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73" r:id="rId4"/>
  </p:sldMasterIdLst>
  <p:notesMasterIdLst>
    <p:notesMasterId r:id="rId13"/>
  </p:notesMasterIdLst>
  <p:handoutMasterIdLst>
    <p:handoutMasterId r:id="rId14"/>
  </p:handoutMasterIdLst>
  <p:sldIdLst>
    <p:sldId id="260" r:id="rId5"/>
    <p:sldId id="267" r:id="rId6"/>
    <p:sldId id="261" r:id="rId7"/>
    <p:sldId id="264" r:id="rId8"/>
    <p:sldId id="265" r:id="rId9"/>
    <p:sldId id="266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B4F"/>
    <a:srgbClr val="1C2434"/>
    <a:srgbClr val="1E2739"/>
    <a:srgbClr val="141B40"/>
    <a:srgbClr val="12193A"/>
    <a:srgbClr val="0E132C"/>
    <a:srgbClr val="C8A52D"/>
    <a:srgbClr val="0C0C21"/>
    <a:srgbClr val="E7E6E6"/>
    <a:srgbClr val="00A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 autoAdjust="0"/>
    <p:restoredTop sz="90055" autoAdjust="0"/>
  </p:normalViewPr>
  <p:slideViewPr>
    <p:cSldViewPr snapToGrid="0">
      <p:cViewPr varScale="1">
        <p:scale>
          <a:sx n="99" d="100"/>
          <a:sy n="99" d="100"/>
        </p:scale>
        <p:origin x="228" y="84"/>
      </p:cViewPr>
      <p:guideLst/>
    </p:cSldViewPr>
  </p:slideViewPr>
  <p:outlineViewPr>
    <p:cViewPr>
      <p:scale>
        <a:sx n="33" d="100"/>
        <a:sy n="33" d="100"/>
      </p:scale>
      <p:origin x="0" y="-3483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2EB3A6-08F9-4620-96BB-0C59FDA56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17414-ECF7-48A5-9775-6A5AD38BE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E7C94-16A4-4054-B652-7DD2A812D30D}" type="datetimeFigureOut">
              <a:rPr lang="en-US" smtClean="0"/>
              <a:t>8/2/2024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CCEB4-8612-47D3-8652-8C9DFFA35D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FDD38-4641-4FC3-8E55-8E63F15635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AF883-18B4-4A93-BDB7-2847AFC7C0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3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0:2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2:2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2:0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2T22:16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2:1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2T22:16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2:1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2T22:16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2:1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2:2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5ED17-416B-4083-A6B3-B23D2AC2171C}" type="datetimeFigureOut">
              <a:rPr lang="en-US" smtClean="0"/>
              <a:t>8/2/2024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F9531-3326-4057-9EBA-1F5D68C6F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5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8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4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customXml" Target="../ink/ink1.xml"/><Relationship Id="rId9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4.xml"/><Relationship Id="rId11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6.xml"/><Relationship Id="rId11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7" Type="http://schemas.microsoft.com/office/2007/relationships/hdphoto" Target="../media/hdphoto1.wdp"/><Relationship Id="rId2" Type="http://schemas.openxmlformats.org/officeDocument/2006/relationships/customXml" Target="../ink/ink7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2.png"/><Relationship Id="rId5" Type="http://schemas.openxmlformats.org/officeDocument/2006/relationships/image" Target="../media/image40.png"/><Relationship Id="rId10" Type="http://schemas.openxmlformats.org/officeDocument/2006/relationships/image" Target="../media/image1.png"/><Relationship Id="rId9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customXml" Target="../ink/ink9.xml"/><Relationship Id="rId9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customXml" Target="../ink/ink10.xml"/><Relationship Id="rId9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30087"/>
            <a:ext cx="10515600" cy="1543213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12806"/>
            <a:ext cx="9144000" cy="6511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G24xxxxx-v0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619-F10B-4FF3-BAF5-F05D18E5C5C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0" y="-908886"/>
            <a:ext cx="4572000" cy="4572000"/>
            <a:chOff x="6829516" y="249773"/>
            <a:chExt cx="4206240" cy="4206240"/>
          </a:xfrm>
        </p:grpSpPr>
        <p:sp>
          <p:nvSpPr>
            <p:cNvPr id="8" name="Oval 7"/>
            <p:cNvSpPr/>
            <p:nvPr/>
          </p:nvSpPr>
          <p:spPr>
            <a:xfrm rot="12281876">
              <a:off x="6829516" y="249773"/>
              <a:ext cx="4206240" cy="4206240"/>
            </a:xfrm>
            <a:prstGeom prst="ellipse">
              <a:avLst/>
            </a:prstGeom>
            <a:noFill/>
            <a:ln w="3175">
              <a:solidFill>
                <a:srgbClr val="C8A52D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506131" y="936494"/>
              <a:ext cx="2834640" cy="2834640"/>
            </a:xfrm>
            <a:prstGeom prst="ellipse">
              <a:avLst/>
            </a:prstGeom>
            <a:solidFill>
              <a:srgbClr val="0E132C">
                <a:alpha val="46000"/>
              </a:srgbClr>
            </a:solidFill>
            <a:ln w="6350">
              <a:solidFill>
                <a:srgbClr val="C8A52D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734731" y="1164869"/>
              <a:ext cx="2377440" cy="2377440"/>
            </a:xfrm>
            <a:prstGeom prst="ellipse">
              <a:avLst/>
            </a:prstGeom>
            <a:solidFill>
              <a:srgbClr val="0E132C"/>
            </a:solidFill>
            <a:ln w="9525">
              <a:solidFill>
                <a:srgbClr val="C8A52D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871891" y="1302254"/>
              <a:ext cx="2103120" cy="2103120"/>
            </a:xfrm>
            <a:prstGeom prst="ellipse">
              <a:avLst/>
            </a:prstGeom>
            <a:solidFill>
              <a:schemeClr val="accent1">
                <a:lumMod val="75000"/>
                <a:alpha val="2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82" y="2308527"/>
              <a:ext cx="1954416" cy="6847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2" descr="NSF_LOGO_4-Color_bitmap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9004" y="1392672"/>
              <a:ext cx="921355" cy="925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/>
            <p:nvPr/>
          </p:nvSpPr>
          <p:spPr>
            <a:xfrm rot="10800000">
              <a:off x="7231811" y="661949"/>
              <a:ext cx="3383280" cy="3383280"/>
            </a:xfrm>
            <a:prstGeom prst="ellipse">
              <a:avLst/>
            </a:prstGeom>
            <a:noFill/>
            <a:ln w="3175">
              <a:solidFill>
                <a:srgbClr val="C8A52D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E32C16-00E4-8F53-1D34-BD0AE942A4B0}"/>
              </a:ext>
            </a:extLst>
          </p:cNvPr>
          <p:cNvGrpSpPr/>
          <p:nvPr userDrawn="1"/>
        </p:nvGrpSpPr>
        <p:grpSpPr>
          <a:xfrm>
            <a:off x="3022765" y="-1724010"/>
            <a:ext cx="6126480" cy="6126480"/>
            <a:chOff x="6105268" y="-500138"/>
            <a:chExt cx="5636365" cy="563636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1A59E2-0F5D-A2E5-8ED8-1977FB2C76CC}"/>
                </a:ext>
              </a:extLst>
            </p:cNvPr>
            <p:cNvSpPr>
              <a:spLocks noChangeAspect="1"/>
            </p:cNvSpPr>
            <p:nvPr/>
          </p:nvSpPr>
          <p:spPr>
            <a:xfrm rot="12281876">
              <a:off x="6105268" y="-500138"/>
              <a:ext cx="5636365" cy="5636365"/>
            </a:xfrm>
            <a:prstGeom prst="ellipse">
              <a:avLst/>
            </a:prstGeom>
            <a:noFill/>
            <a:ln w="3175">
              <a:solidFill>
                <a:srgbClr val="C8A52D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C1A680-800C-F1F5-A33C-3C565DE9F95A}"/>
                </a:ext>
              </a:extLst>
            </p:cNvPr>
            <p:cNvSpPr/>
            <p:nvPr/>
          </p:nvSpPr>
          <p:spPr>
            <a:xfrm>
              <a:off x="7506131" y="936494"/>
              <a:ext cx="2834640" cy="2834640"/>
            </a:xfrm>
            <a:prstGeom prst="ellipse">
              <a:avLst/>
            </a:prstGeom>
            <a:solidFill>
              <a:srgbClr val="0E132C">
                <a:alpha val="46000"/>
              </a:srgbClr>
            </a:solidFill>
            <a:ln w="6350">
              <a:solidFill>
                <a:srgbClr val="C8A52D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3B4E08F-F779-B892-8404-B8B42E599F83}"/>
                </a:ext>
              </a:extLst>
            </p:cNvPr>
            <p:cNvSpPr/>
            <p:nvPr/>
          </p:nvSpPr>
          <p:spPr>
            <a:xfrm>
              <a:off x="7734731" y="1164869"/>
              <a:ext cx="2377440" cy="2377440"/>
            </a:xfrm>
            <a:prstGeom prst="ellipse">
              <a:avLst/>
            </a:prstGeom>
            <a:solidFill>
              <a:srgbClr val="0E132C"/>
            </a:solidFill>
            <a:ln w="9525">
              <a:solidFill>
                <a:srgbClr val="C8A52D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57A8C56-E888-86B7-9B70-B178CB76D72C}"/>
                </a:ext>
              </a:extLst>
            </p:cNvPr>
            <p:cNvSpPr/>
            <p:nvPr/>
          </p:nvSpPr>
          <p:spPr>
            <a:xfrm>
              <a:off x="7871891" y="1302254"/>
              <a:ext cx="2103120" cy="2103120"/>
            </a:xfrm>
            <a:prstGeom prst="ellipse">
              <a:avLst/>
            </a:prstGeom>
            <a:solidFill>
              <a:schemeClr val="accent1">
                <a:lumMod val="75000"/>
                <a:alpha val="2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45B54B7-59B2-D3F9-1D39-28B6FE9E2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82" y="2308527"/>
              <a:ext cx="1954416" cy="6847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" descr="NSF_LOGO_4-Color_bitmap_Logo.png">
              <a:extLst>
                <a:ext uri="{FF2B5EF4-FFF2-40B4-BE49-F238E27FC236}">
                  <a16:creationId xmlns:a16="http://schemas.microsoft.com/office/drawing/2014/main" id="{6C9D61FB-88CF-0A6A-1082-E58DD337D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9004" y="1392672"/>
              <a:ext cx="921355" cy="925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3CBF148-F2BD-1E15-1C5F-0480B6539D81}"/>
                </a:ext>
              </a:extLst>
            </p:cNvPr>
            <p:cNvSpPr/>
            <p:nvPr/>
          </p:nvSpPr>
          <p:spPr>
            <a:xfrm rot="10800000">
              <a:off x="7231811" y="661949"/>
              <a:ext cx="3383280" cy="3383280"/>
            </a:xfrm>
            <a:prstGeom prst="ellipse">
              <a:avLst/>
            </a:prstGeom>
            <a:noFill/>
            <a:ln w="3175">
              <a:solidFill>
                <a:srgbClr val="C8A52D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204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W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2FF66795-6E92-4CF4-E9C9-9FCB483D5901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4B0C3BB-77E4-3599-341C-82EF3B4A28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96" l="5000" r="94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534"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0C5E8A1-088F-6049-D9F8-C717E9B04016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Full-slide single text box w/bullets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25" y="642359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56CF2-1FBE-0F3B-BEAF-D373A8436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" y="1188720"/>
            <a:ext cx="10271129" cy="4819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574675" indent="-341313">
              <a:lnSpc>
                <a:spcPct val="100000"/>
              </a:lnSpc>
              <a:spcBef>
                <a:spcPts val="600"/>
              </a:spcBef>
              <a:buClr>
                <a:srgbClr val="779FD0"/>
              </a:buClr>
              <a:buSzPct val="100000"/>
              <a:buFont typeface="Webdings" panose="05030102010509060703" pitchFamily="18" charset="2"/>
              <a:buChar char="&lt;"/>
              <a:defRPr sz="2000"/>
            </a:lvl2pPr>
            <a:lvl3pPr marL="862013" indent="-290513">
              <a:lnSpc>
                <a:spcPct val="100000"/>
              </a:lnSpc>
              <a:spcAft>
                <a:spcPts val="300"/>
              </a:spcAft>
              <a:buClr>
                <a:schemeClr val="accent4"/>
              </a:buClr>
              <a:buSzPct val="80000"/>
              <a:buFont typeface="Arial" panose="020B0604020202020204" pitchFamily="34" charset="0"/>
              <a:buChar char="►"/>
              <a:defRPr sz="1800"/>
            </a:lvl3pPr>
            <a:lvl4pPr marL="1376363" indent="-228600">
              <a:lnSpc>
                <a:spcPct val="100000"/>
              </a:lnSpc>
              <a:buClrTx/>
              <a:buFont typeface="Calibri" panose="020F0502020204030204" pitchFamily="34" charset="0"/>
              <a:buChar char="-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Sub-bullet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C99739-0685-5175-7D17-EC00069B040E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k 36" descr="Drawing point">
                  <a:extLst>
                    <a:ext uri="{FF2B5EF4-FFF2-40B4-BE49-F238E27FC236}">
                      <a16:creationId xmlns:a16="http://schemas.microsoft.com/office/drawing/2014/main" id="{B2C13815-3E2E-C941-6BD2-65F774A678F8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2CF9AAB-576D-A5E6-DBEC-BCEC76906D19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B793F35-23B6-FC67-3F65-881CCF5DA1F5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84EB421-8D76-62FE-C0E4-D5C53BA1394E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8EACC30-44F3-9F65-64EE-5C426A1FD403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B638B91-DF53-D2A6-1729-EE942B8E524E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5525F05-21D8-04B1-03EC-B2861734B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2" descr="NSF_LOGO_4-Color_bitmap_Logo.png">
                <a:extLst>
                  <a:ext uri="{FF2B5EF4-FFF2-40B4-BE49-F238E27FC236}">
                    <a16:creationId xmlns:a16="http://schemas.microsoft.com/office/drawing/2014/main" id="{DB5F99CE-A9B0-87E7-7C05-3DCC72633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37A52B3-64EF-E576-58BF-85388CADF49A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24C7377-44A5-BB3B-8298-613289EB0201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416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Text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2FF66795-6E92-4CF4-E9C9-9FCB483D5901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4B0C3BB-77E4-3599-341C-82EF3B4A28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96" l="5000" r="94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534"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0C5E8A1-088F-6049-D9F8-C717E9B04016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Full-slide single text box w/bullets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25" y="642359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56CF2-1FBE-0F3B-BEAF-D373A8436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" y="1188720"/>
            <a:ext cx="5902931" cy="4819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574675" indent="-341313">
              <a:lnSpc>
                <a:spcPct val="100000"/>
              </a:lnSpc>
              <a:spcBef>
                <a:spcPts val="600"/>
              </a:spcBef>
              <a:buClr>
                <a:srgbClr val="779FD0"/>
              </a:buClr>
              <a:buSzPct val="100000"/>
              <a:buFont typeface="Webdings" panose="05030102010509060703" pitchFamily="18" charset="2"/>
              <a:buChar char="&lt;"/>
              <a:defRPr sz="2000"/>
            </a:lvl2pPr>
            <a:lvl3pPr marL="862013" indent="-290513">
              <a:lnSpc>
                <a:spcPct val="100000"/>
              </a:lnSpc>
              <a:spcAft>
                <a:spcPts val="300"/>
              </a:spcAft>
              <a:buClr>
                <a:schemeClr val="accent4"/>
              </a:buClr>
              <a:buSzPct val="80000"/>
              <a:buFont typeface="Arial" panose="020B0604020202020204" pitchFamily="34" charset="0"/>
              <a:buChar char="►"/>
              <a:defRPr sz="1800"/>
            </a:lvl3pPr>
            <a:lvl4pPr marL="1376363" indent="-228600">
              <a:lnSpc>
                <a:spcPct val="100000"/>
              </a:lnSpc>
              <a:buClrTx/>
              <a:buFont typeface="Calibri" panose="020F0502020204030204" pitchFamily="34" charset="0"/>
              <a:buChar char="-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Sub-bullet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4F5CD30-95AB-B841-72F6-8DE7F2A2A1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7630" y="1807864"/>
            <a:ext cx="5820995" cy="42469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7265935-BD0F-42D2-9903-EE472582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6950" y="6183313"/>
            <a:ext cx="3798888" cy="365125"/>
          </a:xfrm>
          <a:solidFill>
            <a:srgbClr val="0C0C21"/>
          </a:solidFill>
          <a:ln>
            <a:solidFill>
              <a:srgbClr val="C8A52D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3514EDB-DB2C-B219-B1E1-EA5F9AC20530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1" name="Ink 70" descr="Drawing point">
                  <a:extLst>
                    <a:ext uri="{FF2B5EF4-FFF2-40B4-BE49-F238E27FC236}">
                      <a16:creationId xmlns:a16="http://schemas.microsoft.com/office/drawing/2014/main" id="{79EA46AD-751D-4CB9-4612-0691EF44F8CD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51401F2-2B31-2887-21A0-FA698B573712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C56DA90-86CE-50D5-DD6A-9E140A98B31C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6D33B58-B1FD-C10B-72A9-8A2F0375A4F4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FF4ADEE-CC49-8B34-DA86-2C219FAE4729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6EF36BC4-E752-EAA7-06CA-2B0EB4552809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F45F0885-2404-F7BC-5DA4-9C52511FB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9" name="Picture 2" descr="NSF_LOGO_4-Color_bitmap_Logo.png">
                <a:extLst>
                  <a:ext uri="{FF2B5EF4-FFF2-40B4-BE49-F238E27FC236}">
                    <a16:creationId xmlns:a16="http://schemas.microsoft.com/office/drawing/2014/main" id="{75FB967B-EAEF-D62E-A1F2-140A56965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904F39F-D188-669F-4D8A-021662DBCEF3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C130C69-43D4-105D-1EBD-5663C9EE52AC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618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W Number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Half-slide numbered bulleted list (room for fig.)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7971" y="6423599"/>
            <a:ext cx="540154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14:cNvPr>
              <p14:cNvContentPartPr/>
              <p14:nvPr/>
            </p14:nvContentPartPr>
            <p14:xfrm>
              <a:off x="3842640" y="7398453"/>
              <a:ext cx="360" cy="9720"/>
            </p14:xfrm>
          </p:contentPart>
        </mc:Choice>
        <mc:Fallback xmlns="">
          <p:pic>
            <p:nvPicPr>
              <p:cNvPr id="66" name="Ink 65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3640" y="7389453"/>
                <a:ext cx="1800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CE63A9C3-06DF-4F34-4228-56F013F6F16B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F7EF4C7-D591-CC10-B4FF-7C0D976AD827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0D31E8F-2D37-F760-8A88-2FAAABE53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696" l="5000" r="94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534"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C7EFD-86EB-0D88-861A-D505273630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39" y="1188720"/>
            <a:ext cx="6217920" cy="49942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698309" indent="-457200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arenR"/>
              <a:defRPr sz="2000"/>
            </a:lvl2pPr>
            <a:lvl3pPr marL="1090613" indent="-342900">
              <a:lnSpc>
                <a:spcPct val="100000"/>
              </a:lnSpc>
              <a:spcAft>
                <a:spcPts val="300"/>
              </a:spcAft>
              <a:buClrTx/>
              <a:buSzPct val="100000"/>
              <a:buFont typeface="+mj-lt"/>
              <a:buAutoNum type="alphaLcPeriod"/>
              <a:defRPr sz="1800"/>
            </a:lvl3pPr>
            <a:lvl4pPr marL="1376363" indent="-228600">
              <a:lnSpc>
                <a:spcPct val="100000"/>
              </a:lnSpc>
              <a:buClrTx/>
              <a:buFont typeface="Calibri" panose="020F0502020204030204" pitchFamily="34" charset="0"/>
              <a:buChar char="-"/>
              <a:defRPr sz="1600"/>
            </a:lvl4pPr>
          </a:lstStyle>
          <a:p>
            <a:pPr lvl="0"/>
            <a:r>
              <a:rPr lang="en-US" dirty="0"/>
              <a:t>Numbered bulleted list:</a:t>
            </a:r>
          </a:p>
          <a:p>
            <a:pPr lvl="1"/>
            <a:r>
              <a:rPr lang="en-US" dirty="0"/>
              <a:t>First numbered bullet</a:t>
            </a:r>
          </a:p>
          <a:p>
            <a:pPr lvl="2"/>
            <a:r>
              <a:rPr lang="en-US" dirty="0"/>
              <a:t>Sub-number bullet</a:t>
            </a:r>
          </a:p>
          <a:p>
            <a:pPr lvl="1"/>
            <a:r>
              <a:rPr lang="en-US" dirty="0"/>
              <a:t>Second numbered bullet</a:t>
            </a:r>
          </a:p>
          <a:p>
            <a:pPr lvl="2"/>
            <a:r>
              <a:rPr lang="en-US" dirty="0"/>
              <a:t>Sub-number bullet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988204A-A4B6-E8F4-800E-E8500CEB451F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0" name="Ink 69" descr="Drawing point">
                  <a:extLst>
                    <a:ext uri="{FF2B5EF4-FFF2-40B4-BE49-F238E27FC236}">
                      <a16:creationId xmlns:a16="http://schemas.microsoft.com/office/drawing/2014/main" id="{979F5AA7-2ACE-38A1-22FF-E18B670278F8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020FA93-356F-F6FD-576B-3DFE1FEFA60B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C47D0EA-921B-136D-95E6-F74ACB6EAA43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07199ED-366B-0A72-3642-6B72968563A3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70BDF90-871C-75DA-6282-E443E134DE81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43B9061-F4E6-4BEF-58EA-B63E89FE3108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9F894E6A-A83A-24F0-DF1A-75439F5FF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8" name="Picture 2" descr="NSF_LOGO_4-Color_bitmap_Logo.png">
                <a:extLst>
                  <a:ext uri="{FF2B5EF4-FFF2-40B4-BE49-F238E27FC236}">
                    <a16:creationId xmlns:a16="http://schemas.microsoft.com/office/drawing/2014/main" id="{CE076AAB-7F95-6BBC-BB00-0974B965B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19B0D95-603D-C368-958D-DEF9CC2818A0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FE53B0-DC37-CBCC-FF93-A8106C6FF3D4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2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W Letter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Half-slide lettered bulleted list (room for fig.)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7971" y="6423599"/>
            <a:ext cx="540154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14:cNvPr>
              <p14:cNvContentPartPr/>
              <p14:nvPr/>
            </p14:nvContentPartPr>
            <p14:xfrm>
              <a:off x="3842640" y="7398453"/>
              <a:ext cx="360" cy="9720"/>
            </p14:xfrm>
          </p:contentPart>
        </mc:Choice>
        <mc:Fallback xmlns="">
          <p:pic>
            <p:nvPicPr>
              <p:cNvPr id="66" name="Ink 65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3640" y="7389453"/>
                <a:ext cx="1800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CE63A9C3-06DF-4F34-4228-56F013F6F16B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F7EF4C7-D591-CC10-B4FF-7C0D976AD827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0D31E8F-2D37-F760-8A88-2FAAABE53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696" l="5000" r="94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534"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C7EFD-86EB-0D88-861A-D505273630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" y="1188720"/>
            <a:ext cx="6217920" cy="49942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698309" indent="-457200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lphaUcPeriod"/>
              <a:defRPr sz="2000"/>
            </a:lvl2pPr>
            <a:lvl3pPr marL="1090613" indent="-342900">
              <a:lnSpc>
                <a:spcPct val="100000"/>
              </a:lnSpc>
              <a:spcAft>
                <a:spcPts val="300"/>
              </a:spcAft>
              <a:buClrTx/>
              <a:buSzPct val="100000"/>
              <a:buFont typeface="+mj-lt"/>
              <a:buAutoNum type="romanLcPeriod"/>
              <a:defRPr sz="1800"/>
            </a:lvl3pPr>
            <a:lvl4pPr marL="1376363" indent="-228600">
              <a:lnSpc>
                <a:spcPct val="100000"/>
              </a:lnSpc>
              <a:buClrTx/>
              <a:buFont typeface="Calibri" panose="020F0502020204030204" pitchFamily="34" charset="0"/>
              <a:buChar char="-"/>
              <a:defRPr sz="1600"/>
            </a:lvl4pPr>
          </a:lstStyle>
          <a:p>
            <a:pPr lvl="0"/>
            <a:r>
              <a:rPr lang="en-US" dirty="0"/>
              <a:t>Lettered bulleted list:</a:t>
            </a:r>
          </a:p>
          <a:p>
            <a:pPr lvl="1"/>
            <a:r>
              <a:rPr lang="en-US" dirty="0"/>
              <a:t>First numbered bullet</a:t>
            </a:r>
          </a:p>
          <a:p>
            <a:pPr lvl="2"/>
            <a:r>
              <a:rPr lang="en-US" dirty="0"/>
              <a:t>Sub-number bullet</a:t>
            </a:r>
          </a:p>
          <a:p>
            <a:pPr lvl="1"/>
            <a:r>
              <a:rPr lang="en-US" dirty="0"/>
              <a:t>Second numbered bullet</a:t>
            </a:r>
          </a:p>
          <a:p>
            <a:pPr lvl="2"/>
            <a:r>
              <a:rPr lang="en-US" dirty="0"/>
              <a:t>Sub-number bullet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90BA968-DDB2-D6EC-7EDA-2E07DA8988C7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0" name="Ink 69" descr="Drawing point">
                  <a:extLst>
                    <a:ext uri="{FF2B5EF4-FFF2-40B4-BE49-F238E27FC236}">
                      <a16:creationId xmlns:a16="http://schemas.microsoft.com/office/drawing/2014/main" id="{2EE91A99-9037-5D18-1716-98902DB5C7DB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130A36B-BA58-488A-9D52-7328BF215AA6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511E311-D12E-3E8E-57AC-592D5A750595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2C03542-B3C7-9348-543E-F075A88BBAE9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04739BF4-A7AB-C210-21BD-1AC3C6D06BD8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9971F87-6EC8-872F-4D62-01B899083FC4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BB0DBCE9-A05B-AA70-1438-F8EFF0D48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8" name="Picture 2" descr="NSF_LOGO_4-Color_bitmap_Logo.png">
                <a:extLst>
                  <a:ext uri="{FF2B5EF4-FFF2-40B4-BE49-F238E27FC236}">
                    <a16:creationId xmlns:a16="http://schemas.microsoft.com/office/drawing/2014/main" id="{66519A1D-52EF-22CA-B102-E03A72115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12DED89-5544-D7E5-7024-0ABFE0A4C12A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C7B6190-CA6E-A8FE-CEBD-9C9FF268813B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532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Full slide table w/caption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25" y="642359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14:cNvPr>
              <p14:cNvContentPartPr/>
              <p14:nvPr/>
            </p14:nvContentPartPr>
            <p14:xfrm>
              <a:off x="3842640" y="7398453"/>
              <a:ext cx="360" cy="9720"/>
            </p14:xfrm>
          </p:contentPart>
        </mc:Choice>
        <mc:Fallback xmlns="">
          <p:pic>
            <p:nvPicPr>
              <p:cNvPr id="66" name="Ink 65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3640" y="7389453"/>
                <a:ext cx="18000" cy="273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91D095F6-C416-47E6-0736-19CB38FCA06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457132" y="1603526"/>
            <a:ext cx="9096162" cy="38579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D2E0B53-2FE2-EF73-141E-FDCED8126F17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B85536F-8035-DB50-D7B4-3CB5D4DC75BD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CA87A4F-87FF-18A6-AFA9-F2BF40201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696" l="5000" r="94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534"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</p:grp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94748B7-F927-A018-F20D-9632B13544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14787" y="5752728"/>
            <a:ext cx="4162425" cy="471487"/>
          </a:xfrm>
          <a:solidFill>
            <a:srgbClr val="0E132C"/>
          </a:solidFill>
          <a:ln>
            <a:solidFill>
              <a:srgbClr val="C8A52D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726A918-27CB-7995-2892-57B0754F046F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1" name="Ink 70" descr="Drawing point">
                  <a:extLst>
                    <a:ext uri="{FF2B5EF4-FFF2-40B4-BE49-F238E27FC236}">
                      <a16:creationId xmlns:a16="http://schemas.microsoft.com/office/drawing/2014/main" id="{E857CC8B-5400-D7EA-DA85-EA354C7B4BA2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C224B32-FABE-4F58-94B6-F137BFBA9E7E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03D4DCA-3D4D-FBBB-DFA8-6530D1352725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25143EB-BDFF-F05E-9DF5-90593B59BE2B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5338935-1A56-6CC1-F6A6-448FAC2F77E7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704F5DA-9B8B-7A9D-5DDB-FF042B6F40F9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BF88C1FC-77BA-9422-C7B7-25B51CEB7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9" name="Picture 2" descr="NSF_LOGO_4-Color_bitmap_Logo.png">
                <a:extLst>
                  <a:ext uri="{FF2B5EF4-FFF2-40B4-BE49-F238E27FC236}">
                    <a16:creationId xmlns:a16="http://schemas.microsoft.com/office/drawing/2014/main" id="{3914BF6D-D137-5E47-D96F-30ED4D0E3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A8904CA-DD39-9BBA-0905-E519E4DF465A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46CC1D8-9ECB-534A-8198-FEE644B7BB2B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960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Two text boxes/two column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25" y="642359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800A7E-42C4-AF98-535F-F65D2CAACC23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F23EC7E-33A2-823A-2600-28A9E67FED88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72C43D7-1C23-F7A9-C058-C80D61B80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96" l="5000" r="94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534"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DB7D08-5FA8-66EB-7F85-0C980F7FA8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3384" y="1188720"/>
            <a:ext cx="5675535" cy="511370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574675" indent="-341313">
              <a:lnSpc>
                <a:spcPct val="100000"/>
              </a:lnSpc>
              <a:buClr>
                <a:srgbClr val="779FD0"/>
              </a:buClr>
              <a:buSzPct val="100000"/>
              <a:buFont typeface="Webdings" panose="05030102010509060703" pitchFamily="18" charset="2"/>
              <a:buChar char=""/>
              <a:defRPr sz="2000"/>
            </a:lvl2pPr>
            <a:lvl3pPr marL="862013" indent="-290513">
              <a:lnSpc>
                <a:spcPct val="100000"/>
              </a:lnSpc>
              <a:buClr>
                <a:schemeClr val="accent4"/>
              </a:buClr>
              <a:buSzPct val="80000"/>
              <a:buFont typeface="Arial" panose="020B0604020202020204" pitchFamily="34" charset="0"/>
              <a:buChar char="►"/>
              <a:defRPr sz="1800"/>
            </a:lvl3pPr>
            <a:lvl4pPr marL="1600200" indent="-228600">
              <a:lnSpc>
                <a:spcPct val="100000"/>
              </a:lnSpc>
              <a:buClrTx/>
              <a:buFont typeface="Calibri" panose="020F0502020204030204" pitchFamily="34" charset="0"/>
              <a:buChar char="-"/>
              <a:defRPr sz="160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Sub-bullet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3D7CF42-F71A-B882-9EC7-3DD9B8A7C5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40" y="1188719"/>
            <a:ext cx="5675535" cy="511370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574675" indent="-341313">
              <a:lnSpc>
                <a:spcPct val="100000"/>
              </a:lnSpc>
              <a:buClr>
                <a:srgbClr val="779FD0"/>
              </a:buClr>
              <a:buSzPct val="100000"/>
              <a:buFont typeface="Webdings" panose="05030102010509060703" pitchFamily="18" charset="2"/>
              <a:buChar char=""/>
              <a:defRPr sz="2000"/>
            </a:lvl2pPr>
            <a:lvl3pPr marL="862013" indent="-290513">
              <a:lnSpc>
                <a:spcPct val="100000"/>
              </a:lnSpc>
              <a:buClr>
                <a:schemeClr val="accent4"/>
              </a:buClr>
              <a:buSzPct val="80000"/>
              <a:buFont typeface="Arial" panose="020B0604020202020204" pitchFamily="34" charset="0"/>
              <a:buChar char="►"/>
              <a:defRPr sz="1800"/>
            </a:lvl3pPr>
            <a:lvl4pPr marL="1600200" indent="-228600">
              <a:lnSpc>
                <a:spcPct val="100000"/>
              </a:lnSpc>
              <a:buClrTx/>
              <a:buFont typeface="Calibri" panose="020F0502020204030204" pitchFamily="34" charset="0"/>
              <a:buChar char="-"/>
              <a:defRPr sz="160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Sub-bullet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3CAA34-8DCA-28FC-F36A-70DE12D524C9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1" name="Ink 70" descr="Drawing point">
                  <a:extLst>
                    <a:ext uri="{FF2B5EF4-FFF2-40B4-BE49-F238E27FC236}">
                      <a16:creationId xmlns:a16="http://schemas.microsoft.com/office/drawing/2014/main" id="{0CB47A50-75FB-99FF-F2CA-CF791EECFEE5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FF9BC95-209B-EAC4-FE3D-E3D379C7A32A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78FD8BA-96E3-CEB1-B96E-33BF90C075ED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491E527-C03E-C3D0-3398-61B4FC1017D2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199505C-BAF8-AB43-0528-5BE854C075AB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812D48F-33C6-F712-BE9A-43FF1E0C21D3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B3E161D3-AFD2-2F95-C468-5E5C177D4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9" name="Picture 2" descr="NSF_LOGO_4-Color_bitmap_Logo.png">
                <a:extLst>
                  <a:ext uri="{FF2B5EF4-FFF2-40B4-BE49-F238E27FC236}">
                    <a16:creationId xmlns:a16="http://schemas.microsoft.com/office/drawing/2014/main" id="{426B2532-0376-C187-4FC9-616F22801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AC197E0-9F03-D84F-1454-869BDC35F51B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36EE311-029A-E883-6EEA-9D7D89622B93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727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Blank for figs or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Blank for multiple photos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25" y="642359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D1AB070-CB08-44A0-CE76-40526847E94C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81FA526-B359-B675-DAEA-BA3707B2C96D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2169193-0055-BCDF-924B-8A36B1E3D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96" l="5000" r="94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534"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</p:grp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8DB53BE-479D-E2A7-4B9B-03D5618A87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1350963"/>
            <a:ext cx="11039475" cy="5016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C0E6343-92C2-1EAD-9405-E567013F9D32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9" name="Ink 68" descr="Drawing point">
                  <a:extLst>
                    <a:ext uri="{FF2B5EF4-FFF2-40B4-BE49-F238E27FC236}">
                      <a16:creationId xmlns:a16="http://schemas.microsoft.com/office/drawing/2014/main" id="{BB9D5F34-5B16-D840-D2A4-D2BACDBA7610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3BC9A04-7F7A-28F9-76A5-9B94C998D710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0041E8A-6B96-832C-6505-68B0253128F1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06F7D4F-232E-1AAF-D142-0348B1DF3BC4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43BA3FE-66A9-0E06-87A6-CA883A4E4DB1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002FFAA1-355A-0CB2-7E07-1A22E6D5A090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0513800E-9D88-CFA4-AD81-633CD5576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7" name="Picture 2" descr="NSF_LOGO_4-Color_bitmap_Logo.png">
                <a:extLst>
                  <a:ext uri="{FF2B5EF4-FFF2-40B4-BE49-F238E27FC236}">
                    <a16:creationId xmlns:a16="http://schemas.microsoft.com/office/drawing/2014/main" id="{A6C296D7-169B-2FB8-E5FB-58DC03832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DA06665-07C0-3ABC-94FD-C1475E85C1F3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0A403A1-C9BA-AFB7-084F-EB673633D65A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065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206">
              <a:schemeClr val="bg2">
                <a:lumMod val="87000"/>
                <a:lumOff val="13000"/>
              </a:schemeClr>
            </a:gs>
            <a:gs pos="36000">
              <a:srgbClr val="394658"/>
            </a:gs>
            <a:gs pos="97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852" y="996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0336" y="6346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BA619-F10B-4FF3-BAF5-F05D18E5C5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64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2" r:id="rId3"/>
    <p:sldLayoutId id="2147483680" r:id="rId4"/>
    <p:sldLayoutId id="2147483681" r:id="rId5"/>
    <p:sldLayoutId id="2147483678" r:id="rId6"/>
    <p:sldLayoutId id="2147483676" r:id="rId7"/>
    <p:sldLayoutId id="214748367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ebdings" panose="05030102010509060703" pitchFamily="18" charset="2"/>
        <a:buChar char="&lt;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SzPct val="90000"/>
        <a:buFont typeface="Arial" panose="020B0604020202020204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Tx/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414" y="3594771"/>
            <a:ext cx="9931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LIGO Laboratory PowerPoint Template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5180665"/>
            <a:ext cx="9144000" cy="1078065"/>
          </a:xfrm>
        </p:spPr>
        <p:txBody>
          <a:bodyPr>
            <a:normAutofit/>
          </a:bodyPr>
          <a:lstStyle/>
          <a:p>
            <a:r>
              <a:rPr lang="en-US" dirty="0"/>
              <a:t>Presenter</a:t>
            </a:r>
          </a:p>
          <a:p>
            <a:r>
              <a:rPr lang="en-US" sz="1400" dirty="0"/>
              <a:t>Date</a:t>
            </a:r>
          </a:p>
          <a:p>
            <a:r>
              <a:rPr lang="en-US" sz="1400" dirty="0"/>
              <a:t>DCC: LIGO-</a:t>
            </a:r>
            <a:r>
              <a:rPr lang="en-US" sz="1400" dirty="0" err="1"/>
              <a:t>Gxxxxxxx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536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6230-6760-2F5A-A302-0A29E209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Guidelines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46525-27F8-67BB-6628-C958FB9C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D02D9-C207-B4BE-BAB5-EFA99084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AADA-B50C-4EDE-9F0B-A96D4EAAA5A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5928D-697E-0526-6187-0EA068DE7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" y="1271154"/>
            <a:ext cx="11976685" cy="481965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Duplicate standard slide layouts as needed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Overwrite slide description with slide heading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You may swap text/figure fields </a:t>
            </a:r>
            <a:r>
              <a:rPr lang="en-US" sz="2800" u="sng" dirty="0"/>
              <a:t>side-to-side</a:t>
            </a:r>
            <a:r>
              <a:rPr lang="en-US" sz="2800" dirty="0"/>
              <a:t> to suit your content </a:t>
            </a:r>
            <a:r>
              <a:rPr lang="en-US" sz="2400" dirty="0">
                <a:solidFill>
                  <a:schemeClr val="tx1"/>
                </a:solidFill>
              </a:rPr>
              <a:t>(PPT’s automated ‘Design’ sidebar may show alt suggestions)</a:t>
            </a:r>
            <a:r>
              <a:rPr lang="en-US" sz="2000" dirty="0"/>
              <a:t> </a:t>
            </a:r>
            <a:r>
              <a:rPr lang="en-US" sz="2800" dirty="0"/>
              <a:t>but try to keep vertical placement of text boxes consistent between slides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Resize photos/figures as needed while maintaining font size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Use the provided bullet formats and caption fields. Click in “Caption” box to add caption.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To add a new level bullet, click:                                to increase list level.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5FA051-3CC1-CE74-8B04-6AAAA156001B}"/>
              </a:ext>
            </a:extLst>
          </p:cNvPr>
          <p:cNvGrpSpPr/>
          <p:nvPr/>
        </p:nvGrpSpPr>
        <p:grpSpPr>
          <a:xfrm>
            <a:off x="5637924" y="5018151"/>
            <a:ext cx="2918011" cy="1689638"/>
            <a:chOff x="5864357" y="4954805"/>
            <a:chExt cx="2657846" cy="14289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F9CDC3-2B1B-D613-C478-F0F9E4F7F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4357" y="4954805"/>
              <a:ext cx="2657846" cy="1428949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B478D6-1A50-330F-0441-C778CABB10B4}"/>
                </a:ext>
              </a:extLst>
            </p:cNvPr>
            <p:cNvSpPr/>
            <p:nvPr/>
          </p:nvSpPr>
          <p:spPr>
            <a:xfrm>
              <a:off x="7132320" y="5195944"/>
              <a:ext cx="516367" cy="5486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516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E792-A504-0DFD-7289-C66A7A03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3FFF9-F2B9-6079-931D-64E82601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E582D-BE99-FD5C-C998-41B02B7C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AADA-B50C-4EDE-9F0B-A96D4EAAA5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9984E03-3B54-4C79-82A7-741371D95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Top level text</a:t>
            </a:r>
          </a:p>
          <a:p>
            <a:pPr lvl="1"/>
            <a:r>
              <a:rPr lang="en-US" dirty="0"/>
              <a:t>First bullet</a:t>
            </a:r>
          </a:p>
          <a:p>
            <a:pPr lvl="1"/>
            <a:r>
              <a:rPr lang="en-US" dirty="0"/>
              <a:t>Sub-bullet</a:t>
            </a:r>
          </a:p>
          <a:p>
            <a:pPr lvl="1"/>
            <a:r>
              <a:rPr lang="en-US" dirty="0"/>
              <a:t>B</a:t>
            </a:r>
          </a:p>
          <a:p>
            <a:pPr lvl="1"/>
            <a:r>
              <a:rPr lang="en-US" dirty="0"/>
              <a:t>B</a:t>
            </a:r>
          </a:p>
          <a:p>
            <a:pPr lvl="1"/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6856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4E07-1150-D6D5-36C1-EBD3B032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DAB6F-9AC3-C6C8-A91F-42AA6DD4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A057F-DBC7-6365-D910-EEFFFC73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AADA-B50C-4EDE-9F0B-A96D4EAAA5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B779B68-D8E8-B351-AA60-198D2A4AFE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Top level text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Sub-bullet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2FC57F-DAB7-EE68-819F-285DDB4D9B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E7EF48-B4F2-D517-E194-5F0DCE7D4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5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9177230-5AD6-38EF-6C09-54A8819C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806CF-8E76-B78F-1EA8-D3521271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ECD70-E362-2381-CCDF-F2F70375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AADA-B50C-4EDE-9F0B-A96D4EAAA5A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E4C4CD-32A0-9301-D0EF-A48CC349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Numbered bulleted list</a:t>
            </a:r>
          </a:p>
          <a:p>
            <a:pPr lvl="1"/>
            <a:r>
              <a:rPr lang="en-US" dirty="0"/>
              <a:t>First item</a:t>
            </a:r>
          </a:p>
          <a:p>
            <a:pPr lvl="1"/>
            <a:r>
              <a:rPr lang="en-US" dirty="0"/>
              <a:t>Second item</a:t>
            </a:r>
          </a:p>
          <a:p>
            <a:pPr lvl="2"/>
            <a:r>
              <a:rPr lang="en-US" dirty="0"/>
              <a:t>Sub-number item</a:t>
            </a:r>
          </a:p>
        </p:txBody>
      </p:sp>
    </p:spTree>
    <p:extLst>
      <p:ext uri="{BB962C8B-B14F-4D97-AF65-F5344CB8AC3E}">
        <p14:creationId xmlns:p14="http://schemas.microsoft.com/office/powerpoint/2010/main" val="3676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82DF30-3E29-DE36-545E-98E70B7F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F70D2-83BF-A3B0-B11D-3AFA1A2D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D2B58-7486-7519-3209-8B4D69DF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AADA-B50C-4EDE-9F0B-A96D4EAAA5A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534A78-55D3-75B3-9787-059F498F31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Lettered bulleted list</a:t>
            </a:r>
          </a:p>
          <a:p>
            <a:pPr lvl="1"/>
            <a:r>
              <a:rPr lang="en-US" dirty="0"/>
              <a:t>First item</a:t>
            </a:r>
          </a:p>
          <a:p>
            <a:pPr lvl="2"/>
            <a:r>
              <a:rPr lang="en-US" dirty="0"/>
              <a:t>First sub item</a:t>
            </a:r>
          </a:p>
          <a:p>
            <a:pPr lvl="1"/>
            <a:r>
              <a:rPr lang="en-US" dirty="0"/>
              <a:t>Second item</a:t>
            </a:r>
          </a:p>
          <a:p>
            <a:pPr lvl="2"/>
            <a:r>
              <a:rPr lang="en-US" dirty="0"/>
              <a:t>Second sub item</a:t>
            </a:r>
          </a:p>
        </p:txBody>
      </p:sp>
    </p:spTree>
    <p:extLst>
      <p:ext uri="{BB962C8B-B14F-4D97-AF65-F5344CB8AC3E}">
        <p14:creationId xmlns:p14="http://schemas.microsoft.com/office/powerpoint/2010/main" val="56462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F06FEB-A74D-B2D8-A50A-2EB3C334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70BCC-6ABE-A76D-8B67-4DBB2D6F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4E2BD-0FD9-329A-25ED-8695E2E2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AADA-B50C-4EDE-9F0B-A96D4EAAA5A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456A5E-D8BF-8696-EF4F-A9C248828A9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Top level text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Sub-bullet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F4F7BD-FF94-60FB-6BDB-B9BFCD0D424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Top level text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169136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E63B-11CE-B6EE-4B8A-356E7CE8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6069C-4792-C3A7-6C16-08E1AE20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G24xxxxx-v0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89D50-E98E-6392-8CAF-A24CCC74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AADA-B50C-4EDE-9F0B-A96D4EAAA5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105F9E4E-73DF-2181-099A-80DAD76B895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E3895F-0C1D-A0F0-C3AB-8D27CE60D86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11846"/>
      </p:ext>
    </p:extLst>
  </p:cSld>
  <p:clrMapOvr>
    <a:masterClrMapping/>
  </p:clrMapOvr>
</p:sld>
</file>

<file path=ppt/theme/theme1.xml><?xml version="1.0" encoding="utf-8"?>
<a:theme xmlns:a="http://schemas.openxmlformats.org/drawingml/2006/main" name="LIGO presentation 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28575">
          <a:solidFill>
            <a:srgbClr val="C8A52D"/>
          </a:solidFill>
        </a:ln>
        <a:effectLst>
          <a:innerShdw blurRad="63500" dist="50800">
            <a:prstClr val="black">
              <a:alpha val="50000"/>
            </a:prstClr>
          </a:inn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GO presentation template" id="{F93DFFE8-5565-4B83-BC79-1EAFEE868001}" vid="{90E85DBA-89E7-444A-964E-DFA611154F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EBF661-15AD-4E9C-97C8-820AEEE03512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A79D2A-7790-4E25-BDFD-87FCE4B05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94C7F2-17AF-4E35-855F-7E1BB34398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</Words>
  <Application>Microsoft Office PowerPoint</Application>
  <PresentationFormat>Widescreen</PresentationFormat>
  <Paragraphs>51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Webdings</vt:lpstr>
      <vt:lpstr>LIGO presentation template</vt:lpstr>
      <vt:lpstr>PowerPoint Presentation</vt:lpstr>
      <vt:lpstr>Template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2019-08-14T01:15:55Z</dcterms:created>
  <dcterms:modified xsi:type="dcterms:W3CDTF">2024-08-02T23:40:06Z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