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2337" cy="463550"/>
          </a:xfrm>
          <a:prstGeom prst="rect">
            <a:avLst/>
          </a:prstGeom>
        </p:spPr>
        <p:txBody>
          <a:bodyPr vert="horz" lIns="92957" tIns="46479" rIns="92957" bIns="4647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5" y="0"/>
            <a:ext cx="3032337" cy="463550"/>
          </a:xfrm>
          <a:prstGeom prst="rect">
            <a:avLst/>
          </a:prstGeom>
        </p:spPr>
        <p:txBody>
          <a:bodyPr vert="horz" lIns="92957" tIns="46479" rIns="92957" bIns="46479" rtlCol="0"/>
          <a:lstStyle>
            <a:lvl1pPr algn="r">
              <a:defRPr sz="1300"/>
            </a:lvl1pPr>
          </a:lstStyle>
          <a:p>
            <a:fld id="{EDB12BAD-1EA4-4101-82E8-F8001EE5BFD5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7" tIns="46479" rIns="92957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7" tIns="46479" rIns="92957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05841"/>
            <a:ext cx="3032337" cy="463550"/>
          </a:xfrm>
          <a:prstGeom prst="rect">
            <a:avLst/>
          </a:prstGeom>
        </p:spPr>
        <p:txBody>
          <a:bodyPr vert="horz" lIns="92957" tIns="46479" rIns="92957" bIns="4647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5" y="8805841"/>
            <a:ext cx="3032337" cy="463550"/>
          </a:xfrm>
          <a:prstGeom prst="rect">
            <a:avLst/>
          </a:prstGeom>
        </p:spPr>
        <p:txBody>
          <a:bodyPr vert="horz" lIns="92957" tIns="46479" rIns="92957" bIns="46479" rtlCol="0" anchor="b"/>
          <a:lstStyle>
            <a:lvl1pPr algn="r">
              <a:defRPr sz="1300"/>
            </a:lvl1pPr>
          </a:lstStyle>
          <a:p>
            <a:fld id="{A94D1759-26AA-4B3C-9D20-C40B0C187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85F4-71E4-4C23-A75C-7652856A0B3C}" type="datetime1">
              <a:rPr lang="en-US" smtClean="0"/>
              <a:pPr/>
              <a:t>7/13/2011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BAD8-F403-4E73-A4F9-B9463793B148}" type="datetime1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E7D0-72B0-4905-AA24-FD0EAF89AC58}" type="datetime1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FAF-AA6E-4EA1-865B-B118E79CCF05}" type="datetime1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40CD-3E9F-458A-B4C8-DCC563A9E808}" type="datetime1">
              <a:rPr lang="en-US" smtClean="0"/>
              <a:pPr/>
              <a:t>7/13/2011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1D423A-F5FD-4E1B-8187-4EA591F5FE17}" type="datetime1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2A33-6007-4087-AA92-73423E80A695}" type="datetime1">
              <a:rPr lang="en-US" smtClean="0"/>
              <a:pPr/>
              <a:t>7/13/2011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5AEF-2587-4675-B875-D3B453BA039F}" type="datetime1">
              <a:rPr lang="en-US" smtClean="0"/>
              <a:pPr/>
              <a:t>7/13/2011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D5E-3C7C-4314-9886-CF920DF996D9}" type="datetime1">
              <a:rPr lang="en-US" smtClean="0"/>
              <a:pPr/>
              <a:t>7/13/2011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66F2-07B8-41FF-A1F7-EE673E0F586B}" type="datetime1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E77D79-5105-473C-A273-374D4059DE6E}" type="datetime1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A8902B-6E4F-43B9-B9A9-D30D78856418}" type="datetime1">
              <a:rPr lang="en-US" smtClean="0"/>
              <a:pPr/>
              <a:t>7/13/2011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cc.ligo.org/e-travele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 presentation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R.  Abbott</a:t>
            </a:r>
          </a:p>
          <a:p>
            <a:r>
              <a:rPr lang="en-US" dirty="0" smtClean="0"/>
              <a:t>13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e-Traveler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LIGO-</a:t>
            </a:r>
            <a:r>
              <a:rPr lang="en-US" b="1" dirty="0" smtClean="0"/>
              <a:t>G1100831-v1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72504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 and How do I find it?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11752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eTraveler</a:t>
            </a:r>
            <a:r>
              <a:rPr lang="en-US" dirty="0" smtClean="0"/>
              <a:t> is a tool to document the life history of CDS electronics</a:t>
            </a:r>
          </a:p>
          <a:p>
            <a:r>
              <a:rPr lang="en-US" dirty="0" smtClean="0"/>
              <a:t>The form can be used for: Circuit boards, Chassis, and even racks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eTraveler</a:t>
            </a:r>
            <a:r>
              <a:rPr lang="en-US" dirty="0" smtClean="0"/>
              <a:t> is available within the DCC.</a:t>
            </a:r>
          </a:p>
          <a:p>
            <a:r>
              <a:rPr lang="en-US" dirty="0" smtClean="0">
                <a:hlinkClick r:id="rId3"/>
              </a:rPr>
              <a:t>https://dcc.ligo.org/e-traveler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A link will be added to the DCC soon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look like?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0637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you first open the form, a default screen offers you guidance</a:t>
            </a:r>
          </a:p>
          <a:p>
            <a:r>
              <a:rPr lang="en-US" dirty="0" smtClean="0"/>
              <a:t>Note the “Browse Existing Data” section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743200"/>
            <a:ext cx="6014900" cy="330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look like?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6855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Upon entering a valid serial number, the tool presents more information to the user</a:t>
            </a:r>
          </a:p>
          <a:p>
            <a:r>
              <a:rPr lang="en-US" dirty="0" smtClean="0"/>
              <a:t>The scope of the change is detailed in the white box</a:t>
            </a:r>
          </a:p>
          <a:p>
            <a:r>
              <a:rPr lang="en-US" dirty="0" smtClean="0"/>
              <a:t>Related documents are automatically scraped from the DCC</a:t>
            </a:r>
          </a:p>
          <a:p>
            <a:r>
              <a:rPr lang="en-US" dirty="0" smtClean="0"/>
              <a:t>The Validate button tells you what’s about to happen</a:t>
            </a:r>
          </a:p>
          <a:p>
            <a:r>
              <a:rPr lang="en-US" dirty="0" smtClean="0"/>
              <a:t>The Submit button makes your entry occur</a:t>
            </a:r>
          </a:p>
        </p:txBody>
      </p:sp>
      <p:pic>
        <p:nvPicPr>
          <p:cNvPr id="3074" name="Picture 2" descr="C:\DOCUME~1\abbott\LOCALS~1\Temp\msohtmlclip1\01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200400"/>
            <a:ext cx="7637496" cy="2613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look like?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685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Activity History has the life history of the associated serial number</a:t>
            </a:r>
          </a:p>
          <a:p>
            <a:r>
              <a:rPr lang="en-US" dirty="0" smtClean="0"/>
              <a:t>The “Select Activity” dropdown menu is used to identify the type of transaction you wish to document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352800"/>
            <a:ext cx="789693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Each entry automatically generates a revised entry in the DCC</a:t>
            </a:r>
          </a:p>
          <a:p>
            <a:r>
              <a:rPr lang="en-US" dirty="0" smtClean="0"/>
              <a:t>The file format is plain text</a:t>
            </a:r>
          </a:p>
          <a:p>
            <a:r>
              <a:rPr lang="en-US" dirty="0" smtClean="0"/>
              <a:t>Any special entry (D-numbers, S-numbers, etc.) are automatically recognized and appear as active hyperlinks</a:t>
            </a:r>
          </a:p>
          <a:p>
            <a:r>
              <a:rPr lang="en-US" dirty="0" smtClean="0"/>
              <a:t>The system allows cloning of metadata for duplicating similar parts</a:t>
            </a:r>
          </a:p>
          <a:p>
            <a:r>
              <a:rPr lang="en-US" dirty="0" smtClean="0"/>
              <a:t>Identical entries can be added to multiple S-numbers</a:t>
            </a:r>
          </a:p>
          <a:p>
            <a:r>
              <a:rPr lang="en-US" dirty="0" smtClean="0"/>
              <a:t>No user manual or special training needed</a:t>
            </a:r>
          </a:p>
          <a:p>
            <a:r>
              <a:rPr lang="en-US" dirty="0" smtClean="0"/>
              <a:t>All cleverness attributed to Phil </a:t>
            </a:r>
            <a:r>
              <a:rPr lang="en-US" dirty="0" err="1" smtClean="0"/>
              <a:t>Ehrens</a:t>
            </a:r>
            <a:r>
              <a:rPr lang="en-US" dirty="0" smtClean="0"/>
              <a:t>, Programmer Par Excellence</a:t>
            </a:r>
          </a:p>
          <a:p>
            <a:r>
              <a:rPr lang="en-US" dirty="0" smtClean="0"/>
              <a:t>No mention is made yet of the existing PDF forms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look like?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68552"/>
          </a:xfrm>
        </p:spPr>
        <p:txBody>
          <a:bodyPr>
            <a:normAutofit/>
          </a:bodyPr>
          <a:lstStyle/>
          <a:p>
            <a:r>
              <a:rPr lang="en-US" dirty="0" smtClean="0"/>
              <a:t>Three sections allow specific types of events to be documented (Modification, testing, manufacturing)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24383</TotalTime>
  <Words>314</Words>
  <Application>Microsoft Office PowerPoint</Application>
  <PresentationFormat>On-screen Show (4:3)</PresentationFormat>
  <Paragraphs>55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e-Traveler</vt:lpstr>
      <vt:lpstr>What is it and How do I find it?</vt:lpstr>
      <vt:lpstr>What does it look like?</vt:lpstr>
      <vt:lpstr>What does it look like?</vt:lpstr>
      <vt:lpstr>What does it look like?</vt:lpstr>
      <vt:lpstr>Key Features</vt:lpstr>
      <vt:lpstr>What does it look like?</vt:lpstr>
    </vt:vector>
  </TitlesOfParts>
  <Company>Ligo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I/O</dc:title>
  <dc:creator>Richard Abbott</dc:creator>
  <cp:lastModifiedBy>Richard Abbott</cp:lastModifiedBy>
  <cp:revision>10</cp:revision>
  <dcterms:created xsi:type="dcterms:W3CDTF">2010-05-25T23:37:34Z</dcterms:created>
  <dcterms:modified xsi:type="dcterms:W3CDTF">2011-07-13T17:47:41Z</dcterms:modified>
</cp:coreProperties>
</file>