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70" r:id="rId4"/>
    <p:sldId id="290" r:id="rId5"/>
    <p:sldId id="291" r:id="rId6"/>
    <p:sldId id="292" r:id="rId7"/>
    <p:sldId id="285" r:id="rId8"/>
    <p:sldId id="265" r:id="rId9"/>
    <p:sldId id="293" r:id="rId10"/>
    <p:sldId id="294" r:id="rId11"/>
    <p:sldId id="277" r:id="rId12"/>
    <p:sldId id="263" r:id="rId13"/>
    <p:sldId id="268" r:id="rId14"/>
    <p:sldId id="257" r:id="rId15"/>
    <p:sldId id="258" r:id="rId16"/>
    <p:sldId id="275" r:id="rId17"/>
    <p:sldId id="286" r:id="rId18"/>
    <p:sldId id="288" r:id="rId19"/>
    <p:sldId id="287" r:id="rId20"/>
    <p:sldId id="289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F89"/>
    <a:srgbClr val="E0485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63" d="100"/>
          <a:sy n="63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9820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4776291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3844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260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7473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6630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051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42949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04582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6630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5887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63424969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CA2D3D-F906-42D8-858B-5C66F16BD4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0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93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609600"/>
            <a:ext cx="8062913" cy="1523495"/>
          </a:xfrm>
        </p:spPr>
        <p:txBody>
          <a:bodyPr/>
          <a:lstStyle/>
          <a:p>
            <a:pPr algn="ctr"/>
            <a:r>
              <a:rPr lang="en-US" sz="4400" b="1" dirty="0"/>
              <a:t>The Study of Evanescent-Wave Heat Transfer in a Parallel Plane </a:t>
            </a:r>
            <a:r>
              <a:rPr lang="en-US" sz="4400" b="1" dirty="0" smtClean="0"/>
              <a:t>Geometry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3124200"/>
            <a:ext cx="7681913" cy="461665"/>
          </a:xfrm>
        </p:spPr>
        <p:txBody>
          <a:bodyPr/>
          <a:lstStyle/>
          <a:p>
            <a:pPr algn="ctr"/>
            <a:r>
              <a:rPr lang="en-US" dirty="0" smtClean="0"/>
              <a:t>Richard S. Ottens*, V. </a:t>
            </a:r>
            <a:r>
              <a:rPr lang="en-US" dirty="0" err="1" smtClean="0"/>
              <a:t>Quetschke</a:t>
            </a:r>
            <a:r>
              <a:rPr lang="en-US" dirty="0" smtClean="0"/>
              <a:t>†, G. Mueller*, D.H. </a:t>
            </a:r>
            <a:r>
              <a:rPr lang="en-US" dirty="0" err="1" smtClean="0"/>
              <a:t>Reitze</a:t>
            </a:r>
            <a:r>
              <a:rPr lang="en-US" dirty="0" smtClean="0"/>
              <a:t>*, D.B. Tanner*</a:t>
            </a:r>
            <a:endParaRPr lang="en-US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934200" y="5562600"/>
            <a:ext cx="13716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ligologo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562600"/>
            <a:ext cx="1371600" cy="958850"/>
          </a:xfrm>
          <a:prstGeom prst="rect">
            <a:avLst/>
          </a:prstGeom>
          <a:noFill/>
        </p:spPr>
      </p:pic>
      <p:pic>
        <p:nvPicPr>
          <p:cNvPr id="6" name="Picture 1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5791200"/>
            <a:ext cx="2667000" cy="488950"/>
          </a:xfrm>
          <a:prstGeom prst="rect">
            <a:avLst/>
          </a:prstGeom>
          <a:noFill/>
        </p:spPr>
      </p:pic>
      <p:pic>
        <p:nvPicPr>
          <p:cNvPr id="7" name="Picture 12" descr="NSF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486400"/>
            <a:ext cx="1085850" cy="10858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62100" y="4038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*University of Florida, †University of Texas at Brownville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67050" y="4736068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NSF PHY-0555453</a:t>
            </a:r>
            <a:br>
              <a:rPr lang="en-US" dirty="0" smtClean="0"/>
            </a:br>
            <a:r>
              <a:rPr lang="en-US" dirty="0" smtClean="0"/>
              <a:t>DCC</a:t>
            </a:r>
            <a:r>
              <a:rPr lang="en-US" smtClean="0"/>
              <a:t># LIGO-G1200547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1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396" y="76200"/>
            <a:ext cx="7043208" cy="1523494"/>
          </a:xfrm>
        </p:spPr>
        <p:txBody>
          <a:bodyPr/>
          <a:lstStyle/>
          <a:p>
            <a:pPr algn="ctr"/>
            <a:r>
              <a:rPr lang="en-US" dirty="0" smtClean="0"/>
              <a:t>Experiment</a:t>
            </a:r>
            <a:endParaRPr lang="en-US" dirty="0"/>
          </a:p>
        </p:txBody>
      </p:sp>
      <p:grpSp>
        <p:nvGrpSpPr>
          <p:cNvPr id="758" name="Group 757"/>
          <p:cNvGrpSpPr/>
          <p:nvPr/>
        </p:nvGrpSpPr>
        <p:grpSpPr>
          <a:xfrm>
            <a:off x="1432943" y="4267200"/>
            <a:ext cx="6060361" cy="2520627"/>
            <a:chOff x="1537132" y="3499173"/>
            <a:chExt cx="6060361" cy="2520627"/>
          </a:xfrm>
        </p:grpSpPr>
        <p:grpSp>
          <p:nvGrpSpPr>
            <p:cNvPr id="759" name="Group 758"/>
            <p:cNvGrpSpPr/>
            <p:nvPr/>
          </p:nvGrpSpPr>
          <p:grpSpPr>
            <a:xfrm>
              <a:off x="1537132" y="4172063"/>
              <a:ext cx="6060361" cy="1847737"/>
              <a:chOff x="1537132" y="4172063"/>
              <a:chExt cx="6060361" cy="1847737"/>
            </a:xfrm>
          </p:grpSpPr>
          <p:grpSp>
            <p:nvGrpSpPr>
              <p:cNvPr id="783" name="Group 782"/>
              <p:cNvGrpSpPr/>
              <p:nvPr/>
            </p:nvGrpSpPr>
            <p:grpSpPr>
              <a:xfrm>
                <a:off x="1537132" y="4172063"/>
                <a:ext cx="6060361" cy="1847737"/>
                <a:chOff x="1537132" y="4172063"/>
                <a:chExt cx="6060361" cy="1847737"/>
              </a:xfrm>
            </p:grpSpPr>
            <p:sp>
              <p:nvSpPr>
                <p:cNvPr id="809" name="Oval 172"/>
                <p:cNvSpPr/>
                <p:nvPr/>
              </p:nvSpPr>
              <p:spPr>
                <a:xfrm>
                  <a:off x="1543052" y="4495915"/>
                  <a:ext cx="6043224" cy="1523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3224" h="1523885">
                      <a:moveTo>
                        <a:pt x="3073316" y="477341"/>
                      </a:moveTo>
                      <a:cubicBezTo>
                        <a:pt x="2449990" y="477341"/>
                        <a:pt x="1944684" y="604761"/>
                        <a:pt x="1944684" y="761942"/>
                      </a:cubicBezTo>
                      <a:cubicBezTo>
                        <a:pt x="1944684" y="919122"/>
                        <a:pt x="2449990" y="1046542"/>
                        <a:pt x="3073316" y="1046542"/>
                      </a:cubicBezTo>
                      <a:cubicBezTo>
                        <a:pt x="3696642" y="1046542"/>
                        <a:pt x="4201947" y="919122"/>
                        <a:pt x="4201947" y="761942"/>
                      </a:cubicBezTo>
                      <a:cubicBezTo>
                        <a:pt x="4201947" y="604761"/>
                        <a:pt x="3696642" y="477341"/>
                        <a:pt x="3073316" y="477341"/>
                      </a:cubicBezTo>
                      <a:close/>
                      <a:moveTo>
                        <a:pt x="3021612" y="0"/>
                      </a:moveTo>
                      <a:cubicBezTo>
                        <a:pt x="4690403" y="0"/>
                        <a:pt x="6043224" y="341133"/>
                        <a:pt x="6043224" y="761943"/>
                      </a:cubicBezTo>
                      <a:cubicBezTo>
                        <a:pt x="6043224" y="1182752"/>
                        <a:pt x="4690403" y="1523885"/>
                        <a:pt x="3021612" y="1523885"/>
                      </a:cubicBezTo>
                      <a:cubicBezTo>
                        <a:pt x="1352822" y="1523885"/>
                        <a:pt x="0" y="1182752"/>
                        <a:pt x="0" y="761943"/>
                      </a:cubicBezTo>
                      <a:cubicBezTo>
                        <a:pt x="0" y="341133"/>
                        <a:pt x="1352822" y="0"/>
                        <a:pt x="3021612" y="0"/>
                      </a:cubicBez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Rectangle 182"/>
                <p:cNvSpPr/>
                <p:nvPr/>
              </p:nvSpPr>
              <p:spPr>
                <a:xfrm>
                  <a:off x="1537132" y="4920679"/>
                  <a:ext cx="6060361" cy="1082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4282" h="1324026">
                      <a:moveTo>
                        <a:pt x="0" y="0"/>
                      </a:moveTo>
                      <a:lnTo>
                        <a:pt x="27056" y="0"/>
                      </a:lnTo>
                      <a:lnTo>
                        <a:pt x="26933" y="1221"/>
                      </a:lnTo>
                      <a:cubicBezTo>
                        <a:pt x="26933" y="516042"/>
                        <a:pt x="1681983" y="933386"/>
                        <a:pt x="3723591" y="933386"/>
                      </a:cubicBezTo>
                      <a:cubicBezTo>
                        <a:pt x="5696162" y="933386"/>
                        <a:pt x="7307876" y="543790"/>
                        <a:pt x="7414282" y="53027"/>
                      </a:cubicBezTo>
                      <a:lnTo>
                        <a:pt x="7414282" y="436326"/>
                      </a:lnTo>
                      <a:lnTo>
                        <a:pt x="7408840" y="446001"/>
                      </a:lnTo>
                      <a:lnTo>
                        <a:pt x="7408840" y="413359"/>
                      </a:lnTo>
                      <a:lnTo>
                        <a:pt x="7396411" y="413359"/>
                      </a:lnTo>
                      <a:cubicBezTo>
                        <a:pt x="7394726" y="452007"/>
                        <a:pt x="7383711" y="490089"/>
                        <a:pt x="7363220" y="527105"/>
                      </a:cubicBezTo>
                      <a:lnTo>
                        <a:pt x="7350830" y="549133"/>
                      </a:lnTo>
                      <a:cubicBezTo>
                        <a:pt x="7099767" y="950942"/>
                        <a:pt x="5831017" y="1267072"/>
                        <a:pt x="4231371" y="1324026"/>
                      </a:cubicBezTo>
                      <a:lnTo>
                        <a:pt x="3170111" y="1324026"/>
                      </a:lnTo>
                      <a:cubicBezTo>
                        <a:pt x="1393681" y="1260777"/>
                        <a:pt x="25325" y="877902"/>
                        <a:pt x="5071" y="413359"/>
                      </a:cubicBezTo>
                      <a:lnTo>
                        <a:pt x="0" y="413359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Oval 172"/>
                <p:cNvSpPr/>
                <p:nvPr/>
              </p:nvSpPr>
              <p:spPr>
                <a:xfrm>
                  <a:off x="1552578" y="4172063"/>
                  <a:ext cx="6043224" cy="1523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3224" h="1523885">
                      <a:moveTo>
                        <a:pt x="3073316" y="477341"/>
                      </a:moveTo>
                      <a:cubicBezTo>
                        <a:pt x="2449990" y="477341"/>
                        <a:pt x="1944684" y="604761"/>
                        <a:pt x="1944684" y="761942"/>
                      </a:cubicBezTo>
                      <a:cubicBezTo>
                        <a:pt x="1944684" y="919122"/>
                        <a:pt x="2449990" y="1046542"/>
                        <a:pt x="3073316" y="1046542"/>
                      </a:cubicBezTo>
                      <a:cubicBezTo>
                        <a:pt x="3696642" y="1046542"/>
                        <a:pt x="4201947" y="919122"/>
                        <a:pt x="4201947" y="761942"/>
                      </a:cubicBezTo>
                      <a:cubicBezTo>
                        <a:pt x="4201947" y="604761"/>
                        <a:pt x="3696642" y="477341"/>
                        <a:pt x="3073316" y="477341"/>
                      </a:cubicBezTo>
                      <a:close/>
                      <a:moveTo>
                        <a:pt x="3021612" y="0"/>
                      </a:moveTo>
                      <a:cubicBezTo>
                        <a:pt x="4690403" y="0"/>
                        <a:pt x="6043224" y="341133"/>
                        <a:pt x="6043224" y="761943"/>
                      </a:cubicBezTo>
                      <a:cubicBezTo>
                        <a:pt x="6043224" y="1182752"/>
                        <a:pt x="4690403" y="1523885"/>
                        <a:pt x="3021612" y="1523885"/>
                      </a:cubicBezTo>
                      <a:cubicBezTo>
                        <a:pt x="1352822" y="1523885"/>
                        <a:pt x="0" y="1182752"/>
                        <a:pt x="0" y="761943"/>
                      </a:cubicBezTo>
                      <a:cubicBezTo>
                        <a:pt x="0" y="341133"/>
                        <a:pt x="1352822" y="0"/>
                        <a:pt x="3021612" y="0"/>
                      </a:cubicBez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4" name="Group 783"/>
              <p:cNvGrpSpPr/>
              <p:nvPr/>
            </p:nvGrpSpPr>
            <p:grpSpPr>
              <a:xfrm>
                <a:off x="2682708" y="4232969"/>
                <a:ext cx="3867028" cy="1172503"/>
                <a:chOff x="2571603" y="2789897"/>
                <a:chExt cx="3867028" cy="1172503"/>
              </a:xfrm>
            </p:grpSpPr>
            <p:sp>
              <p:nvSpPr>
                <p:cNvPr id="789" name="Diamond 15"/>
                <p:cNvSpPr>
                  <a:spLocks noChangeAspect="1"/>
                </p:cNvSpPr>
                <p:nvPr/>
              </p:nvSpPr>
              <p:spPr>
                <a:xfrm>
                  <a:off x="3650067" y="3030177"/>
                  <a:ext cx="1711995" cy="247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995" h="247172">
                      <a:moveTo>
                        <a:pt x="855998" y="0"/>
                      </a:moveTo>
                      <a:lnTo>
                        <a:pt x="1711995" y="214000"/>
                      </a:lnTo>
                      <a:lnTo>
                        <a:pt x="1586616" y="245344"/>
                      </a:lnTo>
                      <a:cubicBezTo>
                        <a:pt x="1392222" y="202225"/>
                        <a:pt x="1139826" y="177140"/>
                        <a:pt x="864067" y="177140"/>
                      </a:cubicBezTo>
                      <a:cubicBezTo>
                        <a:pt x="584125" y="177140"/>
                        <a:pt x="328261" y="202992"/>
                        <a:pt x="132687" y="247172"/>
                      </a:cubicBezTo>
                      <a:lnTo>
                        <a:pt x="0" y="214000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Diamond 135"/>
                <p:cNvSpPr>
                  <a:spLocks noChangeAspect="1"/>
                </p:cNvSpPr>
                <p:nvPr/>
              </p:nvSpPr>
              <p:spPr>
                <a:xfrm>
                  <a:off x="2609852" y="3274649"/>
                  <a:ext cx="1027378" cy="427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378" h="427998">
                      <a:moveTo>
                        <a:pt x="855998" y="0"/>
                      </a:moveTo>
                      <a:lnTo>
                        <a:pt x="1022206" y="41552"/>
                      </a:lnTo>
                      <a:cubicBezTo>
                        <a:pt x="875624" y="88478"/>
                        <a:pt x="788445" y="147929"/>
                        <a:pt x="788445" y="212486"/>
                      </a:cubicBezTo>
                      <a:cubicBezTo>
                        <a:pt x="788445" y="277803"/>
                        <a:pt x="877688" y="337892"/>
                        <a:pt x="1027378" y="385153"/>
                      </a:cubicBezTo>
                      <a:lnTo>
                        <a:pt x="855998" y="427998"/>
                      </a:lnTo>
                      <a:lnTo>
                        <a:pt x="0" y="213999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Diamond 134"/>
                <p:cNvSpPr>
                  <a:spLocks noChangeAspect="1"/>
                </p:cNvSpPr>
                <p:nvPr/>
              </p:nvSpPr>
              <p:spPr>
                <a:xfrm>
                  <a:off x="5364065" y="3279317"/>
                  <a:ext cx="1012506" cy="427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506" h="427998">
                      <a:moveTo>
                        <a:pt x="156509" y="0"/>
                      </a:moveTo>
                      <a:lnTo>
                        <a:pt x="1012506" y="213999"/>
                      </a:lnTo>
                      <a:lnTo>
                        <a:pt x="156509" y="427998"/>
                      </a:lnTo>
                      <a:lnTo>
                        <a:pt x="0" y="388871"/>
                      </a:lnTo>
                      <a:cubicBezTo>
                        <a:pt x="165855" y="340275"/>
                        <a:pt x="265906" y="276977"/>
                        <a:pt x="265906" y="207818"/>
                      </a:cubicBezTo>
                      <a:cubicBezTo>
                        <a:pt x="265906" y="141812"/>
                        <a:pt x="174771" y="81144"/>
                        <a:pt x="22249" y="33565"/>
                      </a:cubicBez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Diamond 136"/>
                <p:cNvSpPr>
                  <a:spLocks noChangeAspect="1"/>
                </p:cNvSpPr>
                <p:nvPr/>
              </p:nvSpPr>
              <p:spPr>
                <a:xfrm>
                  <a:off x="3647315" y="3704900"/>
                  <a:ext cx="1711995" cy="25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995" h="257500">
                      <a:moveTo>
                        <a:pt x="174005" y="0"/>
                      </a:moveTo>
                      <a:cubicBezTo>
                        <a:pt x="364067" y="39423"/>
                        <a:pt x="604905" y="62052"/>
                        <a:pt x="866819" y="62052"/>
                      </a:cubicBezTo>
                      <a:cubicBezTo>
                        <a:pt x="1123318" y="62052"/>
                        <a:pt x="1359603" y="40349"/>
                        <a:pt x="1547791" y="2450"/>
                      </a:cubicBezTo>
                      <a:lnTo>
                        <a:pt x="1711995" y="43501"/>
                      </a:lnTo>
                      <a:lnTo>
                        <a:pt x="855998" y="257500"/>
                      </a:lnTo>
                      <a:lnTo>
                        <a:pt x="0" y="43501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Parallelogram 792"/>
                <p:cNvSpPr/>
                <p:nvPr/>
              </p:nvSpPr>
              <p:spPr>
                <a:xfrm rot="20760000">
                  <a:off x="3448907" y="3456618"/>
                  <a:ext cx="227631" cy="234633"/>
                </a:xfrm>
                <a:prstGeom prst="parallelogram">
                  <a:avLst>
                    <a:gd name="adj" fmla="val 22817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Parallelogram 793"/>
                <p:cNvSpPr/>
                <p:nvPr/>
              </p:nvSpPr>
              <p:spPr>
                <a:xfrm rot="840000" flipH="1">
                  <a:off x="5347670" y="3458189"/>
                  <a:ext cx="225551" cy="238035"/>
                </a:xfrm>
                <a:prstGeom prst="parallelogram">
                  <a:avLst>
                    <a:gd name="adj" fmla="val 26622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Parallelogram 794"/>
                <p:cNvSpPr/>
                <p:nvPr/>
              </p:nvSpPr>
              <p:spPr>
                <a:xfrm rot="840000" flipH="1">
                  <a:off x="3607400" y="3622687"/>
                  <a:ext cx="945000" cy="238035"/>
                </a:xfrm>
                <a:prstGeom prst="parallelogram">
                  <a:avLst>
                    <a:gd name="adj" fmla="val 26622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Parallelogram 795"/>
                <p:cNvSpPr/>
                <p:nvPr/>
              </p:nvSpPr>
              <p:spPr>
                <a:xfrm rot="20760000">
                  <a:off x="4473486" y="3626313"/>
                  <a:ext cx="935182" cy="234633"/>
                </a:xfrm>
                <a:prstGeom prst="parallelogram">
                  <a:avLst>
                    <a:gd name="adj" fmla="val 22817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Diamond 136"/>
                <p:cNvSpPr>
                  <a:spLocks noChangeAspect="1"/>
                </p:cNvSpPr>
                <p:nvPr/>
              </p:nvSpPr>
              <p:spPr>
                <a:xfrm>
                  <a:off x="3648074" y="3464620"/>
                  <a:ext cx="1711995" cy="25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995" h="257500">
                      <a:moveTo>
                        <a:pt x="174005" y="0"/>
                      </a:moveTo>
                      <a:cubicBezTo>
                        <a:pt x="364067" y="39423"/>
                        <a:pt x="604905" y="62052"/>
                        <a:pt x="866819" y="62052"/>
                      </a:cubicBezTo>
                      <a:cubicBezTo>
                        <a:pt x="1123318" y="62052"/>
                        <a:pt x="1359603" y="40349"/>
                        <a:pt x="1547791" y="2450"/>
                      </a:cubicBezTo>
                      <a:lnTo>
                        <a:pt x="1711995" y="43501"/>
                      </a:lnTo>
                      <a:lnTo>
                        <a:pt x="855998" y="257500"/>
                      </a:lnTo>
                      <a:lnTo>
                        <a:pt x="0" y="43501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Parallelogram 797"/>
                <p:cNvSpPr/>
                <p:nvPr/>
              </p:nvSpPr>
              <p:spPr>
                <a:xfrm rot="16200000">
                  <a:off x="5378324" y="3093966"/>
                  <a:ext cx="364051" cy="338802"/>
                </a:xfrm>
                <a:prstGeom prst="parallelogram">
                  <a:avLst>
                    <a:gd name="adj" fmla="val 38477"/>
                  </a:avLst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Parallelogram 798"/>
                <p:cNvSpPr/>
                <p:nvPr/>
              </p:nvSpPr>
              <p:spPr>
                <a:xfrm rot="20760000">
                  <a:off x="5503449" y="3368325"/>
                  <a:ext cx="935182" cy="234633"/>
                </a:xfrm>
                <a:prstGeom prst="parallelogram">
                  <a:avLst>
                    <a:gd name="adj" fmla="val 22817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Diamond 134"/>
                <p:cNvSpPr>
                  <a:spLocks noChangeAspect="1"/>
                </p:cNvSpPr>
                <p:nvPr/>
              </p:nvSpPr>
              <p:spPr>
                <a:xfrm>
                  <a:off x="5364824" y="3039037"/>
                  <a:ext cx="1012506" cy="427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506" h="427998">
                      <a:moveTo>
                        <a:pt x="156509" y="0"/>
                      </a:moveTo>
                      <a:lnTo>
                        <a:pt x="1012506" y="213999"/>
                      </a:lnTo>
                      <a:lnTo>
                        <a:pt x="156509" y="427998"/>
                      </a:lnTo>
                      <a:lnTo>
                        <a:pt x="0" y="388871"/>
                      </a:lnTo>
                      <a:cubicBezTo>
                        <a:pt x="165855" y="340275"/>
                        <a:pt x="265906" y="276977"/>
                        <a:pt x="265906" y="207818"/>
                      </a:cubicBezTo>
                      <a:cubicBezTo>
                        <a:pt x="265906" y="141812"/>
                        <a:pt x="174771" y="81144"/>
                        <a:pt x="22249" y="33565"/>
                      </a:cubicBez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Parallelogram 800"/>
                <p:cNvSpPr/>
                <p:nvPr/>
              </p:nvSpPr>
              <p:spPr>
                <a:xfrm rot="5400000" flipH="1">
                  <a:off x="3285803" y="3095721"/>
                  <a:ext cx="364051" cy="338802"/>
                </a:xfrm>
                <a:prstGeom prst="parallelogram">
                  <a:avLst>
                    <a:gd name="adj" fmla="val 38477"/>
                  </a:avLst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Parallelogram 801"/>
                <p:cNvSpPr/>
                <p:nvPr/>
              </p:nvSpPr>
              <p:spPr>
                <a:xfrm rot="840000" flipH="1">
                  <a:off x="2571603" y="3367702"/>
                  <a:ext cx="945000" cy="238035"/>
                </a:xfrm>
                <a:prstGeom prst="parallelogram">
                  <a:avLst>
                    <a:gd name="adj" fmla="val 26622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Parallelogram 802"/>
                <p:cNvSpPr/>
                <p:nvPr/>
              </p:nvSpPr>
              <p:spPr>
                <a:xfrm rot="16200000">
                  <a:off x="4688867" y="2690719"/>
                  <a:ext cx="364052" cy="773814"/>
                </a:xfrm>
                <a:prstGeom prst="parallelogram">
                  <a:avLst>
                    <a:gd name="adj" fmla="val 28011"/>
                  </a:avLst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Parallelogram 803"/>
                <p:cNvSpPr/>
                <p:nvPr/>
              </p:nvSpPr>
              <p:spPr>
                <a:xfrm rot="20760000">
                  <a:off x="5212729" y="3025695"/>
                  <a:ext cx="193219" cy="234633"/>
                </a:xfrm>
                <a:prstGeom prst="parallelogram">
                  <a:avLst>
                    <a:gd name="adj" fmla="val 22817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Parallelogram 804"/>
                <p:cNvSpPr/>
                <p:nvPr/>
              </p:nvSpPr>
              <p:spPr>
                <a:xfrm rot="5400000" flipV="1">
                  <a:off x="3981442" y="2687714"/>
                  <a:ext cx="364052" cy="773814"/>
                </a:xfrm>
                <a:prstGeom prst="parallelogram">
                  <a:avLst>
                    <a:gd name="adj" fmla="val 28011"/>
                  </a:avLst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Parallelogram 805"/>
                <p:cNvSpPr/>
                <p:nvPr/>
              </p:nvSpPr>
              <p:spPr>
                <a:xfrm rot="840000" flipH="1">
                  <a:off x="3613969" y="3023513"/>
                  <a:ext cx="196255" cy="238035"/>
                </a:xfrm>
                <a:prstGeom prst="parallelogram">
                  <a:avLst>
                    <a:gd name="adj" fmla="val 26622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Diamond 15"/>
                <p:cNvSpPr>
                  <a:spLocks noChangeAspect="1"/>
                </p:cNvSpPr>
                <p:nvPr/>
              </p:nvSpPr>
              <p:spPr>
                <a:xfrm>
                  <a:off x="3650826" y="2789897"/>
                  <a:ext cx="1711995" cy="247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995" h="247172">
                      <a:moveTo>
                        <a:pt x="855998" y="0"/>
                      </a:moveTo>
                      <a:lnTo>
                        <a:pt x="1711995" y="214000"/>
                      </a:lnTo>
                      <a:lnTo>
                        <a:pt x="1586616" y="245344"/>
                      </a:lnTo>
                      <a:cubicBezTo>
                        <a:pt x="1392222" y="202225"/>
                        <a:pt x="1139826" y="177140"/>
                        <a:pt x="864067" y="177140"/>
                      </a:cubicBezTo>
                      <a:cubicBezTo>
                        <a:pt x="584125" y="177140"/>
                        <a:pt x="328261" y="202992"/>
                        <a:pt x="132687" y="247172"/>
                      </a:cubicBezTo>
                      <a:lnTo>
                        <a:pt x="0" y="214000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Diamond 135"/>
                <p:cNvSpPr>
                  <a:spLocks noChangeAspect="1"/>
                </p:cNvSpPr>
                <p:nvPr/>
              </p:nvSpPr>
              <p:spPr>
                <a:xfrm>
                  <a:off x="2610611" y="3034369"/>
                  <a:ext cx="1027378" cy="427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378" h="427998">
                      <a:moveTo>
                        <a:pt x="855998" y="0"/>
                      </a:moveTo>
                      <a:lnTo>
                        <a:pt x="1022206" y="41552"/>
                      </a:lnTo>
                      <a:cubicBezTo>
                        <a:pt x="875624" y="88478"/>
                        <a:pt x="788445" y="147929"/>
                        <a:pt x="788445" y="212486"/>
                      </a:cubicBezTo>
                      <a:cubicBezTo>
                        <a:pt x="788445" y="277803"/>
                        <a:pt x="877688" y="337892"/>
                        <a:pt x="1027378" y="385153"/>
                      </a:cubicBezTo>
                      <a:lnTo>
                        <a:pt x="855998" y="427998"/>
                      </a:lnTo>
                      <a:lnTo>
                        <a:pt x="0" y="213999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5" name="Rectangle 784"/>
              <p:cNvSpPr/>
              <p:nvPr/>
            </p:nvSpPr>
            <p:spPr>
              <a:xfrm>
                <a:off x="3898855" y="4576763"/>
                <a:ext cx="1083143" cy="156803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6" name="Rectangle 785"/>
              <p:cNvSpPr/>
              <p:nvPr/>
            </p:nvSpPr>
            <p:spPr>
              <a:xfrm>
                <a:off x="4255620" y="4600578"/>
                <a:ext cx="1083143" cy="156803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7" name="Right Triangle 786"/>
              <p:cNvSpPr/>
              <p:nvPr/>
            </p:nvSpPr>
            <p:spPr>
              <a:xfrm rot="9823648">
                <a:off x="3597985" y="4758165"/>
                <a:ext cx="145078" cy="127564"/>
              </a:xfrm>
              <a:prstGeom prst="rtTriangle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8" name="Right Triangle 787"/>
              <p:cNvSpPr/>
              <p:nvPr/>
            </p:nvSpPr>
            <p:spPr>
              <a:xfrm rot="7024765">
                <a:off x="5489485" y="4763632"/>
                <a:ext cx="145078" cy="127564"/>
              </a:xfrm>
              <a:prstGeom prst="rtTriangle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60" name="Parallelogram 759"/>
            <p:cNvSpPr/>
            <p:nvPr/>
          </p:nvSpPr>
          <p:spPr>
            <a:xfrm rot="20785047">
              <a:off x="2841554" y="4277052"/>
              <a:ext cx="1887055" cy="228600"/>
            </a:xfrm>
            <a:prstGeom prst="parallelogram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1" name="Parallelogram 760"/>
            <p:cNvSpPr/>
            <p:nvPr/>
          </p:nvSpPr>
          <p:spPr>
            <a:xfrm rot="814953" flipH="1">
              <a:off x="4581968" y="4285109"/>
              <a:ext cx="1853144" cy="228600"/>
            </a:xfrm>
            <a:prstGeom prst="parallelogram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2" name="Parallelogram 761"/>
            <p:cNvSpPr/>
            <p:nvPr/>
          </p:nvSpPr>
          <p:spPr>
            <a:xfrm rot="20785047">
              <a:off x="4572407" y="4694552"/>
              <a:ext cx="1965487" cy="228600"/>
            </a:xfrm>
            <a:prstGeom prst="parallelogram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3" name="Parallelogram 762"/>
            <p:cNvSpPr/>
            <p:nvPr/>
          </p:nvSpPr>
          <p:spPr>
            <a:xfrm rot="814953" flipH="1">
              <a:off x="2678125" y="4692636"/>
              <a:ext cx="1992009" cy="228600"/>
            </a:xfrm>
            <a:prstGeom prst="parallelogram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64" name="Group 763"/>
            <p:cNvGrpSpPr/>
            <p:nvPr/>
          </p:nvGrpSpPr>
          <p:grpSpPr>
            <a:xfrm>
              <a:off x="2704068" y="3879152"/>
              <a:ext cx="3816959" cy="1025591"/>
              <a:chOff x="1108653" y="1199323"/>
              <a:chExt cx="3816959" cy="1025591"/>
            </a:xfrm>
          </p:grpSpPr>
          <p:sp>
            <p:nvSpPr>
              <p:cNvPr id="779" name="Diamond 38"/>
              <p:cNvSpPr/>
              <p:nvPr/>
            </p:nvSpPr>
            <p:spPr>
              <a:xfrm>
                <a:off x="1143383" y="1290637"/>
                <a:ext cx="3737108" cy="934277"/>
              </a:xfrm>
              <a:custGeom>
                <a:avLst/>
                <a:gdLst/>
                <a:ahLst/>
                <a:cxnLst/>
                <a:rect l="l" t="t" r="r" b="b"/>
                <a:pathLst>
                  <a:path w="3737108" h="934277">
                    <a:moveTo>
                      <a:pt x="1842662" y="273458"/>
                    </a:moveTo>
                    <a:cubicBezTo>
                      <a:pt x="1466299" y="273458"/>
                      <a:pt x="1161197" y="360171"/>
                      <a:pt x="1161197" y="467138"/>
                    </a:cubicBezTo>
                    <a:cubicBezTo>
                      <a:pt x="1161197" y="574105"/>
                      <a:pt x="1466299" y="660818"/>
                      <a:pt x="1842662" y="660818"/>
                    </a:cubicBezTo>
                    <a:cubicBezTo>
                      <a:pt x="2219025" y="660818"/>
                      <a:pt x="2524127" y="574105"/>
                      <a:pt x="2524127" y="467138"/>
                    </a:cubicBezTo>
                    <a:cubicBezTo>
                      <a:pt x="2524127" y="360171"/>
                      <a:pt x="2219025" y="273458"/>
                      <a:pt x="1842662" y="273458"/>
                    </a:cubicBezTo>
                    <a:close/>
                    <a:moveTo>
                      <a:pt x="1868554" y="0"/>
                    </a:moveTo>
                    <a:lnTo>
                      <a:pt x="3737108" y="467139"/>
                    </a:lnTo>
                    <a:lnTo>
                      <a:pt x="1868554" y="934277"/>
                    </a:lnTo>
                    <a:lnTo>
                      <a:pt x="0" y="467139"/>
                    </a:ln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0" name="Parallelogram 779"/>
              <p:cNvSpPr/>
              <p:nvPr/>
            </p:nvSpPr>
            <p:spPr>
              <a:xfrm rot="20752430">
                <a:off x="2982799" y="1913031"/>
                <a:ext cx="1942813" cy="72990"/>
              </a:xfrm>
              <a:prstGeom prst="parallelogram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1" name="Parallelogram 780"/>
              <p:cNvSpPr/>
              <p:nvPr/>
            </p:nvSpPr>
            <p:spPr>
              <a:xfrm rot="847570" flipH="1">
                <a:off x="1108653" y="1913027"/>
                <a:ext cx="1943155" cy="75913"/>
              </a:xfrm>
              <a:prstGeom prst="parallelogram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2" name="Diamond 38"/>
              <p:cNvSpPr/>
              <p:nvPr/>
            </p:nvSpPr>
            <p:spPr>
              <a:xfrm>
                <a:off x="1147763" y="1199323"/>
                <a:ext cx="3737108" cy="934277"/>
              </a:xfrm>
              <a:custGeom>
                <a:avLst/>
                <a:gdLst/>
                <a:ahLst/>
                <a:cxnLst/>
                <a:rect l="l" t="t" r="r" b="b"/>
                <a:pathLst>
                  <a:path w="3737108" h="934277">
                    <a:moveTo>
                      <a:pt x="1842662" y="273458"/>
                    </a:moveTo>
                    <a:cubicBezTo>
                      <a:pt x="1466299" y="273458"/>
                      <a:pt x="1161197" y="360171"/>
                      <a:pt x="1161197" y="467138"/>
                    </a:cubicBezTo>
                    <a:cubicBezTo>
                      <a:pt x="1161197" y="574105"/>
                      <a:pt x="1466299" y="660818"/>
                      <a:pt x="1842662" y="660818"/>
                    </a:cubicBezTo>
                    <a:cubicBezTo>
                      <a:pt x="2219025" y="660818"/>
                      <a:pt x="2524127" y="574105"/>
                      <a:pt x="2524127" y="467138"/>
                    </a:cubicBezTo>
                    <a:cubicBezTo>
                      <a:pt x="2524127" y="360171"/>
                      <a:pt x="2219025" y="273458"/>
                      <a:pt x="1842662" y="273458"/>
                    </a:cubicBezTo>
                    <a:close/>
                    <a:moveTo>
                      <a:pt x="1868554" y="0"/>
                    </a:moveTo>
                    <a:lnTo>
                      <a:pt x="3737108" y="467139"/>
                    </a:lnTo>
                    <a:lnTo>
                      <a:pt x="1868554" y="934277"/>
                    </a:lnTo>
                    <a:lnTo>
                      <a:pt x="0" y="467139"/>
                    </a:ln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65" name="Cube 764"/>
            <p:cNvSpPr/>
            <p:nvPr/>
          </p:nvSpPr>
          <p:spPr>
            <a:xfrm>
              <a:off x="4439378" y="4338671"/>
              <a:ext cx="311426" cy="127460"/>
            </a:xfrm>
            <a:prstGeom prst="cube">
              <a:avLst>
                <a:gd name="adj" fmla="val 54057"/>
              </a:avLst>
            </a:prstGeom>
            <a:solidFill>
              <a:srgbClr val="DEC350"/>
            </a:solidFill>
            <a:ln w="25400" cap="flat" cmpd="sng" algn="ctr">
              <a:solidFill>
                <a:srgbClr val="9F8D2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66" name="Group 765"/>
            <p:cNvGrpSpPr/>
            <p:nvPr/>
          </p:nvGrpSpPr>
          <p:grpSpPr>
            <a:xfrm>
              <a:off x="2633604" y="3499173"/>
              <a:ext cx="3920508" cy="1302715"/>
              <a:chOff x="2190750" y="4883251"/>
              <a:chExt cx="4796373" cy="1593749"/>
            </a:xfrm>
          </p:grpSpPr>
          <p:sp>
            <p:nvSpPr>
              <p:cNvPr id="767" name="Parallelogram 766"/>
              <p:cNvSpPr/>
              <p:nvPr/>
            </p:nvSpPr>
            <p:spPr>
              <a:xfrm rot="20760000">
                <a:off x="4390308" y="4912991"/>
                <a:ext cx="272075" cy="420476"/>
              </a:xfrm>
              <a:prstGeom prst="parallelogram">
                <a:avLst>
                  <a:gd name="adj" fmla="val 38104"/>
                </a:avLst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8" name="Parallelogram 767"/>
              <p:cNvSpPr/>
              <p:nvPr/>
            </p:nvSpPr>
            <p:spPr>
              <a:xfrm rot="840000" flipH="1">
                <a:off x="6676308" y="5467883"/>
                <a:ext cx="272075" cy="420476"/>
              </a:xfrm>
              <a:prstGeom prst="parallelogram">
                <a:avLst>
                  <a:gd name="adj" fmla="val 38104"/>
                </a:avLst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9" name="Diamond 768"/>
              <p:cNvSpPr/>
              <p:nvPr/>
            </p:nvSpPr>
            <p:spPr>
              <a:xfrm>
                <a:off x="2299379" y="5334000"/>
                <a:ext cx="4572000" cy="1143000"/>
              </a:xfrm>
              <a:prstGeom prst="diamond">
                <a:avLst/>
              </a:prstGeom>
              <a:solidFill>
                <a:srgbClr val="4F81BD">
                  <a:alpha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0" name="Diamond 769"/>
              <p:cNvSpPr/>
              <p:nvPr/>
            </p:nvSpPr>
            <p:spPr>
              <a:xfrm>
                <a:off x="2312492" y="4883251"/>
                <a:ext cx="4572000" cy="1143000"/>
              </a:xfrm>
              <a:prstGeom prst="diamond">
                <a:avLst/>
              </a:prstGeom>
              <a:solidFill>
                <a:srgbClr val="4F81BD">
                  <a:alpha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1" name="Parallelogram 770"/>
              <p:cNvSpPr/>
              <p:nvPr/>
            </p:nvSpPr>
            <p:spPr>
              <a:xfrm rot="20755528">
                <a:off x="4508463" y="5761412"/>
                <a:ext cx="2478660" cy="427691"/>
              </a:xfrm>
              <a:prstGeom prst="parallelogram">
                <a:avLst/>
              </a:prstGeom>
              <a:solidFill>
                <a:srgbClr val="4F81BD">
                  <a:alpha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2" name="Parallelogram 771"/>
              <p:cNvSpPr/>
              <p:nvPr/>
            </p:nvSpPr>
            <p:spPr>
              <a:xfrm rot="844472" flipH="1">
                <a:off x="2190750" y="5754343"/>
                <a:ext cx="2478660" cy="427691"/>
              </a:xfrm>
              <a:prstGeom prst="parallelogram">
                <a:avLst/>
              </a:prstGeom>
              <a:solidFill>
                <a:srgbClr val="4F81BD">
                  <a:alpha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3" name="Parallelogram 772"/>
              <p:cNvSpPr/>
              <p:nvPr/>
            </p:nvSpPr>
            <p:spPr>
              <a:xfrm rot="840000" flipH="1">
                <a:off x="2222375" y="5500467"/>
                <a:ext cx="272075" cy="420476"/>
              </a:xfrm>
              <a:prstGeom prst="parallelogram">
                <a:avLst>
                  <a:gd name="adj" fmla="val 38104"/>
                </a:avLst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4" name="Parallelogram 773"/>
              <p:cNvSpPr/>
              <p:nvPr/>
            </p:nvSpPr>
            <p:spPr>
              <a:xfrm rot="20760000">
                <a:off x="4546475" y="6027949"/>
                <a:ext cx="272075" cy="420476"/>
              </a:xfrm>
              <a:prstGeom prst="parallelogram">
                <a:avLst>
                  <a:gd name="adj" fmla="val 38104"/>
                </a:avLst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5" name="Isosceles Triangle 774"/>
              <p:cNvSpPr/>
              <p:nvPr/>
            </p:nvSpPr>
            <p:spPr>
              <a:xfrm rot="10800000">
                <a:off x="4391439" y="5983249"/>
                <a:ext cx="373698" cy="45719"/>
              </a:xfrm>
              <a:prstGeom prst="triangle">
                <a:avLst/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6" name="Isosceles Triangle 775"/>
              <p:cNvSpPr/>
              <p:nvPr/>
            </p:nvSpPr>
            <p:spPr>
              <a:xfrm rot="16200000">
                <a:off x="2316337" y="5371459"/>
                <a:ext cx="81327" cy="169613"/>
              </a:xfrm>
              <a:prstGeom prst="triangle">
                <a:avLst/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7" name="Isosceles Triangle 776"/>
              <p:cNvSpPr/>
              <p:nvPr/>
            </p:nvSpPr>
            <p:spPr>
              <a:xfrm rot="5400000" flipH="1">
                <a:off x="6755434" y="5378071"/>
                <a:ext cx="81327" cy="169613"/>
              </a:xfrm>
              <a:prstGeom prst="triangle">
                <a:avLst/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8" name="Isosceles Triangle 777"/>
              <p:cNvSpPr/>
              <p:nvPr/>
            </p:nvSpPr>
            <p:spPr>
              <a:xfrm rot="10800000" flipV="1">
                <a:off x="4411706" y="4884416"/>
                <a:ext cx="373698" cy="45719"/>
              </a:xfrm>
              <a:prstGeom prst="triangle">
                <a:avLst/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12" name="Group 811"/>
          <p:cNvGrpSpPr/>
          <p:nvPr/>
        </p:nvGrpSpPr>
        <p:grpSpPr>
          <a:xfrm>
            <a:off x="1500576" y="1396801"/>
            <a:ext cx="6043224" cy="3224103"/>
            <a:chOff x="1497620" y="1423943"/>
            <a:chExt cx="6043224" cy="3224103"/>
          </a:xfrm>
        </p:grpSpPr>
        <p:grpSp>
          <p:nvGrpSpPr>
            <p:cNvPr id="813" name="Group 812"/>
            <p:cNvGrpSpPr/>
            <p:nvPr/>
          </p:nvGrpSpPr>
          <p:grpSpPr>
            <a:xfrm>
              <a:off x="2550861" y="3172497"/>
              <a:ext cx="3891089" cy="1475549"/>
              <a:chOff x="2581124" y="3563025"/>
              <a:chExt cx="3891089" cy="1475549"/>
            </a:xfrm>
          </p:grpSpPr>
          <p:grpSp>
            <p:nvGrpSpPr>
              <p:cNvPr id="861" name="Group 860"/>
              <p:cNvGrpSpPr/>
              <p:nvPr/>
            </p:nvGrpSpPr>
            <p:grpSpPr>
              <a:xfrm>
                <a:off x="2588200" y="4036566"/>
                <a:ext cx="3884013" cy="1002008"/>
                <a:chOff x="2588200" y="4036566"/>
                <a:chExt cx="3884013" cy="1002008"/>
              </a:xfrm>
            </p:grpSpPr>
            <p:sp>
              <p:nvSpPr>
                <p:cNvPr id="879" name="Isosceles Triangle 878"/>
                <p:cNvSpPr/>
                <p:nvPr/>
              </p:nvSpPr>
              <p:spPr>
                <a:xfrm rot="16200000">
                  <a:off x="2681215" y="4779092"/>
                  <a:ext cx="66476" cy="138640"/>
                </a:xfrm>
                <a:prstGeom prst="triangle">
                  <a:avLst/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Isosceles Triangle 879"/>
                <p:cNvSpPr/>
                <p:nvPr/>
              </p:nvSpPr>
              <p:spPr>
                <a:xfrm rot="5400000" flipH="1">
                  <a:off x="6309689" y="4784496"/>
                  <a:ext cx="66476" cy="138640"/>
                </a:xfrm>
                <a:prstGeom prst="triangle">
                  <a:avLst/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Isosceles Triangle 880"/>
                <p:cNvSpPr/>
                <p:nvPr/>
              </p:nvSpPr>
              <p:spPr>
                <a:xfrm rot="10800000" flipV="1">
                  <a:off x="4388207" y="4288233"/>
                  <a:ext cx="305457" cy="37370"/>
                </a:xfrm>
                <a:prstGeom prst="triangle">
                  <a:avLst/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Parallelogram 881"/>
                <p:cNvSpPr/>
                <p:nvPr/>
              </p:nvSpPr>
              <p:spPr>
                <a:xfrm rot="840000" flipH="1">
                  <a:off x="4527688" y="4055868"/>
                  <a:ext cx="190327" cy="250433"/>
                </a:xfrm>
                <a:prstGeom prst="parallelogram">
                  <a:avLst>
                    <a:gd name="adj" fmla="val 38104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Parallelogram 882"/>
                <p:cNvSpPr/>
                <p:nvPr/>
              </p:nvSpPr>
              <p:spPr>
                <a:xfrm rot="20760000">
                  <a:off x="2594682" y="4502188"/>
                  <a:ext cx="222391" cy="343693"/>
                </a:xfrm>
                <a:prstGeom prst="parallelogram">
                  <a:avLst>
                    <a:gd name="adj" fmla="val 38104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Diamond 3"/>
                <p:cNvSpPr/>
                <p:nvPr/>
              </p:nvSpPr>
              <p:spPr>
                <a:xfrm>
                  <a:off x="2672382" y="4291152"/>
                  <a:ext cx="3737108" cy="74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0" h="778076">
                      <a:moveTo>
                        <a:pt x="2286000" y="0"/>
                      </a:moveTo>
                      <a:lnTo>
                        <a:pt x="4572000" y="571500"/>
                      </a:lnTo>
                      <a:lnTo>
                        <a:pt x="3745696" y="778076"/>
                      </a:lnTo>
                      <a:cubicBezTo>
                        <a:pt x="3392481" y="675106"/>
                        <a:pt x="2869531" y="610262"/>
                        <a:pt x="2286000" y="610262"/>
                      </a:cubicBezTo>
                      <a:cubicBezTo>
                        <a:pt x="1702470" y="610262"/>
                        <a:pt x="1179519" y="675106"/>
                        <a:pt x="826304" y="778076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rgbClr val="4F81BD">
                    <a:alpha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Diamond 3"/>
                <p:cNvSpPr/>
                <p:nvPr/>
              </p:nvSpPr>
              <p:spPr>
                <a:xfrm>
                  <a:off x="2692254" y="4036566"/>
                  <a:ext cx="3737108" cy="635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0" h="778076">
                      <a:moveTo>
                        <a:pt x="2286000" y="0"/>
                      </a:moveTo>
                      <a:lnTo>
                        <a:pt x="4572000" y="571500"/>
                      </a:lnTo>
                      <a:lnTo>
                        <a:pt x="3745696" y="778076"/>
                      </a:lnTo>
                      <a:cubicBezTo>
                        <a:pt x="3392481" y="675106"/>
                        <a:pt x="2869531" y="610262"/>
                        <a:pt x="2286000" y="610262"/>
                      </a:cubicBezTo>
                      <a:cubicBezTo>
                        <a:pt x="1702470" y="610262"/>
                        <a:pt x="1179519" y="675106"/>
                        <a:pt x="826304" y="778076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rgbClr val="4F81BD">
                    <a:alpha val="74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Parallelogram 885"/>
                <p:cNvSpPr/>
                <p:nvPr/>
              </p:nvSpPr>
              <p:spPr>
                <a:xfrm rot="20755528">
                  <a:off x="5667361" y="4597381"/>
                  <a:ext cx="804852" cy="349590"/>
                </a:xfrm>
                <a:prstGeom prst="parallelogram">
                  <a:avLst/>
                </a:prstGeom>
                <a:solidFill>
                  <a:srgbClr val="4F81BD">
                    <a:alpha val="74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Parallelogram 886"/>
                <p:cNvSpPr/>
                <p:nvPr/>
              </p:nvSpPr>
              <p:spPr>
                <a:xfrm rot="844472" flipH="1">
                  <a:off x="2588200" y="4598713"/>
                  <a:ext cx="815809" cy="349590"/>
                </a:xfrm>
                <a:prstGeom prst="parallelogram">
                  <a:avLst/>
                </a:prstGeom>
                <a:solidFill>
                  <a:srgbClr val="4F81BD">
                    <a:alpha val="74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Parallelogram 887"/>
                <p:cNvSpPr/>
                <p:nvPr/>
              </p:nvSpPr>
              <p:spPr>
                <a:xfrm rot="20760000">
                  <a:off x="6241979" y="4533629"/>
                  <a:ext cx="222391" cy="343693"/>
                </a:xfrm>
                <a:prstGeom prst="parallelogram">
                  <a:avLst>
                    <a:gd name="adj" fmla="val 38104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DC690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2" name="Group 861"/>
              <p:cNvGrpSpPr/>
              <p:nvPr/>
            </p:nvGrpSpPr>
            <p:grpSpPr>
              <a:xfrm>
                <a:off x="2627806" y="3924241"/>
                <a:ext cx="3801556" cy="735504"/>
                <a:chOff x="2633591" y="3938530"/>
                <a:chExt cx="3801556" cy="735504"/>
              </a:xfrm>
            </p:grpSpPr>
            <p:sp>
              <p:nvSpPr>
                <p:cNvPr id="873" name="Diamond 38"/>
                <p:cNvSpPr/>
                <p:nvPr/>
              </p:nvSpPr>
              <p:spPr>
                <a:xfrm>
                  <a:off x="2663055" y="4023386"/>
                  <a:ext cx="3737108" cy="650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7108" h="638669">
                      <a:moveTo>
                        <a:pt x="1868554" y="0"/>
                      </a:moveTo>
                      <a:lnTo>
                        <a:pt x="3737108" y="467139"/>
                      </a:lnTo>
                      <a:lnTo>
                        <a:pt x="3099210" y="626614"/>
                      </a:lnTo>
                      <a:cubicBezTo>
                        <a:pt x="2914272" y="571600"/>
                        <a:pt x="2717045" y="530597"/>
                        <a:pt x="2510847" y="504579"/>
                      </a:cubicBezTo>
                      <a:cubicBezTo>
                        <a:pt x="2519689" y="492646"/>
                        <a:pt x="2524127" y="480039"/>
                        <a:pt x="2524127" y="467138"/>
                      </a:cubicBezTo>
                      <a:cubicBezTo>
                        <a:pt x="2524127" y="360171"/>
                        <a:pt x="2219025" y="273458"/>
                        <a:pt x="1842662" y="273458"/>
                      </a:cubicBezTo>
                      <a:cubicBezTo>
                        <a:pt x="1466299" y="273458"/>
                        <a:pt x="1161197" y="360171"/>
                        <a:pt x="1161197" y="467138"/>
                      </a:cubicBezTo>
                      <a:cubicBezTo>
                        <a:pt x="1161197" y="487299"/>
                        <a:pt x="1172035" y="506740"/>
                        <a:pt x="1193726" y="523278"/>
                      </a:cubicBezTo>
                      <a:cubicBezTo>
                        <a:pt x="1016313" y="550081"/>
                        <a:pt x="846394" y="588989"/>
                        <a:pt x="686120" y="638669"/>
                      </a:cubicBezTo>
                      <a:lnTo>
                        <a:pt x="0" y="467139"/>
                      </a:ln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Parallelogram 873"/>
                <p:cNvSpPr/>
                <p:nvPr/>
              </p:nvSpPr>
              <p:spPr>
                <a:xfrm rot="20752430">
                  <a:off x="5713064" y="4502557"/>
                  <a:ext cx="722083" cy="80941"/>
                </a:xfrm>
                <a:prstGeom prst="parallelogram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Parallelogram 874"/>
                <p:cNvSpPr/>
                <p:nvPr/>
              </p:nvSpPr>
              <p:spPr>
                <a:xfrm rot="847570" flipV="1">
                  <a:off x="2633591" y="4517193"/>
                  <a:ext cx="735344" cy="59428"/>
                </a:xfrm>
                <a:prstGeom prst="parallelogram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Diamond 38"/>
                <p:cNvSpPr/>
                <p:nvPr/>
              </p:nvSpPr>
              <p:spPr>
                <a:xfrm>
                  <a:off x="2652918" y="3938530"/>
                  <a:ext cx="3737108" cy="650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7108" h="638669">
                      <a:moveTo>
                        <a:pt x="1868554" y="0"/>
                      </a:moveTo>
                      <a:lnTo>
                        <a:pt x="3737108" y="467139"/>
                      </a:lnTo>
                      <a:lnTo>
                        <a:pt x="3099210" y="626614"/>
                      </a:lnTo>
                      <a:cubicBezTo>
                        <a:pt x="2914272" y="571600"/>
                        <a:pt x="2717045" y="530597"/>
                        <a:pt x="2510847" y="504579"/>
                      </a:cubicBezTo>
                      <a:cubicBezTo>
                        <a:pt x="2519689" y="492646"/>
                        <a:pt x="2524127" y="480039"/>
                        <a:pt x="2524127" y="467138"/>
                      </a:cubicBezTo>
                      <a:cubicBezTo>
                        <a:pt x="2524127" y="360171"/>
                        <a:pt x="2219025" y="273458"/>
                        <a:pt x="1842662" y="273458"/>
                      </a:cubicBezTo>
                      <a:cubicBezTo>
                        <a:pt x="1466299" y="273458"/>
                        <a:pt x="1161197" y="360171"/>
                        <a:pt x="1161197" y="467138"/>
                      </a:cubicBezTo>
                      <a:cubicBezTo>
                        <a:pt x="1161197" y="487299"/>
                        <a:pt x="1172035" y="506740"/>
                        <a:pt x="1193726" y="523278"/>
                      </a:cubicBezTo>
                      <a:cubicBezTo>
                        <a:pt x="1016313" y="550081"/>
                        <a:pt x="846394" y="588989"/>
                        <a:pt x="686120" y="638669"/>
                      </a:cubicBezTo>
                      <a:lnTo>
                        <a:pt x="0" y="467139"/>
                      </a:ln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77" name="Straight Connector 876"/>
                <p:cNvCxnSpPr/>
                <p:nvPr/>
              </p:nvCxnSpPr>
              <p:spPr>
                <a:xfrm>
                  <a:off x="3843915" y="4480391"/>
                  <a:ext cx="0" cy="6651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878" name="Straight Connector 877"/>
                <p:cNvCxnSpPr/>
                <p:nvPr/>
              </p:nvCxnSpPr>
              <p:spPr>
                <a:xfrm>
                  <a:off x="5181600" y="4472143"/>
                  <a:ext cx="0" cy="6651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863" name="Cube 862"/>
              <p:cNvSpPr/>
              <p:nvPr/>
            </p:nvSpPr>
            <p:spPr>
              <a:xfrm>
                <a:off x="4351830" y="4359715"/>
                <a:ext cx="311426" cy="127460"/>
              </a:xfrm>
              <a:prstGeom prst="cube">
                <a:avLst>
                  <a:gd name="adj" fmla="val 54057"/>
                </a:avLst>
              </a:prstGeom>
              <a:solidFill>
                <a:srgbClr val="DEC350"/>
              </a:solidFill>
              <a:ln w="25400" cap="flat" cmpd="sng" algn="ctr">
                <a:solidFill>
                  <a:srgbClr val="9F8D2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64" name="Group 863"/>
              <p:cNvGrpSpPr/>
              <p:nvPr/>
            </p:nvGrpSpPr>
            <p:grpSpPr>
              <a:xfrm>
                <a:off x="2798156" y="3831446"/>
                <a:ext cx="3429024" cy="355302"/>
                <a:chOff x="2489491" y="3451474"/>
                <a:chExt cx="4195088" cy="434679"/>
              </a:xfrm>
            </p:grpSpPr>
            <p:sp>
              <p:nvSpPr>
                <p:cNvPr id="871" name="Parallelogram 870"/>
                <p:cNvSpPr/>
                <p:nvPr/>
              </p:nvSpPr>
              <p:spPr>
                <a:xfrm rot="20755528">
                  <a:off x="2489491" y="3451474"/>
                  <a:ext cx="2194560" cy="427691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Parallelogram 871"/>
                <p:cNvSpPr/>
                <p:nvPr/>
              </p:nvSpPr>
              <p:spPr>
                <a:xfrm rot="844472" flipH="1">
                  <a:off x="4517451" y="3455224"/>
                  <a:ext cx="2167128" cy="430929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5" name="Group 864"/>
              <p:cNvGrpSpPr/>
              <p:nvPr/>
            </p:nvGrpSpPr>
            <p:grpSpPr>
              <a:xfrm>
                <a:off x="2581124" y="3563025"/>
                <a:ext cx="3889400" cy="986176"/>
                <a:chOff x="2216349" y="390525"/>
                <a:chExt cx="4758315" cy="1206494"/>
              </a:xfrm>
            </p:grpSpPr>
            <p:sp>
              <p:nvSpPr>
                <p:cNvPr id="866" name="Parallelogram 865"/>
                <p:cNvSpPr/>
                <p:nvPr/>
              </p:nvSpPr>
              <p:spPr>
                <a:xfrm rot="20755528">
                  <a:off x="5990003" y="1089934"/>
                  <a:ext cx="984661" cy="411480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Parallelogram 866"/>
                <p:cNvSpPr/>
                <p:nvPr/>
              </p:nvSpPr>
              <p:spPr>
                <a:xfrm rot="844472" flipH="1">
                  <a:off x="2216349" y="1085243"/>
                  <a:ext cx="998066" cy="427691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Diamond 3"/>
                <p:cNvSpPr/>
                <p:nvPr/>
              </p:nvSpPr>
              <p:spPr>
                <a:xfrm>
                  <a:off x="2295525" y="390525"/>
                  <a:ext cx="4610100" cy="778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0" h="778076">
                      <a:moveTo>
                        <a:pt x="2286000" y="0"/>
                      </a:moveTo>
                      <a:lnTo>
                        <a:pt x="4572000" y="571500"/>
                      </a:lnTo>
                      <a:lnTo>
                        <a:pt x="3745696" y="778076"/>
                      </a:lnTo>
                      <a:cubicBezTo>
                        <a:pt x="3700274" y="764835"/>
                        <a:pt x="3652045" y="752223"/>
                        <a:pt x="3601219" y="740393"/>
                      </a:cubicBezTo>
                      <a:lnTo>
                        <a:pt x="4264257" y="574633"/>
                      </a:lnTo>
                      <a:lnTo>
                        <a:pt x="2268030" y="75576"/>
                      </a:lnTo>
                      <a:lnTo>
                        <a:pt x="271802" y="574633"/>
                      </a:lnTo>
                      <a:lnTo>
                        <a:pt x="952826" y="744889"/>
                      </a:lnTo>
                      <a:cubicBezTo>
                        <a:pt x="908529" y="755230"/>
                        <a:pt x="866327" y="766409"/>
                        <a:pt x="826304" y="778076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Parallelogram 868"/>
                <p:cNvSpPr/>
                <p:nvPr/>
              </p:nvSpPr>
              <p:spPr>
                <a:xfrm rot="20755528">
                  <a:off x="3096714" y="1169328"/>
                  <a:ext cx="219250" cy="427691"/>
                </a:xfrm>
                <a:prstGeom prst="parallelogram">
                  <a:avLst>
                    <a:gd name="adj" fmla="val 44645"/>
                  </a:avLst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Parallelogram 869"/>
                <p:cNvSpPr/>
                <p:nvPr/>
              </p:nvSpPr>
              <p:spPr>
                <a:xfrm rot="844472" flipH="1">
                  <a:off x="5862039" y="1163174"/>
                  <a:ext cx="269878" cy="427691"/>
                </a:xfrm>
                <a:prstGeom prst="parallelogram">
                  <a:avLst>
                    <a:gd name="adj" fmla="val 39637"/>
                  </a:avLst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14" name="Group 813"/>
            <p:cNvGrpSpPr/>
            <p:nvPr/>
          </p:nvGrpSpPr>
          <p:grpSpPr>
            <a:xfrm>
              <a:off x="1497620" y="2048258"/>
              <a:ext cx="6043224" cy="1761742"/>
              <a:chOff x="914400" y="1752600"/>
              <a:chExt cx="7393316" cy="2155326"/>
            </a:xfrm>
          </p:grpSpPr>
          <p:sp>
            <p:nvSpPr>
              <p:cNvPr id="829" name="Diamond 96"/>
              <p:cNvSpPr/>
              <p:nvPr/>
            </p:nvSpPr>
            <p:spPr>
              <a:xfrm>
                <a:off x="5698430" y="3437449"/>
                <a:ext cx="1207196" cy="465983"/>
              </a:xfrm>
              <a:custGeom>
                <a:avLst/>
                <a:gdLst/>
                <a:ahLst/>
                <a:cxnLst/>
                <a:rect l="l" t="t" r="r" b="b"/>
                <a:pathLst>
                  <a:path w="1207196" h="465983">
                    <a:moveTo>
                      <a:pt x="159446" y="0"/>
                    </a:moveTo>
                    <a:lnTo>
                      <a:pt x="1207196" y="261938"/>
                    </a:lnTo>
                    <a:lnTo>
                      <a:pt x="391017" y="465983"/>
                    </a:lnTo>
                    <a:cubicBezTo>
                      <a:pt x="307352" y="444646"/>
                      <a:pt x="218409" y="425537"/>
                      <a:pt x="124805" y="409126"/>
                    </a:cubicBezTo>
                    <a:cubicBezTo>
                      <a:pt x="225914" y="361726"/>
                      <a:pt x="282951" y="307044"/>
                      <a:pt x="282951" y="249031"/>
                    </a:cubicBezTo>
                    <a:cubicBezTo>
                      <a:pt x="282951" y="170191"/>
                      <a:pt x="177608" y="97503"/>
                      <a:pt x="0" y="39862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0" name="Diamond 97"/>
              <p:cNvSpPr/>
              <p:nvPr/>
            </p:nvSpPr>
            <p:spPr>
              <a:xfrm>
                <a:off x="3557587" y="3123273"/>
                <a:ext cx="2095500" cy="295521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295521">
                    <a:moveTo>
                      <a:pt x="1047750" y="0"/>
                    </a:moveTo>
                    <a:lnTo>
                      <a:pt x="2095500" y="261938"/>
                    </a:lnTo>
                    <a:lnTo>
                      <a:pt x="1961167" y="295521"/>
                    </a:lnTo>
                    <a:cubicBezTo>
                      <a:pt x="1715081" y="238959"/>
                      <a:pt x="1387774" y="204785"/>
                      <a:pt x="1028540" y="204785"/>
                    </a:cubicBezTo>
                    <a:cubicBezTo>
                      <a:pt x="679020" y="204785"/>
                      <a:pt x="359723" y="237136"/>
                      <a:pt x="116040" y="29094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1" name="Diamond 98"/>
              <p:cNvSpPr/>
              <p:nvPr/>
            </p:nvSpPr>
            <p:spPr>
              <a:xfrm>
                <a:off x="2278379" y="3435788"/>
                <a:ext cx="1188248" cy="472138"/>
              </a:xfrm>
              <a:custGeom>
                <a:avLst/>
                <a:gdLst/>
                <a:ahLst/>
                <a:cxnLst/>
                <a:rect l="l" t="t" r="r" b="b"/>
                <a:pathLst>
                  <a:path w="1188248" h="472138">
                    <a:moveTo>
                      <a:pt x="1047750" y="0"/>
                    </a:moveTo>
                    <a:lnTo>
                      <a:pt x="1188248" y="35125"/>
                    </a:lnTo>
                    <a:cubicBezTo>
                      <a:pt x="1020763" y="91809"/>
                      <a:pt x="922022" y="162373"/>
                      <a:pt x="922022" y="238702"/>
                    </a:cubicBezTo>
                    <a:cubicBezTo>
                      <a:pt x="922022" y="303384"/>
                      <a:pt x="992928" y="363926"/>
                      <a:pt x="1116542" y="415255"/>
                    </a:cubicBezTo>
                    <a:cubicBezTo>
                      <a:pt x="1019599" y="431614"/>
                      <a:pt x="927497" y="450887"/>
                      <a:pt x="840803" y="47213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2" name="Rectangle 109"/>
              <p:cNvSpPr/>
              <p:nvPr/>
            </p:nvSpPr>
            <p:spPr>
              <a:xfrm>
                <a:off x="3691500" y="2866095"/>
                <a:ext cx="1828233" cy="551659"/>
              </a:xfrm>
              <a:custGeom>
                <a:avLst/>
                <a:gdLst/>
                <a:ahLst/>
                <a:cxnLst/>
                <a:rect l="l" t="t" r="r" b="b"/>
                <a:pathLst>
                  <a:path w="1828233" h="551659">
                    <a:moveTo>
                      <a:pt x="904151" y="0"/>
                    </a:moveTo>
                    <a:cubicBezTo>
                      <a:pt x="1259259" y="0"/>
                      <a:pt x="1583169" y="33394"/>
                      <a:pt x="1828233" y="88943"/>
                    </a:cubicBezTo>
                    <a:lnTo>
                      <a:pt x="1828233" y="551659"/>
                    </a:lnTo>
                    <a:cubicBezTo>
                      <a:pt x="1582594" y="495543"/>
                      <a:pt x="1256793" y="461716"/>
                      <a:pt x="899388" y="461716"/>
                    </a:cubicBezTo>
                    <a:cubicBezTo>
                      <a:pt x="556060" y="461716"/>
                      <a:pt x="241893" y="492931"/>
                      <a:pt x="0" y="545463"/>
                    </a:cubicBezTo>
                    <a:lnTo>
                      <a:pt x="0" y="84624"/>
                    </a:lnTo>
                    <a:cubicBezTo>
                      <a:pt x="242553" y="31624"/>
                      <a:pt x="558580" y="0"/>
                      <a:pt x="904151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3" name="Diamond 97"/>
              <p:cNvSpPr/>
              <p:nvPr/>
            </p:nvSpPr>
            <p:spPr>
              <a:xfrm>
                <a:off x="3565208" y="2666073"/>
                <a:ext cx="2095500" cy="295521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295521">
                    <a:moveTo>
                      <a:pt x="1047750" y="0"/>
                    </a:moveTo>
                    <a:lnTo>
                      <a:pt x="2095500" y="261938"/>
                    </a:lnTo>
                    <a:lnTo>
                      <a:pt x="1961167" y="295521"/>
                    </a:lnTo>
                    <a:cubicBezTo>
                      <a:pt x="1715081" y="238959"/>
                      <a:pt x="1387774" y="204785"/>
                      <a:pt x="1028540" y="204785"/>
                    </a:cubicBezTo>
                    <a:cubicBezTo>
                      <a:pt x="679020" y="204785"/>
                      <a:pt x="359723" y="237136"/>
                      <a:pt x="116040" y="29094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4" name="Rectangle 119"/>
              <p:cNvSpPr/>
              <p:nvPr/>
            </p:nvSpPr>
            <p:spPr>
              <a:xfrm>
                <a:off x="3169474" y="3027994"/>
                <a:ext cx="307713" cy="637325"/>
              </a:xfrm>
              <a:custGeom>
                <a:avLst/>
                <a:gdLst/>
                <a:ahLst/>
                <a:cxnLst/>
                <a:rect l="l" t="t" r="r" b="b"/>
                <a:pathLst>
                  <a:path w="307713" h="637325">
                    <a:moveTo>
                      <a:pt x="0" y="0"/>
                    </a:moveTo>
                    <a:lnTo>
                      <a:pt x="307713" y="0"/>
                    </a:lnTo>
                    <a:lnTo>
                      <a:pt x="307713" y="448737"/>
                    </a:lnTo>
                    <a:lnTo>
                      <a:pt x="300543" y="448737"/>
                    </a:lnTo>
                    <a:lnTo>
                      <a:pt x="300543" y="444196"/>
                    </a:lnTo>
                    <a:lnTo>
                      <a:pt x="297875" y="444196"/>
                    </a:lnTo>
                    <a:lnTo>
                      <a:pt x="300011" y="444730"/>
                    </a:lnTo>
                    <a:cubicBezTo>
                      <a:pt x="140687" y="498652"/>
                      <a:pt x="43570" y="565135"/>
                      <a:pt x="35640" y="637325"/>
                    </a:cubicBezTo>
                    <a:lnTo>
                      <a:pt x="0" y="637325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5" name="Rectangle 119"/>
              <p:cNvSpPr/>
              <p:nvPr/>
            </p:nvSpPr>
            <p:spPr>
              <a:xfrm flipH="1">
                <a:off x="5707324" y="3028021"/>
                <a:ext cx="307713" cy="637325"/>
              </a:xfrm>
              <a:custGeom>
                <a:avLst/>
                <a:gdLst/>
                <a:ahLst/>
                <a:cxnLst/>
                <a:rect l="l" t="t" r="r" b="b"/>
                <a:pathLst>
                  <a:path w="307713" h="637325">
                    <a:moveTo>
                      <a:pt x="0" y="0"/>
                    </a:moveTo>
                    <a:lnTo>
                      <a:pt x="307713" y="0"/>
                    </a:lnTo>
                    <a:lnTo>
                      <a:pt x="307713" y="448737"/>
                    </a:lnTo>
                    <a:lnTo>
                      <a:pt x="300543" y="448737"/>
                    </a:lnTo>
                    <a:lnTo>
                      <a:pt x="300543" y="444196"/>
                    </a:lnTo>
                    <a:lnTo>
                      <a:pt x="297875" y="444196"/>
                    </a:lnTo>
                    <a:lnTo>
                      <a:pt x="300011" y="444730"/>
                    </a:lnTo>
                    <a:cubicBezTo>
                      <a:pt x="140687" y="498652"/>
                      <a:pt x="43570" y="565135"/>
                      <a:pt x="35640" y="637325"/>
                    </a:cubicBezTo>
                    <a:lnTo>
                      <a:pt x="0" y="637325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6" name="Diamond 96"/>
              <p:cNvSpPr/>
              <p:nvPr/>
            </p:nvSpPr>
            <p:spPr>
              <a:xfrm>
                <a:off x="5706051" y="2980249"/>
                <a:ext cx="1207196" cy="465983"/>
              </a:xfrm>
              <a:custGeom>
                <a:avLst/>
                <a:gdLst/>
                <a:ahLst/>
                <a:cxnLst/>
                <a:rect l="l" t="t" r="r" b="b"/>
                <a:pathLst>
                  <a:path w="1207196" h="465983">
                    <a:moveTo>
                      <a:pt x="159446" y="0"/>
                    </a:moveTo>
                    <a:lnTo>
                      <a:pt x="1207196" y="261938"/>
                    </a:lnTo>
                    <a:lnTo>
                      <a:pt x="391017" y="465983"/>
                    </a:lnTo>
                    <a:cubicBezTo>
                      <a:pt x="307352" y="444646"/>
                      <a:pt x="218409" y="425537"/>
                      <a:pt x="124805" y="409126"/>
                    </a:cubicBezTo>
                    <a:cubicBezTo>
                      <a:pt x="225914" y="361726"/>
                      <a:pt x="282951" y="307044"/>
                      <a:pt x="282951" y="249031"/>
                    </a:cubicBezTo>
                    <a:cubicBezTo>
                      <a:pt x="282951" y="170191"/>
                      <a:pt x="177608" y="97503"/>
                      <a:pt x="0" y="39862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7" name="Parallelogram 836"/>
              <p:cNvSpPr/>
              <p:nvPr/>
            </p:nvSpPr>
            <p:spPr>
              <a:xfrm rot="20749686">
                <a:off x="6001648" y="3367767"/>
                <a:ext cx="987552" cy="420624"/>
              </a:xfrm>
              <a:prstGeom prst="parallelogram">
                <a:avLst>
                  <a:gd name="adj" fmla="val 27576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8" name="Parallelogram 837"/>
              <p:cNvSpPr/>
              <p:nvPr/>
            </p:nvSpPr>
            <p:spPr>
              <a:xfrm rot="720000" flipH="1">
                <a:off x="5786617" y="3430359"/>
                <a:ext cx="342427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9" name="Parallelogram 838"/>
              <p:cNvSpPr/>
              <p:nvPr/>
            </p:nvSpPr>
            <p:spPr>
              <a:xfrm rot="888953" flipH="1">
                <a:off x="2216603" y="3361952"/>
                <a:ext cx="985829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0" name="Diamond 98"/>
              <p:cNvSpPr/>
              <p:nvPr/>
            </p:nvSpPr>
            <p:spPr>
              <a:xfrm>
                <a:off x="2286000" y="2978588"/>
                <a:ext cx="1188248" cy="472138"/>
              </a:xfrm>
              <a:custGeom>
                <a:avLst/>
                <a:gdLst/>
                <a:ahLst/>
                <a:cxnLst/>
                <a:rect l="l" t="t" r="r" b="b"/>
                <a:pathLst>
                  <a:path w="1188248" h="472138">
                    <a:moveTo>
                      <a:pt x="1047750" y="0"/>
                    </a:moveTo>
                    <a:lnTo>
                      <a:pt x="1188248" y="35125"/>
                    </a:lnTo>
                    <a:cubicBezTo>
                      <a:pt x="1020763" y="91809"/>
                      <a:pt x="922022" y="162373"/>
                      <a:pt x="922022" y="238702"/>
                    </a:cubicBezTo>
                    <a:cubicBezTo>
                      <a:pt x="922022" y="303384"/>
                      <a:pt x="992928" y="363926"/>
                      <a:pt x="1116542" y="415255"/>
                    </a:cubicBezTo>
                    <a:cubicBezTo>
                      <a:pt x="1019599" y="431614"/>
                      <a:pt x="927497" y="450887"/>
                      <a:pt x="840803" y="47213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1" name="Parallelogram 840"/>
              <p:cNvSpPr/>
              <p:nvPr/>
            </p:nvSpPr>
            <p:spPr>
              <a:xfrm rot="20880000">
                <a:off x="3069534" y="3441765"/>
                <a:ext cx="384405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2" name="Parallelogram 841"/>
              <p:cNvSpPr/>
              <p:nvPr/>
            </p:nvSpPr>
            <p:spPr>
              <a:xfrm rot="20880000">
                <a:off x="5484042" y="2958372"/>
                <a:ext cx="230057" cy="433271"/>
              </a:xfrm>
              <a:prstGeom prst="parallelogram">
                <a:avLst>
                  <a:gd name="adj" fmla="val 39667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3" name="Parallelogram 842"/>
              <p:cNvSpPr/>
              <p:nvPr/>
            </p:nvSpPr>
            <p:spPr>
              <a:xfrm rot="720000" flipH="1">
                <a:off x="3521603" y="2957532"/>
                <a:ext cx="221966" cy="433271"/>
              </a:xfrm>
              <a:prstGeom prst="parallelogram">
                <a:avLst>
                  <a:gd name="adj" fmla="val 39738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4" name="Oval 132"/>
              <p:cNvSpPr/>
              <p:nvPr/>
            </p:nvSpPr>
            <p:spPr>
              <a:xfrm>
                <a:off x="914400" y="2286000"/>
                <a:ext cx="7393316" cy="1512955"/>
              </a:xfrm>
              <a:custGeom>
                <a:avLst/>
                <a:gdLst/>
                <a:ahLst/>
                <a:cxnLst/>
                <a:rect l="l" t="t" r="r" b="b"/>
                <a:pathLst>
                  <a:path w="7393316" h="1512955">
                    <a:moveTo>
                      <a:pt x="3696658" y="0"/>
                    </a:moveTo>
                    <a:cubicBezTo>
                      <a:pt x="5738266" y="0"/>
                      <a:pt x="7393316" y="413763"/>
                      <a:pt x="7393316" y="924165"/>
                    </a:cubicBezTo>
                    <a:cubicBezTo>
                      <a:pt x="7393316" y="1144780"/>
                      <a:pt x="7084105" y="1347339"/>
                      <a:pt x="6567967" y="1505739"/>
                    </a:cubicBezTo>
                    <a:lnTo>
                      <a:pt x="4931388" y="1096594"/>
                    </a:lnTo>
                    <a:cubicBezTo>
                      <a:pt x="5021152" y="1051521"/>
                      <a:pt x="5071309" y="1000048"/>
                      <a:pt x="5071309" y="945647"/>
                    </a:cubicBezTo>
                    <a:cubicBezTo>
                      <a:pt x="5071309" y="754318"/>
                      <a:pt x="4450898" y="599215"/>
                      <a:pt x="3685582" y="599215"/>
                    </a:cubicBezTo>
                    <a:cubicBezTo>
                      <a:pt x="2920266" y="599215"/>
                      <a:pt x="2299855" y="754318"/>
                      <a:pt x="2299855" y="945647"/>
                    </a:cubicBezTo>
                    <a:cubicBezTo>
                      <a:pt x="2299855" y="1004761"/>
                      <a:pt x="2359078" y="1060416"/>
                      <a:pt x="2463575" y="1108945"/>
                    </a:cubicBezTo>
                    <a:lnTo>
                      <a:pt x="847537" y="1512955"/>
                    </a:lnTo>
                    <a:cubicBezTo>
                      <a:pt x="318138" y="1353142"/>
                      <a:pt x="0" y="1147942"/>
                      <a:pt x="0" y="924165"/>
                    </a:cubicBezTo>
                    <a:cubicBezTo>
                      <a:pt x="0" y="413763"/>
                      <a:pt x="1655050" y="0"/>
                      <a:pt x="369665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5" name="Oval 132"/>
              <p:cNvSpPr/>
              <p:nvPr/>
            </p:nvSpPr>
            <p:spPr>
              <a:xfrm>
                <a:off x="914400" y="1752600"/>
                <a:ext cx="7393316" cy="1512955"/>
              </a:xfrm>
              <a:custGeom>
                <a:avLst/>
                <a:gdLst/>
                <a:ahLst/>
                <a:cxnLst/>
                <a:rect l="l" t="t" r="r" b="b"/>
                <a:pathLst>
                  <a:path w="7393316" h="1512955">
                    <a:moveTo>
                      <a:pt x="3696658" y="0"/>
                    </a:moveTo>
                    <a:cubicBezTo>
                      <a:pt x="5738266" y="0"/>
                      <a:pt x="7393316" y="413763"/>
                      <a:pt x="7393316" y="924165"/>
                    </a:cubicBezTo>
                    <a:cubicBezTo>
                      <a:pt x="7393316" y="1144780"/>
                      <a:pt x="7084105" y="1347339"/>
                      <a:pt x="6567967" y="1505739"/>
                    </a:cubicBezTo>
                    <a:lnTo>
                      <a:pt x="4931388" y="1096594"/>
                    </a:lnTo>
                    <a:cubicBezTo>
                      <a:pt x="5021152" y="1051521"/>
                      <a:pt x="5071309" y="1000048"/>
                      <a:pt x="5071309" y="945647"/>
                    </a:cubicBezTo>
                    <a:cubicBezTo>
                      <a:pt x="5071309" y="754318"/>
                      <a:pt x="4450898" y="599215"/>
                      <a:pt x="3685582" y="599215"/>
                    </a:cubicBezTo>
                    <a:cubicBezTo>
                      <a:pt x="2920266" y="599215"/>
                      <a:pt x="2299855" y="754318"/>
                      <a:pt x="2299855" y="945647"/>
                    </a:cubicBezTo>
                    <a:cubicBezTo>
                      <a:pt x="2299855" y="1004761"/>
                      <a:pt x="2359078" y="1060416"/>
                      <a:pt x="2463575" y="1108945"/>
                    </a:cubicBezTo>
                    <a:lnTo>
                      <a:pt x="847537" y="1512955"/>
                    </a:lnTo>
                    <a:cubicBezTo>
                      <a:pt x="318138" y="1353142"/>
                      <a:pt x="0" y="1147942"/>
                      <a:pt x="0" y="924165"/>
                    </a:cubicBezTo>
                    <a:cubicBezTo>
                      <a:pt x="0" y="413763"/>
                      <a:pt x="1655050" y="0"/>
                      <a:pt x="369665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6" name="Rectangle 142"/>
              <p:cNvSpPr/>
              <p:nvPr/>
            </p:nvSpPr>
            <p:spPr>
              <a:xfrm>
                <a:off x="914400" y="2666075"/>
                <a:ext cx="837906" cy="1137057"/>
              </a:xfrm>
              <a:custGeom>
                <a:avLst/>
                <a:gdLst/>
                <a:ahLst/>
                <a:cxnLst/>
                <a:rect l="l" t="t" r="r" b="b"/>
                <a:pathLst>
                  <a:path w="837906" h="1137057">
                    <a:moveTo>
                      <a:pt x="0" y="10690"/>
                    </a:moveTo>
                    <a:cubicBezTo>
                      <a:pt x="0" y="233097"/>
                      <a:pt x="314254" y="437154"/>
                      <a:pt x="837906" y="596311"/>
                    </a:cubicBezTo>
                    <a:lnTo>
                      <a:pt x="837906" y="1137057"/>
                    </a:lnTo>
                    <a:lnTo>
                      <a:pt x="826710" y="1137057"/>
                    </a:lnTo>
                    <a:cubicBezTo>
                      <a:pt x="323148" y="982776"/>
                      <a:pt x="16218" y="786424"/>
                      <a:pt x="2987" y="572102"/>
                    </a:cubicBezTo>
                    <a:lnTo>
                      <a:pt x="0" y="572102"/>
                    </a:lnTo>
                    <a:close/>
                    <a:moveTo>
                      <a:pt x="0" y="0"/>
                    </a:moveTo>
                    <a:lnTo>
                      <a:pt x="1081" y="0"/>
                    </a:lnTo>
                    <a:lnTo>
                      <a:pt x="0" y="10690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7" name="Rectangle 142"/>
              <p:cNvSpPr/>
              <p:nvPr/>
            </p:nvSpPr>
            <p:spPr>
              <a:xfrm flipH="1">
                <a:off x="7469810" y="2657951"/>
                <a:ext cx="837906" cy="1137057"/>
              </a:xfrm>
              <a:custGeom>
                <a:avLst/>
                <a:gdLst/>
                <a:ahLst/>
                <a:cxnLst/>
                <a:rect l="l" t="t" r="r" b="b"/>
                <a:pathLst>
                  <a:path w="837906" h="1137057">
                    <a:moveTo>
                      <a:pt x="0" y="10690"/>
                    </a:moveTo>
                    <a:cubicBezTo>
                      <a:pt x="0" y="233097"/>
                      <a:pt x="314254" y="437154"/>
                      <a:pt x="837906" y="596311"/>
                    </a:cubicBezTo>
                    <a:lnTo>
                      <a:pt x="837906" y="1137057"/>
                    </a:lnTo>
                    <a:lnTo>
                      <a:pt x="826710" y="1137057"/>
                    </a:lnTo>
                    <a:cubicBezTo>
                      <a:pt x="323148" y="982776"/>
                      <a:pt x="16218" y="786424"/>
                      <a:pt x="2987" y="572102"/>
                    </a:cubicBezTo>
                    <a:lnTo>
                      <a:pt x="0" y="572102"/>
                    </a:lnTo>
                    <a:close/>
                    <a:moveTo>
                      <a:pt x="0" y="0"/>
                    </a:moveTo>
                    <a:lnTo>
                      <a:pt x="1081" y="0"/>
                    </a:lnTo>
                    <a:lnTo>
                      <a:pt x="0" y="10690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8" name="Rectangle 148"/>
              <p:cNvSpPr/>
              <p:nvPr/>
            </p:nvSpPr>
            <p:spPr>
              <a:xfrm>
                <a:off x="3220212" y="2362200"/>
                <a:ext cx="2776766" cy="866245"/>
              </a:xfrm>
              <a:custGeom>
                <a:avLst/>
                <a:gdLst/>
                <a:ahLst/>
                <a:cxnLst/>
                <a:rect l="l" t="t" r="r" b="b"/>
                <a:pathLst>
                  <a:path w="2776766" h="866245">
                    <a:moveTo>
                      <a:pt x="1057373" y="0"/>
                    </a:moveTo>
                    <a:lnTo>
                      <a:pt x="1702168" y="0"/>
                    </a:lnTo>
                    <a:cubicBezTo>
                      <a:pt x="2312027" y="35376"/>
                      <a:pt x="2765497" y="172473"/>
                      <a:pt x="2765497" y="336047"/>
                    </a:cubicBezTo>
                    <a:cubicBezTo>
                      <a:pt x="2765497" y="390448"/>
                      <a:pt x="2715340" y="441921"/>
                      <a:pt x="2625576" y="486994"/>
                    </a:cubicBezTo>
                    <a:lnTo>
                      <a:pt x="2776766" y="524792"/>
                    </a:lnTo>
                    <a:lnTo>
                      <a:pt x="2776766" y="866245"/>
                    </a:lnTo>
                    <a:lnTo>
                      <a:pt x="2764852" y="866245"/>
                    </a:lnTo>
                    <a:cubicBezTo>
                      <a:pt x="2758518" y="676379"/>
                      <a:pt x="2140785" y="523015"/>
                      <a:pt x="1379771" y="523015"/>
                    </a:cubicBezTo>
                    <a:cubicBezTo>
                      <a:pt x="651844" y="523015"/>
                      <a:pt x="55009" y="663334"/>
                      <a:pt x="0" y="842150"/>
                    </a:cubicBezTo>
                    <a:lnTo>
                      <a:pt x="0" y="538786"/>
                    </a:lnTo>
                    <a:lnTo>
                      <a:pt x="157763" y="499345"/>
                    </a:lnTo>
                    <a:cubicBezTo>
                      <a:pt x="67876" y="457601"/>
                      <a:pt x="11488" y="410584"/>
                      <a:pt x="0" y="359921"/>
                    </a:cubicBezTo>
                    <a:lnTo>
                      <a:pt x="0" y="306554"/>
                    </a:lnTo>
                    <a:cubicBezTo>
                      <a:pt x="50292" y="156025"/>
                      <a:pt x="484938" y="33147"/>
                      <a:pt x="1057373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9" name="Rectangle 152"/>
              <p:cNvSpPr/>
              <p:nvPr/>
            </p:nvSpPr>
            <p:spPr>
              <a:xfrm>
                <a:off x="1757066" y="2866096"/>
                <a:ext cx="1645920" cy="932688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932688">
                    <a:moveTo>
                      <a:pt x="1607467" y="0"/>
                    </a:moveTo>
                    <a:lnTo>
                      <a:pt x="1645920" y="0"/>
                    </a:lnTo>
                    <a:lnTo>
                      <a:pt x="1645920" y="522012"/>
                    </a:lnTo>
                    <a:lnTo>
                      <a:pt x="1623719" y="527795"/>
                    </a:lnTo>
                    <a:lnTo>
                      <a:pt x="1625671" y="528850"/>
                    </a:lnTo>
                    <a:lnTo>
                      <a:pt x="1476373" y="566175"/>
                    </a:lnTo>
                    <a:lnTo>
                      <a:pt x="1381471" y="590894"/>
                    </a:lnTo>
                    <a:lnTo>
                      <a:pt x="1381228" y="589961"/>
                    </a:lnTo>
                    <a:lnTo>
                      <a:pt x="10321" y="932688"/>
                    </a:lnTo>
                    <a:lnTo>
                      <a:pt x="9110" y="932688"/>
                    </a:lnTo>
                    <a:lnTo>
                      <a:pt x="296" y="929787"/>
                    </a:lnTo>
                    <a:lnTo>
                      <a:pt x="296" y="932688"/>
                    </a:lnTo>
                    <a:lnTo>
                      <a:pt x="0" y="932688"/>
                    </a:lnTo>
                    <a:lnTo>
                      <a:pt x="0" y="396289"/>
                    </a:lnTo>
                    <a:lnTo>
                      <a:pt x="9633" y="399459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0" name="Rectangle 152"/>
              <p:cNvSpPr/>
              <p:nvPr/>
            </p:nvSpPr>
            <p:spPr>
              <a:xfrm flipH="1">
                <a:off x="5833415" y="2860530"/>
                <a:ext cx="1645920" cy="932688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932688">
                    <a:moveTo>
                      <a:pt x="1607467" y="0"/>
                    </a:moveTo>
                    <a:lnTo>
                      <a:pt x="1645920" y="0"/>
                    </a:lnTo>
                    <a:lnTo>
                      <a:pt x="1645920" y="522012"/>
                    </a:lnTo>
                    <a:lnTo>
                      <a:pt x="1623719" y="527795"/>
                    </a:lnTo>
                    <a:lnTo>
                      <a:pt x="1625671" y="528850"/>
                    </a:lnTo>
                    <a:lnTo>
                      <a:pt x="1476373" y="566175"/>
                    </a:lnTo>
                    <a:lnTo>
                      <a:pt x="1381471" y="590894"/>
                    </a:lnTo>
                    <a:lnTo>
                      <a:pt x="1381228" y="589961"/>
                    </a:lnTo>
                    <a:lnTo>
                      <a:pt x="10321" y="932688"/>
                    </a:lnTo>
                    <a:lnTo>
                      <a:pt x="9110" y="932688"/>
                    </a:lnTo>
                    <a:lnTo>
                      <a:pt x="296" y="929787"/>
                    </a:lnTo>
                    <a:lnTo>
                      <a:pt x="296" y="932688"/>
                    </a:lnTo>
                    <a:lnTo>
                      <a:pt x="0" y="932688"/>
                    </a:lnTo>
                    <a:lnTo>
                      <a:pt x="0" y="396289"/>
                    </a:lnTo>
                    <a:lnTo>
                      <a:pt x="9633" y="399459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1" name="Rectangle 850"/>
              <p:cNvSpPr/>
              <p:nvPr/>
            </p:nvSpPr>
            <p:spPr>
              <a:xfrm>
                <a:off x="5850931" y="3285368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5847966" y="3276600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3" name="Rectangle 852"/>
              <p:cNvSpPr/>
              <p:nvPr/>
            </p:nvSpPr>
            <p:spPr>
              <a:xfrm>
                <a:off x="3169999" y="3284328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4" name="Rectangle 853"/>
              <p:cNvSpPr/>
              <p:nvPr/>
            </p:nvSpPr>
            <p:spPr>
              <a:xfrm>
                <a:off x="3138107" y="3405185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5" name="Rectangle 854"/>
              <p:cNvSpPr/>
              <p:nvPr/>
            </p:nvSpPr>
            <p:spPr>
              <a:xfrm>
                <a:off x="3711984" y="2760537"/>
                <a:ext cx="1727149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6" name="Rectangle 855"/>
              <p:cNvSpPr/>
              <p:nvPr/>
            </p:nvSpPr>
            <p:spPr>
              <a:xfrm>
                <a:off x="3780685" y="2819400"/>
                <a:ext cx="1727149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7" name="Rectangle 856"/>
              <p:cNvSpPr/>
              <p:nvPr/>
            </p:nvSpPr>
            <p:spPr>
              <a:xfrm>
                <a:off x="3412598" y="2846425"/>
                <a:ext cx="4926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8" name="Rectangle 857"/>
              <p:cNvSpPr/>
              <p:nvPr/>
            </p:nvSpPr>
            <p:spPr>
              <a:xfrm>
                <a:off x="3415878" y="2975010"/>
                <a:ext cx="45719" cy="475716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9" name="Rectangle 858"/>
              <p:cNvSpPr/>
              <p:nvPr/>
            </p:nvSpPr>
            <p:spPr>
              <a:xfrm>
                <a:off x="5722467" y="2924201"/>
                <a:ext cx="4926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0" name="Rectangle 859"/>
              <p:cNvSpPr/>
              <p:nvPr/>
            </p:nvSpPr>
            <p:spPr>
              <a:xfrm>
                <a:off x="5744720" y="2990844"/>
                <a:ext cx="7907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15" name="Group 814"/>
            <p:cNvGrpSpPr/>
            <p:nvPr/>
          </p:nvGrpSpPr>
          <p:grpSpPr>
            <a:xfrm>
              <a:off x="1687523" y="1423943"/>
              <a:ext cx="5768325" cy="2063113"/>
              <a:chOff x="1683663" y="1981200"/>
              <a:chExt cx="5768325" cy="2063113"/>
            </a:xfrm>
          </p:grpSpPr>
          <p:grpSp>
            <p:nvGrpSpPr>
              <p:cNvPr id="816" name="Group 815"/>
              <p:cNvGrpSpPr/>
              <p:nvPr/>
            </p:nvGrpSpPr>
            <p:grpSpPr>
              <a:xfrm>
                <a:off x="1683663" y="2230341"/>
                <a:ext cx="5768325" cy="1813972"/>
                <a:chOff x="1109732" y="1371600"/>
                <a:chExt cx="7057003" cy="2219224"/>
              </a:xfrm>
            </p:grpSpPr>
            <p:sp>
              <p:nvSpPr>
                <p:cNvPr id="820" name="Trapezoid 178"/>
                <p:cNvSpPr/>
                <p:nvPr/>
              </p:nvSpPr>
              <p:spPr>
                <a:xfrm>
                  <a:off x="1109732" y="1837499"/>
                  <a:ext cx="7043668" cy="1743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3668" h="1743901">
                      <a:moveTo>
                        <a:pt x="873712" y="0"/>
                      </a:moveTo>
                      <a:lnTo>
                        <a:pt x="6169956" y="0"/>
                      </a:lnTo>
                      <a:lnTo>
                        <a:pt x="7043668" y="1743901"/>
                      </a:lnTo>
                      <a:lnTo>
                        <a:pt x="6468963" y="1743901"/>
                      </a:lnTo>
                      <a:lnTo>
                        <a:pt x="6331492" y="1439101"/>
                      </a:lnTo>
                      <a:lnTo>
                        <a:pt x="6323858" y="1439101"/>
                      </a:lnTo>
                      <a:lnTo>
                        <a:pt x="6336682" y="1435895"/>
                      </a:lnTo>
                      <a:lnTo>
                        <a:pt x="5513808" y="1230176"/>
                      </a:lnTo>
                      <a:cubicBezTo>
                        <a:pt x="5934889" y="1118538"/>
                        <a:pt x="6190748" y="969849"/>
                        <a:pt x="6190748" y="806854"/>
                      </a:cubicBezTo>
                      <a:cubicBezTo>
                        <a:pt x="6190748" y="455225"/>
                        <a:pt x="4999987" y="170173"/>
                        <a:pt x="3531108" y="170173"/>
                      </a:cubicBezTo>
                      <a:cubicBezTo>
                        <a:pt x="2062229" y="170173"/>
                        <a:pt x="871468" y="455225"/>
                        <a:pt x="871468" y="806854"/>
                      </a:cubicBezTo>
                      <a:cubicBezTo>
                        <a:pt x="871468" y="964884"/>
                        <a:pt x="1111978" y="1109467"/>
                        <a:pt x="1510328" y="1220146"/>
                      </a:cubicBezTo>
                      <a:lnTo>
                        <a:pt x="647334" y="1435895"/>
                      </a:lnTo>
                      <a:lnTo>
                        <a:pt x="669018" y="1441316"/>
                      </a:lnTo>
                      <a:lnTo>
                        <a:pt x="532546" y="1743901"/>
                      </a:lnTo>
                      <a:lnTo>
                        <a:pt x="0" y="1743901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Rectangle 188"/>
                <p:cNvSpPr/>
                <p:nvPr/>
              </p:nvSpPr>
              <p:spPr>
                <a:xfrm>
                  <a:off x="1976368" y="1541773"/>
                  <a:ext cx="5319280" cy="869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9280" h="869010">
                      <a:moveTo>
                        <a:pt x="2659640" y="0"/>
                      </a:moveTo>
                      <a:cubicBezTo>
                        <a:pt x="4128519" y="0"/>
                        <a:pt x="5319280" y="285052"/>
                        <a:pt x="5319280" y="636681"/>
                      </a:cubicBezTo>
                      <a:cubicBezTo>
                        <a:pt x="5319280" y="716669"/>
                        <a:pt x="5257664" y="793211"/>
                        <a:pt x="5144897" y="863226"/>
                      </a:cubicBezTo>
                      <a:cubicBezTo>
                        <a:pt x="4759590" y="625030"/>
                        <a:pt x="3796251" y="457201"/>
                        <a:pt x="2669165" y="457201"/>
                      </a:cubicBezTo>
                      <a:cubicBezTo>
                        <a:pt x="1533423" y="457201"/>
                        <a:pt x="563952" y="627617"/>
                        <a:pt x="184246" y="869010"/>
                      </a:cubicBezTo>
                      <a:cubicBezTo>
                        <a:pt x="65172" y="797563"/>
                        <a:pt x="0" y="718944"/>
                        <a:pt x="0" y="636681"/>
                      </a:cubicBezTo>
                      <a:cubicBezTo>
                        <a:pt x="0" y="285052"/>
                        <a:pt x="1190761" y="0"/>
                        <a:pt x="2659640" y="0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Rectangle 198"/>
                <p:cNvSpPr/>
                <p:nvPr/>
              </p:nvSpPr>
              <p:spPr>
                <a:xfrm>
                  <a:off x="1657350" y="2709449"/>
                  <a:ext cx="219173" cy="87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73" h="871951">
                      <a:moveTo>
                        <a:pt x="0" y="0"/>
                      </a:moveTo>
                      <a:lnTo>
                        <a:pt x="219173" y="0"/>
                      </a:lnTo>
                      <a:lnTo>
                        <a:pt x="219173" y="526555"/>
                      </a:lnTo>
                      <a:lnTo>
                        <a:pt x="104409" y="555246"/>
                      </a:lnTo>
                      <a:lnTo>
                        <a:pt x="126093" y="560667"/>
                      </a:lnTo>
                      <a:lnTo>
                        <a:pt x="196" y="839805"/>
                      </a:lnTo>
                      <a:lnTo>
                        <a:pt x="196" y="871951"/>
                      </a:lnTo>
                      <a:lnTo>
                        <a:pt x="0" y="871951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Rectangle 198"/>
                <p:cNvSpPr/>
                <p:nvPr/>
              </p:nvSpPr>
              <p:spPr>
                <a:xfrm flipH="1">
                  <a:off x="7355460" y="2718873"/>
                  <a:ext cx="219173" cy="87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73" h="871951">
                      <a:moveTo>
                        <a:pt x="0" y="0"/>
                      </a:moveTo>
                      <a:lnTo>
                        <a:pt x="219173" y="0"/>
                      </a:lnTo>
                      <a:lnTo>
                        <a:pt x="219173" y="526555"/>
                      </a:lnTo>
                      <a:lnTo>
                        <a:pt x="104409" y="555246"/>
                      </a:lnTo>
                      <a:lnTo>
                        <a:pt x="126093" y="560667"/>
                      </a:lnTo>
                      <a:lnTo>
                        <a:pt x="196" y="839805"/>
                      </a:lnTo>
                      <a:lnTo>
                        <a:pt x="196" y="871951"/>
                      </a:lnTo>
                      <a:lnTo>
                        <a:pt x="0" y="871951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Rectangle 193"/>
                <p:cNvSpPr/>
                <p:nvPr/>
              </p:nvSpPr>
              <p:spPr>
                <a:xfrm flipH="1">
                  <a:off x="6623037" y="2603257"/>
                  <a:ext cx="822960" cy="65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60" h="655264">
                      <a:moveTo>
                        <a:pt x="822960" y="0"/>
                      </a:moveTo>
                      <a:lnTo>
                        <a:pt x="822960" y="441887"/>
                      </a:lnTo>
                      <a:lnTo>
                        <a:pt x="807937" y="445429"/>
                      </a:lnTo>
                      <a:lnTo>
                        <a:pt x="822960" y="450055"/>
                      </a:lnTo>
                      <a:lnTo>
                        <a:pt x="822960" y="459582"/>
                      </a:lnTo>
                      <a:lnTo>
                        <a:pt x="40234" y="655264"/>
                      </a:lnTo>
                      <a:lnTo>
                        <a:pt x="0" y="655264"/>
                      </a:lnTo>
                      <a:lnTo>
                        <a:pt x="0" y="20574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Trapezoid 178"/>
                <p:cNvSpPr/>
                <p:nvPr/>
              </p:nvSpPr>
              <p:spPr>
                <a:xfrm>
                  <a:off x="1114425" y="1371600"/>
                  <a:ext cx="7043668" cy="1743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3668" h="1743901">
                      <a:moveTo>
                        <a:pt x="873712" y="0"/>
                      </a:moveTo>
                      <a:lnTo>
                        <a:pt x="6169956" y="0"/>
                      </a:lnTo>
                      <a:lnTo>
                        <a:pt x="7043668" y="1743901"/>
                      </a:lnTo>
                      <a:lnTo>
                        <a:pt x="6468963" y="1743901"/>
                      </a:lnTo>
                      <a:lnTo>
                        <a:pt x="6331492" y="1439101"/>
                      </a:lnTo>
                      <a:lnTo>
                        <a:pt x="6323858" y="1439101"/>
                      </a:lnTo>
                      <a:lnTo>
                        <a:pt x="6336682" y="1435895"/>
                      </a:lnTo>
                      <a:lnTo>
                        <a:pt x="5513808" y="1230176"/>
                      </a:lnTo>
                      <a:cubicBezTo>
                        <a:pt x="5934889" y="1118538"/>
                        <a:pt x="6190748" y="969849"/>
                        <a:pt x="6190748" y="806854"/>
                      </a:cubicBezTo>
                      <a:cubicBezTo>
                        <a:pt x="6190748" y="455225"/>
                        <a:pt x="4999987" y="170173"/>
                        <a:pt x="3531108" y="170173"/>
                      </a:cubicBezTo>
                      <a:cubicBezTo>
                        <a:pt x="2062229" y="170173"/>
                        <a:pt x="871468" y="455225"/>
                        <a:pt x="871468" y="806854"/>
                      </a:cubicBezTo>
                      <a:cubicBezTo>
                        <a:pt x="871468" y="964884"/>
                        <a:pt x="1111978" y="1109467"/>
                        <a:pt x="1510328" y="1220146"/>
                      </a:cubicBezTo>
                      <a:lnTo>
                        <a:pt x="647334" y="1435895"/>
                      </a:lnTo>
                      <a:lnTo>
                        <a:pt x="669018" y="1441316"/>
                      </a:lnTo>
                      <a:lnTo>
                        <a:pt x="532546" y="1743901"/>
                      </a:lnTo>
                      <a:lnTo>
                        <a:pt x="0" y="1743901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Rectangle 193"/>
                <p:cNvSpPr/>
                <p:nvPr/>
              </p:nvSpPr>
              <p:spPr>
                <a:xfrm>
                  <a:off x="1794127" y="2593663"/>
                  <a:ext cx="822960" cy="65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60" h="655264">
                      <a:moveTo>
                        <a:pt x="822960" y="0"/>
                      </a:moveTo>
                      <a:lnTo>
                        <a:pt x="822960" y="441887"/>
                      </a:lnTo>
                      <a:lnTo>
                        <a:pt x="807937" y="445429"/>
                      </a:lnTo>
                      <a:lnTo>
                        <a:pt x="822960" y="450055"/>
                      </a:lnTo>
                      <a:lnTo>
                        <a:pt x="822960" y="459582"/>
                      </a:lnTo>
                      <a:lnTo>
                        <a:pt x="40234" y="655264"/>
                      </a:lnTo>
                      <a:lnTo>
                        <a:pt x="0" y="655264"/>
                      </a:lnTo>
                      <a:lnTo>
                        <a:pt x="0" y="20574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Rectangle 826"/>
                <p:cNvSpPr/>
                <p:nvPr/>
              </p:nvSpPr>
              <p:spPr>
                <a:xfrm>
                  <a:off x="1109732" y="3124269"/>
                  <a:ext cx="547618" cy="457131"/>
                </a:xfrm>
                <a:prstGeom prst="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Rectangle 827"/>
                <p:cNvSpPr/>
                <p:nvPr/>
              </p:nvSpPr>
              <p:spPr>
                <a:xfrm>
                  <a:off x="7572375" y="3114675"/>
                  <a:ext cx="594360" cy="457131"/>
                </a:xfrm>
                <a:prstGeom prst="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17" name="Can 816"/>
              <p:cNvSpPr/>
              <p:nvPr/>
            </p:nvSpPr>
            <p:spPr>
              <a:xfrm>
                <a:off x="2548967" y="1981200"/>
                <a:ext cx="220370" cy="524605"/>
              </a:xfrm>
              <a:prstGeom prst="can">
                <a:avLst/>
              </a:prstGeom>
              <a:pattFill prst="ltUpDiag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8" name="Can 817"/>
              <p:cNvSpPr/>
              <p:nvPr/>
            </p:nvSpPr>
            <p:spPr>
              <a:xfrm>
                <a:off x="6411011" y="1981200"/>
                <a:ext cx="220370" cy="524605"/>
              </a:xfrm>
              <a:prstGeom prst="can">
                <a:avLst/>
              </a:prstGeom>
              <a:pattFill prst="ltUpDiag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9" name="Can 818"/>
              <p:cNvSpPr/>
              <p:nvPr/>
            </p:nvSpPr>
            <p:spPr>
              <a:xfrm>
                <a:off x="2237907" y="2746468"/>
                <a:ext cx="220370" cy="524605"/>
              </a:xfrm>
              <a:prstGeom prst="can">
                <a:avLst/>
              </a:prstGeom>
              <a:pattFill prst="ltUpDiag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89" name="Group 888"/>
          <p:cNvGrpSpPr/>
          <p:nvPr/>
        </p:nvGrpSpPr>
        <p:grpSpPr>
          <a:xfrm>
            <a:off x="1690255" y="901687"/>
            <a:ext cx="5768324" cy="2146313"/>
            <a:chOff x="468231" y="234183"/>
            <a:chExt cx="5768324" cy="2146313"/>
          </a:xfrm>
        </p:grpSpPr>
        <p:grpSp>
          <p:nvGrpSpPr>
            <p:cNvPr id="890" name="Group 889"/>
            <p:cNvGrpSpPr/>
            <p:nvPr/>
          </p:nvGrpSpPr>
          <p:grpSpPr>
            <a:xfrm>
              <a:off x="468231" y="555752"/>
              <a:ext cx="5768324" cy="1824744"/>
              <a:chOff x="468231" y="555752"/>
              <a:chExt cx="5768324" cy="1824744"/>
            </a:xfrm>
          </p:grpSpPr>
          <p:sp>
            <p:nvSpPr>
              <p:cNvPr id="894" name="Rectangle 188"/>
              <p:cNvSpPr/>
              <p:nvPr/>
            </p:nvSpPr>
            <p:spPr>
              <a:xfrm>
                <a:off x="1165399" y="698798"/>
                <a:ext cx="4347927" cy="710320"/>
              </a:xfrm>
              <a:custGeom>
                <a:avLst/>
                <a:gdLst/>
                <a:ahLst/>
                <a:cxnLst/>
                <a:rect l="l" t="t" r="r" b="b"/>
                <a:pathLst>
                  <a:path w="5319280" h="869010">
                    <a:moveTo>
                      <a:pt x="2659640" y="0"/>
                    </a:moveTo>
                    <a:cubicBezTo>
                      <a:pt x="4128519" y="0"/>
                      <a:pt x="5319280" y="285052"/>
                      <a:pt x="5319280" y="636681"/>
                    </a:cubicBezTo>
                    <a:cubicBezTo>
                      <a:pt x="5319280" y="716669"/>
                      <a:pt x="5257664" y="793211"/>
                      <a:pt x="5144897" y="863226"/>
                    </a:cubicBezTo>
                    <a:cubicBezTo>
                      <a:pt x="4759590" y="625030"/>
                      <a:pt x="3796251" y="457201"/>
                      <a:pt x="2669165" y="457201"/>
                    </a:cubicBezTo>
                    <a:cubicBezTo>
                      <a:pt x="1533423" y="457201"/>
                      <a:pt x="563952" y="627617"/>
                      <a:pt x="184246" y="869010"/>
                    </a:cubicBezTo>
                    <a:cubicBezTo>
                      <a:pt x="65172" y="797563"/>
                      <a:pt x="0" y="718944"/>
                      <a:pt x="0" y="636681"/>
                    </a:cubicBezTo>
                    <a:cubicBezTo>
                      <a:pt x="0" y="285052"/>
                      <a:pt x="1190761" y="0"/>
                      <a:pt x="2659640" y="0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5" name="Rectangle 198"/>
              <p:cNvSpPr/>
              <p:nvPr/>
            </p:nvSpPr>
            <p:spPr>
              <a:xfrm>
                <a:off x="915848" y="1660069"/>
                <a:ext cx="179150" cy="712724"/>
              </a:xfrm>
              <a:custGeom>
                <a:avLst/>
                <a:gdLst/>
                <a:ahLst/>
                <a:cxnLst/>
                <a:rect l="l" t="t" r="r" b="b"/>
                <a:pathLst>
                  <a:path w="219173" h="871951">
                    <a:moveTo>
                      <a:pt x="0" y="0"/>
                    </a:moveTo>
                    <a:lnTo>
                      <a:pt x="219173" y="0"/>
                    </a:lnTo>
                    <a:lnTo>
                      <a:pt x="219173" y="526555"/>
                    </a:lnTo>
                    <a:lnTo>
                      <a:pt x="104409" y="555246"/>
                    </a:lnTo>
                    <a:lnTo>
                      <a:pt x="126093" y="560667"/>
                    </a:lnTo>
                    <a:lnTo>
                      <a:pt x="196" y="839805"/>
                    </a:lnTo>
                    <a:lnTo>
                      <a:pt x="196" y="871951"/>
                    </a:lnTo>
                    <a:lnTo>
                      <a:pt x="0" y="87195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6" name="Rectangle 198"/>
              <p:cNvSpPr/>
              <p:nvPr/>
            </p:nvSpPr>
            <p:spPr>
              <a:xfrm flipH="1">
                <a:off x="5573427" y="1667772"/>
                <a:ext cx="179150" cy="712724"/>
              </a:xfrm>
              <a:custGeom>
                <a:avLst/>
                <a:gdLst/>
                <a:ahLst/>
                <a:cxnLst/>
                <a:rect l="l" t="t" r="r" b="b"/>
                <a:pathLst>
                  <a:path w="219173" h="871951">
                    <a:moveTo>
                      <a:pt x="0" y="0"/>
                    </a:moveTo>
                    <a:lnTo>
                      <a:pt x="219173" y="0"/>
                    </a:lnTo>
                    <a:lnTo>
                      <a:pt x="219173" y="526555"/>
                    </a:lnTo>
                    <a:lnTo>
                      <a:pt x="104409" y="555246"/>
                    </a:lnTo>
                    <a:lnTo>
                      <a:pt x="126093" y="560667"/>
                    </a:lnTo>
                    <a:lnTo>
                      <a:pt x="196" y="839805"/>
                    </a:lnTo>
                    <a:lnTo>
                      <a:pt x="196" y="871951"/>
                    </a:lnTo>
                    <a:lnTo>
                      <a:pt x="0" y="87195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7" name="Rectangle 193"/>
              <p:cNvSpPr/>
              <p:nvPr/>
            </p:nvSpPr>
            <p:spPr>
              <a:xfrm flipH="1">
                <a:off x="4974752" y="1573269"/>
                <a:ext cx="672679" cy="535606"/>
              </a:xfrm>
              <a:custGeom>
                <a:avLst/>
                <a:gdLst/>
                <a:ahLst/>
                <a:cxnLst/>
                <a:rect l="l" t="t" r="r" b="b"/>
                <a:pathLst>
                  <a:path w="822960" h="655264">
                    <a:moveTo>
                      <a:pt x="822960" y="0"/>
                    </a:moveTo>
                    <a:lnTo>
                      <a:pt x="822960" y="441887"/>
                    </a:lnTo>
                    <a:lnTo>
                      <a:pt x="807937" y="445429"/>
                    </a:lnTo>
                    <a:lnTo>
                      <a:pt x="822960" y="450055"/>
                    </a:lnTo>
                    <a:lnTo>
                      <a:pt x="822960" y="459582"/>
                    </a:lnTo>
                    <a:lnTo>
                      <a:pt x="40234" y="655264"/>
                    </a:lnTo>
                    <a:lnTo>
                      <a:pt x="0" y="655264"/>
                    </a:lnTo>
                    <a:lnTo>
                      <a:pt x="0" y="205740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8" name="Rectangle 193"/>
              <p:cNvSpPr/>
              <p:nvPr/>
            </p:nvSpPr>
            <p:spPr>
              <a:xfrm>
                <a:off x="1027648" y="1565427"/>
                <a:ext cx="672679" cy="535606"/>
              </a:xfrm>
              <a:custGeom>
                <a:avLst/>
                <a:gdLst/>
                <a:ahLst/>
                <a:cxnLst/>
                <a:rect l="l" t="t" r="r" b="b"/>
                <a:pathLst>
                  <a:path w="822960" h="655264">
                    <a:moveTo>
                      <a:pt x="822960" y="0"/>
                    </a:moveTo>
                    <a:lnTo>
                      <a:pt x="822960" y="441887"/>
                    </a:lnTo>
                    <a:lnTo>
                      <a:pt x="807937" y="445429"/>
                    </a:lnTo>
                    <a:lnTo>
                      <a:pt x="822960" y="450055"/>
                    </a:lnTo>
                    <a:lnTo>
                      <a:pt x="822960" y="459582"/>
                    </a:lnTo>
                    <a:lnTo>
                      <a:pt x="40234" y="655264"/>
                    </a:lnTo>
                    <a:lnTo>
                      <a:pt x="0" y="655264"/>
                    </a:lnTo>
                    <a:lnTo>
                      <a:pt x="0" y="205740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9" name="Rectangle 898"/>
              <p:cNvSpPr/>
              <p:nvPr/>
            </p:nvSpPr>
            <p:spPr>
              <a:xfrm>
                <a:off x="468231" y="1999139"/>
                <a:ext cx="447618" cy="373654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0" name="Rectangle 899"/>
              <p:cNvSpPr/>
              <p:nvPr/>
            </p:nvSpPr>
            <p:spPr>
              <a:xfrm>
                <a:off x="5750731" y="1991297"/>
                <a:ext cx="485824" cy="373654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" name="Trapezoid 178"/>
              <p:cNvSpPr/>
              <p:nvPr/>
            </p:nvSpPr>
            <p:spPr>
              <a:xfrm>
                <a:off x="472067" y="555752"/>
                <a:ext cx="5757425" cy="1425448"/>
              </a:xfrm>
              <a:custGeom>
                <a:avLst/>
                <a:gdLst/>
                <a:ahLst/>
                <a:cxnLst/>
                <a:rect l="l" t="t" r="r" b="b"/>
                <a:pathLst>
                  <a:path w="7043668" h="1743901">
                    <a:moveTo>
                      <a:pt x="873712" y="0"/>
                    </a:moveTo>
                    <a:lnTo>
                      <a:pt x="6169956" y="0"/>
                    </a:lnTo>
                    <a:lnTo>
                      <a:pt x="7043668" y="1743901"/>
                    </a:lnTo>
                    <a:lnTo>
                      <a:pt x="6468963" y="1743901"/>
                    </a:lnTo>
                    <a:lnTo>
                      <a:pt x="6331492" y="1439101"/>
                    </a:lnTo>
                    <a:lnTo>
                      <a:pt x="6323858" y="1439101"/>
                    </a:lnTo>
                    <a:lnTo>
                      <a:pt x="6336682" y="1435895"/>
                    </a:lnTo>
                    <a:lnTo>
                      <a:pt x="5513808" y="1230176"/>
                    </a:lnTo>
                    <a:cubicBezTo>
                      <a:pt x="5934889" y="1118538"/>
                      <a:pt x="6190748" y="969849"/>
                      <a:pt x="6190748" y="806854"/>
                    </a:cubicBezTo>
                    <a:cubicBezTo>
                      <a:pt x="6190748" y="455225"/>
                      <a:pt x="4999987" y="170173"/>
                      <a:pt x="3531108" y="170173"/>
                    </a:cubicBezTo>
                    <a:cubicBezTo>
                      <a:pt x="2062229" y="170173"/>
                      <a:pt x="871468" y="455225"/>
                      <a:pt x="871468" y="806854"/>
                    </a:cubicBezTo>
                    <a:cubicBezTo>
                      <a:pt x="871468" y="964884"/>
                      <a:pt x="1111978" y="1109467"/>
                      <a:pt x="1510328" y="1220146"/>
                    </a:cubicBezTo>
                    <a:lnTo>
                      <a:pt x="647334" y="1435895"/>
                    </a:lnTo>
                    <a:lnTo>
                      <a:pt x="669018" y="1441316"/>
                    </a:lnTo>
                    <a:lnTo>
                      <a:pt x="532546" y="1743901"/>
                    </a:lnTo>
                    <a:lnTo>
                      <a:pt x="0" y="174390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91" name="Can 890"/>
            <p:cNvSpPr/>
            <p:nvPr/>
          </p:nvSpPr>
          <p:spPr>
            <a:xfrm>
              <a:off x="995282" y="1061736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2" name="Can 891"/>
            <p:cNvSpPr/>
            <p:nvPr/>
          </p:nvSpPr>
          <p:spPr>
            <a:xfrm>
              <a:off x="1306342" y="234183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3" name="Can 892"/>
            <p:cNvSpPr/>
            <p:nvPr/>
          </p:nvSpPr>
          <p:spPr>
            <a:xfrm>
              <a:off x="5168386" y="244243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-91580" y="2063320"/>
            <a:ext cx="2229677" cy="869745"/>
            <a:chOff x="228600" y="1986386"/>
            <a:chExt cx="2229677" cy="869745"/>
          </a:xfrm>
        </p:grpSpPr>
        <p:sp>
          <p:nvSpPr>
            <p:cNvPr id="148" name="TextBox 147"/>
            <p:cNvSpPr txBox="1"/>
            <p:nvPr/>
          </p:nvSpPr>
          <p:spPr>
            <a:xfrm>
              <a:off x="228600" y="2209800"/>
              <a:ext cx="1572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Kinematic Mount</a:t>
              </a:r>
              <a:endParaRPr lang="en-US" dirty="0"/>
            </a:p>
          </p:txBody>
        </p:sp>
        <p:cxnSp>
          <p:nvCxnSpPr>
            <p:cNvPr id="149" name="Straight Arrow Connector 148"/>
            <p:cNvCxnSpPr/>
            <p:nvPr/>
          </p:nvCxnSpPr>
          <p:spPr>
            <a:xfrm flipV="1">
              <a:off x="1687499" y="1986386"/>
              <a:ext cx="770778" cy="39140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2628926" y="3027375"/>
            <a:ext cx="3617374" cy="2097207"/>
            <a:chOff x="2628926" y="3027375"/>
            <a:chExt cx="3617374" cy="2097207"/>
          </a:xfrm>
        </p:grpSpPr>
        <p:sp>
          <p:nvSpPr>
            <p:cNvPr id="151" name="TextBox 150"/>
            <p:cNvSpPr txBox="1"/>
            <p:nvPr/>
          </p:nvSpPr>
          <p:spPr>
            <a:xfrm>
              <a:off x="3633896" y="3027375"/>
              <a:ext cx="1763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Capacitor Plates</a:t>
              </a:r>
              <a:endParaRPr lang="en-US" dirty="0"/>
            </a:p>
          </p:txBody>
        </p:sp>
        <p:cxnSp>
          <p:nvCxnSpPr>
            <p:cNvPr id="152" name="Straight Arrow Connector 151"/>
            <p:cNvCxnSpPr>
              <a:stCxn id="151" idx="2"/>
            </p:cNvCxnSpPr>
            <p:nvPr/>
          </p:nvCxnSpPr>
          <p:spPr>
            <a:xfrm>
              <a:off x="4515880" y="3396707"/>
              <a:ext cx="1730420" cy="126029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stCxn id="151" idx="2"/>
              <a:endCxn id="770" idx="1"/>
            </p:cNvCxnSpPr>
            <p:nvPr/>
          </p:nvCxnSpPr>
          <p:spPr>
            <a:xfrm flipH="1">
              <a:off x="2628926" y="3396707"/>
              <a:ext cx="1886954" cy="13376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151" idx="2"/>
            </p:cNvCxnSpPr>
            <p:nvPr/>
          </p:nvCxnSpPr>
          <p:spPr>
            <a:xfrm>
              <a:off x="4515880" y="3396707"/>
              <a:ext cx="72094" cy="172787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4646615" y="4100739"/>
            <a:ext cx="4116385" cy="1091951"/>
            <a:chOff x="4765182" y="4252801"/>
            <a:chExt cx="3997818" cy="966395"/>
          </a:xfrm>
        </p:grpSpPr>
        <p:sp>
          <p:nvSpPr>
            <p:cNvPr id="157" name="TextBox 156"/>
            <p:cNvSpPr txBox="1"/>
            <p:nvPr/>
          </p:nvSpPr>
          <p:spPr>
            <a:xfrm>
              <a:off x="7190776" y="4572865"/>
              <a:ext cx="1572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Temperature Sensors</a:t>
              </a:r>
              <a:endParaRPr lang="en-US" dirty="0"/>
            </a:p>
          </p:txBody>
        </p:sp>
        <p:cxnSp>
          <p:nvCxnSpPr>
            <p:cNvPr id="158" name="Straight Arrow Connector 157"/>
            <p:cNvCxnSpPr/>
            <p:nvPr/>
          </p:nvCxnSpPr>
          <p:spPr>
            <a:xfrm flipH="1" flipV="1">
              <a:off x="4765182" y="4252801"/>
              <a:ext cx="2550019" cy="6432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flipH="1">
              <a:off x="4832202" y="4906374"/>
              <a:ext cx="2498238" cy="23671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322799" y="3724496"/>
            <a:ext cx="2135478" cy="1760826"/>
            <a:chOff x="322799" y="3724496"/>
            <a:chExt cx="2135478" cy="1760826"/>
          </a:xfrm>
        </p:grpSpPr>
        <p:sp>
          <p:nvSpPr>
            <p:cNvPr id="167" name="TextBox 166"/>
            <p:cNvSpPr txBox="1"/>
            <p:nvPr/>
          </p:nvSpPr>
          <p:spPr>
            <a:xfrm>
              <a:off x="322799" y="4230469"/>
              <a:ext cx="1572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Support Structure</a:t>
              </a:r>
              <a:endParaRPr lang="en-US" dirty="0"/>
            </a:p>
          </p:txBody>
        </p:sp>
        <p:cxnSp>
          <p:nvCxnSpPr>
            <p:cNvPr id="168" name="Straight Arrow Connector 167"/>
            <p:cNvCxnSpPr/>
            <p:nvPr/>
          </p:nvCxnSpPr>
          <p:spPr>
            <a:xfrm flipV="1">
              <a:off x="1618594" y="3724496"/>
              <a:ext cx="698428" cy="84837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>
            <a:xfrm>
              <a:off x="1618594" y="4558595"/>
              <a:ext cx="839683" cy="9267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401016" y="3698148"/>
            <a:ext cx="2410208" cy="1590576"/>
            <a:chOff x="6401016" y="3698148"/>
            <a:chExt cx="2410208" cy="1590576"/>
          </a:xfrm>
        </p:grpSpPr>
        <p:grpSp>
          <p:nvGrpSpPr>
            <p:cNvPr id="163" name="Group 162"/>
            <p:cNvGrpSpPr/>
            <p:nvPr/>
          </p:nvGrpSpPr>
          <p:grpSpPr>
            <a:xfrm>
              <a:off x="6486740" y="3698148"/>
              <a:ext cx="2324484" cy="369332"/>
              <a:chOff x="6486740" y="4170586"/>
              <a:chExt cx="2324484" cy="369332"/>
            </a:xfrm>
          </p:grpSpPr>
          <p:sp>
            <p:nvSpPr>
              <p:cNvPr id="164" name="TextBox 163"/>
              <p:cNvSpPr txBox="1"/>
              <p:nvPr/>
            </p:nvSpPr>
            <p:spPr>
              <a:xfrm>
                <a:off x="7239000" y="4170586"/>
                <a:ext cx="1572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Macor</a:t>
                </a:r>
                <a:r>
                  <a:rPr lang="en-US" dirty="0" smtClean="0"/>
                  <a:t> Spacer</a:t>
                </a:r>
                <a:endParaRPr lang="en-US" dirty="0"/>
              </a:p>
            </p:txBody>
          </p:sp>
          <p:cxnSp>
            <p:nvCxnSpPr>
              <p:cNvPr id="165" name="Straight Arrow Connector 164"/>
              <p:cNvCxnSpPr/>
              <p:nvPr/>
            </p:nvCxnSpPr>
            <p:spPr>
              <a:xfrm flipH="1" flipV="1">
                <a:off x="6486740" y="4321780"/>
                <a:ext cx="828460" cy="4819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7" name="Straight Arrow Connector 176"/>
            <p:cNvCxnSpPr/>
            <p:nvPr/>
          </p:nvCxnSpPr>
          <p:spPr>
            <a:xfrm flipH="1">
              <a:off x="6401016" y="3916544"/>
              <a:ext cx="914184" cy="13721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35702" y="3656573"/>
            <a:ext cx="3246928" cy="1607369"/>
            <a:chOff x="335702" y="3656573"/>
            <a:chExt cx="3246928" cy="1607369"/>
          </a:xfrm>
        </p:grpSpPr>
        <p:grpSp>
          <p:nvGrpSpPr>
            <p:cNvPr id="160" name="Group 159"/>
            <p:cNvGrpSpPr/>
            <p:nvPr/>
          </p:nvGrpSpPr>
          <p:grpSpPr>
            <a:xfrm>
              <a:off x="335702" y="3656573"/>
              <a:ext cx="3246928" cy="369332"/>
              <a:chOff x="457200" y="4022434"/>
              <a:chExt cx="3246928" cy="369332"/>
            </a:xfrm>
          </p:grpSpPr>
          <p:sp>
            <p:nvSpPr>
              <p:cNvPr id="161" name="TextBox 160"/>
              <p:cNvSpPr txBox="1"/>
              <p:nvPr/>
            </p:nvSpPr>
            <p:spPr>
              <a:xfrm>
                <a:off x="457200" y="4022434"/>
                <a:ext cx="1572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Heater</a:t>
                </a:r>
                <a:endParaRPr lang="en-US" dirty="0"/>
              </a:p>
            </p:txBody>
          </p:sp>
          <p:cxnSp>
            <p:nvCxnSpPr>
              <p:cNvPr id="162" name="Straight Arrow Connector 161"/>
              <p:cNvCxnSpPr/>
              <p:nvPr/>
            </p:nvCxnSpPr>
            <p:spPr>
              <a:xfrm>
                <a:off x="1618594" y="4234934"/>
                <a:ext cx="2085534" cy="13503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Arrow Connector 182"/>
            <p:cNvCxnSpPr/>
            <p:nvPr/>
          </p:nvCxnSpPr>
          <p:spPr>
            <a:xfrm>
              <a:off x="1500576" y="3882814"/>
              <a:ext cx="1550443" cy="13811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1716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396" y="76200"/>
            <a:ext cx="7043208" cy="1523494"/>
          </a:xfrm>
        </p:spPr>
        <p:txBody>
          <a:bodyPr/>
          <a:lstStyle/>
          <a:p>
            <a:pPr algn="ctr"/>
            <a:r>
              <a:rPr lang="en-US" dirty="0" smtClean="0"/>
              <a:t>Experiment</a:t>
            </a:r>
            <a:endParaRPr lang="en-US" dirty="0"/>
          </a:p>
        </p:txBody>
      </p:sp>
      <p:grpSp>
        <p:nvGrpSpPr>
          <p:cNvPr id="758" name="Group 757"/>
          <p:cNvGrpSpPr/>
          <p:nvPr/>
        </p:nvGrpSpPr>
        <p:grpSpPr>
          <a:xfrm>
            <a:off x="1432943" y="4267200"/>
            <a:ext cx="6060361" cy="2520627"/>
            <a:chOff x="1537132" y="3499173"/>
            <a:chExt cx="6060361" cy="2520627"/>
          </a:xfrm>
        </p:grpSpPr>
        <p:grpSp>
          <p:nvGrpSpPr>
            <p:cNvPr id="759" name="Group 758"/>
            <p:cNvGrpSpPr/>
            <p:nvPr/>
          </p:nvGrpSpPr>
          <p:grpSpPr>
            <a:xfrm>
              <a:off x="1537132" y="4172063"/>
              <a:ext cx="6060361" cy="1847737"/>
              <a:chOff x="1537132" y="4172063"/>
              <a:chExt cx="6060361" cy="1847737"/>
            </a:xfrm>
          </p:grpSpPr>
          <p:grpSp>
            <p:nvGrpSpPr>
              <p:cNvPr id="783" name="Group 782"/>
              <p:cNvGrpSpPr/>
              <p:nvPr/>
            </p:nvGrpSpPr>
            <p:grpSpPr>
              <a:xfrm>
                <a:off x="1537132" y="4172063"/>
                <a:ext cx="6060361" cy="1847737"/>
                <a:chOff x="1537132" y="4172063"/>
                <a:chExt cx="6060361" cy="1847737"/>
              </a:xfrm>
            </p:grpSpPr>
            <p:sp>
              <p:nvSpPr>
                <p:cNvPr id="809" name="Oval 172"/>
                <p:cNvSpPr/>
                <p:nvPr/>
              </p:nvSpPr>
              <p:spPr>
                <a:xfrm>
                  <a:off x="1543052" y="4495915"/>
                  <a:ext cx="6043224" cy="1523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3224" h="1523885">
                      <a:moveTo>
                        <a:pt x="3073316" y="477341"/>
                      </a:moveTo>
                      <a:cubicBezTo>
                        <a:pt x="2449990" y="477341"/>
                        <a:pt x="1944684" y="604761"/>
                        <a:pt x="1944684" y="761942"/>
                      </a:cubicBezTo>
                      <a:cubicBezTo>
                        <a:pt x="1944684" y="919122"/>
                        <a:pt x="2449990" y="1046542"/>
                        <a:pt x="3073316" y="1046542"/>
                      </a:cubicBezTo>
                      <a:cubicBezTo>
                        <a:pt x="3696642" y="1046542"/>
                        <a:pt x="4201947" y="919122"/>
                        <a:pt x="4201947" y="761942"/>
                      </a:cubicBezTo>
                      <a:cubicBezTo>
                        <a:pt x="4201947" y="604761"/>
                        <a:pt x="3696642" y="477341"/>
                        <a:pt x="3073316" y="477341"/>
                      </a:cubicBezTo>
                      <a:close/>
                      <a:moveTo>
                        <a:pt x="3021612" y="0"/>
                      </a:moveTo>
                      <a:cubicBezTo>
                        <a:pt x="4690403" y="0"/>
                        <a:pt x="6043224" y="341133"/>
                        <a:pt x="6043224" y="761943"/>
                      </a:cubicBezTo>
                      <a:cubicBezTo>
                        <a:pt x="6043224" y="1182752"/>
                        <a:pt x="4690403" y="1523885"/>
                        <a:pt x="3021612" y="1523885"/>
                      </a:cubicBezTo>
                      <a:cubicBezTo>
                        <a:pt x="1352822" y="1523885"/>
                        <a:pt x="0" y="1182752"/>
                        <a:pt x="0" y="761943"/>
                      </a:cubicBezTo>
                      <a:cubicBezTo>
                        <a:pt x="0" y="341133"/>
                        <a:pt x="1352822" y="0"/>
                        <a:pt x="3021612" y="0"/>
                      </a:cubicBez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Rectangle 182"/>
                <p:cNvSpPr/>
                <p:nvPr/>
              </p:nvSpPr>
              <p:spPr>
                <a:xfrm>
                  <a:off x="1537132" y="4920679"/>
                  <a:ext cx="6060361" cy="1082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4282" h="1324026">
                      <a:moveTo>
                        <a:pt x="0" y="0"/>
                      </a:moveTo>
                      <a:lnTo>
                        <a:pt x="27056" y="0"/>
                      </a:lnTo>
                      <a:lnTo>
                        <a:pt x="26933" y="1221"/>
                      </a:lnTo>
                      <a:cubicBezTo>
                        <a:pt x="26933" y="516042"/>
                        <a:pt x="1681983" y="933386"/>
                        <a:pt x="3723591" y="933386"/>
                      </a:cubicBezTo>
                      <a:cubicBezTo>
                        <a:pt x="5696162" y="933386"/>
                        <a:pt x="7307876" y="543790"/>
                        <a:pt x="7414282" y="53027"/>
                      </a:cubicBezTo>
                      <a:lnTo>
                        <a:pt x="7414282" y="436326"/>
                      </a:lnTo>
                      <a:lnTo>
                        <a:pt x="7408840" y="446001"/>
                      </a:lnTo>
                      <a:lnTo>
                        <a:pt x="7408840" y="413359"/>
                      </a:lnTo>
                      <a:lnTo>
                        <a:pt x="7396411" y="413359"/>
                      </a:lnTo>
                      <a:cubicBezTo>
                        <a:pt x="7394726" y="452007"/>
                        <a:pt x="7383711" y="490089"/>
                        <a:pt x="7363220" y="527105"/>
                      </a:cubicBezTo>
                      <a:lnTo>
                        <a:pt x="7350830" y="549133"/>
                      </a:lnTo>
                      <a:cubicBezTo>
                        <a:pt x="7099767" y="950942"/>
                        <a:pt x="5831017" y="1267072"/>
                        <a:pt x="4231371" y="1324026"/>
                      </a:cubicBezTo>
                      <a:lnTo>
                        <a:pt x="3170111" y="1324026"/>
                      </a:lnTo>
                      <a:cubicBezTo>
                        <a:pt x="1393681" y="1260777"/>
                        <a:pt x="25325" y="877902"/>
                        <a:pt x="5071" y="413359"/>
                      </a:cubicBezTo>
                      <a:lnTo>
                        <a:pt x="0" y="413359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Oval 172"/>
                <p:cNvSpPr/>
                <p:nvPr/>
              </p:nvSpPr>
              <p:spPr>
                <a:xfrm>
                  <a:off x="1552578" y="4172063"/>
                  <a:ext cx="6043224" cy="1523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3224" h="1523885">
                      <a:moveTo>
                        <a:pt x="3073316" y="477341"/>
                      </a:moveTo>
                      <a:cubicBezTo>
                        <a:pt x="2449990" y="477341"/>
                        <a:pt x="1944684" y="604761"/>
                        <a:pt x="1944684" y="761942"/>
                      </a:cubicBezTo>
                      <a:cubicBezTo>
                        <a:pt x="1944684" y="919122"/>
                        <a:pt x="2449990" y="1046542"/>
                        <a:pt x="3073316" y="1046542"/>
                      </a:cubicBezTo>
                      <a:cubicBezTo>
                        <a:pt x="3696642" y="1046542"/>
                        <a:pt x="4201947" y="919122"/>
                        <a:pt x="4201947" y="761942"/>
                      </a:cubicBezTo>
                      <a:cubicBezTo>
                        <a:pt x="4201947" y="604761"/>
                        <a:pt x="3696642" y="477341"/>
                        <a:pt x="3073316" y="477341"/>
                      </a:cubicBezTo>
                      <a:close/>
                      <a:moveTo>
                        <a:pt x="3021612" y="0"/>
                      </a:moveTo>
                      <a:cubicBezTo>
                        <a:pt x="4690403" y="0"/>
                        <a:pt x="6043224" y="341133"/>
                        <a:pt x="6043224" y="761943"/>
                      </a:cubicBezTo>
                      <a:cubicBezTo>
                        <a:pt x="6043224" y="1182752"/>
                        <a:pt x="4690403" y="1523885"/>
                        <a:pt x="3021612" y="1523885"/>
                      </a:cubicBezTo>
                      <a:cubicBezTo>
                        <a:pt x="1352822" y="1523885"/>
                        <a:pt x="0" y="1182752"/>
                        <a:pt x="0" y="761943"/>
                      </a:cubicBezTo>
                      <a:cubicBezTo>
                        <a:pt x="0" y="341133"/>
                        <a:pt x="1352822" y="0"/>
                        <a:pt x="3021612" y="0"/>
                      </a:cubicBez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4" name="Group 783"/>
              <p:cNvGrpSpPr/>
              <p:nvPr/>
            </p:nvGrpSpPr>
            <p:grpSpPr>
              <a:xfrm>
                <a:off x="2682708" y="4232969"/>
                <a:ext cx="3867028" cy="1172503"/>
                <a:chOff x="2571603" y="2789897"/>
                <a:chExt cx="3867028" cy="1172503"/>
              </a:xfrm>
            </p:grpSpPr>
            <p:sp>
              <p:nvSpPr>
                <p:cNvPr id="789" name="Diamond 15"/>
                <p:cNvSpPr>
                  <a:spLocks noChangeAspect="1"/>
                </p:cNvSpPr>
                <p:nvPr/>
              </p:nvSpPr>
              <p:spPr>
                <a:xfrm>
                  <a:off x="3650067" y="3030177"/>
                  <a:ext cx="1711995" cy="247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995" h="247172">
                      <a:moveTo>
                        <a:pt x="855998" y="0"/>
                      </a:moveTo>
                      <a:lnTo>
                        <a:pt x="1711995" y="214000"/>
                      </a:lnTo>
                      <a:lnTo>
                        <a:pt x="1586616" y="245344"/>
                      </a:lnTo>
                      <a:cubicBezTo>
                        <a:pt x="1392222" y="202225"/>
                        <a:pt x="1139826" y="177140"/>
                        <a:pt x="864067" y="177140"/>
                      </a:cubicBezTo>
                      <a:cubicBezTo>
                        <a:pt x="584125" y="177140"/>
                        <a:pt x="328261" y="202992"/>
                        <a:pt x="132687" y="247172"/>
                      </a:cubicBezTo>
                      <a:lnTo>
                        <a:pt x="0" y="214000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Diamond 135"/>
                <p:cNvSpPr>
                  <a:spLocks noChangeAspect="1"/>
                </p:cNvSpPr>
                <p:nvPr/>
              </p:nvSpPr>
              <p:spPr>
                <a:xfrm>
                  <a:off x="2609852" y="3274649"/>
                  <a:ext cx="1027378" cy="427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378" h="427998">
                      <a:moveTo>
                        <a:pt x="855998" y="0"/>
                      </a:moveTo>
                      <a:lnTo>
                        <a:pt x="1022206" y="41552"/>
                      </a:lnTo>
                      <a:cubicBezTo>
                        <a:pt x="875624" y="88478"/>
                        <a:pt x="788445" y="147929"/>
                        <a:pt x="788445" y="212486"/>
                      </a:cubicBezTo>
                      <a:cubicBezTo>
                        <a:pt x="788445" y="277803"/>
                        <a:pt x="877688" y="337892"/>
                        <a:pt x="1027378" y="385153"/>
                      </a:cubicBezTo>
                      <a:lnTo>
                        <a:pt x="855998" y="427998"/>
                      </a:lnTo>
                      <a:lnTo>
                        <a:pt x="0" y="213999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Diamond 134"/>
                <p:cNvSpPr>
                  <a:spLocks noChangeAspect="1"/>
                </p:cNvSpPr>
                <p:nvPr/>
              </p:nvSpPr>
              <p:spPr>
                <a:xfrm>
                  <a:off x="5364065" y="3279317"/>
                  <a:ext cx="1012506" cy="427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506" h="427998">
                      <a:moveTo>
                        <a:pt x="156509" y="0"/>
                      </a:moveTo>
                      <a:lnTo>
                        <a:pt x="1012506" y="213999"/>
                      </a:lnTo>
                      <a:lnTo>
                        <a:pt x="156509" y="427998"/>
                      </a:lnTo>
                      <a:lnTo>
                        <a:pt x="0" y="388871"/>
                      </a:lnTo>
                      <a:cubicBezTo>
                        <a:pt x="165855" y="340275"/>
                        <a:pt x="265906" y="276977"/>
                        <a:pt x="265906" y="207818"/>
                      </a:cubicBezTo>
                      <a:cubicBezTo>
                        <a:pt x="265906" y="141812"/>
                        <a:pt x="174771" y="81144"/>
                        <a:pt x="22249" y="33565"/>
                      </a:cubicBez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Diamond 136"/>
                <p:cNvSpPr>
                  <a:spLocks noChangeAspect="1"/>
                </p:cNvSpPr>
                <p:nvPr/>
              </p:nvSpPr>
              <p:spPr>
                <a:xfrm>
                  <a:off x="3647315" y="3704900"/>
                  <a:ext cx="1711995" cy="25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995" h="257500">
                      <a:moveTo>
                        <a:pt x="174005" y="0"/>
                      </a:moveTo>
                      <a:cubicBezTo>
                        <a:pt x="364067" y="39423"/>
                        <a:pt x="604905" y="62052"/>
                        <a:pt x="866819" y="62052"/>
                      </a:cubicBezTo>
                      <a:cubicBezTo>
                        <a:pt x="1123318" y="62052"/>
                        <a:pt x="1359603" y="40349"/>
                        <a:pt x="1547791" y="2450"/>
                      </a:cubicBezTo>
                      <a:lnTo>
                        <a:pt x="1711995" y="43501"/>
                      </a:lnTo>
                      <a:lnTo>
                        <a:pt x="855998" y="257500"/>
                      </a:lnTo>
                      <a:lnTo>
                        <a:pt x="0" y="43501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Parallelogram 792"/>
                <p:cNvSpPr/>
                <p:nvPr/>
              </p:nvSpPr>
              <p:spPr>
                <a:xfrm rot="20760000">
                  <a:off x="3448907" y="3456618"/>
                  <a:ext cx="227631" cy="234633"/>
                </a:xfrm>
                <a:prstGeom prst="parallelogram">
                  <a:avLst>
                    <a:gd name="adj" fmla="val 22817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Parallelogram 793"/>
                <p:cNvSpPr/>
                <p:nvPr/>
              </p:nvSpPr>
              <p:spPr>
                <a:xfrm rot="840000" flipH="1">
                  <a:off x="5347670" y="3458189"/>
                  <a:ext cx="225551" cy="238035"/>
                </a:xfrm>
                <a:prstGeom prst="parallelogram">
                  <a:avLst>
                    <a:gd name="adj" fmla="val 26622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Parallelogram 794"/>
                <p:cNvSpPr/>
                <p:nvPr/>
              </p:nvSpPr>
              <p:spPr>
                <a:xfrm rot="840000" flipH="1">
                  <a:off x="3607400" y="3622687"/>
                  <a:ext cx="945000" cy="238035"/>
                </a:xfrm>
                <a:prstGeom prst="parallelogram">
                  <a:avLst>
                    <a:gd name="adj" fmla="val 26622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Parallelogram 795"/>
                <p:cNvSpPr/>
                <p:nvPr/>
              </p:nvSpPr>
              <p:spPr>
                <a:xfrm rot="20760000">
                  <a:off x="4473486" y="3626313"/>
                  <a:ext cx="935182" cy="234633"/>
                </a:xfrm>
                <a:prstGeom prst="parallelogram">
                  <a:avLst>
                    <a:gd name="adj" fmla="val 22817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Diamond 136"/>
                <p:cNvSpPr>
                  <a:spLocks noChangeAspect="1"/>
                </p:cNvSpPr>
                <p:nvPr/>
              </p:nvSpPr>
              <p:spPr>
                <a:xfrm>
                  <a:off x="3648074" y="3464620"/>
                  <a:ext cx="1711995" cy="25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995" h="257500">
                      <a:moveTo>
                        <a:pt x="174005" y="0"/>
                      </a:moveTo>
                      <a:cubicBezTo>
                        <a:pt x="364067" y="39423"/>
                        <a:pt x="604905" y="62052"/>
                        <a:pt x="866819" y="62052"/>
                      </a:cubicBezTo>
                      <a:cubicBezTo>
                        <a:pt x="1123318" y="62052"/>
                        <a:pt x="1359603" y="40349"/>
                        <a:pt x="1547791" y="2450"/>
                      </a:cubicBezTo>
                      <a:lnTo>
                        <a:pt x="1711995" y="43501"/>
                      </a:lnTo>
                      <a:lnTo>
                        <a:pt x="855998" y="257500"/>
                      </a:lnTo>
                      <a:lnTo>
                        <a:pt x="0" y="43501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Parallelogram 797"/>
                <p:cNvSpPr/>
                <p:nvPr/>
              </p:nvSpPr>
              <p:spPr>
                <a:xfrm rot="16200000">
                  <a:off x="5378324" y="3093966"/>
                  <a:ext cx="364051" cy="338802"/>
                </a:xfrm>
                <a:prstGeom prst="parallelogram">
                  <a:avLst>
                    <a:gd name="adj" fmla="val 38477"/>
                  </a:avLst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Parallelogram 798"/>
                <p:cNvSpPr/>
                <p:nvPr/>
              </p:nvSpPr>
              <p:spPr>
                <a:xfrm rot="20760000">
                  <a:off x="5503449" y="3368325"/>
                  <a:ext cx="935182" cy="234633"/>
                </a:xfrm>
                <a:prstGeom prst="parallelogram">
                  <a:avLst>
                    <a:gd name="adj" fmla="val 22817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Diamond 134"/>
                <p:cNvSpPr>
                  <a:spLocks noChangeAspect="1"/>
                </p:cNvSpPr>
                <p:nvPr/>
              </p:nvSpPr>
              <p:spPr>
                <a:xfrm>
                  <a:off x="5364824" y="3039037"/>
                  <a:ext cx="1012506" cy="427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506" h="427998">
                      <a:moveTo>
                        <a:pt x="156509" y="0"/>
                      </a:moveTo>
                      <a:lnTo>
                        <a:pt x="1012506" y="213999"/>
                      </a:lnTo>
                      <a:lnTo>
                        <a:pt x="156509" y="427998"/>
                      </a:lnTo>
                      <a:lnTo>
                        <a:pt x="0" y="388871"/>
                      </a:lnTo>
                      <a:cubicBezTo>
                        <a:pt x="165855" y="340275"/>
                        <a:pt x="265906" y="276977"/>
                        <a:pt x="265906" y="207818"/>
                      </a:cubicBezTo>
                      <a:cubicBezTo>
                        <a:pt x="265906" y="141812"/>
                        <a:pt x="174771" y="81144"/>
                        <a:pt x="22249" y="33565"/>
                      </a:cubicBez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Parallelogram 800"/>
                <p:cNvSpPr/>
                <p:nvPr/>
              </p:nvSpPr>
              <p:spPr>
                <a:xfrm rot="5400000" flipH="1">
                  <a:off x="3285803" y="3095721"/>
                  <a:ext cx="364051" cy="338802"/>
                </a:xfrm>
                <a:prstGeom prst="parallelogram">
                  <a:avLst>
                    <a:gd name="adj" fmla="val 38477"/>
                  </a:avLst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Parallelogram 801"/>
                <p:cNvSpPr/>
                <p:nvPr/>
              </p:nvSpPr>
              <p:spPr>
                <a:xfrm rot="840000" flipH="1">
                  <a:off x="2571603" y="3367702"/>
                  <a:ext cx="945000" cy="238035"/>
                </a:xfrm>
                <a:prstGeom prst="parallelogram">
                  <a:avLst>
                    <a:gd name="adj" fmla="val 26622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Parallelogram 802"/>
                <p:cNvSpPr/>
                <p:nvPr/>
              </p:nvSpPr>
              <p:spPr>
                <a:xfrm rot="16200000">
                  <a:off x="4688867" y="2690719"/>
                  <a:ext cx="364052" cy="773814"/>
                </a:xfrm>
                <a:prstGeom prst="parallelogram">
                  <a:avLst>
                    <a:gd name="adj" fmla="val 28011"/>
                  </a:avLst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Parallelogram 803"/>
                <p:cNvSpPr/>
                <p:nvPr/>
              </p:nvSpPr>
              <p:spPr>
                <a:xfrm rot="20760000">
                  <a:off x="5212729" y="3025695"/>
                  <a:ext cx="193219" cy="234633"/>
                </a:xfrm>
                <a:prstGeom prst="parallelogram">
                  <a:avLst>
                    <a:gd name="adj" fmla="val 22817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Parallelogram 804"/>
                <p:cNvSpPr/>
                <p:nvPr/>
              </p:nvSpPr>
              <p:spPr>
                <a:xfrm rot="5400000" flipV="1">
                  <a:off x="3981442" y="2687714"/>
                  <a:ext cx="364052" cy="773814"/>
                </a:xfrm>
                <a:prstGeom prst="parallelogram">
                  <a:avLst>
                    <a:gd name="adj" fmla="val 28011"/>
                  </a:avLst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Parallelogram 805"/>
                <p:cNvSpPr/>
                <p:nvPr/>
              </p:nvSpPr>
              <p:spPr>
                <a:xfrm rot="840000" flipH="1">
                  <a:off x="3613969" y="3023513"/>
                  <a:ext cx="196255" cy="238035"/>
                </a:xfrm>
                <a:prstGeom prst="parallelogram">
                  <a:avLst>
                    <a:gd name="adj" fmla="val 26622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Diamond 15"/>
                <p:cNvSpPr>
                  <a:spLocks noChangeAspect="1"/>
                </p:cNvSpPr>
                <p:nvPr/>
              </p:nvSpPr>
              <p:spPr>
                <a:xfrm>
                  <a:off x="3650826" y="2789897"/>
                  <a:ext cx="1711995" cy="247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995" h="247172">
                      <a:moveTo>
                        <a:pt x="855998" y="0"/>
                      </a:moveTo>
                      <a:lnTo>
                        <a:pt x="1711995" y="214000"/>
                      </a:lnTo>
                      <a:lnTo>
                        <a:pt x="1586616" y="245344"/>
                      </a:lnTo>
                      <a:cubicBezTo>
                        <a:pt x="1392222" y="202225"/>
                        <a:pt x="1139826" y="177140"/>
                        <a:pt x="864067" y="177140"/>
                      </a:cubicBezTo>
                      <a:cubicBezTo>
                        <a:pt x="584125" y="177140"/>
                        <a:pt x="328261" y="202992"/>
                        <a:pt x="132687" y="247172"/>
                      </a:cubicBezTo>
                      <a:lnTo>
                        <a:pt x="0" y="214000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Diamond 135"/>
                <p:cNvSpPr>
                  <a:spLocks noChangeAspect="1"/>
                </p:cNvSpPr>
                <p:nvPr/>
              </p:nvSpPr>
              <p:spPr>
                <a:xfrm>
                  <a:off x="2610611" y="3034369"/>
                  <a:ext cx="1027378" cy="427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378" h="427998">
                      <a:moveTo>
                        <a:pt x="855998" y="0"/>
                      </a:moveTo>
                      <a:lnTo>
                        <a:pt x="1022206" y="41552"/>
                      </a:lnTo>
                      <a:cubicBezTo>
                        <a:pt x="875624" y="88478"/>
                        <a:pt x="788445" y="147929"/>
                        <a:pt x="788445" y="212486"/>
                      </a:cubicBezTo>
                      <a:cubicBezTo>
                        <a:pt x="788445" y="277803"/>
                        <a:pt x="877688" y="337892"/>
                        <a:pt x="1027378" y="385153"/>
                      </a:cubicBezTo>
                      <a:lnTo>
                        <a:pt x="855998" y="427998"/>
                      </a:lnTo>
                      <a:lnTo>
                        <a:pt x="0" y="213999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5" name="Rectangle 784"/>
              <p:cNvSpPr/>
              <p:nvPr/>
            </p:nvSpPr>
            <p:spPr>
              <a:xfrm>
                <a:off x="3898855" y="4576763"/>
                <a:ext cx="1083143" cy="156803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6" name="Rectangle 785"/>
              <p:cNvSpPr/>
              <p:nvPr/>
            </p:nvSpPr>
            <p:spPr>
              <a:xfrm>
                <a:off x="4255620" y="4600578"/>
                <a:ext cx="1083143" cy="156803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7" name="Right Triangle 786"/>
              <p:cNvSpPr/>
              <p:nvPr/>
            </p:nvSpPr>
            <p:spPr>
              <a:xfrm rot="9823648">
                <a:off x="3597985" y="4758165"/>
                <a:ext cx="145078" cy="127564"/>
              </a:xfrm>
              <a:prstGeom prst="rtTriangle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8" name="Right Triangle 787"/>
              <p:cNvSpPr/>
              <p:nvPr/>
            </p:nvSpPr>
            <p:spPr>
              <a:xfrm rot="7024765">
                <a:off x="5489485" y="4763632"/>
                <a:ext cx="145078" cy="127564"/>
              </a:xfrm>
              <a:prstGeom prst="rtTriangle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60" name="Parallelogram 759"/>
            <p:cNvSpPr/>
            <p:nvPr/>
          </p:nvSpPr>
          <p:spPr>
            <a:xfrm rot="20785047">
              <a:off x="2841554" y="4277052"/>
              <a:ext cx="1887055" cy="228600"/>
            </a:xfrm>
            <a:prstGeom prst="parallelogram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1" name="Parallelogram 760"/>
            <p:cNvSpPr/>
            <p:nvPr/>
          </p:nvSpPr>
          <p:spPr>
            <a:xfrm rot="814953" flipH="1">
              <a:off x="4581968" y="4285109"/>
              <a:ext cx="1853144" cy="228600"/>
            </a:xfrm>
            <a:prstGeom prst="parallelogram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2" name="Parallelogram 761"/>
            <p:cNvSpPr/>
            <p:nvPr/>
          </p:nvSpPr>
          <p:spPr>
            <a:xfrm rot="20785047">
              <a:off x="4572407" y="4694552"/>
              <a:ext cx="1965487" cy="228600"/>
            </a:xfrm>
            <a:prstGeom prst="parallelogram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3" name="Parallelogram 762"/>
            <p:cNvSpPr/>
            <p:nvPr/>
          </p:nvSpPr>
          <p:spPr>
            <a:xfrm rot="814953" flipH="1">
              <a:off x="2678125" y="4692636"/>
              <a:ext cx="1992009" cy="228600"/>
            </a:xfrm>
            <a:prstGeom prst="parallelogram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64" name="Group 763"/>
            <p:cNvGrpSpPr/>
            <p:nvPr/>
          </p:nvGrpSpPr>
          <p:grpSpPr>
            <a:xfrm>
              <a:off x="2704068" y="3879152"/>
              <a:ext cx="3816959" cy="1025591"/>
              <a:chOff x="1108653" y="1199323"/>
              <a:chExt cx="3816959" cy="1025591"/>
            </a:xfrm>
          </p:grpSpPr>
          <p:sp>
            <p:nvSpPr>
              <p:cNvPr id="779" name="Diamond 38"/>
              <p:cNvSpPr/>
              <p:nvPr/>
            </p:nvSpPr>
            <p:spPr>
              <a:xfrm>
                <a:off x="1143383" y="1290637"/>
                <a:ext cx="3737108" cy="934277"/>
              </a:xfrm>
              <a:custGeom>
                <a:avLst/>
                <a:gdLst/>
                <a:ahLst/>
                <a:cxnLst/>
                <a:rect l="l" t="t" r="r" b="b"/>
                <a:pathLst>
                  <a:path w="3737108" h="934277">
                    <a:moveTo>
                      <a:pt x="1842662" y="273458"/>
                    </a:moveTo>
                    <a:cubicBezTo>
                      <a:pt x="1466299" y="273458"/>
                      <a:pt x="1161197" y="360171"/>
                      <a:pt x="1161197" y="467138"/>
                    </a:cubicBezTo>
                    <a:cubicBezTo>
                      <a:pt x="1161197" y="574105"/>
                      <a:pt x="1466299" y="660818"/>
                      <a:pt x="1842662" y="660818"/>
                    </a:cubicBezTo>
                    <a:cubicBezTo>
                      <a:pt x="2219025" y="660818"/>
                      <a:pt x="2524127" y="574105"/>
                      <a:pt x="2524127" y="467138"/>
                    </a:cubicBezTo>
                    <a:cubicBezTo>
                      <a:pt x="2524127" y="360171"/>
                      <a:pt x="2219025" y="273458"/>
                      <a:pt x="1842662" y="273458"/>
                    </a:cubicBezTo>
                    <a:close/>
                    <a:moveTo>
                      <a:pt x="1868554" y="0"/>
                    </a:moveTo>
                    <a:lnTo>
                      <a:pt x="3737108" y="467139"/>
                    </a:lnTo>
                    <a:lnTo>
                      <a:pt x="1868554" y="934277"/>
                    </a:lnTo>
                    <a:lnTo>
                      <a:pt x="0" y="467139"/>
                    </a:ln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0" name="Parallelogram 779"/>
              <p:cNvSpPr/>
              <p:nvPr/>
            </p:nvSpPr>
            <p:spPr>
              <a:xfrm rot="20752430">
                <a:off x="2982799" y="1913031"/>
                <a:ext cx="1942813" cy="72990"/>
              </a:xfrm>
              <a:prstGeom prst="parallelogram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1" name="Parallelogram 780"/>
              <p:cNvSpPr/>
              <p:nvPr/>
            </p:nvSpPr>
            <p:spPr>
              <a:xfrm rot="847570" flipH="1">
                <a:off x="1108653" y="1913027"/>
                <a:ext cx="1943155" cy="75913"/>
              </a:xfrm>
              <a:prstGeom prst="parallelogram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2" name="Diamond 38"/>
              <p:cNvSpPr/>
              <p:nvPr/>
            </p:nvSpPr>
            <p:spPr>
              <a:xfrm>
                <a:off x="1147763" y="1199323"/>
                <a:ext cx="3737108" cy="934277"/>
              </a:xfrm>
              <a:custGeom>
                <a:avLst/>
                <a:gdLst/>
                <a:ahLst/>
                <a:cxnLst/>
                <a:rect l="l" t="t" r="r" b="b"/>
                <a:pathLst>
                  <a:path w="3737108" h="934277">
                    <a:moveTo>
                      <a:pt x="1842662" y="273458"/>
                    </a:moveTo>
                    <a:cubicBezTo>
                      <a:pt x="1466299" y="273458"/>
                      <a:pt x="1161197" y="360171"/>
                      <a:pt x="1161197" y="467138"/>
                    </a:cubicBezTo>
                    <a:cubicBezTo>
                      <a:pt x="1161197" y="574105"/>
                      <a:pt x="1466299" y="660818"/>
                      <a:pt x="1842662" y="660818"/>
                    </a:cubicBezTo>
                    <a:cubicBezTo>
                      <a:pt x="2219025" y="660818"/>
                      <a:pt x="2524127" y="574105"/>
                      <a:pt x="2524127" y="467138"/>
                    </a:cubicBezTo>
                    <a:cubicBezTo>
                      <a:pt x="2524127" y="360171"/>
                      <a:pt x="2219025" y="273458"/>
                      <a:pt x="1842662" y="273458"/>
                    </a:cubicBezTo>
                    <a:close/>
                    <a:moveTo>
                      <a:pt x="1868554" y="0"/>
                    </a:moveTo>
                    <a:lnTo>
                      <a:pt x="3737108" y="467139"/>
                    </a:lnTo>
                    <a:lnTo>
                      <a:pt x="1868554" y="934277"/>
                    </a:lnTo>
                    <a:lnTo>
                      <a:pt x="0" y="467139"/>
                    </a:ln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65" name="Cube 764"/>
            <p:cNvSpPr/>
            <p:nvPr/>
          </p:nvSpPr>
          <p:spPr>
            <a:xfrm>
              <a:off x="4439378" y="4338671"/>
              <a:ext cx="311426" cy="127460"/>
            </a:xfrm>
            <a:prstGeom prst="cube">
              <a:avLst>
                <a:gd name="adj" fmla="val 54057"/>
              </a:avLst>
            </a:prstGeom>
            <a:solidFill>
              <a:srgbClr val="DEC350"/>
            </a:solidFill>
            <a:ln w="25400" cap="flat" cmpd="sng" algn="ctr">
              <a:solidFill>
                <a:srgbClr val="9F8D2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66" name="Group 765"/>
            <p:cNvGrpSpPr/>
            <p:nvPr/>
          </p:nvGrpSpPr>
          <p:grpSpPr>
            <a:xfrm>
              <a:off x="2633604" y="3499173"/>
              <a:ext cx="3920508" cy="1302715"/>
              <a:chOff x="2190750" y="4883251"/>
              <a:chExt cx="4796373" cy="1593749"/>
            </a:xfrm>
          </p:grpSpPr>
          <p:sp>
            <p:nvSpPr>
              <p:cNvPr id="767" name="Parallelogram 766"/>
              <p:cNvSpPr/>
              <p:nvPr/>
            </p:nvSpPr>
            <p:spPr>
              <a:xfrm rot="20760000">
                <a:off x="4390308" y="4912991"/>
                <a:ext cx="272075" cy="420476"/>
              </a:xfrm>
              <a:prstGeom prst="parallelogram">
                <a:avLst>
                  <a:gd name="adj" fmla="val 38104"/>
                </a:avLst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8" name="Parallelogram 767"/>
              <p:cNvSpPr/>
              <p:nvPr/>
            </p:nvSpPr>
            <p:spPr>
              <a:xfrm rot="840000" flipH="1">
                <a:off x="6676308" y="5467883"/>
                <a:ext cx="272075" cy="420476"/>
              </a:xfrm>
              <a:prstGeom prst="parallelogram">
                <a:avLst>
                  <a:gd name="adj" fmla="val 38104"/>
                </a:avLst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9" name="Diamond 768"/>
              <p:cNvSpPr/>
              <p:nvPr/>
            </p:nvSpPr>
            <p:spPr>
              <a:xfrm>
                <a:off x="2299379" y="5334000"/>
                <a:ext cx="4572000" cy="1143000"/>
              </a:xfrm>
              <a:prstGeom prst="diamond">
                <a:avLst/>
              </a:prstGeom>
              <a:solidFill>
                <a:srgbClr val="4F81BD">
                  <a:alpha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0" name="Diamond 769"/>
              <p:cNvSpPr/>
              <p:nvPr/>
            </p:nvSpPr>
            <p:spPr>
              <a:xfrm>
                <a:off x="2312492" y="4883251"/>
                <a:ext cx="4572000" cy="1143000"/>
              </a:xfrm>
              <a:prstGeom prst="diamond">
                <a:avLst/>
              </a:prstGeom>
              <a:solidFill>
                <a:srgbClr val="4F81BD">
                  <a:alpha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1" name="Parallelogram 770"/>
              <p:cNvSpPr/>
              <p:nvPr/>
            </p:nvSpPr>
            <p:spPr>
              <a:xfrm rot="20755528">
                <a:off x="4508463" y="5761412"/>
                <a:ext cx="2478660" cy="427691"/>
              </a:xfrm>
              <a:prstGeom prst="parallelogram">
                <a:avLst/>
              </a:prstGeom>
              <a:solidFill>
                <a:srgbClr val="4F81BD">
                  <a:alpha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2" name="Parallelogram 771"/>
              <p:cNvSpPr/>
              <p:nvPr/>
            </p:nvSpPr>
            <p:spPr>
              <a:xfrm rot="844472" flipH="1">
                <a:off x="2190750" y="5754343"/>
                <a:ext cx="2478660" cy="427691"/>
              </a:xfrm>
              <a:prstGeom prst="parallelogram">
                <a:avLst/>
              </a:prstGeom>
              <a:solidFill>
                <a:srgbClr val="4F81BD">
                  <a:alpha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3" name="Parallelogram 772"/>
              <p:cNvSpPr/>
              <p:nvPr/>
            </p:nvSpPr>
            <p:spPr>
              <a:xfrm rot="840000" flipH="1">
                <a:off x="2222375" y="5500467"/>
                <a:ext cx="272075" cy="420476"/>
              </a:xfrm>
              <a:prstGeom prst="parallelogram">
                <a:avLst>
                  <a:gd name="adj" fmla="val 38104"/>
                </a:avLst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4" name="Parallelogram 773"/>
              <p:cNvSpPr/>
              <p:nvPr/>
            </p:nvSpPr>
            <p:spPr>
              <a:xfrm rot="20760000">
                <a:off x="4546475" y="6027949"/>
                <a:ext cx="272075" cy="420476"/>
              </a:xfrm>
              <a:prstGeom prst="parallelogram">
                <a:avLst>
                  <a:gd name="adj" fmla="val 38104"/>
                </a:avLst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5" name="Isosceles Triangle 774"/>
              <p:cNvSpPr/>
              <p:nvPr/>
            </p:nvSpPr>
            <p:spPr>
              <a:xfrm rot="10800000">
                <a:off x="4391439" y="5983249"/>
                <a:ext cx="373698" cy="45719"/>
              </a:xfrm>
              <a:prstGeom prst="triangle">
                <a:avLst/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6" name="Isosceles Triangle 775"/>
              <p:cNvSpPr/>
              <p:nvPr/>
            </p:nvSpPr>
            <p:spPr>
              <a:xfrm rot="16200000">
                <a:off x="2316337" y="5371459"/>
                <a:ext cx="81327" cy="169613"/>
              </a:xfrm>
              <a:prstGeom prst="triangle">
                <a:avLst/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7" name="Isosceles Triangle 776"/>
              <p:cNvSpPr/>
              <p:nvPr/>
            </p:nvSpPr>
            <p:spPr>
              <a:xfrm rot="5400000" flipH="1">
                <a:off x="6755434" y="5378071"/>
                <a:ext cx="81327" cy="169613"/>
              </a:xfrm>
              <a:prstGeom prst="triangle">
                <a:avLst/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8" name="Isosceles Triangle 777"/>
              <p:cNvSpPr/>
              <p:nvPr/>
            </p:nvSpPr>
            <p:spPr>
              <a:xfrm rot="10800000" flipV="1">
                <a:off x="4411706" y="4884416"/>
                <a:ext cx="373698" cy="45719"/>
              </a:xfrm>
              <a:prstGeom prst="triangle">
                <a:avLst/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12" name="Group 811"/>
          <p:cNvGrpSpPr/>
          <p:nvPr/>
        </p:nvGrpSpPr>
        <p:grpSpPr>
          <a:xfrm>
            <a:off x="1500576" y="1676400"/>
            <a:ext cx="6043224" cy="3224103"/>
            <a:chOff x="1497620" y="1423943"/>
            <a:chExt cx="6043224" cy="3224103"/>
          </a:xfrm>
        </p:grpSpPr>
        <p:grpSp>
          <p:nvGrpSpPr>
            <p:cNvPr id="813" name="Group 812"/>
            <p:cNvGrpSpPr/>
            <p:nvPr/>
          </p:nvGrpSpPr>
          <p:grpSpPr>
            <a:xfrm>
              <a:off x="2550861" y="3172497"/>
              <a:ext cx="3891089" cy="1475549"/>
              <a:chOff x="2581124" y="3563025"/>
              <a:chExt cx="3891089" cy="1475549"/>
            </a:xfrm>
          </p:grpSpPr>
          <p:grpSp>
            <p:nvGrpSpPr>
              <p:cNvPr id="861" name="Group 860"/>
              <p:cNvGrpSpPr/>
              <p:nvPr/>
            </p:nvGrpSpPr>
            <p:grpSpPr>
              <a:xfrm>
                <a:off x="2588200" y="4036566"/>
                <a:ext cx="3884013" cy="1002008"/>
                <a:chOff x="2588200" y="4036566"/>
                <a:chExt cx="3884013" cy="1002008"/>
              </a:xfrm>
            </p:grpSpPr>
            <p:sp>
              <p:nvSpPr>
                <p:cNvPr id="879" name="Isosceles Triangle 878"/>
                <p:cNvSpPr/>
                <p:nvPr/>
              </p:nvSpPr>
              <p:spPr>
                <a:xfrm rot="16200000">
                  <a:off x="2681215" y="4779092"/>
                  <a:ext cx="66476" cy="138640"/>
                </a:xfrm>
                <a:prstGeom prst="triangle">
                  <a:avLst/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Isosceles Triangle 879"/>
                <p:cNvSpPr/>
                <p:nvPr/>
              </p:nvSpPr>
              <p:spPr>
                <a:xfrm rot="5400000" flipH="1">
                  <a:off x="6309689" y="4784496"/>
                  <a:ext cx="66476" cy="138640"/>
                </a:xfrm>
                <a:prstGeom prst="triangle">
                  <a:avLst/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Isosceles Triangle 880"/>
                <p:cNvSpPr/>
                <p:nvPr/>
              </p:nvSpPr>
              <p:spPr>
                <a:xfrm rot="10800000" flipV="1">
                  <a:off x="4388207" y="4288233"/>
                  <a:ext cx="305457" cy="37370"/>
                </a:xfrm>
                <a:prstGeom prst="triangle">
                  <a:avLst/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Parallelogram 881"/>
                <p:cNvSpPr/>
                <p:nvPr/>
              </p:nvSpPr>
              <p:spPr>
                <a:xfrm rot="840000" flipH="1">
                  <a:off x="4527688" y="4055868"/>
                  <a:ext cx="190327" cy="250433"/>
                </a:xfrm>
                <a:prstGeom prst="parallelogram">
                  <a:avLst>
                    <a:gd name="adj" fmla="val 38104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Parallelogram 882"/>
                <p:cNvSpPr/>
                <p:nvPr/>
              </p:nvSpPr>
              <p:spPr>
                <a:xfrm rot="20760000">
                  <a:off x="2594682" y="4502188"/>
                  <a:ext cx="222391" cy="343693"/>
                </a:xfrm>
                <a:prstGeom prst="parallelogram">
                  <a:avLst>
                    <a:gd name="adj" fmla="val 38104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Diamond 3"/>
                <p:cNvSpPr/>
                <p:nvPr/>
              </p:nvSpPr>
              <p:spPr>
                <a:xfrm>
                  <a:off x="2672382" y="4291152"/>
                  <a:ext cx="3737108" cy="74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0" h="778076">
                      <a:moveTo>
                        <a:pt x="2286000" y="0"/>
                      </a:moveTo>
                      <a:lnTo>
                        <a:pt x="4572000" y="571500"/>
                      </a:lnTo>
                      <a:lnTo>
                        <a:pt x="3745696" y="778076"/>
                      </a:lnTo>
                      <a:cubicBezTo>
                        <a:pt x="3392481" y="675106"/>
                        <a:pt x="2869531" y="610262"/>
                        <a:pt x="2286000" y="610262"/>
                      </a:cubicBezTo>
                      <a:cubicBezTo>
                        <a:pt x="1702470" y="610262"/>
                        <a:pt x="1179519" y="675106"/>
                        <a:pt x="826304" y="778076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rgbClr val="4F81BD">
                    <a:alpha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Diamond 3"/>
                <p:cNvSpPr/>
                <p:nvPr/>
              </p:nvSpPr>
              <p:spPr>
                <a:xfrm>
                  <a:off x="2692254" y="4036566"/>
                  <a:ext cx="3737108" cy="635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0" h="778076">
                      <a:moveTo>
                        <a:pt x="2286000" y="0"/>
                      </a:moveTo>
                      <a:lnTo>
                        <a:pt x="4572000" y="571500"/>
                      </a:lnTo>
                      <a:lnTo>
                        <a:pt x="3745696" y="778076"/>
                      </a:lnTo>
                      <a:cubicBezTo>
                        <a:pt x="3392481" y="675106"/>
                        <a:pt x="2869531" y="610262"/>
                        <a:pt x="2286000" y="610262"/>
                      </a:cubicBezTo>
                      <a:cubicBezTo>
                        <a:pt x="1702470" y="610262"/>
                        <a:pt x="1179519" y="675106"/>
                        <a:pt x="826304" y="778076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rgbClr val="4F81BD">
                    <a:alpha val="74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Parallelogram 885"/>
                <p:cNvSpPr/>
                <p:nvPr/>
              </p:nvSpPr>
              <p:spPr>
                <a:xfrm rot="20755528">
                  <a:off x="5667361" y="4597381"/>
                  <a:ext cx="804852" cy="349590"/>
                </a:xfrm>
                <a:prstGeom prst="parallelogram">
                  <a:avLst/>
                </a:prstGeom>
                <a:solidFill>
                  <a:srgbClr val="4F81BD">
                    <a:alpha val="74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Parallelogram 886"/>
                <p:cNvSpPr/>
                <p:nvPr/>
              </p:nvSpPr>
              <p:spPr>
                <a:xfrm rot="844472" flipH="1">
                  <a:off x="2588200" y="4598713"/>
                  <a:ext cx="815809" cy="349590"/>
                </a:xfrm>
                <a:prstGeom prst="parallelogram">
                  <a:avLst/>
                </a:prstGeom>
                <a:solidFill>
                  <a:srgbClr val="4F81BD">
                    <a:alpha val="74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Parallelogram 887"/>
                <p:cNvSpPr/>
                <p:nvPr/>
              </p:nvSpPr>
              <p:spPr>
                <a:xfrm rot="20760000">
                  <a:off x="6241979" y="4533629"/>
                  <a:ext cx="222391" cy="343693"/>
                </a:xfrm>
                <a:prstGeom prst="parallelogram">
                  <a:avLst>
                    <a:gd name="adj" fmla="val 38104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DC690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2" name="Group 861"/>
              <p:cNvGrpSpPr/>
              <p:nvPr/>
            </p:nvGrpSpPr>
            <p:grpSpPr>
              <a:xfrm>
                <a:off x="2627806" y="3924241"/>
                <a:ext cx="3801556" cy="735504"/>
                <a:chOff x="2633591" y="3938530"/>
                <a:chExt cx="3801556" cy="735504"/>
              </a:xfrm>
            </p:grpSpPr>
            <p:sp>
              <p:nvSpPr>
                <p:cNvPr id="873" name="Diamond 38"/>
                <p:cNvSpPr/>
                <p:nvPr/>
              </p:nvSpPr>
              <p:spPr>
                <a:xfrm>
                  <a:off x="2663055" y="4023386"/>
                  <a:ext cx="3737108" cy="650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7108" h="638669">
                      <a:moveTo>
                        <a:pt x="1868554" y="0"/>
                      </a:moveTo>
                      <a:lnTo>
                        <a:pt x="3737108" y="467139"/>
                      </a:lnTo>
                      <a:lnTo>
                        <a:pt x="3099210" y="626614"/>
                      </a:lnTo>
                      <a:cubicBezTo>
                        <a:pt x="2914272" y="571600"/>
                        <a:pt x="2717045" y="530597"/>
                        <a:pt x="2510847" y="504579"/>
                      </a:cubicBezTo>
                      <a:cubicBezTo>
                        <a:pt x="2519689" y="492646"/>
                        <a:pt x="2524127" y="480039"/>
                        <a:pt x="2524127" y="467138"/>
                      </a:cubicBezTo>
                      <a:cubicBezTo>
                        <a:pt x="2524127" y="360171"/>
                        <a:pt x="2219025" y="273458"/>
                        <a:pt x="1842662" y="273458"/>
                      </a:cubicBezTo>
                      <a:cubicBezTo>
                        <a:pt x="1466299" y="273458"/>
                        <a:pt x="1161197" y="360171"/>
                        <a:pt x="1161197" y="467138"/>
                      </a:cubicBezTo>
                      <a:cubicBezTo>
                        <a:pt x="1161197" y="487299"/>
                        <a:pt x="1172035" y="506740"/>
                        <a:pt x="1193726" y="523278"/>
                      </a:cubicBezTo>
                      <a:cubicBezTo>
                        <a:pt x="1016313" y="550081"/>
                        <a:pt x="846394" y="588989"/>
                        <a:pt x="686120" y="638669"/>
                      </a:cubicBezTo>
                      <a:lnTo>
                        <a:pt x="0" y="467139"/>
                      </a:ln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Parallelogram 873"/>
                <p:cNvSpPr/>
                <p:nvPr/>
              </p:nvSpPr>
              <p:spPr>
                <a:xfrm rot="20752430">
                  <a:off x="5713064" y="4502557"/>
                  <a:ext cx="722083" cy="80941"/>
                </a:xfrm>
                <a:prstGeom prst="parallelogram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Parallelogram 874"/>
                <p:cNvSpPr/>
                <p:nvPr/>
              </p:nvSpPr>
              <p:spPr>
                <a:xfrm rot="847570" flipV="1">
                  <a:off x="2633591" y="4517193"/>
                  <a:ext cx="735344" cy="59428"/>
                </a:xfrm>
                <a:prstGeom prst="parallelogram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Diamond 38"/>
                <p:cNvSpPr/>
                <p:nvPr/>
              </p:nvSpPr>
              <p:spPr>
                <a:xfrm>
                  <a:off x="2652918" y="3938530"/>
                  <a:ext cx="3737108" cy="650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7108" h="638669">
                      <a:moveTo>
                        <a:pt x="1868554" y="0"/>
                      </a:moveTo>
                      <a:lnTo>
                        <a:pt x="3737108" y="467139"/>
                      </a:lnTo>
                      <a:lnTo>
                        <a:pt x="3099210" y="626614"/>
                      </a:lnTo>
                      <a:cubicBezTo>
                        <a:pt x="2914272" y="571600"/>
                        <a:pt x="2717045" y="530597"/>
                        <a:pt x="2510847" y="504579"/>
                      </a:cubicBezTo>
                      <a:cubicBezTo>
                        <a:pt x="2519689" y="492646"/>
                        <a:pt x="2524127" y="480039"/>
                        <a:pt x="2524127" y="467138"/>
                      </a:cubicBezTo>
                      <a:cubicBezTo>
                        <a:pt x="2524127" y="360171"/>
                        <a:pt x="2219025" y="273458"/>
                        <a:pt x="1842662" y="273458"/>
                      </a:cubicBezTo>
                      <a:cubicBezTo>
                        <a:pt x="1466299" y="273458"/>
                        <a:pt x="1161197" y="360171"/>
                        <a:pt x="1161197" y="467138"/>
                      </a:cubicBezTo>
                      <a:cubicBezTo>
                        <a:pt x="1161197" y="487299"/>
                        <a:pt x="1172035" y="506740"/>
                        <a:pt x="1193726" y="523278"/>
                      </a:cubicBezTo>
                      <a:cubicBezTo>
                        <a:pt x="1016313" y="550081"/>
                        <a:pt x="846394" y="588989"/>
                        <a:pt x="686120" y="638669"/>
                      </a:cubicBezTo>
                      <a:lnTo>
                        <a:pt x="0" y="467139"/>
                      </a:ln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77" name="Straight Connector 876"/>
                <p:cNvCxnSpPr/>
                <p:nvPr/>
              </p:nvCxnSpPr>
              <p:spPr>
                <a:xfrm>
                  <a:off x="3843915" y="4480391"/>
                  <a:ext cx="0" cy="6651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878" name="Straight Connector 877"/>
                <p:cNvCxnSpPr/>
                <p:nvPr/>
              </p:nvCxnSpPr>
              <p:spPr>
                <a:xfrm>
                  <a:off x="5181600" y="4472143"/>
                  <a:ext cx="0" cy="6651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863" name="Cube 862"/>
              <p:cNvSpPr/>
              <p:nvPr/>
            </p:nvSpPr>
            <p:spPr>
              <a:xfrm>
                <a:off x="4351830" y="4359715"/>
                <a:ext cx="311426" cy="127460"/>
              </a:xfrm>
              <a:prstGeom prst="cube">
                <a:avLst>
                  <a:gd name="adj" fmla="val 54057"/>
                </a:avLst>
              </a:prstGeom>
              <a:solidFill>
                <a:srgbClr val="DEC350"/>
              </a:solidFill>
              <a:ln w="25400" cap="flat" cmpd="sng" algn="ctr">
                <a:solidFill>
                  <a:srgbClr val="9F8D2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64" name="Group 863"/>
              <p:cNvGrpSpPr/>
              <p:nvPr/>
            </p:nvGrpSpPr>
            <p:grpSpPr>
              <a:xfrm>
                <a:off x="2798156" y="3831446"/>
                <a:ext cx="3429024" cy="355302"/>
                <a:chOff x="2489491" y="3451474"/>
                <a:chExt cx="4195088" cy="434679"/>
              </a:xfrm>
            </p:grpSpPr>
            <p:sp>
              <p:nvSpPr>
                <p:cNvPr id="871" name="Parallelogram 870"/>
                <p:cNvSpPr/>
                <p:nvPr/>
              </p:nvSpPr>
              <p:spPr>
                <a:xfrm rot="20755528">
                  <a:off x="2489491" y="3451474"/>
                  <a:ext cx="2194560" cy="427691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Parallelogram 871"/>
                <p:cNvSpPr/>
                <p:nvPr/>
              </p:nvSpPr>
              <p:spPr>
                <a:xfrm rot="844472" flipH="1">
                  <a:off x="4517451" y="3455224"/>
                  <a:ext cx="2167128" cy="430929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5" name="Group 864"/>
              <p:cNvGrpSpPr/>
              <p:nvPr/>
            </p:nvGrpSpPr>
            <p:grpSpPr>
              <a:xfrm>
                <a:off x="2581124" y="3563025"/>
                <a:ext cx="3889400" cy="986176"/>
                <a:chOff x="2216349" y="390525"/>
                <a:chExt cx="4758315" cy="1206494"/>
              </a:xfrm>
            </p:grpSpPr>
            <p:sp>
              <p:nvSpPr>
                <p:cNvPr id="866" name="Parallelogram 865"/>
                <p:cNvSpPr/>
                <p:nvPr/>
              </p:nvSpPr>
              <p:spPr>
                <a:xfrm rot="20755528">
                  <a:off x="5990003" y="1089934"/>
                  <a:ext cx="984661" cy="411480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Parallelogram 866"/>
                <p:cNvSpPr/>
                <p:nvPr/>
              </p:nvSpPr>
              <p:spPr>
                <a:xfrm rot="844472" flipH="1">
                  <a:off x="2216349" y="1085243"/>
                  <a:ext cx="998066" cy="427691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Diamond 3"/>
                <p:cNvSpPr/>
                <p:nvPr/>
              </p:nvSpPr>
              <p:spPr>
                <a:xfrm>
                  <a:off x="2295525" y="390525"/>
                  <a:ext cx="4610100" cy="778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0" h="778076">
                      <a:moveTo>
                        <a:pt x="2286000" y="0"/>
                      </a:moveTo>
                      <a:lnTo>
                        <a:pt x="4572000" y="571500"/>
                      </a:lnTo>
                      <a:lnTo>
                        <a:pt x="3745696" y="778076"/>
                      </a:lnTo>
                      <a:cubicBezTo>
                        <a:pt x="3700274" y="764835"/>
                        <a:pt x="3652045" y="752223"/>
                        <a:pt x="3601219" y="740393"/>
                      </a:cubicBezTo>
                      <a:lnTo>
                        <a:pt x="4264257" y="574633"/>
                      </a:lnTo>
                      <a:lnTo>
                        <a:pt x="2268030" y="75576"/>
                      </a:lnTo>
                      <a:lnTo>
                        <a:pt x="271802" y="574633"/>
                      </a:lnTo>
                      <a:lnTo>
                        <a:pt x="952826" y="744889"/>
                      </a:lnTo>
                      <a:cubicBezTo>
                        <a:pt x="908529" y="755230"/>
                        <a:pt x="866327" y="766409"/>
                        <a:pt x="826304" y="778076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Parallelogram 868"/>
                <p:cNvSpPr/>
                <p:nvPr/>
              </p:nvSpPr>
              <p:spPr>
                <a:xfrm rot="20755528">
                  <a:off x="3096714" y="1169328"/>
                  <a:ext cx="219250" cy="427691"/>
                </a:xfrm>
                <a:prstGeom prst="parallelogram">
                  <a:avLst>
                    <a:gd name="adj" fmla="val 44645"/>
                  </a:avLst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Parallelogram 869"/>
                <p:cNvSpPr/>
                <p:nvPr/>
              </p:nvSpPr>
              <p:spPr>
                <a:xfrm rot="844472" flipH="1">
                  <a:off x="5862039" y="1163174"/>
                  <a:ext cx="269878" cy="427691"/>
                </a:xfrm>
                <a:prstGeom prst="parallelogram">
                  <a:avLst>
                    <a:gd name="adj" fmla="val 39637"/>
                  </a:avLst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14" name="Group 813"/>
            <p:cNvGrpSpPr/>
            <p:nvPr/>
          </p:nvGrpSpPr>
          <p:grpSpPr>
            <a:xfrm>
              <a:off x="1497620" y="2048258"/>
              <a:ext cx="6043224" cy="1761742"/>
              <a:chOff x="914400" y="1752600"/>
              <a:chExt cx="7393316" cy="2155326"/>
            </a:xfrm>
          </p:grpSpPr>
          <p:sp>
            <p:nvSpPr>
              <p:cNvPr id="829" name="Diamond 96"/>
              <p:cNvSpPr/>
              <p:nvPr/>
            </p:nvSpPr>
            <p:spPr>
              <a:xfrm>
                <a:off x="5698430" y="3437449"/>
                <a:ext cx="1207196" cy="465983"/>
              </a:xfrm>
              <a:custGeom>
                <a:avLst/>
                <a:gdLst/>
                <a:ahLst/>
                <a:cxnLst/>
                <a:rect l="l" t="t" r="r" b="b"/>
                <a:pathLst>
                  <a:path w="1207196" h="465983">
                    <a:moveTo>
                      <a:pt x="159446" y="0"/>
                    </a:moveTo>
                    <a:lnTo>
                      <a:pt x="1207196" y="261938"/>
                    </a:lnTo>
                    <a:lnTo>
                      <a:pt x="391017" y="465983"/>
                    </a:lnTo>
                    <a:cubicBezTo>
                      <a:pt x="307352" y="444646"/>
                      <a:pt x="218409" y="425537"/>
                      <a:pt x="124805" y="409126"/>
                    </a:cubicBezTo>
                    <a:cubicBezTo>
                      <a:pt x="225914" y="361726"/>
                      <a:pt x="282951" y="307044"/>
                      <a:pt x="282951" y="249031"/>
                    </a:cubicBezTo>
                    <a:cubicBezTo>
                      <a:pt x="282951" y="170191"/>
                      <a:pt x="177608" y="97503"/>
                      <a:pt x="0" y="39862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0" name="Diamond 97"/>
              <p:cNvSpPr/>
              <p:nvPr/>
            </p:nvSpPr>
            <p:spPr>
              <a:xfrm>
                <a:off x="3557587" y="3123273"/>
                <a:ext cx="2095500" cy="295521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295521">
                    <a:moveTo>
                      <a:pt x="1047750" y="0"/>
                    </a:moveTo>
                    <a:lnTo>
                      <a:pt x="2095500" y="261938"/>
                    </a:lnTo>
                    <a:lnTo>
                      <a:pt x="1961167" y="295521"/>
                    </a:lnTo>
                    <a:cubicBezTo>
                      <a:pt x="1715081" y="238959"/>
                      <a:pt x="1387774" y="204785"/>
                      <a:pt x="1028540" y="204785"/>
                    </a:cubicBezTo>
                    <a:cubicBezTo>
                      <a:pt x="679020" y="204785"/>
                      <a:pt x="359723" y="237136"/>
                      <a:pt x="116040" y="29094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1" name="Diamond 98"/>
              <p:cNvSpPr/>
              <p:nvPr/>
            </p:nvSpPr>
            <p:spPr>
              <a:xfrm>
                <a:off x="2278379" y="3435788"/>
                <a:ext cx="1188248" cy="472138"/>
              </a:xfrm>
              <a:custGeom>
                <a:avLst/>
                <a:gdLst/>
                <a:ahLst/>
                <a:cxnLst/>
                <a:rect l="l" t="t" r="r" b="b"/>
                <a:pathLst>
                  <a:path w="1188248" h="472138">
                    <a:moveTo>
                      <a:pt x="1047750" y="0"/>
                    </a:moveTo>
                    <a:lnTo>
                      <a:pt x="1188248" y="35125"/>
                    </a:lnTo>
                    <a:cubicBezTo>
                      <a:pt x="1020763" y="91809"/>
                      <a:pt x="922022" y="162373"/>
                      <a:pt x="922022" y="238702"/>
                    </a:cubicBezTo>
                    <a:cubicBezTo>
                      <a:pt x="922022" y="303384"/>
                      <a:pt x="992928" y="363926"/>
                      <a:pt x="1116542" y="415255"/>
                    </a:cubicBezTo>
                    <a:cubicBezTo>
                      <a:pt x="1019599" y="431614"/>
                      <a:pt x="927497" y="450887"/>
                      <a:pt x="840803" y="47213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2" name="Rectangle 109"/>
              <p:cNvSpPr/>
              <p:nvPr/>
            </p:nvSpPr>
            <p:spPr>
              <a:xfrm>
                <a:off x="3691500" y="2866095"/>
                <a:ext cx="1828233" cy="551659"/>
              </a:xfrm>
              <a:custGeom>
                <a:avLst/>
                <a:gdLst/>
                <a:ahLst/>
                <a:cxnLst/>
                <a:rect l="l" t="t" r="r" b="b"/>
                <a:pathLst>
                  <a:path w="1828233" h="551659">
                    <a:moveTo>
                      <a:pt x="904151" y="0"/>
                    </a:moveTo>
                    <a:cubicBezTo>
                      <a:pt x="1259259" y="0"/>
                      <a:pt x="1583169" y="33394"/>
                      <a:pt x="1828233" y="88943"/>
                    </a:cubicBezTo>
                    <a:lnTo>
                      <a:pt x="1828233" y="551659"/>
                    </a:lnTo>
                    <a:cubicBezTo>
                      <a:pt x="1582594" y="495543"/>
                      <a:pt x="1256793" y="461716"/>
                      <a:pt x="899388" y="461716"/>
                    </a:cubicBezTo>
                    <a:cubicBezTo>
                      <a:pt x="556060" y="461716"/>
                      <a:pt x="241893" y="492931"/>
                      <a:pt x="0" y="545463"/>
                    </a:cubicBezTo>
                    <a:lnTo>
                      <a:pt x="0" y="84624"/>
                    </a:lnTo>
                    <a:cubicBezTo>
                      <a:pt x="242553" y="31624"/>
                      <a:pt x="558580" y="0"/>
                      <a:pt x="904151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3" name="Diamond 97"/>
              <p:cNvSpPr/>
              <p:nvPr/>
            </p:nvSpPr>
            <p:spPr>
              <a:xfrm>
                <a:off x="3565208" y="2666073"/>
                <a:ext cx="2095500" cy="295521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295521">
                    <a:moveTo>
                      <a:pt x="1047750" y="0"/>
                    </a:moveTo>
                    <a:lnTo>
                      <a:pt x="2095500" y="261938"/>
                    </a:lnTo>
                    <a:lnTo>
                      <a:pt x="1961167" y="295521"/>
                    </a:lnTo>
                    <a:cubicBezTo>
                      <a:pt x="1715081" y="238959"/>
                      <a:pt x="1387774" y="204785"/>
                      <a:pt x="1028540" y="204785"/>
                    </a:cubicBezTo>
                    <a:cubicBezTo>
                      <a:pt x="679020" y="204785"/>
                      <a:pt x="359723" y="237136"/>
                      <a:pt x="116040" y="29094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4" name="Rectangle 119"/>
              <p:cNvSpPr/>
              <p:nvPr/>
            </p:nvSpPr>
            <p:spPr>
              <a:xfrm>
                <a:off x="3169474" y="3027994"/>
                <a:ext cx="307713" cy="637325"/>
              </a:xfrm>
              <a:custGeom>
                <a:avLst/>
                <a:gdLst/>
                <a:ahLst/>
                <a:cxnLst/>
                <a:rect l="l" t="t" r="r" b="b"/>
                <a:pathLst>
                  <a:path w="307713" h="637325">
                    <a:moveTo>
                      <a:pt x="0" y="0"/>
                    </a:moveTo>
                    <a:lnTo>
                      <a:pt x="307713" y="0"/>
                    </a:lnTo>
                    <a:lnTo>
                      <a:pt x="307713" y="448737"/>
                    </a:lnTo>
                    <a:lnTo>
                      <a:pt x="300543" y="448737"/>
                    </a:lnTo>
                    <a:lnTo>
                      <a:pt x="300543" y="444196"/>
                    </a:lnTo>
                    <a:lnTo>
                      <a:pt x="297875" y="444196"/>
                    </a:lnTo>
                    <a:lnTo>
                      <a:pt x="300011" y="444730"/>
                    </a:lnTo>
                    <a:cubicBezTo>
                      <a:pt x="140687" y="498652"/>
                      <a:pt x="43570" y="565135"/>
                      <a:pt x="35640" y="637325"/>
                    </a:cubicBezTo>
                    <a:lnTo>
                      <a:pt x="0" y="637325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5" name="Rectangle 119"/>
              <p:cNvSpPr/>
              <p:nvPr/>
            </p:nvSpPr>
            <p:spPr>
              <a:xfrm flipH="1">
                <a:off x="5707324" y="3028021"/>
                <a:ext cx="307713" cy="637325"/>
              </a:xfrm>
              <a:custGeom>
                <a:avLst/>
                <a:gdLst/>
                <a:ahLst/>
                <a:cxnLst/>
                <a:rect l="l" t="t" r="r" b="b"/>
                <a:pathLst>
                  <a:path w="307713" h="637325">
                    <a:moveTo>
                      <a:pt x="0" y="0"/>
                    </a:moveTo>
                    <a:lnTo>
                      <a:pt x="307713" y="0"/>
                    </a:lnTo>
                    <a:lnTo>
                      <a:pt x="307713" y="448737"/>
                    </a:lnTo>
                    <a:lnTo>
                      <a:pt x="300543" y="448737"/>
                    </a:lnTo>
                    <a:lnTo>
                      <a:pt x="300543" y="444196"/>
                    </a:lnTo>
                    <a:lnTo>
                      <a:pt x="297875" y="444196"/>
                    </a:lnTo>
                    <a:lnTo>
                      <a:pt x="300011" y="444730"/>
                    </a:lnTo>
                    <a:cubicBezTo>
                      <a:pt x="140687" y="498652"/>
                      <a:pt x="43570" y="565135"/>
                      <a:pt x="35640" y="637325"/>
                    </a:cubicBezTo>
                    <a:lnTo>
                      <a:pt x="0" y="637325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6" name="Diamond 96"/>
              <p:cNvSpPr/>
              <p:nvPr/>
            </p:nvSpPr>
            <p:spPr>
              <a:xfrm>
                <a:off x="5706051" y="2980249"/>
                <a:ext cx="1207196" cy="465983"/>
              </a:xfrm>
              <a:custGeom>
                <a:avLst/>
                <a:gdLst/>
                <a:ahLst/>
                <a:cxnLst/>
                <a:rect l="l" t="t" r="r" b="b"/>
                <a:pathLst>
                  <a:path w="1207196" h="465983">
                    <a:moveTo>
                      <a:pt x="159446" y="0"/>
                    </a:moveTo>
                    <a:lnTo>
                      <a:pt x="1207196" y="261938"/>
                    </a:lnTo>
                    <a:lnTo>
                      <a:pt x="391017" y="465983"/>
                    </a:lnTo>
                    <a:cubicBezTo>
                      <a:pt x="307352" y="444646"/>
                      <a:pt x="218409" y="425537"/>
                      <a:pt x="124805" y="409126"/>
                    </a:cubicBezTo>
                    <a:cubicBezTo>
                      <a:pt x="225914" y="361726"/>
                      <a:pt x="282951" y="307044"/>
                      <a:pt x="282951" y="249031"/>
                    </a:cubicBezTo>
                    <a:cubicBezTo>
                      <a:pt x="282951" y="170191"/>
                      <a:pt x="177608" y="97503"/>
                      <a:pt x="0" y="39862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7" name="Parallelogram 836"/>
              <p:cNvSpPr/>
              <p:nvPr/>
            </p:nvSpPr>
            <p:spPr>
              <a:xfrm rot="20749686">
                <a:off x="6001648" y="3367767"/>
                <a:ext cx="987552" cy="420624"/>
              </a:xfrm>
              <a:prstGeom prst="parallelogram">
                <a:avLst>
                  <a:gd name="adj" fmla="val 27576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8" name="Parallelogram 837"/>
              <p:cNvSpPr/>
              <p:nvPr/>
            </p:nvSpPr>
            <p:spPr>
              <a:xfrm rot="720000" flipH="1">
                <a:off x="5786617" y="3430359"/>
                <a:ext cx="342427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9" name="Parallelogram 838"/>
              <p:cNvSpPr/>
              <p:nvPr/>
            </p:nvSpPr>
            <p:spPr>
              <a:xfrm rot="888953" flipH="1">
                <a:off x="2216603" y="3361952"/>
                <a:ext cx="985829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0" name="Diamond 98"/>
              <p:cNvSpPr/>
              <p:nvPr/>
            </p:nvSpPr>
            <p:spPr>
              <a:xfrm>
                <a:off x="2286000" y="2978588"/>
                <a:ext cx="1188248" cy="472138"/>
              </a:xfrm>
              <a:custGeom>
                <a:avLst/>
                <a:gdLst/>
                <a:ahLst/>
                <a:cxnLst/>
                <a:rect l="l" t="t" r="r" b="b"/>
                <a:pathLst>
                  <a:path w="1188248" h="472138">
                    <a:moveTo>
                      <a:pt x="1047750" y="0"/>
                    </a:moveTo>
                    <a:lnTo>
                      <a:pt x="1188248" y="35125"/>
                    </a:lnTo>
                    <a:cubicBezTo>
                      <a:pt x="1020763" y="91809"/>
                      <a:pt x="922022" y="162373"/>
                      <a:pt x="922022" y="238702"/>
                    </a:cubicBezTo>
                    <a:cubicBezTo>
                      <a:pt x="922022" y="303384"/>
                      <a:pt x="992928" y="363926"/>
                      <a:pt x="1116542" y="415255"/>
                    </a:cubicBezTo>
                    <a:cubicBezTo>
                      <a:pt x="1019599" y="431614"/>
                      <a:pt x="927497" y="450887"/>
                      <a:pt x="840803" y="47213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1" name="Parallelogram 840"/>
              <p:cNvSpPr/>
              <p:nvPr/>
            </p:nvSpPr>
            <p:spPr>
              <a:xfrm rot="20880000">
                <a:off x="3069534" y="3441765"/>
                <a:ext cx="384405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2" name="Parallelogram 841"/>
              <p:cNvSpPr/>
              <p:nvPr/>
            </p:nvSpPr>
            <p:spPr>
              <a:xfrm rot="20880000">
                <a:off x="5484042" y="2958372"/>
                <a:ext cx="230057" cy="433271"/>
              </a:xfrm>
              <a:prstGeom prst="parallelogram">
                <a:avLst>
                  <a:gd name="adj" fmla="val 39667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3" name="Parallelogram 842"/>
              <p:cNvSpPr/>
              <p:nvPr/>
            </p:nvSpPr>
            <p:spPr>
              <a:xfrm rot="720000" flipH="1">
                <a:off x="3521603" y="2957532"/>
                <a:ext cx="221966" cy="433271"/>
              </a:xfrm>
              <a:prstGeom prst="parallelogram">
                <a:avLst>
                  <a:gd name="adj" fmla="val 39738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4" name="Oval 132"/>
              <p:cNvSpPr/>
              <p:nvPr/>
            </p:nvSpPr>
            <p:spPr>
              <a:xfrm>
                <a:off x="914400" y="2286000"/>
                <a:ext cx="7393316" cy="1512955"/>
              </a:xfrm>
              <a:custGeom>
                <a:avLst/>
                <a:gdLst/>
                <a:ahLst/>
                <a:cxnLst/>
                <a:rect l="l" t="t" r="r" b="b"/>
                <a:pathLst>
                  <a:path w="7393316" h="1512955">
                    <a:moveTo>
                      <a:pt x="3696658" y="0"/>
                    </a:moveTo>
                    <a:cubicBezTo>
                      <a:pt x="5738266" y="0"/>
                      <a:pt x="7393316" y="413763"/>
                      <a:pt x="7393316" y="924165"/>
                    </a:cubicBezTo>
                    <a:cubicBezTo>
                      <a:pt x="7393316" y="1144780"/>
                      <a:pt x="7084105" y="1347339"/>
                      <a:pt x="6567967" y="1505739"/>
                    </a:cubicBezTo>
                    <a:lnTo>
                      <a:pt x="4931388" y="1096594"/>
                    </a:lnTo>
                    <a:cubicBezTo>
                      <a:pt x="5021152" y="1051521"/>
                      <a:pt x="5071309" y="1000048"/>
                      <a:pt x="5071309" y="945647"/>
                    </a:cubicBezTo>
                    <a:cubicBezTo>
                      <a:pt x="5071309" y="754318"/>
                      <a:pt x="4450898" y="599215"/>
                      <a:pt x="3685582" y="599215"/>
                    </a:cubicBezTo>
                    <a:cubicBezTo>
                      <a:pt x="2920266" y="599215"/>
                      <a:pt x="2299855" y="754318"/>
                      <a:pt x="2299855" y="945647"/>
                    </a:cubicBezTo>
                    <a:cubicBezTo>
                      <a:pt x="2299855" y="1004761"/>
                      <a:pt x="2359078" y="1060416"/>
                      <a:pt x="2463575" y="1108945"/>
                    </a:cubicBezTo>
                    <a:lnTo>
                      <a:pt x="847537" y="1512955"/>
                    </a:lnTo>
                    <a:cubicBezTo>
                      <a:pt x="318138" y="1353142"/>
                      <a:pt x="0" y="1147942"/>
                      <a:pt x="0" y="924165"/>
                    </a:cubicBezTo>
                    <a:cubicBezTo>
                      <a:pt x="0" y="413763"/>
                      <a:pt x="1655050" y="0"/>
                      <a:pt x="369665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5" name="Oval 132"/>
              <p:cNvSpPr/>
              <p:nvPr/>
            </p:nvSpPr>
            <p:spPr>
              <a:xfrm>
                <a:off x="914400" y="1752600"/>
                <a:ext cx="7393316" cy="1512955"/>
              </a:xfrm>
              <a:custGeom>
                <a:avLst/>
                <a:gdLst/>
                <a:ahLst/>
                <a:cxnLst/>
                <a:rect l="l" t="t" r="r" b="b"/>
                <a:pathLst>
                  <a:path w="7393316" h="1512955">
                    <a:moveTo>
                      <a:pt x="3696658" y="0"/>
                    </a:moveTo>
                    <a:cubicBezTo>
                      <a:pt x="5738266" y="0"/>
                      <a:pt x="7393316" y="413763"/>
                      <a:pt x="7393316" y="924165"/>
                    </a:cubicBezTo>
                    <a:cubicBezTo>
                      <a:pt x="7393316" y="1144780"/>
                      <a:pt x="7084105" y="1347339"/>
                      <a:pt x="6567967" y="1505739"/>
                    </a:cubicBezTo>
                    <a:lnTo>
                      <a:pt x="4931388" y="1096594"/>
                    </a:lnTo>
                    <a:cubicBezTo>
                      <a:pt x="5021152" y="1051521"/>
                      <a:pt x="5071309" y="1000048"/>
                      <a:pt x="5071309" y="945647"/>
                    </a:cubicBezTo>
                    <a:cubicBezTo>
                      <a:pt x="5071309" y="754318"/>
                      <a:pt x="4450898" y="599215"/>
                      <a:pt x="3685582" y="599215"/>
                    </a:cubicBezTo>
                    <a:cubicBezTo>
                      <a:pt x="2920266" y="599215"/>
                      <a:pt x="2299855" y="754318"/>
                      <a:pt x="2299855" y="945647"/>
                    </a:cubicBezTo>
                    <a:cubicBezTo>
                      <a:pt x="2299855" y="1004761"/>
                      <a:pt x="2359078" y="1060416"/>
                      <a:pt x="2463575" y="1108945"/>
                    </a:cubicBezTo>
                    <a:lnTo>
                      <a:pt x="847537" y="1512955"/>
                    </a:lnTo>
                    <a:cubicBezTo>
                      <a:pt x="318138" y="1353142"/>
                      <a:pt x="0" y="1147942"/>
                      <a:pt x="0" y="924165"/>
                    </a:cubicBezTo>
                    <a:cubicBezTo>
                      <a:pt x="0" y="413763"/>
                      <a:pt x="1655050" y="0"/>
                      <a:pt x="369665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6" name="Rectangle 142"/>
              <p:cNvSpPr/>
              <p:nvPr/>
            </p:nvSpPr>
            <p:spPr>
              <a:xfrm>
                <a:off x="914400" y="2666075"/>
                <a:ext cx="837906" cy="1137057"/>
              </a:xfrm>
              <a:custGeom>
                <a:avLst/>
                <a:gdLst/>
                <a:ahLst/>
                <a:cxnLst/>
                <a:rect l="l" t="t" r="r" b="b"/>
                <a:pathLst>
                  <a:path w="837906" h="1137057">
                    <a:moveTo>
                      <a:pt x="0" y="10690"/>
                    </a:moveTo>
                    <a:cubicBezTo>
                      <a:pt x="0" y="233097"/>
                      <a:pt x="314254" y="437154"/>
                      <a:pt x="837906" y="596311"/>
                    </a:cubicBezTo>
                    <a:lnTo>
                      <a:pt x="837906" y="1137057"/>
                    </a:lnTo>
                    <a:lnTo>
                      <a:pt x="826710" y="1137057"/>
                    </a:lnTo>
                    <a:cubicBezTo>
                      <a:pt x="323148" y="982776"/>
                      <a:pt x="16218" y="786424"/>
                      <a:pt x="2987" y="572102"/>
                    </a:cubicBezTo>
                    <a:lnTo>
                      <a:pt x="0" y="572102"/>
                    </a:lnTo>
                    <a:close/>
                    <a:moveTo>
                      <a:pt x="0" y="0"/>
                    </a:moveTo>
                    <a:lnTo>
                      <a:pt x="1081" y="0"/>
                    </a:lnTo>
                    <a:lnTo>
                      <a:pt x="0" y="10690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7" name="Rectangle 142"/>
              <p:cNvSpPr/>
              <p:nvPr/>
            </p:nvSpPr>
            <p:spPr>
              <a:xfrm flipH="1">
                <a:off x="7469810" y="2657951"/>
                <a:ext cx="837906" cy="1137057"/>
              </a:xfrm>
              <a:custGeom>
                <a:avLst/>
                <a:gdLst/>
                <a:ahLst/>
                <a:cxnLst/>
                <a:rect l="l" t="t" r="r" b="b"/>
                <a:pathLst>
                  <a:path w="837906" h="1137057">
                    <a:moveTo>
                      <a:pt x="0" y="10690"/>
                    </a:moveTo>
                    <a:cubicBezTo>
                      <a:pt x="0" y="233097"/>
                      <a:pt x="314254" y="437154"/>
                      <a:pt x="837906" y="596311"/>
                    </a:cubicBezTo>
                    <a:lnTo>
                      <a:pt x="837906" y="1137057"/>
                    </a:lnTo>
                    <a:lnTo>
                      <a:pt x="826710" y="1137057"/>
                    </a:lnTo>
                    <a:cubicBezTo>
                      <a:pt x="323148" y="982776"/>
                      <a:pt x="16218" y="786424"/>
                      <a:pt x="2987" y="572102"/>
                    </a:cubicBezTo>
                    <a:lnTo>
                      <a:pt x="0" y="572102"/>
                    </a:lnTo>
                    <a:close/>
                    <a:moveTo>
                      <a:pt x="0" y="0"/>
                    </a:moveTo>
                    <a:lnTo>
                      <a:pt x="1081" y="0"/>
                    </a:lnTo>
                    <a:lnTo>
                      <a:pt x="0" y="10690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8" name="Rectangle 148"/>
              <p:cNvSpPr/>
              <p:nvPr/>
            </p:nvSpPr>
            <p:spPr>
              <a:xfrm>
                <a:off x="3220212" y="2362200"/>
                <a:ext cx="2776766" cy="866245"/>
              </a:xfrm>
              <a:custGeom>
                <a:avLst/>
                <a:gdLst/>
                <a:ahLst/>
                <a:cxnLst/>
                <a:rect l="l" t="t" r="r" b="b"/>
                <a:pathLst>
                  <a:path w="2776766" h="866245">
                    <a:moveTo>
                      <a:pt x="1057373" y="0"/>
                    </a:moveTo>
                    <a:lnTo>
                      <a:pt x="1702168" y="0"/>
                    </a:lnTo>
                    <a:cubicBezTo>
                      <a:pt x="2312027" y="35376"/>
                      <a:pt x="2765497" y="172473"/>
                      <a:pt x="2765497" y="336047"/>
                    </a:cubicBezTo>
                    <a:cubicBezTo>
                      <a:pt x="2765497" y="390448"/>
                      <a:pt x="2715340" y="441921"/>
                      <a:pt x="2625576" y="486994"/>
                    </a:cubicBezTo>
                    <a:lnTo>
                      <a:pt x="2776766" y="524792"/>
                    </a:lnTo>
                    <a:lnTo>
                      <a:pt x="2776766" y="866245"/>
                    </a:lnTo>
                    <a:lnTo>
                      <a:pt x="2764852" y="866245"/>
                    </a:lnTo>
                    <a:cubicBezTo>
                      <a:pt x="2758518" y="676379"/>
                      <a:pt x="2140785" y="523015"/>
                      <a:pt x="1379771" y="523015"/>
                    </a:cubicBezTo>
                    <a:cubicBezTo>
                      <a:pt x="651844" y="523015"/>
                      <a:pt x="55009" y="663334"/>
                      <a:pt x="0" y="842150"/>
                    </a:cubicBezTo>
                    <a:lnTo>
                      <a:pt x="0" y="538786"/>
                    </a:lnTo>
                    <a:lnTo>
                      <a:pt x="157763" y="499345"/>
                    </a:lnTo>
                    <a:cubicBezTo>
                      <a:pt x="67876" y="457601"/>
                      <a:pt x="11488" y="410584"/>
                      <a:pt x="0" y="359921"/>
                    </a:cubicBezTo>
                    <a:lnTo>
                      <a:pt x="0" y="306554"/>
                    </a:lnTo>
                    <a:cubicBezTo>
                      <a:pt x="50292" y="156025"/>
                      <a:pt x="484938" y="33147"/>
                      <a:pt x="1057373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9" name="Rectangle 152"/>
              <p:cNvSpPr/>
              <p:nvPr/>
            </p:nvSpPr>
            <p:spPr>
              <a:xfrm>
                <a:off x="1757066" y="2866096"/>
                <a:ext cx="1645920" cy="932688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932688">
                    <a:moveTo>
                      <a:pt x="1607467" y="0"/>
                    </a:moveTo>
                    <a:lnTo>
                      <a:pt x="1645920" y="0"/>
                    </a:lnTo>
                    <a:lnTo>
                      <a:pt x="1645920" y="522012"/>
                    </a:lnTo>
                    <a:lnTo>
                      <a:pt x="1623719" y="527795"/>
                    </a:lnTo>
                    <a:lnTo>
                      <a:pt x="1625671" y="528850"/>
                    </a:lnTo>
                    <a:lnTo>
                      <a:pt x="1476373" y="566175"/>
                    </a:lnTo>
                    <a:lnTo>
                      <a:pt x="1381471" y="590894"/>
                    </a:lnTo>
                    <a:lnTo>
                      <a:pt x="1381228" y="589961"/>
                    </a:lnTo>
                    <a:lnTo>
                      <a:pt x="10321" y="932688"/>
                    </a:lnTo>
                    <a:lnTo>
                      <a:pt x="9110" y="932688"/>
                    </a:lnTo>
                    <a:lnTo>
                      <a:pt x="296" y="929787"/>
                    </a:lnTo>
                    <a:lnTo>
                      <a:pt x="296" y="932688"/>
                    </a:lnTo>
                    <a:lnTo>
                      <a:pt x="0" y="932688"/>
                    </a:lnTo>
                    <a:lnTo>
                      <a:pt x="0" y="396289"/>
                    </a:lnTo>
                    <a:lnTo>
                      <a:pt x="9633" y="399459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0" name="Rectangle 152"/>
              <p:cNvSpPr/>
              <p:nvPr/>
            </p:nvSpPr>
            <p:spPr>
              <a:xfrm flipH="1">
                <a:off x="5833415" y="2860530"/>
                <a:ext cx="1645920" cy="932688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932688">
                    <a:moveTo>
                      <a:pt x="1607467" y="0"/>
                    </a:moveTo>
                    <a:lnTo>
                      <a:pt x="1645920" y="0"/>
                    </a:lnTo>
                    <a:lnTo>
                      <a:pt x="1645920" y="522012"/>
                    </a:lnTo>
                    <a:lnTo>
                      <a:pt x="1623719" y="527795"/>
                    </a:lnTo>
                    <a:lnTo>
                      <a:pt x="1625671" y="528850"/>
                    </a:lnTo>
                    <a:lnTo>
                      <a:pt x="1476373" y="566175"/>
                    </a:lnTo>
                    <a:lnTo>
                      <a:pt x="1381471" y="590894"/>
                    </a:lnTo>
                    <a:lnTo>
                      <a:pt x="1381228" y="589961"/>
                    </a:lnTo>
                    <a:lnTo>
                      <a:pt x="10321" y="932688"/>
                    </a:lnTo>
                    <a:lnTo>
                      <a:pt x="9110" y="932688"/>
                    </a:lnTo>
                    <a:lnTo>
                      <a:pt x="296" y="929787"/>
                    </a:lnTo>
                    <a:lnTo>
                      <a:pt x="296" y="932688"/>
                    </a:lnTo>
                    <a:lnTo>
                      <a:pt x="0" y="932688"/>
                    </a:lnTo>
                    <a:lnTo>
                      <a:pt x="0" y="396289"/>
                    </a:lnTo>
                    <a:lnTo>
                      <a:pt x="9633" y="399459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1" name="Rectangle 850"/>
              <p:cNvSpPr/>
              <p:nvPr/>
            </p:nvSpPr>
            <p:spPr>
              <a:xfrm>
                <a:off x="5850931" y="3285368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5847966" y="3276600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3" name="Rectangle 852"/>
              <p:cNvSpPr/>
              <p:nvPr/>
            </p:nvSpPr>
            <p:spPr>
              <a:xfrm>
                <a:off x="3169999" y="3284328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4" name="Rectangle 853"/>
              <p:cNvSpPr/>
              <p:nvPr/>
            </p:nvSpPr>
            <p:spPr>
              <a:xfrm>
                <a:off x="3138107" y="3405185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5" name="Rectangle 854"/>
              <p:cNvSpPr/>
              <p:nvPr/>
            </p:nvSpPr>
            <p:spPr>
              <a:xfrm>
                <a:off x="3711984" y="2760537"/>
                <a:ext cx="1727149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6" name="Rectangle 855"/>
              <p:cNvSpPr/>
              <p:nvPr/>
            </p:nvSpPr>
            <p:spPr>
              <a:xfrm>
                <a:off x="3780685" y="2819400"/>
                <a:ext cx="1727149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7" name="Rectangle 856"/>
              <p:cNvSpPr/>
              <p:nvPr/>
            </p:nvSpPr>
            <p:spPr>
              <a:xfrm>
                <a:off x="3412598" y="2846425"/>
                <a:ext cx="4926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8" name="Rectangle 857"/>
              <p:cNvSpPr/>
              <p:nvPr/>
            </p:nvSpPr>
            <p:spPr>
              <a:xfrm>
                <a:off x="3415878" y="2975010"/>
                <a:ext cx="45719" cy="475716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9" name="Rectangle 858"/>
              <p:cNvSpPr/>
              <p:nvPr/>
            </p:nvSpPr>
            <p:spPr>
              <a:xfrm>
                <a:off x="5722467" y="2924201"/>
                <a:ext cx="4926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0" name="Rectangle 859"/>
              <p:cNvSpPr/>
              <p:nvPr/>
            </p:nvSpPr>
            <p:spPr>
              <a:xfrm>
                <a:off x="5744720" y="2990844"/>
                <a:ext cx="7907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15" name="Group 814"/>
            <p:cNvGrpSpPr/>
            <p:nvPr/>
          </p:nvGrpSpPr>
          <p:grpSpPr>
            <a:xfrm>
              <a:off x="1687523" y="1423943"/>
              <a:ext cx="5768325" cy="2063113"/>
              <a:chOff x="1683663" y="1981200"/>
              <a:chExt cx="5768325" cy="2063113"/>
            </a:xfrm>
          </p:grpSpPr>
          <p:grpSp>
            <p:nvGrpSpPr>
              <p:cNvPr id="816" name="Group 815"/>
              <p:cNvGrpSpPr/>
              <p:nvPr/>
            </p:nvGrpSpPr>
            <p:grpSpPr>
              <a:xfrm>
                <a:off x="1683663" y="2230341"/>
                <a:ext cx="5768325" cy="1813972"/>
                <a:chOff x="1109732" y="1371600"/>
                <a:chExt cx="7057003" cy="2219224"/>
              </a:xfrm>
            </p:grpSpPr>
            <p:sp>
              <p:nvSpPr>
                <p:cNvPr id="820" name="Trapezoid 178"/>
                <p:cNvSpPr/>
                <p:nvPr/>
              </p:nvSpPr>
              <p:spPr>
                <a:xfrm>
                  <a:off x="1109732" y="1837499"/>
                  <a:ext cx="7043668" cy="1743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3668" h="1743901">
                      <a:moveTo>
                        <a:pt x="873712" y="0"/>
                      </a:moveTo>
                      <a:lnTo>
                        <a:pt x="6169956" y="0"/>
                      </a:lnTo>
                      <a:lnTo>
                        <a:pt x="7043668" y="1743901"/>
                      </a:lnTo>
                      <a:lnTo>
                        <a:pt x="6468963" y="1743901"/>
                      </a:lnTo>
                      <a:lnTo>
                        <a:pt x="6331492" y="1439101"/>
                      </a:lnTo>
                      <a:lnTo>
                        <a:pt x="6323858" y="1439101"/>
                      </a:lnTo>
                      <a:lnTo>
                        <a:pt x="6336682" y="1435895"/>
                      </a:lnTo>
                      <a:lnTo>
                        <a:pt x="5513808" y="1230176"/>
                      </a:lnTo>
                      <a:cubicBezTo>
                        <a:pt x="5934889" y="1118538"/>
                        <a:pt x="6190748" y="969849"/>
                        <a:pt x="6190748" y="806854"/>
                      </a:cubicBezTo>
                      <a:cubicBezTo>
                        <a:pt x="6190748" y="455225"/>
                        <a:pt x="4999987" y="170173"/>
                        <a:pt x="3531108" y="170173"/>
                      </a:cubicBezTo>
                      <a:cubicBezTo>
                        <a:pt x="2062229" y="170173"/>
                        <a:pt x="871468" y="455225"/>
                        <a:pt x="871468" y="806854"/>
                      </a:cubicBezTo>
                      <a:cubicBezTo>
                        <a:pt x="871468" y="964884"/>
                        <a:pt x="1111978" y="1109467"/>
                        <a:pt x="1510328" y="1220146"/>
                      </a:cubicBezTo>
                      <a:lnTo>
                        <a:pt x="647334" y="1435895"/>
                      </a:lnTo>
                      <a:lnTo>
                        <a:pt x="669018" y="1441316"/>
                      </a:lnTo>
                      <a:lnTo>
                        <a:pt x="532546" y="1743901"/>
                      </a:lnTo>
                      <a:lnTo>
                        <a:pt x="0" y="1743901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Rectangle 188"/>
                <p:cNvSpPr/>
                <p:nvPr/>
              </p:nvSpPr>
              <p:spPr>
                <a:xfrm>
                  <a:off x="1976368" y="1541773"/>
                  <a:ext cx="5319280" cy="869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9280" h="869010">
                      <a:moveTo>
                        <a:pt x="2659640" y="0"/>
                      </a:moveTo>
                      <a:cubicBezTo>
                        <a:pt x="4128519" y="0"/>
                        <a:pt x="5319280" y="285052"/>
                        <a:pt x="5319280" y="636681"/>
                      </a:cubicBezTo>
                      <a:cubicBezTo>
                        <a:pt x="5319280" y="716669"/>
                        <a:pt x="5257664" y="793211"/>
                        <a:pt x="5144897" y="863226"/>
                      </a:cubicBezTo>
                      <a:cubicBezTo>
                        <a:pt x="4759590" y="625030"/>
                        <a:pt x="3796251" y="457201"/>
                        <a:pt x="2669165" y="457201"/>
                      </a:cubicBezTo>
                      <a:cubicBezTo>
                        <a:pt x="1533423" y="457201"/>
                        <a:pt x="563952" y="627617"/>
                        <a:pt x="184246" y="869010"/>
                      </a:cubicBezTo>
                      <a:cubicBezTo>
                        <a:pt x="65172" y="797563"/>
                        <a:pt x="0" y="718944"/>
                        <a:pt x="0" y="636681"/>
                      </a:cubicBezTo>
                      <a:cubicBezTo>
                        <a:pt x="0" y="285052"/>
                        <a:pt x="1190761" y="0"/>
                        <a:pt x="2659640" y="0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Rectangle 198"/>
                <p:cNvSpPr/>
                <p:nvPr/>
              </p:nvSpPr>
              <p:spPr>
                <a:xfrm>
                  <a:off x="1657350" y="2709449"/>
                  <a:ext cx="219173" cy="87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73" h="871951">
                      <a:moveTo>
                        <a:pt x="0" y="0"/>
                      </a:moveTo>
                      <a:lnTo>
                        <a:pt x="219173" y="0"/>
                      </a:lnTo>
                      <a:lnTo>
                        <a:pt x="219173" y="526555"/>
                      </a:lnTo>
                      <a:lnTo>
                        <a:pt x="104409" y="555246"/>
                      </a:lnTo>
                      <a:lnTo>
                        <a:pt x="126093" y="560667"/>
                      </a:lnTo>
                      <a:lnTo>
                        <a:pt x="196" y="839805"/>
                      </a:lnTo>
                      <a:lnTo>
                        <a:pt x="196" y="871951"/>
                      </a:lnTo>
                      <a:lnTo>
                        <a:pt x="0" y="871951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Rectangle 198"/>
                <p:cNvSpPr/>
                <p:nvPr/>
              </p:nvSpPr>
              <p:spPr>
                <a:xfrm flipH="1">
                  <a:off x="7355460" y="2718873"/>
                  <a:ext cx="219173" cy="87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73" h="871951">
                      <a:moveTo>
                        <a:pt x="0" y="0"/>
                      </a:moveTo>
                      <a:lnTo>
                        <a:pt x="219173" y="0"/>
                      </a:lnTo>
                      <a:lnTo>
                        <a:pt x="219173" y="526555"/>
                      </a:lnTo>
                      <a:lnTo>
                        <a:pt x="104409" y="555246"/>
                      </a:lnTo>
                      <a:lnTo>
                        <a:pt x="126093" y="560667"/>
                      </a:lnTo>
                      <a:lnTo>
                        <a:pt x="196" y="839805"/>
                      </a:lnTo>
                      <a:lnTo>
                        <a:pt x="196" y="871951"/>
                      </a:lnTo>
                      <a:lnTo>
                        <a:pt x="0" y="871951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Rectangle 193"/>
                <p:cNvSpPr/>
                <p:nvPr/>
              </p:nvSpPr>
              <p:spPr>
                <a:xfrm flipH="1">
                  <a:off x="6623037" y="2603257"/>
                  <a:ext cx="822960" cy="65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60" h="655264">
                      <a:moveTo>
                        <a:pt x="822960" y="0"/>
                      </a:moveTo>
                      <a:lnTo>
                        <a:pt x="822960" y="441887"/>
                      </a:lnTo>
                      <a:lnTo>
                        <a:pt x="807937" y="445429"/>
                      </a:lnTo>
                      <a:lnTo>
                        <a:pt x="822960" y="450055"/>
                      </a:lnTo>
                      <a:lnTo>
                        <a:pt x="822960" y="459582"/>
                      </a:lnTo>
                      <a:lnTo>
                        <a:pt x="40234" y="655264"/>
                      </a:lnTo>
                      <a:lnTo>
                        <a:pt x="0" y="655264"/>
                      </a:lnTo>
                      <a:lnTo>
                        <a:pt x="0" y="20574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Trapezoid 178"/>
                <p:cNvSpPr/>
                <p:nvPr/>
              </p:nvSpPr>
              <p:spPr>
                <a:xfrm>
                  <a:off x="1114425" y="1371600"/>
                  <a:ext cx="7043668" cy="1743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3668" h="1743901">
                      <a:moveTo>
                        <a:pt x="873712" y="0"/>
                      </a:moveTo>
                      <a:lnTo>
                        <a:pt x="6169956" y="0"/>
                      </a:lnTo>
                      <a:lnTo>
                        <a:pt x="7043668" y="1743901"/>
                      </a:lnTo>
                      <a:lnTo>
                        <a:pt x="6468963" y="1743901"/>
                      </a:lnTo>
                      <a:lnTo>
                        <a:pt x="6331492" y="1439101"/>
                      </a:lnTo>
                      <a:lnTo>
                        <a:pt x="6323858" y="1439101"/>
                      </a:lnTo>
                      <a:lnTo>
                        <a:pt x="6336682" y="1435895"/>
                      </a:lnTo>
                      <a:lnTo>
                        <a:pt x="5513808" y="1230176"/>
                      </a:lnTo>
                      <a:cubicBezTo>
                        <a:pt x="5934889" y="1118538"/>
                        <a:pt x="6190748" y="969849"/>
                        <a:pt x="6190748" y="806854"/>
                      </a:cubicBezTo>
                      <a:cubicBezTo>
                        <a:pt x="6190748" y="455225"/>
                        <a:pt x="4999987" y="170173"/>
                        <a:pt x="3531108" y="170173"/>
                      </a:cubicBezTo>
                      <a:cubicBezTo>
                        <a:pt x="2062229" y="170173"/>
                        <a:pt x="871468" y="455225"/>
                        <a:pt x="871468" y="806854"/>
                      </a:cubicBezTo>
                      <a:cubicBezTo>
                        <a:pt x="871468" y="964884"/>
                        <a:pt x="1111978" y="1109467"/>
                        <a:pt x="1510328" y="1220146"/>
                      </a:cubicBezTo>
                      <a:lnTo>
                        <a:pt x="647334" y="1435895"/>
                      </a:lnTo>
                      <a:lnTo>
                        <a:pt x="669018" y="1441316"/>
                      </a:lnTo>
                      <a:lnTo>
                        <a:pt x="532546" y="1743901"/>
                      </a:lnTo>
                      <a:lnTo>
                        <a:pt x="0" y="1743901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Rectangle 193"/>
                <p:cNvSpPr/>
                <p:nvPr/>
              </p:nvSpPr>
              <p:spPr>
                <a:xfrm>
                  <a:off x="1794127" y="2593663"/>
                  <a:ext cx="822960" cy="65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60" h="655264">
                      <a:moveTo>
                        <a:pt x="822960" y="0"/>
                      </a:moveTo>
                      <a:lnTo>
                        <a:pt x="822960" y="441887"/>
                      </a:lnTo>
                      <a:lnTo>
                        <a:pt x="807937" y="445429"/>
                      </a:lnTo>
                      <a:lnTo>
                        <a:pt x="822960" y="450055"/>
                      </a:lnTo>
                      <a:lnTo>
                        <a:pt x="822960" y="459582"/>
                      </a:lnTo>
                      <a:lnTo>
                        <a:pt x="40234" y="655264"/>
                      </a:lnTo>
                      <a:lnTo>
                        <a:pt x="0" y="655264"/>
                      </a:lnTo>
                      <a:lnTo>
                        <a:pt x="0" y="20574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Rectangle 826"/>
                <p:cNvSpPr/>
                <p:nvPr/>
              </p:nvSpPr>
              <p:spPr>
                <a:xfrm>
                  <a:off x="1109732" y="3124269"/>
                  <a:ext cx="547618" cy="457131"/>
                </a:xfrm>
                <a:prstGeom prst="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Rectangle 827"/>
                <p:cNvSpPr/>
                <p:nvPr/>
              </p:nvSpPr>
              <p:spPr>
                <a:xfrm>
                  <a:off x="7572375" y="3114675"/>
                  <a:ext cx="594360" cy="457131"/>
                </a:xfrm>
                <a:prstGeom prst="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17" name="Can 816"/>
              <p:cNvSpPr/>
              <p:nvPr/>
            </p:nvSpPr>
            <p:spPr>
              <a:xfrm>
                <a:off x="2548967" y="1981200"/>
                <a:ext cx="220370" cy="524605"/>
              </a:xfrm>
              <a:prstGeom prst="can">
                <a:avLst/>
              </a:prstGeom>
              <a:pattFill prst="ltUpDiag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8" name="Can 817"/>
              <p:cNvSpPr/>
              <p:nvPr/>
            </p:nvSpPr>
            <p:spPr>
              <a:xfrm>
                <a:off x="6411011" y="1981200"/>
                <a:ext cx="220370" cy="524605"/>
              </a:xfrm>
              <a:prstGeom prst="can">
                <a:avLst/>
              </a:prstGeom>
              <a:pattFill prst="ltUpDiag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9" name="Can 818"/>
              <p:cNvSpPr/>
              <p:nvPr/>
            </p:nvSpPr>
            <p:spPr>
              <a:xfrm>
                <a:off x="2237907" y="2746468"/>
                <a:ext cx="220370" cy="524605"/>
              </a:xfrm>
              <a:prstGeom prst="can">
                <a:avLst/>
              </a:prstGeom>
              <a:pattFill prst="ltUpDiag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>
            <a:off x="1500576" y="1600200"/>
            <a:ext cx="6043224" cy="3224103"/>
            <a:chOff x="1497620" y="1423943"/>
            <a:chExt cx="6043224" cy="3224103"/>
          </a:xfrm>
        </p:grpSpPr>
        <p:grpSp>
          <p:nvGrpSpPr>
            <p:cNvPr id="148" name="Group 147"/>
            <p:cNvGrpSpPr/>
            <p:nvPr/>
          </p:nvGrpSpPr>
          <p:grpSpPr>
            <a:xfrm>
              <a:off x="2550861" y="3172497"/>
              <a:ext cx="3891089" cy="1475549"/>
              <a:chOff x="2581124" y="3563025"/>
              <a:chExt cx="3891089" cy="1475549"/>
            </a:xfrm>
          </p:grpSpPr>
          <p:grpSp>
            <p:nvGrpSpPr>
              <p:cNvPr id="196" name="Group 195"/>
              <p:cNvGrpSpPr/>
              <p:nvPr/>
            </p:nvGrpSpPr>
            <p:grpSpPr>
              <a:xfrm>
                <a:off x="2588200" y="4036566"/>
                <a:ext cx="3884013" cy="1002008"/>
                <a:chOff x="2588200" y="4036566"/>
                <a:chExt cx="3884013" cy="1002008"/>
              </a:xfrm>
            </p:grpSpPr>
            <p:sp>
              <p:nvSpPr>
                <p:cNvPr id="214" name="Isosceles Triangle 213"/>
                <p:cNvSpPr/>
                <p:nvPr/>
              </p:nvSpPr>
              <p:spPr>
                <a:xfrm rot="16200000">
                  <a:off x="2681215" y="4779092"/>
                  <a:ext cx="66476" cy="138640"/>
                </a:xfrm>
                <a:prstGeom prst="triangle">
                  <a:avLst/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Isosceles Triangle 214"/>
                <p:cNvSpPr/>
                <p:nvPr/>
              </p:nvSpPr>
              <p:spPr>
                <a:xfrm rot="5400000" flipH="1">
                  <a:off x="6309689" y="4784496"/>
                  <a:ext cx="66476" cy="138640"/>
                </a:xfrm>
                <a:prstGeom prst="triangle">
                  <a:avLst/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Isosceles Triangle 215"/>
                <p:cNvSpPr/>
                <p:nvPr/>
              </p:nvSpPr>
              <p:spPr>
                <a:xfrm rot="10800000" flipV="1">
                  <a:off x="4388207" y="4288233"/>
                  <a:ext cx="305457" cy="37370"/>
                </a:xfrm>
                <a:prstGeom prst="triangle">
                  <a:avLst/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Parallelogram 216"/>
                <p:cNvSpPr/>
                <p:nvPr/>
              </p:nvSpPr>
              <p:spPr>
                <a:xfrm rot="840000" flipH="1">
                  <a:off x="4527688" y="4055868"/>
                  <a:ext cx="190327" cy="250433"/>
                </a:xfrm>
                <a:prstGeom prst="parallelogram">
                  <a:avLst>
                    <a:gd name="adj" fmla="val 38104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Parallelogram 217"/>
                <p:cNvSpPr/>
                <p:nvPr/>
              </p:nvSpPr>
              <p:spPr>
                <a:xfrm rot="20760000">
                  <a:off x="2594682" y="4502188"/>
                  <a:ext cx="222391" cy="343693"/>
                </a:xfrm>
                <a:prstGeom prst="parallelogram">
                  <a:avLst>
                    <a:gd name="adj" fmla="val 38104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Diamond 3"/>
                <p:cNvSpPr/>
                <p:nvPr/>
              </p:nvSpPr>
              <p:spPr>
                <a:xfrm>
                  <a:off x="2672382" y="4291152"/>
                  <a:ext cx="3737108" cy="74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0" h="778076">
                      <a:moveTo>
                        <a:pt x="2286000" y="0"/>
                      </a:moveTo>
                      <a:lnTo>
                        <a:pt x="4572000" y="571500"/>
                      </a:lnTo>
                      <a:lnTo>
                        <a:pt x="3745696" y="778076"/>
                      </a:lnTo>
                      <a:cubicBezTo>
                        <a:pt x="3392481" y="675106"/>
                        <a:pt x="2869531" y="610262"/>
                        <a:pt x="2286000" y="610262"/>
                      </a:cubicBezTo>
                      <a:cubicBezTo>
                        <a:pt x="1702470" y="610262"/>
                        <a:pt x="1179519" y="675106"/>
                        <a:pt x="826304" y="778076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rgbClr val="4F81BD">
                    <a:alpha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Diamond 3"/>
                <p:cNvSpPr/>
                <p:nvPr/>
              </p:nvSpPr>
              <p:spPr>
                <a:xfrm>
                  <a:off x="2692254" y="4036566"/>
                  <a:ext cx="3737108" cy="635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0" h="778076">
                      <a:moveTo>
                        <a:pt x="2286000" y="0"/>
                      </a:moveTo>
                      <a:lnTo>
                        <a:pt x="4572000" y="571500"/>
                      </a:lnTo>
                      <a:lnTo>
                        <a:pt x="3745696" y="778076"/>
                      </a:lnTo>
                      <a:cubicBezTo>
                        <a:pt x="3392481" y="675106"/>
                        <a:pt x="2869531" y="610262"/>
                        <a:pt x="2286000" y="610262"/>
                      </a:cubicBezTo>
                      <a:cubicBezTo>
                        <a:pt x="1702470" y="610262"/>
                        <a:pt x="1179519" y="675106"/>
                        <a:pt x="826304" y="778076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rgbClr val="4F81BD">
                    <a:alpha val="74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Parallelogram 220"/>
                <p:cNvSpPr/>
                <p:nvPr/>
              </p:nvSpPr>
              <p:spPr>
                <a:xfrm rot="20755528">
                  <a:off x="5667361" y="4597381"/>
                  <a:ext cx="804852" cy="349590"/>
                </a:xfrm>
                <a:prstGeom prst="parallelogram">
                  <a:avLst/>
                </a:prstGeom>
                <a:solidFill>
                  <a:srgbClr val="4F81BD">
                    <a:alpha val="74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Parallelogram 221"/>
                <p:cNvSpPr/>
                <p:nvPr/>
              </p:nvSpPr>
              <p:spPr>
                <a:xfrm rot="844472" flipH="1">
                  <a:off x="2588200" y="4598713"/>
                  <a:ext cx="815809" cy="349590"/>
                </a:xfrm>
                <a:prstGeom prst="parallelogram">
                  <a:avLst/>
                </a:prstGeom>
                <a:solidFill>
                  <a:srgbClr val="4F81BD">
                    <a:alpha val="74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Parallelogram 222"/>
                <p:cNvSpPr/>
                <p:nvPr/>
              </p:nvSpPr>
              <p:spPr>
                <a:xfrm rot="20760000">
                  <a:off x="6241979" y="4533629"/>
                  <a:ext cx="222391" cy="343693"/>
                </a:xfrm>
                <a:prstGeom prst="parallelogram">
                  <a:avLst>
                    <a:gd name="adj" fmla="val 38104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DC690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" name="Group 196"/>
              <p:cNvGrpSpPr/>
              <p:nvPr/>
            </p:nvGrpSpPr>
            <p:grpSpPr>
              <a:xfrm>
                <a:off x="2627806" y="3924241"/>
                <a:ext cx="3801556" cy="735504"/>
                <a:chOff x="2633591" y="3938530"/>
                <a:chExt cx="3801556" cy="735504"/>
              </a:xfrm>
            </p:grpSpPr>
            <p:sp>
              <p:nvSpPr>
                <p:cNvPr id="208" name="Diamond 38"/>
                <p:cNvSpPr/>
                <p:nvPr/>
              </p:nvSpPr>
              <p:spPr>
                <a:xfrm>
                  <a:off x="2663055" y="4023386"/>
                  <a:ext cx="3737108" cy="650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7108" h="638669">
                      <a:moveTo>
                        <a:pt x="1868554" y="0"/>
                      </a:moveTo>
                      <a:lnTo>
                        <a:pt x="3737108" y="467139"/>
                      </a:lnTo>
                      <a:lnTo>
                        <a:pt x="3099210" y="626614"/>
                      </a:lnTo>
                      <a:cubicBezTo>
                        <a:pt x="2914272" y="571600"/>
                        <a:pt x="2717045" y="530597"/>
                        <a:pt x="2510847" y="504579"/>
                      </a:cubicBezTo>
                      <a:cubicBezTo>
                        <a:pt x="2519689" y="492646"/>
                        <a:pt x="2524127" y="480039"/>
                        <a:pt x="2524127" y="467138"/>
                      </a:cubicBezTo>
                      <a:cubicBezTo>
                        <a:pt x="2524127" y="360171"/>
                        <a:pt x="2219025" y="273458"/>
                        <a:pt x="1842662" y="273458"/>
                      </a:cubicBezTo>
                      <a:cubicBezTo>
                        <a:pt x="1466299" y="273458"/>
                        <a:pt x="1161197" y="360171"/>
                        <a:pt x="1161197" y="467138"/>
                      </a:cubicBezTo>
                      <a:cubicBezTo>
                        <a:pt x="1161197" y="487299"/>
                        <a:pt x="1172035" y="506740"/>
                        <a:pt x="1193726" y="523278"/>
                      </a:cubicBezTo>
                      <a:cubicBezTo>
                        <a:pt x="1016313" y="550081"/>
                        <a:pt x="846394" y="588989"/>
                        <a:pt x="686120" y="638669"/>
                      </a:cubicBezTo>
                      <a:lnTo>
                        <a:pt x="0" y="467139"/>
                      </a:ln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Parallelogram 208"/>
                <p:cNvSpPr/>
                <p:nvPr/>
              </p:nvSpPr>
              <p:spPr>
                <a:xfrm rot="20752430">
                  <a:off x="5713064" y="4502557"/>
                  <a:ext cx="722083" cy="80941"/>
                </a:xfrm>
                <a:prstGeom prst="parallelogram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Parallelogram 209"/>
                <p:cNvSpPr/>
                <p:nvPr/>
              </p:nvSpPr>
              <p:spPr>
                <a:xfrm rot="847570" flipV="1">
                  <a:off x="2633591" y="4517193"/>
                  <a:ext cx="735344" cy="59428"/>
                </a:xfrm>
                <a:prstGeom prst="parallelogram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Diamond 38"/>
                <p:cNvSpPr/>
                <p:nvPr/>
              </p:nvSpPr>
              <p:spPr>
                <a:xfrm>
                  <a:off x="2652918" y="3938530"/>
                  <a:ext cx="3737108" cy="650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7108" h="638669">
                      <a:moveTo>
                        <a:pt x="1868554" y="0"/>
                      </a:moveTo>
                      <a:lnTo>
                        <a:pt x="3737108" y="467139"/>
                      </a:lnTo>
                      <a:lnTo>
                        <a:pt x="3099210" y="626614"/>
                      </a:lnTo>
                      <a:cubicBezTo>
                        <a:pt x="2914272" y="571600"/>
                        <a:pt x="2717045" y="530597"/>
                        <a:pt x="2510847" y="504579"/>
                      </a:cubicBezTo>
                      <a:cubicBezTo>
                        <a:pt x="2519689" y="492646"/>
                        <a:pt x="2524127" y="480039"/>
                        <a:pt x="2524127" y="467138"/>
                      </a:cubicBezTo>
                      <a:cubicBezTo>
                        <a:pt x="2524127" y="360171"/>
                        <a:pt x="2219025" y="273458"/>
                        <a:pt x="1842662" y="273458"/>
                      </a:cubicBezTo>
                      <a:cubicBezTo>
                        <a:pt x="1466299" y="273458"/>
                        <a:pt x="1161197" y="360171"/>
                        <a:pt x="1161197" y="467138"/>
                      </a:cubicBezTo>
                      <a:cubicBezTo>
                        <a:pt x="1161197" y="487299"/>
                        <a:pt x="1172035" y="506740"/>
                        <a:pt x="1193726" y="523278"/>
                      </a:cubicBezTo>
                      <a:cubicBezTo>
                        <a:pt x="1016313" y="550081"/>
                        <a:pt x="846394" y="588989"/>
                        <a:pt x="686120" y="638669"/>
                      </a:cubicBezTo>
                      <a:lnTo>
                        <a:pt x="0" y="467139"/>
                      </a:ln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3843915" y="4480391"/>
                  <a:ext cx="0" cy="6651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5181600" y="4472143"/>
                  <a:ext cx="0" cy="6651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198" name="Cube 197"/>
              <p:cNvSpPr/>
              <p:nvPr/>
            </p:nvSpPr>
            <p:spPr>
              <a:xfrm>
                <a:off x="4351830" y="4359715"/>
                <a:ext cx="311426" cy="127460"/>
              </a:xfrm>
              <a:prstGeom prst="cube">
                <a:avLst>
                  <a:gd name="adj" fmla="val 54057"/>
                </a:avLst>
              </a:prstGeom>
              <a:solidFill>
                <a:srgbClr val="DEC350"/>
              </a:solidFill>
              <a:ln w="25400" cap="flat" cmpd="sng" algn="ctr">
                <a:solidFill>
                  <a:srgbClr val="9F8D2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99" name="Group 198"/>
              <p:cNvGrpSpPr/>
              <p:nvPr/>
            </p:nvGrpSpPr>
            <p:grpSpPr>
              <a:xfrm>
                <a:off x="2798156" y="3831446"/>
                <a:ext cx="3429024" cy="355302"/>
                <a:chOff x="2489491" y="3451474"/>
                <a:chExt cx="4195088" cy="434679"/>
              </a:xfrm>
            </p:grpSpPr>
            <p:sp>
              <p:nvSpPr>
                <p:cNvPr id="206" name="Parallelogram 205"/>
                <p:cNvSpPr/>
                <p:nvPr/>
              </p:nvSpPr>
              <p:spPr>
                <a:xfrm rot="20755528">
                  <a:off x="2489491" y="3451474"/>
                  <a:ext cx="2194560" cy="427691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Parallelogram 206"/>
                <p:cNvSpPr/>
                <p:nvPr/>
              </p:nvSpPr>
              <p:spPr>
                <a:xfrm rot="844472" flipH="1">
                  <a:off x="4517451" y="3455224"/>
                  <a:ext cx="2167128" cy="430929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0" name="Group 199"/>
              <p:cNvGrpSpPr/>
              <p:nvPr/>
            </p:nvGrpSpPr>
            <p:grpSpPr>
              <a:xfrm>
                <a:off x="2581124" y="3563025"/>
                <a:ext cx="3889400" cy="986176"/>
                <a:chOff x="2216349" y="390525"/>
                <a:chExt cx="4758315" cy="1206494"/>
              </a:xfrm>
            </p:grpSpPr>
            <p:sp>
              <p:nvSpPr>
                <p:cNvPr id="201" name="Parallelogram 200"/>
                <p:cNvSpPr/>
                <p:nvPr/>
              </p:nvSpPr>
              <p:spPr>
                <a:xfrm rot="20755528">
                  <a:off x="5990003" y="1089934"/>
                  <a:ext cx="984661" cy="411480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Parallelogram 201"/>
                <p:cNvSpPr/>
                <p:nvPr/>
              </p:nvSpPr>
              <p:spPr>
                <a:xfrm rot="844472" flipH="1">
                  <a:off x="2216349" y="1085243"/>
                  <a:ext cx="998066" cy="427691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Diamond 3"/>
                <p:cNvSpPr/>
                <p:nvPr/>
              </p:nvSpPr>
              <p:spPr>
                <a:xfrm>
                  <a:off x="2295525" y="390525"/>
                  <a:ext cx="4610100" cy="778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0" h="778076">
                      <a:moveTo>
                        <a:pt x="2286000" y="0"/>
                      </a:moveTo>
                      <a:lnTo>
                        <a:pt x="4572000" y="571500"/>
                      </a:lnTo>
                      <a:lnTo>
                        <a:pt x="3745696" y="778076"/>
                      </a:lnTo>
                      <a:cubicBezTo>
                        <a:pt x="3700274" y="764835"/>
                        <a:pt x="3652045" y="752223"/>
                        <a:pt x="3601219" y="740393"/>
                      </a:cubicBezTo>
                      <a:lnTo>
                        <a:pt x="4264257" y="574633"/>
                      </a:lnTo>
                      <a:lnTo>
                        <a:pt x="2268030" y="75576"/>
                      </a:lnTo>
                      <a:lnTo>
                        <a:pt x="271802" y="574633"/>
                      </a:lnTo>
                      <a:lnTo>
                        <a:pt x="952826" y="744889"/>
                      </a:lnTo>
                      <a:cubicBezTo>
                        <a:pt x="908529" y="755230"/>
                        <a:pt x="866327" y="766409"/>
                        <a:pt x="826304" y="778076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Parallelogram 203"/>
                <p:cNvSpPr/>
                <p:nvPr/>
              </p:nvSpPr>
              <p:spPr>
                <a:xfrm rot="20755528">
                  <a:off x="3096714" y="1169328"/>
                  <a:ext cx="219250" cy="427691"/>
                </a:xfrm>
                <a:prstGeom prst="parallelogram">
                  <a:avLst>
                    <a:gd name="adj" fmla="val 44645"/>
                  </a:avLst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Parallelogram 204"/>
                <p:cNvSpPr/>
                <p:nvPr/>
              </p:nvSpPr>
              <p:spPr>
                <a:xfrm rot="844472" flipH="1">
                  <a:off x="5862039" y="1163174"/>
                  <a:ext cx="269878" cy="427691"/>
                </a:xfrm>
                <a:prstGeom prst="parallelogram">
                  <a:avLst>
                    <a:gd name="adj" fmla="val 39637"/>
                  </a:avLst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9" name="Group 148"/>
            <p:cNvGrpSpPr/>
            <p:nvPr/>
          </p:nvGrpSpPr>
          <p:grpSpPr>
            <a:xfrm>
              <a:off x="1497620" y="2048258"/>
              <a:ext cx="6043224" cy="1761742"/>
              <a:chOff x="914400" y="1752600"/>
              <a:chExt cx="7393316" cy="2155326"/>
            </a:xfrm>
          </p:grpSpPr>
          <p:sp>
            <p:nvSpPr>
              <p:cNvPr id="164" name="Diamond 96"/>
              <p:cNvSpPr/>
              <p:nvPr/>
            </p:nvSpPr>
            <p:spPr>
              <a:xfrm>
                <a:off x="5698430" y="3437449"/>
                <a:ext cx="1207196" cy="465983"/>
              </a:xfrm>
              <a:custGeom>
                <a:avLst/>
                <a:gdLst/>
                <a:ahLst/>
                <a:cxnLst/>
                <a:rect l="l" t="t" r="r" b="b"/>
                <a:pathLst>
                  <a:path w="1207196" h="465983">
                    <a:moveTo>
                      <a:pt x="159446" y="0"/>
                    </a:moveTo>
                    <a:lnTo>
                      <a:pt x="1207196" y="261938"/>
                    </a:lnTo>
                    <a:lnTo>
                      <a:pt x="391017" y="465983"/>
                    </a:lnTo>
                    <a:cubicBezTo>
                      <a:pt x="307352" y="444646"/>
                      <a:pt x="218409" y="425537"/>
                      <a:pt x="124805" y="409126"/>
                    </a:cubicBezTo>
                    <a:cubicBezTo>
                      <a:pt x="225914" y="361726"/>
                      <a:pt x="282951" y="307044"/>
                      <a:pt x="282951" y="249031"/>
                    </a:cubicBezTo>
                    <a:cubicBezTo>
                      <a:pt x="282951" y="170191"/>
                      <a:pt x="177608" y="97503"/>
                      <a:pt x="0" y="39862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Diamond 97"/>
              <p:cNvSpPr/>
              <p:nvPr/>
            </p:nvSpPr>
            <p:spPr>
              <a:xfrm>
                <a:off x="3557587" y="3123273"/>
                <a:ext cx="2095500" cy="295521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295521">
                    <a:moveTo>
                      <a:pt x="1047750" y="0"/>
                    </a:moveTo>
                    <a:lnTo>
                      <a:pt x="2095500" y="261938"/>
                    </a:lnTo>
                    <a:lnTo>
                      <a:pt x="1961167" y="295521"/>
                    </a:lnTo>
                    <a:cubicBezTo>
                      <a:pt x="1715081" y="238959"/>
                      <a:pt x="1387774" y="204785"/>
                      <a:pt x="1028540" y="204785"/>
                    </a:cubicBezTo>
                    <a:cubicBezTo>
                      <a:pt x="679020" y="204785"/>
                      <a:pt x="359723" y="237136"/>
                      <a:pt x="116040" y="29094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Diamond 98"/>
              <p:cNvSpPr/>
              <p:nvPr/>
            </p:nvSpPr>
            <p:spPr>
              <a:xfrm>
                <a:off x="2278379" y="3435788"/>
                <a:ext cx="1188248" cy="472138"/>
              </a:xfrm>
              <a:custGeom>
                <a:avLst/>
                <a:gdLst/>
                <a:ahLst/>
                <a:cxnLst/>
                <a:rect l="l" t="t" r="r" b="b"/>
                <a:pathLst>
                  <a:path w="1188248" h="472138">
                    <a:moveTo>
                      <a:pt x="1047750" y="0"/>
                    </a:moveTo>
                    <a:lnTo>
                      <a:pt x="1188248" y="35125"/>
                    </a:lnTo>
                    <a:cubicBezTo>
                      <a:pt x="1020763" y="91809"/>
                      <a:pt x="922022" y="162373"/>
                      <a:pt x="922022" y="238702"/>
                    </a:cubicBezTo>
                    <a:cubicBezTo>
                      <a:pt x="922022" y="303384"/>
                      <a:pt x="992928" y="363926"/>
                      <a:pt x="1116542" y="415255"/>
                    </a:cubicBezTo>
                    <a:cubicBezTo>
                      <a:pt x="1019599" y="431614"/>
                      <a:pt x="927497" y="450887"/>
                      <a:pt x="840803" y="47213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Rectangle 109"/>
              <p:cNvSpPr/>
              <p:nvPr/>
            </p:nvSpPr>
            <p:spPr>
              <a:xfrm>
                <a:off x="3691500" y="2866095"/>
                <a:ext cx="1828233" cy="551659"/>
              </a:xfrm>
              <a:custGeom>
                <a:avLst/>
                <a:gdLst/>
                <a:ahLst/>
                <a:cxnLst/>
                <a:rect l="l" t="t" r="r" b="b"/>
                <a:pathLst>
                  <a:path w="1828233" h="551659">
                    <a:moveTo>
                      <a:pt x="904151" y="0"/>
                    </a:moveTo>
                    <a:cubicBezTo>
                      <a:pt x="1259259" y="0"/>
                      <a:pt x="1583169" y="33394"/>
                      <a:pt x="1828233" y="88943"/>
                    </a:cubicBezTo>
                    <a:lnTo>
                      <a:pt x="1828233" y="551659"/>
                    </a:lnTo>
                    <a:cubicBezTo>
                      <a:pt x="1582594" y="495543"/>
                      <a:pt x="1256793" y="461716"/>
                      <a:pt x="899388" y="461716"/>
                    </a:cubicBezTo>
                    <a:cubicBezTo>
                      <a:pt x="556060" y="461716"/>
                      <a:pt x="241893" y="492931"/>
                      <a:pt x="0" y="545463"/>
                    </a:cubicBezTo>
                    <a:lnTo>
                      <a:pt x="0" y="84624"/>
                    </a:lnTo>
                    <a:cubicBezTo>
                      <a:pt x="242553" y="31624"/>
                      <a:pt x="558580" y="0"/>
                      <a:pt x="904151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Diamond 97"/>
              <p:cNvSpPr/>
              <p:nvPr/>
            </p:nvSpPr>
            <p:spPr>
              <a:xfrm>
                <a:off x="3565208" y="2666073"/>
                <a:ext cx="2095500" cy="295521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295521">
                    <a:moveTo>
                      <a:pt x="1047750" y="0"/>
                    </a:moveTo>
                    <a:lnTo>
                      <a:pt x="2095500" y="261938"/>
                    </a:lnTo>
                    <a:lnTo>
                      <a:pt x="1961167" y="295521"/>
                    </a:lnTo>
                    <a:cubicBezTo>
                      <a:pt x="1715081" y="238959"/>
                      <a:pt x="1387774" y="204785"/>
                      <a:pt x="1028540" y="204785"/>
                    </a:cubicBezTo>
                    <a:cubicBezTo>
                      <a:pt x="679020" y="204785"/>
                      <a:pt x="359723" y="237136"/>
                      <a:pt x="116040" y="29094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Rectangle 119"/>
              <p:cNvSpPr/>
              <p:nvPr/>
            </p:nvSpPr>
            <p:spPr>
              <a:xfrm>
                <a:off x="3169474" y="3027994"/>
                <a:ext cx="307713" cy="637325"/>
              </a:xfrm>
              <a:custGeom>
                <a:avLst/>
                <a:gdLst/>
                <a:ahLst/>
                <a:cxnLst/>
                <a:rect l="l" t="t" r="r" b="b"/>
                <a:pathLst>
                  <a:path w="307713" h="637325">
                    <a:moveTo>
                      <a:pt x="0" y="0"/>
                    </a:moveTo>
                    <a:lnTo>
                      <a:pt x="307713" y="0"/>
                    </a:lnTo>
                    <a:lnTo>
                      <a:pt x="307713" y="448737"/>
                    </a:lnTo>
                    <a:lnTo>
                      <a:pt x="300543" y="448737"/>
                    </a:lnTo>
                    <a:lnTo>
                      <a:pt x="300543" y="444196"/>
                    </a:lnTo>
                    <a:lnTo>
                      <a:pt x="297875" y="444196"/>
                    </a:lnTo>
                    <a:lnTo>
                      <a:pt x="300011" y="444730"/>
                    </a:lnTo>
                    <a:cubicBezTo>
                      <a:pt x="140687" y="498652"/>
                      <a:pt x="43570" y="565135"/>
                      <a:pt x="35640" y="637325"/>
                    </a:cubicBezTo>
                    <a:lnTo>
                      <a:pt x="0" y="637325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Rectangle 119"/>
              <p:cNvSpPr/>
              <p:nvPr/>
            </p:nvSpPr>
            <p:spPr>
              <a:xfrm flipH="1">
                <a:off x="5707324" y="3028021"/>
                <a:ext cx="307713" cy="637325"/>
              </a:xfrm>
              <a:custGeom>
                <a:avLst/>
                <a:gdLst/>
                <a:ahLst/>
                <a:cxnLst/>
                <a:rect l="l" t="t" r="r" b="b"/>
                <a:pathLst>
                  <a:path w="307713" h="637325">
                    <a:moveTo>
                      <a:pt x="0" y="0"/>
                    </a:moveTo>
                    <a:lnTo>
                      <a:pt x="307713" y="0"/>
                    </a:lnTo>
                    <a:lnTo>
                      <a:pt x="307713" y="448737"/>
                    </a:lnTo>
                    <a:lnTo>
                      <a:pt x="300543" y="448737"/>
                    </a:lnTo>
                    <a:lnTo>
                      <a:pt x="300543" y="444196"/>
                    </a:lnTo>
                    <a:lnTo>
                      <a:pt x="297875" y="444196"/>
                    </a:lnTo>
                    <a:lnTo>
                      <a:pt x="300011" y="444730"/>
                    </a:lnTo>
                    <a:cubicBezTo>
                      <a:pt x="140687" y="498652"/>
                      <a:pt x="43570" y="565135"/>
                      <a:pt x="35640" y="637325"/>
                    </a:cubicBezTo>
                    <a:lnTo>
                      <a:pt x="0" y="637325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Diamond 96"/>
              <p:cNvSpPr/>
              <p:nvPr/>
            </p:nvSpPr>
            <p:spPr>
              <a:xfrm>
                <a:off x="5706051" y="2980249"/>
                <a:ext cx="1207196" cy="465983"/>
              </a:xfrm>
              <a:custGeom>
                <a:avLst/>
                <a:gdLst/>
                <a:ahLst/>
                <a:cxnLst/>
                <a:rect l="l" t="t" r="r" b="b"/>
                <a:pathLst>
                  <a:path w="1207196" h="465983">
                    <a:moveTo>
                      <a:pt x="159446" y="0"/>
                    </a:moveTo>
                    <a:lnTo>
                      <a:pt x="1207196" y="261938"/>
                    </a:lnTo>
                    <a:lnTo>
                      <a:pt x="391017" y="465983"/>
                    </a:lnTo>
                    <a:cubicBezTo>
                      <a:pt x="307352" y="444646"/>
                      <a:pt x="218409" y="425537"/>
                      <a:pt x="124805" y="409126"/>
                    </a:cubicBezTo>
                    <a:cubicBezTo>
                      <a:pt x="225914" y="361726"/>
                      <a:pt x="282951" y="307044"/>
                      <a:pt x="282951" y="249031"/>
                    </a:cubicBezTo>
                    <a:cubicBezTo>
                      <a:pt x="282951" y="170191"/>
                      <a:pt x="177608" y="97503"/>
                      <a:pt x="0" y="39862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Parallelogram 171"/>
              <p:cNvSpPr/>
              <p:nvPr/>
            </p:nvSpPr>
            <p:spPr>
              <a:xfrm rot="20749686">
                <a:off x="6001648" y="3367767"/>
                <a:ext cx="987552" cy="420624"/>
              </a:xfrm>
              <a:prstGeom prst="parallelogram">
                <a:avLst>
                  <a:gd name="adj" fmla="val 27576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Parallelogram 172"/>
              <p:cNvSpPr/>
              <p:nvPr/>
            </p:nvSpPr>
            <p:spPr>
              <a:xfrm rot="720000" flipH="1">
                <a:off x="5786617" y="3430359"/>
                <a:ext cx="342427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Parallelogram 173"/>
              <p:cNvSpPr/>
              <p:nvPr/>
            </p:nvSpPr>
            <p:spPr>
              <a:xfrm rot="888953" flipH="1">
                <a:off x="2216603" y="3361952"/>
                <a:ext cx="985829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Diamond 98"/>
              <p:cNvSpPr/>
              <p:nvPr/>
            </p:nvSpPr>
            <p:spPr>
              <a:xfrm>
                <a:off x="2286000" y="2978588"/>
                <a:ext cx="1188248" cy="472138"/>
              </a:xfrm>
              <a:custGeom>
                <a:avLst/>
                <a:gdLst/>
                <a:ahLst/>
                <a:cxnLst/>
                <a:rect l="l" t="t" r="r" b="b"/>
                <a:pathLst>
                  <a:path w="1188248" h="472138">
                    <a:moveTo>
                      <a:pt x="1047750" y="0"/>
                    </a:moveTo>
                    <a:lnTo>
                      <a:pt x="1188248" y="35125"/>
                    </a:lnTo>
                    <a:cubicBezTo>
                      <a:pt x="1020763" y="91809"/>
                      <a:pt x="922022" y="162373"/>
                      <a:pt x="922022" y="238702"/>
                    </a:cubicBezTo>
                    <a:cubicBezTo>
                      <a:pt x="922022" y="303384"/>
                      <a:pt x="992928" y="363926"/>
                      <a:pt x="1116542" y="415255"/>
                    </a:cubicBezTo>
                    <a:cubicBezTo>
                      <a:pt x="1019599" y="431614"/>
                      <a:pt x="927497" y="450887"/>
                      <a:pt x="840803" y="47213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Parallelogram 175"/>
              <p:cNvSpPr/>
              <p:nvPr/>
            </p:nvSpPr>
            <p:spPr>
              <a:xfrm rot="20880000">
                <a:off x="3069534" y="3441765"/>
                <a:ext cx="384405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Parallelogram 176"/>
              <p:cNvSpPr/>
              <p:nvPr/>
            </p:nvSpPr>
            <p:spPr>
              <a:xfrm rot="20880000">
                <a:off x="5484042" y="2958372"/>
                <a:ext cx="230057" cy="433271"/>
              </a:xfrm>
              <a:prstGeom prst="parallelogram">
                <a:avLst>
                  <a:gd name="adj" fmla="val 39667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Parallelogram 177"/>
              <p:cNvSpPr/>
              <p:nvPr/>
            </p:nvSpPr>
            <p:spPr>
              <a:xfrm rot="720000" flipH="1">
                <a:off x="3521603" y="2957532"/>
                <a:ext cx="221966" cy="433271"/>
              </a:xfrm>
              <a:prstGeom prst="parallelogram">
                <a:avLst>
                  <a:gd name="adj" fmla="val 39738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Oval 132"/>
              <p:cNvSpPr/>
              <p:nvPr/>
            </p:nvSpPr>
            <p:spPr>
              <a:xfrm>
                <a:off x="914400" y="2286000"/>
                <a:ext cx="7393316" cy="1512955"/>
              </a:xfrm>
              <a:custGeom>
                <a:avLst/>
                <a:gdLst/>
                <a:ahLst/>
                <a:cxnLst/>
                <a:rect l="l" t="t" r="r" b="b"/>
                <a:pathLst>
                  <a:path w="7393316" h="1512955">
                    <a:moveTo>
                      <a:pt x="3696658" y="0"/>
                    </a:moveTo>
                    <a:cubicBezTo>
                      <a:pt x="5738266" y="0"/>
                      <a:pt x="7393316" y="413763"/>
                      <a:pt x="7393316" y="924165"/>
                    </a:cubicBezTo>
                    <a:cubicBezTo>
                      <a:pt x="7393316" y="1144780"/>
                      <a:pt x="7084105" y="1347339"/>
                      <a:pt x="6567967" y="1505739"/>
                    </a:cubicBezTo>
                    <a:lnTo>
                      <a:pt x="4931388" y="1096594"/>
                    </a:lnTo>
                    <a:cubicBezTo>
                      <a:pt x="5021152" y="1051521"/>
                      <a:pt x="5071309" y="1000048"/>
                      <a:pt x="5071309" y="945647"/>
                    </a:cubicBezTo>
                    <a:cubicBezTo>
                      <a:pt x="5071309" y="754318"/>
                      <a:pt x="4450898" y="599215"/>
                      <a:pt x="3685582" y="599215"/>
                    </a:cubicBezTo>
                    <a:cubicBezTo>
                      <a:pt x="2920266" y="599215"/>
                      <a:pt x="2299855" y="754318"/>
                      <a:pt x="2299855" y="945647"/>
                    </a:cubicBezTo>
                    <a:cubicBezTo>
                      <a:pt x="2299855" y="1004761"/>
                      <a:pt x="2359078" y="1060416"/>
                      <a:pt x="2463575" y="1108945"/>
                    </a:cubicBezTo>
                    <a:lnTo>
                      <a:pt x="847537" y="1512955"/>
                    </a:lnTo>
                    <a:cubicBezTo>
                      <a:pt x="318138" y="1353142"/>
                      <a:pt x="0" y="1147942"/>
                      <a:pt x="0" y="924165"/>
                    </a:cubicBezTo>
                    <a:cubicBezTo>
                      <a:pt x="0" y="413763"/>
                      <a:pt x="1655050" y="0"/>
                      <a:pt x="369665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Oval 132"/>
              <p:cNvSpPr/>
              <p:nvPr/>
            </p:nvSpPr>
            <p:spPr>
              <a:xfrm>
                <a:off x="914400" y="1752600"/>
                <a:ext cx="7393316" cy="1512955"/>
              </a:xfrm>
              <a:custGeom>
                <a:avLst/>
                <a:gdLst/>
                <a:ahLst/>
                <a:cxnLst/>
                <a:rect l="l" t="t" r="r" b="b"/>
                <a:pathLst>
                  <a:path w="7393316" h="1512955">
                    <a:moveTo>
                      <a:pt x="3696658" y="0"/>
                    </a:moveTo>
                    <a:cubicBezTo>
                      <a:pt x="5738266" y="0"/>
                      <a:pt x="7393316" y="413763"/>
                      <a:pt x="7393316" y="924165"/>
                    </a:cubicBezTo>
                    <a:cubicBezTo>
                      <a:pt x="7393316" y="1144780"/>
                      <a:pt x="7084105" y="1347339"/>
                      <a:pt x="6567967" y="1505739"/>
                    </a:cubicBezTo>
                    <a:lnTo>
                      <a:pt x="4931388" y="1096594"/>
                    </a:lnTo>
                    <a:cubicBezTo>
                      <a:pt x="5021152" y="1051521"/>
                      <a:pt x="5071309" y="1000048"/>
                      <a:pt x="5071309" y="945647"/>
                    </a:cubicBezTo>
                    <a:cubicBezTo>
                      <a:pt x="5071309" y="754318"/>
                      <a:pt x="4450898" y="599215"/>
                      <a:pt x="3685582" y="599215"/>
                    </a:cubicBezTo>
                    <a:cubicBezTo>
                      <a:pt x="2920266" y="599215"/>
                      <a:pt x="2299855" y="754318"/>
                      <a:pt x="2299855" y="945647"/>
                    </a:cubicBezTo>
                    <a:cubicBezTo>
                      <a:pt x="2299855" y="1004761"/>
                      <a:pt x="2359078" y="1060416"/>
                      <a:pt x="2463575" y="1108945"/>
                    </a:cubicBezTo>
                    <a:lnTo>
                      <a:pt x="847537" y="1512955"/>
                    </a:lnTo>
                    <a:cubicBezTo>
                      <a:pt x="318138" y="1353142"/>
                      <a:pt x="0" y="1147942"/>
                      <a:pt x="0" y="924165"/>
                    </a:cubicBezTo>
                    <a:cubicBezTo>
                      <a:pt x="0" y="413763"/>
                      <a:pt x="1655050" y="0"/>
                      <a:pt x="369665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Rectangle 142"/>
              <p:cNvSpPr/>
              <p:nvPr/>
            </p:nvSpPr>
            <p:spPr>
              <a:xfrm>
                <a:off x="914400" y="2666075"/>
                <a:ext cx="837906" cy="1137057"/>
              </a:xfrm>
              <a:custGeom>
                <a:avLst/>
                <a:gdLst/>
                <a:ahLst/>
                <a:cxnLst/>
                <a:rect l="l" t="t" r="r" b="b"/>
                <a:pathLst>
                  <a:path w="837906" h="1137057">
                    <a:moveTo>
                      <a:pt x="0" y="10690"/>
                    </a:moveTo>
                    <a:cubicBezTo>
                      <a:pt x="0" y="233097"/>
                      <a:pt x="314254" y="437154"/>
                      <a:pt x="837906" y="596311"/>
                    </a:cubicBezTo>
                    <a:lnTo>
                      <a:pt x="837906" y="1137057"/>
                    </a:lnTo>
                    <a:lnTo>
                      <a:pt x="826710" y="1137057"/>
                    </a:lnTo>
                    <a:cubicBezTo>
                      <a:pt x="323148" y="982776"/>
                      <a:pt x="16218" y="786424"/>
                      <a:pt x="2987" y="572102"/>
                    </a:cubicBezTo>
                    <a:lnTo>
                      <a:pt x="0" y="572102"/>
                    </a:lnTo>
                    <a:close/>
                    <a:moveTo>
                      <a:pt x="0" y="0"/>
                    </a:moveTo>
                    <a:lnTo>
                      <a:pt x="1081" y="0"/>
                    </a:lnTo>
                    <a:lnTo>
                      <a:pt x="0" y="10690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Rectangle 142"/>
              <p:cNvSpPr/>
              <p:nvPr/>
            </p:nvSpPr>
            <p:spPr>
              <a:xfrm flipH="1">
                <a:off x="7469810" y="2657951"/>
                <a:ext cx="837906" cy="1137057"/>
              </a:xfrm>
              <a:custGeom>
                <a:avLst/>
                <a:gdLst/>
                <a:ahLst/>
                <a:cxnLst/>
                <a:rect l="l" t="t" r="r" b="b"/>
                <a:pathLst>
                  <a:path w="837906" h="1137057">
                    <a:moveTo>
                      <a:pt x="0" y="10690"/>
                    </a:moveTo>
                    <a:cubicBezTo>
                      <a:pt x="0" y="233097"/>
                      <a:pt x="314254" y="437154"/>
                      <a:pt x="837906" y="596311"/>
                    </a:cubicBezTo>
                    <a:lnTo>
                      <a:pt x="837906" y="1137057"/>
                    </a:lnTo>
                    <a:lnTo>
                      <a:pt x="826710" y="1137057"/>
                    </a:lnTo>
                    <a:cubicBezTo>
                      <a:pt x="323148" y="982776"/>
                      <a:pt x="16218" y="786424"/>
                      <a:pt x="2987" y="572102"/>
                    </a:cubicBezTo>
                    <a:lnTo>
                      <a:pt x="0" y="572102"/>
                    </a:lnTo>
                    <a:close/>
                    <a:moveTo>
                      <a:pt x="0" y="0"/>
                    </a:moveTo>
                    <a:lnTo>
                      <a:pt x="1081" y="0"/>
                    </a:lnTo>
                    <a:lnTo>
                      <a:pt x="0" y="10690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Rectangle 148"/>
              <p:cNvSpPr/>
              <p:nvPr/>
            </p:nvSpPr>
            <p:spPr>
              <a:xfrm>
                <a:off x="3220212" y="2362200"/>
                <a:ext cx="2776766" cy="866245"/>
              </a:xfrm>
              <a:custGeom>
                <a:avLst/>
                <a:gdLst/>
                <a:ahLst/>
                <a:cxnLst/>
                <a:rect l="l" t="t" r="r" b="b"/>
                <a:pathLst>
                  <a:path w="2776766" h="866245">
                    <a:moveTo>
                      <a:pt x="1057373" y="0"/>
                    </a:moveTo>
                    <a:lnTo>
                      <a:pt x="1702168" y="0"/>
                    </a:lnTo>
                    <a:cubicBezTo>
                      <a:pt x="2312027" y="35376"/>
                      <a:pt x="2765497" y="172473"/>
                      <a:pt x="2765497" y="336047"/>
                    </a:cubicBezTo>
                    <a:cubicBezTo>
                      <a:pt x="2765497" y="390448"/>
                      <a:pt x="2715340" y="441921"/>
                      <a:pt x="2625576" y="486994"/>
                    </a:cubicBezTo>
                    <a:lnTo>
                      <a:pt x="2776766" y="524792"/>
                    </a:lnTo>
                    <a:lnTo>
                      <a:pt x="2776766" y="866245"/>
                    </a:lnTo>
                    <a:lnTo>
                      <a:pt x="2764852" y="866245"/>
                    </a:lnTo>
                    <a:cubicBezTo>
                      <a:pt x="2758518" y="676379"/>
                      <a:pt x="2140785" y="523015"/>
                      <a:pt x="1379771" y="523015"/>
                    </a:cubicBezTo>
                    <a:cubicBezTo>
                      <a:pt x="651844" y="523015"/>
                      <a:pt x="55009" y="663334"/>
                      <a:pt x="0" y="842150"/>
                    </a:cubicBezTo>
                    <a:lnTo>
                      <a:pt x="0" y="538786"/>
                    </a:lnTo>
                    <a:lnTo>
                      <a:pt x="157763" y="499345"/>
                    </a:lnTo>
                    <a:cubicBezTo>
                      <a:pt x="67876" y="457601"/>
                      <a:pt x="11488" y="410584"/>
                      <a:pt x="0" y="359921"/>
                    </a:cubicBezTo>
                    <a:lnTo>
                      <a:pt x="0" y="306554"/>
                    </a:lnTo>
                    <a:cubicBezTo>
                      <a:pt x="50292" y="156025"/>
                      <a:pt x="484938" y="33147"/>
                      <a:pt x="1057373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Rectangle 152"/>
              <p:cNvSpPr/>
              <p:nvPr/>
            </p:nvSpPr>
            <p:spPr>
              <a:xfrm>
                <a:off x="1757066" y="2866096"/>
                <a:ext cx="1645920" cy="932688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932688">
                    <a:moveTo>
                      <a:pt x="1607467" y="0"/>
                    </a:moveTo>
                    <a:lnTo>
                      <a:pt x="1645920" y="0"/>
                    </a:lnTo>
                    <a:lnTo>
                      <a:pt x="1645920" y="522012"/>
                    </a:lnTo>
                    <a:lnTo>
                      <a:pt x="1623719" y="527795"/>
                    </a:lnTo>
                    <a:lnTo>
                      <a:pt x="1625671" y="528850"/>
                    </a:lnTo>
                    <a:lnTo>
                      <a:pt x="1476373" y="566175"/>
                    </a:lnTo>
                    <a:lnTo>
                      <a:pt x="1381471" y="590894"/>
                    </a:lnTo>
                    <a:lnTo>
                      <a:pt x="1381228" y="589961"/>
                    </a:lnTo>
                    <a:lnTo>
                      <a:pt x="10321" y="932688"/>
                    </a:lnTo>
                    <a:lnTo>
                      <a:pt x="9110" y="932688"/>
                    </a:lnTo>
                    <a:lnTo>
                      <a:pt x="296" y="929787"/>
                    </a:lnTo>
                    <a:lnTo>
                      <a:pt x="296" y="932688"/>
                    </a:lnTo>
                    <a:lnTo>
                      <a:pt x="0" y="932688"/>
                    </a:lnTo>
                    <a:lnTo>
                      <a:pt x="0" y="396289"/>
                    </a:lnTo>
                    <a:lnTo>
                      <a:pt x="9633" y="399459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Rectangle 152"/>
              <p:cNvSpPr/>
              <p:nvPr/>
            </p:nvSpPr>
            <p:spPr>
              <a:xfrm flipH="1">
                <a:off x="5833415" y="2860530"/>
                <a:ext cx="1645920" cy="932688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932688">
                    <a:moveTo>
                      <a:pt x="1607467" y="0"/>
                    </a:moveTo>
                    <a:lnTo>
                      <a:pt x="1645920" y="0"/>
                    </a:lnTo>
                    <a:lnTo>
                      <a:pt x="1645920" y="522012"/>
                    </a:lnTo>
                    <a:lnTo>
                      <a:pt x="1623719" y="527795"/>
                    </a:lnTo>
                    <a:lnTo>
                      <a:pt x="1625671" y="528850"/>
                    </a:lnTo>
                    <a:lnTo>
                      <a:pt x="1476373" y="566175"/>
                    </a:lnTo>
                    <a:lnTo>
                      <a:pt x="1381471" y="590894"/>
                    </a:lnTo>
                    <a:lnTo>
                      <a:pt x="1381228" y="589961"/>
                    </a:lnTo>
                    <a:lnTo>
                      <a:pt x="10321" y="932688"/>
                    </a:lnTo>
                    <a:lnTo>
                      <a:pt x="9110" y="932688"/>
                    </a:lnTo>
                    <a:lnTo>
                      <a:pt x="296" y="929787"/>
                    </a:lnTo>
                    <a:lnTo>
                      <a:pt x="296" y="932688"/>
                    </a:lnTo>
                    <a:lnTo>
                      <a:pt x="0" y="932688"/>
                    </a:lnTo>
                    <a:lnTo>
                      <a:pt x="0" y="396289"/>
                    </a:lnTo>
                    <a:lnTo>
                      <a:pt x="9633" y="399459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5850931" y="3285368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5847966" y="3276600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3169999" y="3284328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3138107" y="3405185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3711984" y="2760537"/>
                <a:ext cx="1727149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780685" y="2819400"/>
                <a:ext cx="1727149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412598" y="2846425"/>
                <a:ext cx="4926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3415878" y="2975010"/>
                <a:ext cx="45719" cy="475716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5722467" y="2924201"/>
                <a:ext cx="4926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5744720" y="2990844"/>
                <a:ext cx="7907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1687523" y="1423943"/>
              <a:ext cx="5768325" cy="2063113"/>
              <a:chOff x="1683663" y="1981200"/>
              <a:chExt cx="5768325" cy="2063113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1683663" y="2230341"/>
                <a:ext cx="5768325" cy="1813972"/>
                <a:chOff x="1109732" y="1371600"/>
                <a:chExt cx="7057003" cy="2219224"/>
              </a:xfrm>
            </p:grpSpPr>
            <p:sp>
              <p:nvSpPr>
                <p:cNvPr id="155" name="Trapezoid 178"/>
                <p:cNvSpPr/>
                <p:nvPr/>
              </p:nvSpPr>
              <p:spPr>
                <a:xfrm>
                  <a:off x="1109732" y="1837499"/>
                  <a:ext cx="7043668" cy="1743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3668" h="1743901">
                      <a:moveTo>
                        <a:pt x="873712" y="0"/>
                      </a:moveTo>
                      <a:lnTo>
                        <a:pt x="6169956" y="0"/>
                      </a:lnTo>
                      <a:lnTo>
                        <a:pt x="7043668" y="1743901"/>
                      </a:lnTo>
                      <a:lnTo>
                        <a:pt x="6468963" y="1743901"/>
                      </a:lnTo>
                      <a:lnTo>
                        <a:pt x="6331492" y="1439101"/>
                      </a:lnTo>
                      <a:lnTo>
                        <a:pt x="6323858" y="1439101"/>
                      </a:lnTo>
                      <a:lnTo>
                        <a:pt x="6336682" y="1435895"/>
                      </a:lnTo>
                      <a:lnTo>
                        <a:pt x="5513808" y="1230176"/>
                      </a:lnTo>
                      <a:cubicBezTo>
                        <a:pt x="5934889" y="1118538"/>
                        <a:pt x="6190748" y="969849"/>
                        <a:pt x="6190748" y="806854"/>
                      </a:cubicBezTo>
                      <a:cubicBezTo>
                        <a:pt x="6190748" y="455225"/>
                        <a:pt x="4999987" y="170173"/>
                        <a:pt x="3531108" y="170173"/>
                      </a:cubicBezTo>
                      <a:cubicBezTo>
                        <a:pt x="2062229" y="170173"/>
                        <a:pt x="871468" y="455225"/>
                        <a:pt x="871468" y="806854"/>
                      </a:cubicBezTo>
                      <a:cubicBezTo>
                        <a:pt x="871468" y="964884"/>
                        <a:pt x="1111978" y="1109467"/>
                        <a:pt x="1510328" y="1220146"/>
                      </a:cubicBezTo>
                      <a:lnTo>
                        <a:pt x="647334" y="1435895"/>
                      </a:lnTo>
                      <a:lnTo>
                        <a:pt x="669018" y="1441316"/>
                      </a:lnTo>
                      <a:lnTo>
                        <a:pt x="532546" y="1743901"/>
                      </a:lnTo>
                      <a:lnTo>
                        <a:pt x="0" y="1743901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188"/>
                <p:cNvSpPr/>
                <p:nvPr/>
              </p:nvSpPr>
              <p:spPr>
                <a:xfrm>
                  <a:off x="1976368" y="1541773"/>
                  <a:ext cx="5319280" cy="869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9280" h="869010">
                      <a:moveTo>
                        <a:pt x="2659640" y="0"/>
                      </a:moveTo>
                      <a:cubicBezTo>
                        <a:pt x="4128519" y="0"/>
                        <a:pt x="5319280" y="285052"/>
                        <a:pt x="5319280" y="636681"/>
                      </a:cubicBezTo>
                      <a:cubicBezTo>
                        <a:pt x="5319280" y="716669"/>
                        <a:pt x="5257664" y="793211"/>
                        <a:pt x="5144897" y="863226"/>
                      </a:cubicBezTo>
                      <a:cubicBezTo>
                        <a:pt x="4759590" y="625030"/>
                        <a:pt x="3796251" y="457201"/>
                        <a:pt x="2669165" y="457201"/>
                      </a:cubicBezTo>
                      <a:cubicBezTo>
                        <a:pt x="1533423" y="457201"/>
                        <a:pt x="563952" y="627617"/>
                        <a:pt x="184246" y="869010"/>
                      </a:cubicBezTo>
                      <a:cubicBezTo>
                        <a:pt x="65172" y="797563"/>
                        <a:pt x="0" y="718944"/>
                        <a:pt x="0" y="636681"/>
                      </a:cubicBezTo>
                      <a:cubicBezTo>
                        <a:pt x="0" y="285052"/>
                        <a:pt x="1190761" y="0"/>
                        <a:pt x="2659640" y="0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198"/>
                <p:cNvSpPr/>
                <p:nvPr/>
              </p:nvSpPr>
              <p:spPr>
                <a:xfrm>
                  <a:off x="1657350" y="2709449"/>
                  <a:ext cx="219173" cy="87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73" h="871951">
                      <a:moveTo>
                        <a:pt x="0" y="0"/>
                      </a:moveTo>
                      <a:lnTo>
                        <a:pt x="219173" y="0"/>
                      </a:lnTo>
                      <a:lnTo>
                        <a:pt x="219173" y="526555"/>
                      </a:lnTo>
                      <a:lnTo>
                        <a:pt x="104409" y="555246"/>
                      </a:lnTo>
                      <a:lnTo>
                        <a:pt x="126093" y="560667"/>
                      </a:lnTo>
                      <a:lnTo>
                        <a:pt x="196" y="839805"/>
                      </a:lnTo>
                      <a:lnTo>
                        <a:pt x="196" y="871951"/>
                      </a:lnTo>
                      <a:lnTo>
                        <a:pt x="0" y="871951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198"/>
                <p:cNvSpPr/>
                <p:nvPr/>
              </p:nvSpPr>
              <p:spPr>
                <a:xfrm flipH="1">
                  <a:off x="7355460" y="2718873"/>
                  <a:ext cx="219173" cy="87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73" h="871951">
                      <a:moveTo>
                        <a:pt x="0" y="0"/>
                      </a:moveTo>
                      <a:lnTo>
                        <a:pt x="219173" y="0"/>
                      </a:lnTo>
                      <a:lnTo>
                        <a:pt x="219173" y="526555"/>
                      </a:lnTo>
                      <a:lnTo>
                        <a:pt x="104409" y="555246"/>
                      </a:lnTo>
                      <a:lnTo>
                        <a:pt x="126093" y="560667"/>
                      </a:lnTo>
                      <a:lnTo>
                        <a:pt x="196" y="839805"/>
                      </a:lnTo>
                      <a:lnTo>
                        <a:pt x="196" y="871951"/>
                      </a:lnTo>
                      <a:lnTo>
                        <a:pt x="0" y="871951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193"/>
                <p:cNvSpPr/>
                <p:nvPr/>
              </p:nvSpPr>
              <p:spPr>
                <a:xfrm flipH="1">
                  <a:off x="6623037" y="2603257"/>
                  <a:ext cx="822960" cy="65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60" h="655264">
                      <a:moveTo>
                        <a:pt x="822960" y="0"/>
                      </a:moveTo>
                      <a:lnTo>
                        <a:pt x="822960" y="441887"/>
                      </a:lnTo>
                      <a:lnTo>
                        <a:pt x="807937" y="445429"/>
                      </a:lnTo>
                      <a:lnTo>
                        <a:pt x="822960" y="450055"/>
                      </a:lnTo>
                      <a:lnTo>
                        <a:pt x="822960" y="459582"/>
                      </a:lnTo>
                      <a:lnTo>
                        <a:pt x="40234" y="655264"/>
                      </a:lnTo>
                      <a:lnTo>
                        <a:pt x="0" y="655264"/>
                      </a:lnTo>
                      <a:lnTo>
                        <a:pt x="0" y="20574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Trapezoid 178"/>
                <p:cNvSpPr/>
                <p:nvPr/>
              </p:nvSpPr>
              <p:spPr>
                <a:xfrm>
                  <a:off x="1114425" y="1371600"/>
                  <a:ext cx="7043668" cy="1743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3668" h="1743901">
                      <a:moveTo>
                        <a:pt x="873712" y="0"/>
                      </a:moveTo>
                      <a:lnTo>
                        <a:pt x="6169956" y="0"/>
                      </a:lnTo>
                      <a:lnTo>
                        <a:pt x="7043668" y="1743901"/>
                      </a:lnTo>
                      <a:lnTo>
                        <a:pt x="6468963" y="1743901"/>
                      </a:lnTo>
                      <a:lnTo>
                        <a:pt x="6331492" y="1439101"/>
                      </a:lnTo>
                      <a:lnTo>
                        <a:pt x="6323858" y="1439101"/>
                      </a:lnTo>
                      <a:lnTo>
                        <a:pt x="6336682" y="1435895"/>
                      </a:lnTo>
                      <a:lnTo>
                        <a:pt x="5513808" y="1230176"/>
                      </a:lnTo>
                      <a:cubicBezTo>
                        <a:pt x="5934889" y="1118538"/>
                        <a:pt x="6190748" y="969849"/>
                        <a:pt x="6190748" y="806854"/>
                      </a:cubicBezTo>
                      <a:cubicBezTo>
                        <a:pt x="6190748" y="455225"/>
                        <a:pt x="4999987" y="170173"/>
                        <a:pt x="3531108" y="170173"/>
                      </a:cubicBezTo>
                      <a:cubicBezTo>
                        <a:pt x="2062229" y="170173"/>
                        <a:pt x="871468" y="455225"/>
                        <a:pt x="871468" y="806854"/>
                      </a:cubicBezTo>
                      <a:cubicBezTo>
                        <a:pt x="871468" y="964884"/>
                        <a:pt x="1111978" y="1109467"/>
                        <a:pt x="1510328" y="1220146"/>
                      </a:cubicBezTo>
                      <a:lnTo>
                        <a:pt x="647334" y="1435895"/>
                      </a:lnTo>
                      <a:lnTo>
                        <a:pt x="669018" y="1441316"/>
                      </a:lnTo>
                      <a:lnTo>
                        <a:pt x="532546" y="1743901"/>
                      </a:lnTo>
                      <a:lnTo>
                        <a:pt x="0" y="1743901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193"/>
                <p:cNvSpPr/>
                <p:nvPr/>
              </p:nvSpPr>
              <p:spPr>
                <a:xfrm>
                  <a:off x="1794127" y="2593663"/>
                  <a:ext cx="822960" cy="65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60" h="655264">
                      <a:moveTo>
                        <a:pt x="822960" y="0"/>
                      </a:moveTo>
                      <a:lnTo>
                        <a:pt x="822960" y="441887"/>
                      </a:lnTo>
                      <a:lnTo>
                        <a:pt x="807937" y="445429"/>
                      </a:lnTo>
                      <a:lnTo>
                        <a:pt x="822960" y="450055"/>
                      </a:lnTo>
                      <a:lnTo>
                        <a:pt x="822960" y="459582"/>
                      </a:lnTo>
                      <a:lnTo>
                        <a:pt x="40234" y="655264"/>
                      </a:lnTo>
                      <a:lnTo>
                        <a:pt x="0" y="655264"/>
                      </a:lnTo>
                      <a:lnTo>
                        <a:pt x="0" y="20574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1109732" y="3124269"/>
                  <a:ext cx="547618" cy="457131"/>
                </a:xfrm>
                <a:prstGeom prst="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7572375" y="3114675"/>
                  <a:ext cx="594360" cy="457131"/>
                </a:xfrm>
                <a:prstGeom prst="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2" name="Can 151"/>
              <p:cNvSpPr/>
              <p:nvPr/>
            </p:nvSpPr>
            <p:spPr>
              <a:xfrm>
                <a:off x="2548967" y="1981200"/>
                <a:ext cx="220370" cy="524605"/>
              </a:xfrm>
              <a:prstGeom prst="can">
                <a:avLst/>
              </a:prstGeom>
              <a:pattFill prst="ltUpDiag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Can 152"/>
              <p:cNvSpPr/>
              <p:nvPr/>
            </p:nvSpPr>
            <p:spPr>
              <a:xfrm>
                <a:off x="6411011" y="1981200"/>
                <a:ext cx="220370" cy="524605"/>
              </a:xfrm>
              <a:prstGeom prst="can">
                <a:avLst/>
              </a:prstGeom>
              <a:pattFill prst="ltUpDiag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Can 153"/>
              <p:cNvSpPr/>
              <p:nvPr/>
            </p:nvSpPr>
            <p:spPr>
              <a:xfrm>
                <a:off x="2237907" y="2746468"/>
                <a:ext cx="220370" cy="524605"/>
              </a:xfrm>
              <a:prstGeom prst="can">
                <a:avLst/>
              </a:prstGeom>
              <a:pattFill prst="ltUpDiag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4" name="Group 223"/>
          <p:cNvGrpSpPr/>
          <p:nvPr/>
        </p:nvGrpSpPr>
        <p:grpSpPr>
          <a:xfrm>
            <a:off x="1500576" y="1500297"/>
            <a:ext cx="6043224" cy="3224103"/>
            <a:chOff x="1497620" y="1423943"/>
            <a:chExt cx="6043224" cy="3224103"/>
          </a:xfrm>
        </p:grpSpPr>
        <p:grpSp>
          <p:nvGrpSpPr>
            <p:cNvPr id="225" name="Group 224"/>
            <p:cNvGrpSpPr/>
            <p:nvPr/>
          </p:nvGrpSpPr>
          <p:grpSpPr>
            <a:xfrm>
              <a:off x="2550861" y="3172497"/>
              <a:ext cx="3891089" cy="1475549"/>
              <a:chOff x="2581124" y="3563025"/>
              <a:chExt cx="3891089" cy="1475549"/>
            </a:xfrm>
          </p:grpSpPr>
          <p:grpSp>
            <p:nvGrpSpPr>
              <p:cNvPr id="273" name="Group 272"/>
              <p:cNvGrpSpPr/>
              <p:nvPr/>
            </p:nvGrpSpPr>
            <p:grpSpPr>
              <a:xfrm>
                <a:off x="2588200" y="4036566"/>
                <a:ext cx="3884013" cy="1002008"/>
                <a:chOff x="2588200" y="4036566"/>
                <a:chExt cx="3884013" cy="1002008"/>
              </a:xfrm>
            </p:grpSpPr>
            <p:sp>
              <p:nvSpPr>
                <p:cNvPr id="291" name="Isosceles Triangle 290"/>
                <p:cNvSpPr/>
                <p:nvPr/>
              </p:nvSpPr>
              <p:spPr>
                <a:xfrm rot="16200000">
                  <a:off x="2681215" y="4779092"/>
                  <a:ext cx="66476" cy="138640"/>
                </a:xfrm>
                <a:prstGeom prst="triangle">
                  <a:avLst/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Isosceles Triangle 291"/>
                <p:cNvSpPr/>
                <p:nvPr/>
              </p:nvSpPr>
              <p:spPr>
                <a:xfrm rot="5400000" flipH="1">
                  <a:off x="6309689" y="4784496"/>
                  <a:ext cx="66476" cy="138640"/>
                </a:xfrm>
                <a:prstGeom prst="triangle">
                  <a:avLst/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Isosceles Triangle 292"/>
                <p:cNvSpPr/>
                <p:nvPr/>
              </p:nvSpPr>
              <p:spPr>
                <a:xfrm rot="10800000" flipV="1">
                  <a:off x="4388207" y="4288233"/>
                  <a:ext cx="305457" cy="37370"/>
                </a:xfrm>
                <a:prstGeom prst="triangle">
                  <a:avLst/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Parallelogram 293"/>
                <p:cNvSpPr/>
                <p:nvPr/>
              </p:nvSpPr>
              <p:spPr>
                <a:xfrm rot="840000" flipH="1">
                  <a:off x="4527688" y="4055868"/>
                  <a:ext cx="190327" cy="250433"/>
                </a:xfrm>
                <a:prstGeom prst="parallelogram">
                  <a:avLst>
                    <a:gd name="adj" fmla="val 38104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Parallelogram 294"/>
                <p:cNvSpPr/>
                <p:nvPr/>
              </p:nvSpPr>
              <p:spPr>
                <a:xfrm rot="20760000">
                  <a:off x="2594682" y="4502188"/>
                  <a:ext cx="222391" cy="343693"/>
                </a:xfrm>
                <a:prstGeom prst="parallelogram">
                  <a:avLst>
                    <a:gd name="adj" fmla="val 38104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Diamond 3"/>
                <p:cNvSpPr/>
                <p:nvPr/>
              </p:nvSpPr>
              <p:spPr>
                <a:xfrm>
                  <a:off x="2672382" y="4291152"/>
                  <a:ext cx="3737108" cy="74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0" h="778076">
                      <a:moveTo>
                        <a:pt x="2286000" y="0"/>
                      </a:moveTo>
                      <a:lnTo>
                        <a:pt x="4572000" y="571500"/>
                      </a:lnTo>
                      <a:lnTo>
                        <a:pt x="3745696" y="778076"/>
                      </a:lnTo>
                      <a:cubicBezTo>
                        <a:pt x="3392481" y="675106"/>
                        <a:pt x="2869531" y="610262"/>
                        <a:pt x="2286000" y="610262"/>
                      </a:cubicBezTo>
                      <a:cubicBezTo>
                        <a:pt x="1702470" y="610262"/>
                        <a:pt x="1179519" y="675106"/>
                        <a:pt x="826304" y="778076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rgbClr val="4F81BD">
                    <a:alpha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Diamond 3"/>
                <p:cNvSpPr/>
                <p:nvPr/>
              </p:nvSpPr>
              <p:spPr>
                <a:xfrm>
                  <a:off x="2692254" y="4036566"/>
                  <a:ext cx="3737108" cy="635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0" h="778076">
                      <a:moveTo>
                        <a:pt x="2286000" y="0"/>
                      </a:moveTo>
                      <a:lnTo>
                        <a:pt x="4572000" y="571500"/>
                      </a:lnTo>
                      <a:lnTo>
                        <a:pt x="3745696" y="778076"/>
                      </a:lnTo>
                      <a:cubicBezTo>
                        <a:pt x="3392481" y="675106"/>
                        <a:pt x="2869531" y="610262"/>
                        <a:pt x="2286000" y="610262"/>
                      </a:cubicBezTo>
                      <a:cubicBezTo>
                        <a:pt x="1702470" y="610262"/>
                        <a:pt x="1179519" y="675106"/>
                        <a:pt x="826304" y="778076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rgbClr val="4F81BD">
                    <a:alpha val="74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Parallelogram 297"/>
                <p:cNvSpPr/>
                <p:nvPr/>
              </p:nvSpPr>
              <p:spPr>
                <a:xfrm rot="20755528">
                  <a:off x="5667361" y="4597381"/>
                  <a:ext cx="804852" cy="349590"/>
                </a:xfrm>
                <a:prstGeom prst="parallelogram">
                  <a:avLst/>
                </a:prstGeom>
                <a:solidFill>
                  <a:srgbClr val="4F81BD">
                    <a:alpha val="74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Parallelogram 298"/>
                <p:cNvSpPr/>
                <p:nvPr/>
              </p:nvSpPr>
              <p:spPr>
                <a:xfrm rot="844472" flipH="1">
                  <a:off x="2588200" y="4598713"/>
                  <a:ext cx="815809" cy="349590"/>
                </a:xfrm>
                <a:prstGeom prst="parallelogram">
                  <a:avLst/>
                </a:prstGeom>
                <a:solidFill>
                  <a:srgbClr val="4F81BD">
                    <a:alpha val="74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Parallelogram 299"/>
                <p:cNvSpPr/>
                <p:nvPr/>
              </p:nvSpPr>
              <p:spPr>
                <a:xfrm rot="20760000">
                  <a:off x="6241979" y="4533629"/>
                  <a:ext cx="222391" cy="343693"/>
                </a:xfrm>
                <a:prstGeom prst="parallelogram">
                  <a:avLst>
                    <a:gd name="adj" fmla="val 38104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DC690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4" name="Group 273"/>
              <p:cNvGrpSpPr/>
              <p:nvPr/>
            </p:nvGrpSpPr>
            <p:grpSpPr>
              <a:xfrm>
                <a:off x="2627806" y="3924241"/>
                <a:ext cx="3801556" cy="735504"/>
                <a:chOff x="2633591" y="3938530"/>
                <a:chExt cx="3801556" cy="735504"/>
              </a:xfrm>
            </p:grpSpPr>
            <p:sp>
              <p:nvSpPr>
                <p:cNvPr id="285" name="Diamond 38"/>
                <p:cNvSpPr/>
                <p:nvPr/>
              </p:nvSpPr>
              <p:spPr>
                <a:xfrm>
                  <a:off x="2663055" y="4023386"/>
                  <a:ext cx="3737108" cy="650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7108" h="638669">
                      <a:moveTo>
                        <a:pt x="1868554" y="0"/>
                      </a:moveTo>
                      <a:lnTo>
                        <a:pt x="3737108" y="467139"/>
                      </a:lnTo>
                      <a:lnTo>
                        <a:pt x="3099210" y="626614"/>
                      </a:lnTo>
                      <a:cubicBezTo>
                        <a:pt x="2914272" y="571600"/>
                        <a:pt x="2717045" y="530597"/>
                        <a:pt x="2510847" y="504579"/>
                      </a:cubicBezTo>
                      <a:cubicBezTo>
                        <a:pt x="2519689" y="492646"/>
                        <a:pt x="2524127" y="480039"/>
                        <a:pt x="2524127" y="467138"/>
                      </a:cubicBezTo>
                      <a:cubicBezTo>
                        <a:pt x="2524127" y="360171"/>
                        <a:pt x="2219025" y="273458"/>
                        <a:pt x="1842662" y="273458"/>
                      </a:cubicBezTo>
                      <a:cubicBezTo>
                        <a:pt x="1466299" y="273458"/>
                        <a:pt x="1161197" y="360171"/>
                        <a:pt x="1161197" y="467138"/>
                      </a:cubicBezTo>
                      <a:cubicBezTo>
                        <a:pt x="1161197" y="487299"/>
                        <a:pt x="1172035" y="506740"/>
                        <a:pt x="1193726" y="523278"/>
                      </a:cubicBezTo>
                      <a:cubicBezTo>
                        <a:pt x="1016313" y="550081"/>
                        <a:pt x="846394" y="588989"/>
                        <a:pt x="686120" y="638669"/>
                      </a:cubicBezTo>
                      <a:lnTo>
                        <a:pt x="0" y="467139"/>
                      </a:ln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Parallelogram 285"/>
                <p:cNvSpPr/>
                <p:nvPr/>
              </p:nvSpPr>
              <p:spPr>
                <a:xfrm rot="20752430">
                  <a:off x="5713064" y="4502557"/>
                  <a:ext cx="722083" cy="80941"/>
                </a:xfrm>
                <a:prstGeom prst="parallelogram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Parallelogram 286"/>
                <p:cNvSpPr/>
                <p:nvPr/>
              </p:nvSpPr>
              <p:spPr>
                <a:xfrm rot="847570" flipV="1">
                  <a:off x="2633591" y="4517193"/>
                  <a:ext cx="735344" cy="59428"/>
                </a:xfrm>
                <a:prstGeom prst="parallelogram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Diamond 38"/>
                <p:cNvSpPr/>
                <p:nvPr/>
              </p:nvSpPr>
              <p:spPr>
                <a:xfrm>
                  <a:off x="2652918" y="3938530"/>
                  <a:ext cx="3737108" cy="650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7108" h="638669">
                      <a:moveTo>
                        <a:pt x="1868554" y="0"/>
                      </a:moveTo>
                      <a:lnTo>
                        <a:pt x="3737108" y="467139"/>
                      </a:lnTo>
                      <a:lnTo>
                        <a:pt x="3099210" y="626614"/>
                      </a:lnTo>
                      <a:cubicBezTo>
                        <a:pt x="2914272" y="571600"/>
                        <a:pt x="2717045" y="530597"/>
                        <a:pt x="2510847" y="504579"/>
                      </a:cubicBezTo>
                      <a:cubicBezTo>
                        <a:pt x="2519689" y="492646"/>
                        <a:pt x="2524127" y="480039"/>
                        <a:pt x="2524127" y="467138"/>
                      </a:cubicBezTo>
                      <a:cubicBezTo>
                        <a:pt x="2524127" y="360171"/>
                        <a:pt x="2219025" y="273458"/>
                        <a:pt x="1842662" y="273458"/>
                      </a:cubicBezTo>
                      <a:cubicBezTo>
                        <a:pt x="1466299" y="273458"/>
                        <a:pt x="1161197" y="360171"/>
                        <a:pt x="1161197" y="467138"/>
                      </a:cubicBezTo>
                      <a:cubicBezTo>
                        <a:pt x="1161197" y="487299"/>
                        <a:pt x="1172035" y="506740"/>
                        <a:pt x="1193726" y="523278"/>
                      </a:cubicBezTo>
                      <a:cubicBezTo>
                        <a:pt x="1016313" y="550081"/>
                        <a:pt x="846394" y="588989"/>
                        <a:pt x="686120" y="638669"/>
                      </a:cubicBezTo>
                      <a:lnTo>
                        <a:pt x="0" y="467139"/>
                      </a:ln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89" name="Straight Connector 288"/>
                <p:cNvCxnSpPr/>
                <p:nvPr/>
              </p:nvCxnSpPr>
              <p:spPr>
                <a:xfrm>
                  <a:off x="3843915" y="4480391"/>
                  <a:ext cx="0" cy="6651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90" name="Straight Connector 289"/>
                <p:cNvCxnSpPr/>
                <p:nvPr/>
              </p:nvCxnSpPr>
              <p:spPr>
                <a:xfrm>
                  <a:off x="5181600" y="4472143"/>
                  <a:ext cx="0" cy="6651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275" name="Cube 274"/>
              <p:cNvSpPr/>
              <p:nvPr/>
            </p:nvSpPr>
            <p:spPr>
              <a:xfrm>
                <a:off x="4351830" y="4359715"/>
                <a:ext cx="311426" cy="127460"/>
              </a:xfrm>
              <a:prstGeom prst="cube">
                <a:avLst>
                  <a:gd name="adj" fmla="val 54057"/>
                </a:avLst>
              </a:prstGeom>
              <a:solidFill>
                <a:srgbClr val="DEC350"/>
              </a:solidFill>
              <a:ln w="25400" cap="flat" cmpd="sng" algn="ctr">
                <a:solidFill>
                  <a:srgbClr val="9F8D2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76" name="Group 275"/>
              <p:cNvGrpSpPr/>
              <p:nvPr/>
            </p:nvGrpSpPr>
            <p:grpSpPr>
              <a:xfrm>
                <a:off x="2798156" y="3831446"/>
                <a:ext cx="3429024" cy="355302"/>
                <a:chOff x="2489491" y="3451474"/>
                <a:chExt cx="4195088" cy="434679"/>
              </a:xfrm>
            </p:grpSpPr>
            <p:sp>
              <p:nvSpPr>
                <p:cNvPr id="283" name="Parallelogram 282"/>
                <p:cNvSpPr/>
                <p:nvPr/>
              </p:nvSpPr>
              <p:spPr>
                <a:xfrm rot="20755528">
                  <a:off x="2489491" y="3451474"/>
                  <a:ext cx="2194560" cy="427691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Parallelogram 283"/>
                <p:cNvSpPr/>
                <p:nvPr/>
              </p:nvSpPr>
              <p:spPr>
                <a:xfrm rot="844472" flipH="1">
                  <a:off x="4517451" y="3455224"/>
                  <a:ext cx="2167128" cy="430929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7" name="Group 276"/>
              <p:cNvGrpSpPr/>
              <p:nvPr/>
            </p:nvGrpSpPr>
            <p:grpSpPr>
              <a:xfrm>
                <a:off x="2581124" y="3563025"/>
                <a:ext cx="3889400" cy="986176"/>
                <a:chOff x="2216349" y="390525"/>
                <a:chExt cx="4758315" cy="1206494"/>
              </a:xfrm>
            </p:grpSpPr>
            <p:sp>
              <p:nvSpPr>
                <p:cNvPr id="278" name="Parallelogram 277"/>
                <p:cNvSpPr/>
                <p:nvPr/>
              </p:nvSpPr>
              <p:spPr>
                <a:xfrm rot="20755528">
                  <a:off x="5990003" y="1089934"/>
                  <a:ext cx="984661" cy="411480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Parallelogram 278"/>
                <p:cNvSpPr/>
                <p:nvPr/>
              </p:nvSpPr>
              <p:spPr>
                <a:xfrm rot="844472" flipH="1">
                  <a:off x="2216349" y="1085243"/>
                  <a:ext cx="998066" cy="427691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Diamond 3"/>
                <p:cNvSpPr/>
                <p:nvPr/>
              </p:nvSpPr>
              <p:spPr>
                <a:xfrm>
                  <a:off x="2295525" y="390525"/>
                  <a:ext cx="4610100" cy="778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0" h="778076">
                      <a:moveTo>
                        <a:pt x="2286000" y="0"/>
                      </a:moveTo>
                      <a:lnTo>
                        <a:pt x="4572000" y="571500"/>
                      </a:lnTo>
                      <a:lnTo>
                        <a:pt x="3745696" y="778076"/>
                      </a:lnTo>
                      <a:cubicBezTo>
                        <a:pt x="3700274" y="764835"/>
                        <a:pt x="3652045" y="752223"/>
                        <a:pt x="3601219" y="740393"/>
                      </a:cubicBezTo>
                      <a:lnTo>
                        <a:pt x="4264257" y="574633"/>
                      </a:lnTo>
                      <a:lnTo>
                        <a:pt x="2268030" y="75576"/>
                      </a:lnTo>
                      <a:lnTo>
                        <a:pt x="271802" y="574633"/>
                      </a:lnTo>
                      <a:lnTo>
                        <a:pt x="952826" y="744889"/>
                      </a:lnTo>
                      <a:cubicBezTo>
                        <a:pt x="908529" y="755230"/>
                        <a:pt x="866327" y="766409"/>
                        <a:pt x="826304" y="778076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Parallelogram 280"/>
                <p:cNvSpPr/>
                <p:nvPr/>
              </p:nvSpPr>
              <p:spPr>
                <a:xfrm rot="20755528">
                  <a:off x="3096714" y="1169328"/>
                  <a:ext cx="219250" cy="427691"/>
                </a:xfrm>
                <a:prstGeom prst="parallelogram">
                  <a:avLst>
                    <a:gd name="adj" fmla="val 44645"/>
                  </a:avLst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Parallelogram 281"/>
                <p:cNvSpPr/>
                <p:nvPr/>
              </p:nvSpPr>
              <p:spPr>
                <a:xfrm rot="844472" flipH="1">
                  <a:off x="5862039" y="1163174"/>
                  <a:ext cx="269878" cy="427691"/>
                </a:xfrm>
                <a:prstGeom prst="parallelogram">
                  <a:avLst>
                    <a:gd name="adj" fmla="val 39637"/>
                  </a:avLst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26" name="Group 225"/>
            <p:cNvGrpSpPr/>
            <p:nvPr/>
          </p:nvGrpSpPr>
          <p:grpSpPr>
            <a:xfrm>
              <a:off x="1497620" y="2048258"/>
              <a:ext cx="6043224" cy="1761742"/>
              <a:chOff x="914400" y="1752600"/>
              <a:chExt cx="7393316" cy="2155326"/>
            </a:xfrm>
          </p:grpSpPr>
          <p:sp>
            <p:nvSpPr>
              <p:cNvPr id="241" name="Diamond 96"/>
              <p:cNvSpPr/>
              <p:nvPr/>
            </p:nvSpPr>
            <p:spPr>
              <a:xfrm>
                <a:off x="5698430" y="3437449"/>
                <a:ext cx="1207196" cy="465983"/>
              </a:xfrm>
              <a:custGeom>
                <a:avLst/>
                <a:gdLst/>
                <a:ahLst/>
                <a:cxnLst/>
                <a:rect l="l" t="t" r="r" b="b"/>
                <a:pathLst>
                  <a:path w="1207196" h="465983">
                    <a:moveTo>
                      <a:pt x="159446" y="0"/>
                    </a:moveTo>
                    <a:lnTo>
                      <a:pt x="1207196" y="261938"/>
                    </a:lnTo>
                    <a:lnTo>
                      <a:pt x="391017" y="465983"/>
                    </a:lnTo>
                    <a:cubicBezTo>
                      <a:pt x="307352" y="444646"/>
                      <a:pt x="218409" y="425537"/>
                      <a:pt x="124805" y="409126"/>
                    </a:cubicBezTo>
                    <a:cubicBezTo>
                      <a:pt x="225914" y="361726"/>
                      <a:pt x="282951" y="307044"/>
                      <a:pt x="282951" y="249031"/>
                    </a:cubicBezTo>
                    <a:cubicBezTo>
                      <a:pt x="282951" y="170191"/>
                      <a:pt x="177608" y="97503"/>
                      <a:pt x="0" y="39862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Diamond 97"/>
              <p:cNvSpPr/>
              <p:nvPr/>
            </p:nvSpPr>
            <p:spPr>
              <a:xfrm>
                <a:off x="3557587" y="3123273"/>
                <a:ext cx="2095500" cy="295521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295521">
                    <a:moveTo>
                      <a:pt x="1047750" y="0"/>
                    </a:moveTo>
                    <a:lnTo>
                      <a:pt x="2095500" y="261938"/>
                    </a:lnTo>
                    <a:lnTo>
                      <a:pt x="1961167" y="295521"/>
                    </a:lnTo>
                    <a:cubicBezTo>
                      <a:pt x="1715081" y="238959"/>
                      <a:pt x="1387774" y="204785"/>
                      <a:pt x="1028540" y="204785"/>
                    </a:cubicBezTo>
                    <a:cubicBezTo>
                      <a:pt x="679020" y="204785"/>
                      <a:pt x="359723" y="237136"/>
                      <a:pt x="116040" y="29094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Diamond 98"/>
              <p:cNvSpPr/>
              <p:nvPr/>
            </p:nvSpPr>
            <p:spPr>
              <a:xfrm>
                <a:off x="2278379" y="3435788"/>
                <a:ext cx="1188248" cy="472138"/>
              </a:xfrm>
              <a:custGeom>
                <a:avLst/>
                <a:gdLst/>
                <a:ahLst/>
                <a:cxnLst/>
                <a:rect l="l" t="t" r="r" b="b"/>
                <a:pathLst>
                  <a:path w="1188248" h="472138">
                    <a:moveTo>
                      <a:pt x="1047750" y="0"/>
                    </a:moveTo>
                    <a:lnTo>
                      <a:pt x="1188248" y="35125"/>
                    </a:lnTo>
                    <a:cubicBezTo>
                      <a:pt x="1020763" y="91809"/>
                      <a:pt x="922022" y="162373"/>
                      <a:pt x="922022" y="238702"/>
                    </a:cubicBezTo>
                    <a:cubicBezTo>
                      <a:pt x="922022" y="303384"/>
                      <a:pt x="992928" y="363926"/>
                      <a:pt x="1116542" y="415255"/>
                    </a:cubicBezTo>
                    <a:cubicBezTo>
                      <a:pt x="1019599" y="431614"/>
                      <a:pt x="927497" y="450887"/>
                      <a:pt x="840803" y="47213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Rectangle 109"/>
              <p:cNvSpPr/>
              <p:nvPr/>
            </p:nvSpPr>
            <p:spPr>
              <a:xfrm>
                <a:off x="3691500" y="2866095"/>
                <a:ext cx="1828233" cy="551659"/>
              </a:xfrm>
              <a:custGeom>
                <a:avLst/>
                <a:gdLst/>
                <a:ahLst/>
                <a:cxnLst/>
                <a:rect l="l" t="t" r="r" b="b"/>
                <a:pathLst>
                  <a:path w="1828233" h="551659">
                    <a:moveTo>
                      <a:pt x="904151" y="0"/>
                    </a:moveTo>
                    <a:cubicBezTo>
                      <a:pt x="1259259" y="0"/>
                      <a:pt x="1583169" y="33394"/>
                      <a:pt x="1828233" y="88943"/>
                    </a:cubicBezTo>
                    <a:lnTo>
                      <a:pt x="1828233" y="551659"/>
                    </a:lnTo>
                    <a:cubicBezTo>
                      <a:pt x="1582594" y="495543"/>
                      <a:pt x="1256793" y="461716"/>
                      <a:pt x="899388" y="461716"/>
                    </a:cubicBezTo>
                    <a:cubicBezTo>
                      <a:pt x="556060" y="461716"/>
                      <a:pt x="241893" y="492931"/>
                      <a:pt x="0" y="545463"/>
                    </a:cubicBezTo>
                    <a:lnTo>
                      <a:pt x="0" y="84624"/>
                    </a:lnTo>
                    <a:cubicBezTo>
                      <a:pt x="242553" y="31624"/>
                      <a:pt x="558580" y="0"/>
                      <a:pt x="904151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Diamond 97"/>
              <p:cNvSpPr/>
              <p:nvPr/>
            </p:nvSpPr>
            <p:spPr>
              <a:xfrm>
                <a:off x="3565208" y="2666073"/>
                <a:ext cx="2095500" cy="295521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295521">
                    <a:moveTo>
                      <a:pt x="1047750" y="0"/>
                    </a:moveTo>
                    <a:lnTo>
                      <a:pt x="2095500" y="261938"/>
                    </a:lnTo>
                    <a:lnTo>
                      <a:pt x="1961167" y="295521"/>
                    </a:lnTo>
                    <a:cubicBezTo>
                      <a:pt x="1715081" y="238959"/>
                      <a:pt x="1387774" y="204785"/>
                      <a:pt x="1028540" y="204785"/>
                    </a:cubicBezTo>
                    <a:cubicBezTo>
                      <a:pt x="679020" y="204785"/>
                      <a:pt x="359723" y="237136"/>
                      <a:pt x="116040" y="29094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Rectangle 119"/>
              <p:cNvSpPr/>
              <p:nvPr/>
            </p:nvSpPr>
            <p:spPr>
              <a:xfrm>
                <a:off x="3169474" y="3027994"/>
                <a:ext cx="307713" cy="637325"/>
              </a:xfrm>
              <a:custGeom>
                <a:avLst/>
                <a:gdLst/>
                <a:ahLst/>
                <a:cxnLst/>
                <a:rect l="l" t="t" r="r" b="b"/>
                <a:pathLst>
                  <a:path w="307713" h="637325">
                    <a:moveTo>
                      <a:pt x="0" y="0"/>
                    </a:moveTo>
                    <a:lnTo>
                      <a:pt x="307713" y="0"/>
                    </a:lnTo>
                    <a:lnTo>
                      <a:pt x="307713" y="448737"/>
                    </a:lnTo>
                    <a:lnTo>
                      <a:pt x="300543" y="448737"/>
                    </a:lnTo>
                    <a:lnTo>
                      <a:pt x="300543" y="444196"/>
                    </a:lnTo>
                    <a:lnTo>
                      <a:pt x="297875" y="444196"/>
                    </a:lnTo>
                    <a:lnTo>
                      <a:pt x="300011" y="444730"/>
                    </a:lnTo>
                    <a:cubicBezTo>
                      <a:pt x="140687" y="498652"/>
                      <a:pt x="43570" y="565135"/>
                      <a:pt x="35640" y="637325"/>
                    </a:cubicBezTo>
                    <a:lnTo>
                      <a:pt x="0" y="637325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Rectangle 119"/>
              <p:cNvSpPr/>
              <p:nvPr/>
            </p:nvSpPr>
            <p:spPr>
              <a:xfrm flipH="1">
                <a:off x="5707324" y="3028021"/>
                <a:ext cx="307713" cy="637325"/>
              </a:xfrm>
              <a:custGeom>
                <a:avLst/>
                <a:gdLst/>
                <a:ahLst/>
                <a:cxnLst/>
                <a:rect l="l" t="t" r="r" b="b"/>
                <a:pathLst>
                  <a:path w="307713" h="637325">
                    <a:moveTo>
                      <a:pt x="0" y="0"/>
                    </a:moveTo>
                    <a:lnTo>
                      <a:pt x="307713" y="0"/>
                    </a:lnTo>
                    <a:lnTo>
                      <a:pt x="307713" y="448737"/>
                    </a:lnTo>
                    <a:lnTo>
                      <a:pt x="300543" y="448737"/>
                    </a:lnTo>
                    <a:lnTo>
                      <a:pt x="300543" y="444196"/>
                    </a:lnTo>
                    <a:lnTo>
                      <a:pt x="297875" y="444196"/>
                    </a:lnTo>
                    <a:lnTo>
                      <a:pt x="300011" y="444730"/>
                    </a:lnTo>
                    <a:cubicBezTo>
                      <a:pt x="140687" y="498652"/>
                      <a:pt x="43570" y="565135"/>
                      <a:pt x="35640" y="637325"/>
                    </a:cubicBezTo>
                    <a:lnTo>
                      <a:pt x="0" y="637325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Diamond 96"/>
              <p:cNvSpPr/>
              <p:nvPr/>
            </p:nvSpPr>
            <p:spPr>
              <a:xfrm>
                <a:off x="5706051" y="2980249"/>
                <a:ext cx="1207196" cy="465983"/>
              </a:xfrm>
              <a:custGeom>
                <a:avLst/>
                <a:gdLst/>
                <a:ahLst/>
                <a:cxnLst/>
                <a:rect l="l" t="t" r="r" b="b"/>
                <a:pathLst>
                  <a:path w="1207196" h="465983">
                    <a:moveTo>
                      <a:pt x="159446" y="0"/>
                    </a:moveTo>
                    <a:lnTo>
                      <a:pt x="1207196" y="261938"/>
                    </a:lnTo>
                    <a:lnTo>
                      <a:pt x="391017" y="465983"/>
                    </a:lnTo>
                    <a:cubicBezTo>
                      <a:pt x="307352" y="444646"/>
                      <a:pt x="218409" y="425537"/>
                      <a:pt x="124805" y="409126"/>
                    </a:cubicBezTo>
                    <a:cubicBezTo>
                      <a:pt x="225914" y="361726"/>
                      <a:pt x="282951" y="307044"/>
                      <a:pt x="282951" y="249031"/>
                    </a:cubicBezTo>
                    <a:cubicBezTo>
                      <a:pt x="282951" y="170191"/>
                      <a:pt x="177608" y="97503"/>
                      <a:pt x="0" y="39862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Parallelogram 248"/>
              <p:cNvSpPr/>
              <p:nvPr/>
            </p:nvSpPr>
            <p:spPr>
              <a:xfrm rot="20749686">
                <a:off x="6001648" y="3367767"/>
                <a:ext cx="987552" cy="420624"/>
              </a:xfrm>
              <a:prstGeom prst="parallelogram">
                <a:avLst>
                  <a:gd name="adj" fmla="val 27576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Parallelogram 249"/>
              <p:cNvSpPr/>
              <p:nvPr/>
            </p:nvSpPr>
            <p:spPr>
              <a:xfrm rot="720000" flipH="1">
                <a:off x="5786617" y="3430359"/>
                <a:ext cx="342427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Parallelogram 250"/>
              <p:cNvSpPr/>
              <p:nvPr/>
            </p:nvSpPr>
            <p:spPr>
              <a:xfrm rot="888953" flipH="1">
                <a:off x="2216603" y="3361952"/>
                <a:ext cx="985829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Diamond 98"/>
              <p:cNvSpPr/>
              <p:nvPr/>
            </p:nvSpPr>
            <p:spPr>
              <a:xfrm>
                <a:off x="2286000" y="2978588"/>
                <a:ext cx="1188248" cy="472138"/>
              </a:xfrm>
              <a:custGeom>
                <a:avLst/>
                <a:gdLst/>
                <a:ahLst/>
                <a:cxnLst/>
                <a:rect l="l" t="t" r="r" b="b"/>
                <a:pathLst>
                  <a:path w="1188248" h="472138">
                    <a:moveTo>
                      <a:pt x="1047750" y="0"/>
                    </a:moveTo>
                    <a:lnTo>
                      <a:pt x="1188248" y="35125"/>
                    </a:lnTo>
                    <a:cubicBezTo>
                      <a:pt x="1020763" y="91809"/>
                      <a:pt x="922022" y="162373"/>
                      <a:pt x="922022" y="238702"/>
                    </a:cubicBezTo>
                    <a:cubicBezTo>
                      <a:pt x="922022" y="303384"/>
                      <a:pt x="992928" y="363926"/>
                      <a:pt x="1116542" y="415255"/>
                    </a:cubicBezTo>
                    <a:cubicBezTo>
                      <a:pt x="1019599" y="431614"/>
                      <a:pt x="927497" y="450887"/>
                      <a:pt x="840803" y="47213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Parallelogram 252"/>
              <p:cNvSpPr/>
              <p:nvPr/>
            </p:nvSpPr>
            <p:spPr>
              <a:xfrm rot="20880000">
                <a:off x="3069534" y="3441765"/>
                <a:ext cx="384405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" name="Parallelogram 253"/>
              <p:cNvSpPr/>
              <p:nvPr/>
            </p:nvSpPr>
            <p:spPr>
              <a:xfrm rot="20880000">
                <a:off x="5484042" y="2958372"/>
                <a:ext cx="230057" cy="433271"/>
              </a:xfrm>
              <a:prstGeom prst="parallelogram">
                <a:avLst>
                  <a:gd name="adj" fmla="val 39667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Parallelogram 254"/>
              <p:cNvSpPr/>
              <p:nvPr/>
            </p:nvSpPr>
            <p:spPr>
              <a:xfrm rot="720000" flipH="1">
                <a:off x="3521603" y="2957532"/>
                <a:ext cx="221966" cy="433271"/>
              </a:xfrm>
              <a:prstGeom prst="parallelogram">
                <a:avLst>
                  <a:gd name="adj" fmla="val 39738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Oval 132"/>
              <p:cNvSpPr/>
              <p:nvPr/>
            </p:nvSpPr>
            <p:spPr>
              <a:xfrm>
                <a:off x="914400" y="2286000"/>
                <a:ext cx="7393316" cy="1512955"/>
              </a:xfrm>
              <a:custGeom>
                <a:avLst/>
                <a:gdLst/>
                <a:ahLst/>
                <a:cxnLst/>
                <a:rect l="l" t="t" r="r" b="b"/>
                <a:pathLst>
                  <a:path w="7393316" h="1512955">
                    <a:moveTo>
                      <a:pt x="3696658" y="0"/>
                    </a:moveTo>
                    <a:cubicBezTo>
                      <a:pt x="5738266" y="0"/>
                      <a:pt x="7393316" y="413763"/>
                      <a:pt x="7393316" y="924165"/>
                    </a:cubicBezTo>
                    <a:cubicBezTo>
                      <a:pt x="7393316" y="1144780"/>
                      <a:pt x="7084105" y="1347339"/>
                      <a:pt x="6567967" y="1505739"/>
                    </a:cubicBezTo>
                    <a:lnTo>
                      <a:pt x="4931388" y="1096594"/>
                    </a:lnTo>
                    <a:cubicBezTo>
                      <a:pt x="5021152" y="1051521"/>
                      <a:pt x="5071309" y="1000048"/>
                      <a:pt x="5071309" y="945647"/>
                    </a:cubicBezTo>
                    <a:cubicBezTo>
                      <a:pt x="5071309" y="754318"/>
                      <a:pt x="4450898" y="599215"/>
                      <a:pt x="3685582" y="599215"/>
                    </a:cubicBezTo>
                    <a:cubicBezTo>
                      <a:pt x="2920266" y="599215"/>
                      <a:pt x="2299855" y="754318"/>
                      <a:pt x="2299855" y="945647"/>
                    </a:cubicBezTo>
                    <a:cubicBezTo>
                      <a:pt x="2299855" y="1004761"/>
                      <a:pt x="2359078" y="1060416"/>
                      <a:pt x="2463575" y="1108945"/>
                    </a:cubicBezTo>
                    <a:lnTo>
                      <a:pt x="847537" y="1512955"/>
                    </a:lnTo>
                    <a:cubicBezTo>
                      <a:pt x="318138" y="1353142"/>
                      <a:pt x="0" y="1147942"/>
                      <a:pt x="0" y="924165"/>
                    </a:cubicBezTo>
                    <a:cubicBezTo>
                      <a:pt x="0" y="413763"/>
                      <a:pt x="1655050" y="0"/>
                      <a:pt x="369665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Oval 132"/>
              <p:cNvSpPr/>
              <p:nvPr/>
            </p:nvSpPr>
            <p:spPr>
              <a:xfrm>
                <a:off x="914400" y="1752600"/>
                <a:ext cx="7393316" cy="1512955"/>
              </a:xfrm>
              <a:custGeom>
                <a:avLst/>
                <a:gdLst/>
                <a:ahLst/>
                <a:cxnLst/>
                <a:rect l="l" t="t" r="r" b="b"/>
                <a:pathLst>
                  <a:path w="7393316" h="1512955">
                    <a:moveTo>
                      <a:pt x="3696658" y="0"/>
                    </a:moveTo>
                    <a:cubicBezTo>
                      <a:pt x="5738266" y="0"/>
                      <a:pt x="7393316" y="413763"/>
                      <a:pt x="7393316" y="924165"/>
                    </a:cubicBezTo>
                    <a:cubicBezTo>
                      <a:pt x="7393316" y="1144780"/>
                      <a:pt x="7084105" y="1347339"/>
                      <a:pt x="6567967" y="1505739"/>
                    </a:cubicBezTo>
                    <a:lnTo>
                      <a:pt x="4931388" y="1096594"/>
                    </a:lnTo>
                    <a:cubicBezTo>
                      <a:pt x="5021152" y="1051521"/>
                      <a:pt x="5071309" y="1000048"/>
                      <a:pt x="5071309" y="945647"/>
                    </a:cubicBezTo>
                    <a:cubicBezTo>
                      <a:pt x="5071309" y="754318"/>
                      <a:pt x="4450898" y="599215"/>
                      <a:pt x="3685582" y="599215"/>
                    </a:cubicBezTo>
                    <a:cubicBezTo>
                      <a:pt x="2920266" y="599215"/>
                      <a:pt x="2299855" y="754318"/>
                      <a:pt x="2299855" y="945647"/>
                    </a:cubicBezTo>
                    <a:cubicBezTo>
                      <a:pt x="2299855" y="1004761"/>
                      <a:pt x="2359078" y="1060416"/>
                      <a:pt x="2463575" y="1108945"/>
                    </a:cubicBezTo>
                    <a:lnTo>
                      <a:pt x="847537" y="1512955"/>
                    </a:lnTo>
                    <a:cubicBezTo>
                      <a:pt x="318138" y="1353142"/>
                      <a:pt x="0" y="1147942"/>
                      <a:pt x="0" y="924165"/>
                    </a:cubicBezTo>
                    <a:cubicBezTo>
                      <a:pt x="0" y="413763"/>
                      <a:pt x="1655050" y="0"/>
                      <a:pt x="369665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Rectangle 142"/>
              <p:cNvSpPr/>
              <p:nvPr/>
            </p:nvSpPr>
            <p:spPr>
              <a:xfrm>
                <a:off x="914400" y="2666075"/>
                <a:ext cx="837906" cy="1137057"/>
              </a:xfrm>
              <a:custGeom>
                <a:avLst/>
                <a:gdLst/>
                <a:ahLst/>
                <a:cxnLst/>
                <a:rect l="l" t="t" r="r" b="b"/>
                <a:pathLst>
                  <a:path w="837906" h="1137057">
                    <a:moveTo>
                      <a:pt x="0" y="10690"/>
                    </a:moveTo>
                    <a:cubicBezTo>
                      <a:pt x="0" y="233097"/>
                      <a:pt x="314254" y="437154"/>
                      <a:pt x="837906" y="596311"/>
                    </a:cubicBezTo>
                    <a:lnTo>
                      <a:pt x="837906" y="1137057"/>
                    </a:lnTo>
                    <a:lnTo>
                      <a:pt x="826710" y="1137057"/>
                    </a:lnTo>
                    <a:cubicBezTo>
                      <a:pt x="323148" y="982776"/>
                      <a:pt x="16218" y="786424"/>
                      <a:pt x="2987" y="572102"/>
                    </a:cubicBezTo>
                    <a:lnTo>
                      <a:pt x="0" y="572102"/>
                    </a:lnTo>
                    <a:close/>
                    <a:moveTo>
                      <a:pt x="0" y="0"/>
                    </a:moveTo>
                    <a:lnTo>
                      <a:pt x="1081" y="0"/>
                    </a:lnTo>
                    <a:lnTo>
                      <a:pt x="0" y="10690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Rectangle 142"/>
              <p:cNvSpPr/>
              <p:nvPr/>
            </p:nvSpPr>
            <p:spPr>
              <a:xfrm flipH="1">
                <a:off x="7469810" y="2657951"/>
                <a:ext cx="837906" cy="1137057"/>
              </a:xfrm>
              <a:custGeom>
                <a:avLst/>
                <a:gdLst/>
                <a:ahLst/>
                <a:cxnLst/>
                <a:rect l="l" t="t" r="r" b="b"/>
                <a:pathLst>
                  <a:path w="837906" h="1137057">
                    <a:moveTo>
                      <a:pt x="0" y="10690"/>
                    </a:moveTo>
                    <a:cubicBezTo>
                      <a:pt x="0" y="233097"/>
                      <a:pt x="314254" y="437154"/>
                      <a:pt x="837906" y="596311"/>
                    </a:cubicBezTo>
                    <a:lnTo>
                      <a:pt x="837906" y="1137057"/>
                    </a:lnTo>
                    <a:lnTo>
                      <a:pt x="826710" y="1137057"/>
                    </a:lnTo>
                    <a:cubicBezTo>
                      <a:pt x="323148" y="982776"/>
                      <a:pt x="16218" y="786424"/>
                      <a:pt x="2987" y="572102"/>
                    </a:cubicBezTo>
                    <a:lnTo>
                      <a:pt x="0" y="572102"/>
                    </a:lnTo>
                    <a:close/>
                    <a:moveTo>
                      <a:pt x="0" y="0"/>
                    </a:moveTo>
                    <a:lnTo>
                      <a:pt x="1081" y="0"/>
                    </a:lnTo>
                    <a:lnTo>
                      <a:pt x="0" y="10690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Rectangle 148"/>
              <p:cNvSpPr/>
              <p:nvPr/>
            </p:nvSpPr>
            <p:spPr>
              <a:xfrm>
                <a:off x="3220212" y="2362200"/>
                <a:ext cx="2776766" cy="866245"/>
              </a:xfrm>
              <a:custGeom>
                <a:avLst/>
                <a:gdLst/>
                <a:ahLst/>
                <a:cxnLst/>
                <a:rect l="l" t="t" r="r" b="b"/>
                <a:pathLst>
                  <a:path w="2776766" h="866245">
                    <a:moveTo>
                      <a:pt x="1057373" y="0"/>
                    </a:moveTo>
                    <a:lnTo>
                      <a:pt x="1702168" y="0"/>
                    </a:lnTo>
                    <a:cubicBezTo>
                      <a:pt x="2312027" y="35376"/>
                      <a:pt x="2765497" y="172473"/>
                      <a:pt x="2765497" y="336047"/>
                    </a:cubicBezTo>
                    <a:cubicBezTo>
                      <a:pt x="2765497" y="390448"/>
                      <a:pt x="2715340" y="441921"/>
                      <a:pt x="2625576" y="486994"/>
                    </a:cubicBezTo>
                    <a:lnTo>
                      <a:pt x="2776766" y="524792"/>
                    </a:lnTo>
                    <a:lnTo>
                      <a:pt x="2776766" y="866245"/>
                    </a:lnTo>
                    <a:lnTo>
                      <a:pt x="2764852" y="866245"/>
                    </a:lnTo>
                    <a:cubicBezTo>
                      <a:pt x="2758518" y="676379"/>
                      <a:pt x="2140785" y="523015"/>
                      <a:pt x="1379771" y="523015"/>
                    </a:cubicBezTo>
                    <a:cubicBezTo>
                      <a:pt x="651844" y="523015"/>
                      <a:pt x="55009" y="663334"/>
                      <a:pt x="0" y="842150"/>
                    </a:cubicBezTo>
                    <a:lnTo>
                      <a:pt x="0" y="538786"/>
                    </a:lnTo>
                    <a:lnTo>
                      <a:pt x="157763" y="499345"/>
                    </a:lnTo>
                    <a:cubicBezTo>
                      <a:pt x="67876" y="457601"/>
                      <a:pt x="11488" y="410584"/>
                      <a:pt x="0" y="359921"/>
                    </a:cubicBezTo>
                    <a:lnTo>
                      <a:pt x="0" y="306554"/>
                    </a:lnTo>
                    <a:cubicBezTo>
                      <a:pt x="50292" y="156025"/>
                      <a:pt x="484938" y="33147"/>
                      <a:pt x="1057373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Rectangle 152"/>
              <p:cNvSpPr/>
              <p:nvPr/>
            </p:nvSpPr>
            <p:spPr>
              <a:xfrm>
                <a:off x="1757066" y="2866096"/>
                <a:ext cx="1645920" cy="932688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932688">
                    <a:moveTo>
                      <a:pt x="1607467" y="0"/>
                    </a:moveTo>
                    <a:lnTo>
                      <a:pt x="1645920" y="0"/>
                    </a:lnTo>
                    <a:lnTo>
                      <a:pt x="1645920" y="522012"/>
                    </a:lnTo>
                    <a:lnTo>
                      <a:pt x="1623719" y="527795"/>
                    </a:lnTo>
                    <a:lnTo>
                      <a:pt x="1625671" y="528850"/>
                    </a:lnTo>
                    <a:lnTo>
                      <a:pt x="1476373" y="566175"/>
                    </a:lnTo>
                    <a:lnTo>
                      <a:pt x="1381471" y="590894"/>
                    </a:lnTo>
                    <a:lnTo>
                      <a:pt x="1381228" y="589961"/>
                    </a:lnTo>
                    <a:lnTo>
                      <a:pt x="10321" y="932688"/>
                    </a:lnTo>
                    <a:lnTo>
                      <a:pt x="9110" y="932688"/>
                    </a:lnTo>
                    <a:lnTo>
                      <a:pt x="296" y="929787"/>
                    </a:lnTo>
                    <a:lnTo>
                      <a:pt x="296" y="932688"/>
                    </a:lnTo>
                    <a:lnTo>
                      <a:pt x="0" y="932688"/>
                    </a:lnTo>
                    <a:lnTo>
                      <a:pt x="0" y="396289"/>
                    </a:lnTo>
                    <a:lnTo>
                      <a:pt x="9633" y="399459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Rectangle 152"/>
              <p:cNvSpPr/>
              <p:nvPr/>
            </p:nvSpPr>
            <p:spPr>
              <a:xfrm flipH="1">
                <a:off x="5833415" y="2860530"/>
                <a:ext cx="1645920" cy="932688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932688">
                    <a:moveTo>
                      <a:pt x="1607467" y="0"/>
                    </a:moveTo>
                    <a:lnTo>
                      <a:pt x="1645920" y="0"/>
                    </a:lnTo>
                    <a:lnTo>
                      <a:pt x="1645920" y="522012"/>
                    </a:lnTo>
                    <a:lnTo>
                      <a:pt x="1623719" y="527795"/>
                    </a:lnTo>
                    <a:lnTo>
                      <a:pt x="1625671" y="528850"/>
                    </a:lnTo>
                    <a:lnTo>
                      <a:pt x="1476373" y="566175"/>
                    </a:lnTo>
                    <a:lnTo>
                      <a:pt x="1381471" y="590894"/>
                    </a:lnTo>
                    <a:lnTo>
                      <a:pt x="1381228" y="589961"/>
                    </a:lnTo>
                    <a:lnTo>
                      <a:pt x="10321" y="932688"/>
                    </a:lnTo>
                    <a:lnTo>
                      <a:pt x="9110" y="932688"/>
                    </a:lnTo>
                    <a:lnTo>
                      <a:pt x="296" y="929787"/>
                    </a:lnTo>
                    <a:lnTo>
                      <a:pt x="296" y="932688"/>
                    </a:lnTo>
                    <a:lnTo>
                      <a:pt x="0" y="932688"/>
                    </a:lnTo>
                    <a:lnTo>
                      <a:pt x="0" y="396289"/>
                    </a:lnTo>
                    <a:lnTo>
                      <a:pt x="9633" y="399459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5850931" y="3285368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5847966" y="3276600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3169999" y="3284328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3138107" y="3405185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3711984" y="2760537"/>
                <a:ext cx="1727149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3780685" y="2819400"/>
                <a:ext cx="1727149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3412598" y="2846425"/>
                <a:ext cx="4926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3415878" y="2975010"/>
                <a:ext cx="45719" cy="475716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5722467" y="2924201"/>
                <a:ext cx="4926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5744720" y="2990844"/>
                <a:ext cx="7907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7" name="Group 226"/>
            <p:cNvGrpSpPr/>
            <p:nvPr/>
          </p:nvGrpSpPr>
          <p:grpSpPr>
            <a:xfrm>
              <a:off x="1687523" y="1423943"/>
              <a:ext cx="5768325" cy="2063113"/>
              <a:chOff x="1683663" y="1981200"/>
              <a:chExt cx="5768325" cy="2063113"/>
            </a:xfrm>
          </p:grpSpPr>
          <p:grpSp>
            <p:nvGrpSpPr>
              <p:cNvPr id="228" name="Group 227"/>
              <p:cNvGrpSpPr/>
              <p:nvPr/>
            </p:nvGrpSpPr>
            <p:grpSpPr>
              <a:xfrm>
                <a:off x="1683663" y="2230341"/>
                <a:ext cx="5768325" cy="1813972"/>
                <a:chOff x="1109732" y="1371600"/>
                <a:chExt cx="7057003" cy="2219224"/>
              </a:xfrm>
            </p:grpSpPr>
            <p:sp>
              <p:nvSpPr>
                <p:cNvPr id="232" name="Trapezoid 178"/>
                <p:cNvSpPr/>
                <p:nvPr/>
              </p:nvSpPr>
              <p:spPr>
                <a:xfrm>
                  <a:off x="1109732" y="1837499"/>
                  <a:ext cx="7043668" cy="1743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3668" h="1743901">
                      <a:moveTo>
                        <a:pt x="873712" y="0"/>
                      </a:moveTo>
                      <a:lnTo>
                        <a:pt x="6169956" y="0"/>
                      </a:lnTo>
                      <a:lnTo>
                        <a:pt x="7043668" y="1743901"/>
                      </a:lnTo>
                      <a:lnTo>
                        <a:pt x="6468963" y="1743901"/>
                      </a:lnTo>
                      <a:lnTo>
                        <a:pt x="6331492" y="1439101"/>
                      </a:lnTo>
                      <a:lnTo>
                        <a:pt x="6323858" y="1439101"/>
                      </a:lnTo>
                      <a:lnTo>
                        <a:pt x="6336682" y="1435895"/>
                      </a:lnTo>
                      <a:lnTo>
                        <a:pt x="5513808" y="1230176"/>
                      </a:lnTo>
                      <a:cubicBezTo>
                        <a:pt x="5934889" y="1118538"/>
                        <a:pt x="6190748" y="969849"/>
                        <a:pt x="6190748" y="806854"/>
                      </a:cubicBezTo>
                      <a:cubicBezTo>
                        <a:pt x="6190748" y="455225"/>
                        <a:pt x="4999987" y="170173"/>
                        <a:pt x="3531108" y="170173"/>
                      </a:cubicBezTo>
                      <a:cubicBezTo>
                        <a:pt x="2062229" y="170173"/>
                        <a:pt x="871468" y="455225"/>
                        <a:pt x="871468" y="806854"/>
                      </a:cubicBezTo>
                      <a:cubicBezTo>
                        <a:pt x="871468" y="964884"/>
                        <a:pt x="1111978" y="1109467"/>
                        <a:pt x="1510328" y="1220146"/>
                      </a:cubicBezTo>
                      <a:lnTo>
                        <a:pt x="647334" y="1435895"/>
                      </a:lnTo>
                      <a:lnTo>
                        <a:pt x="669018" y="1441316"/>
                      </a:lnTo>
                      <a:lnTo>
                        <a:pt x="532546" y="1743901"/>
                      </a:lnTo>
                      <a:lnTo>
                        <a:pt x="0" y="1743901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Rectangle 188"/>
                <p:cNvSpPr/>
                <p:nvPr/>
              </p:nvSpPr>
              <p:spPr>
                <a:xfrm>
                  <a:off x="1976368" y="1541773"/>
                  <a:ext cx="5319280" cy="869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9280" h="869010">
                      <a:moveTo>
                        <a:pt x="2659640" y="0"/>
                      </a:moveTo>
                      <a:cubicBezTo>
                        <a:pt x="4128519" y="0"/>
                        <a:pt x="5319280" y="285052"/>
                        <a:pt x="5319280" y="636681"/>
                      </a:cubicBezTo>
                      <a:cubicBezTo>
                        <a:pt x="5319280" y="716669"/>
                        <a:pt x="5257664" y="793211"/>
                        <a:pt x="5144897" y="863226"/>
                      </a:cubicBezTo>
                      <a:cubicBezTo>
                        <a:pt x="4759590" y="625030"/>
                        <a:pt x="3796251" y="457201"/>
                        <a:pt x="2669165" y="457201"/>
                      </a:cubicBezTo>
                      <a:cubicBezTo>
                        <a:pt x="1533423" y="457201"/>
                        <a:pt x="563952" y="627617"/>
                        <a:pt x="184246" y="869010"/>
                      </a:cubicBezTo>
                      <a:cubicBezTo>
                        <a:pt x="65172" y="797563"/>
                        <a:pt x="0" y="718944"/>
                        <a:pt x="0" y="636681"/>
                      </a:cubicBezTo>
                      <a:cubicBezTo>
                        <a:pt x="0" y="285052"/>
                        <a:pt x="1190761" y="0"/>
                        <a:pt x="2659640" y="0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Rectangle 198"/>
                <p:cNvSpPr/>
                <p:nvPr/>
              </p:nvSpPr>
              <p:spPr>
                <a:xfrm>
                  <a:off x="1657350" y="2709449"/>
                  <a:ext cx="219173" cy="87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73" h="871951">
                      <a:moveTo>
                        <a:pt x="0" y="0"/>
                      </a:moveTo>
                      <a:lnTo>
                        <a:pt x="219173" y="0"/>
                      </a:lnTo>
                      <a:lnTo>
                        <a:pt x="219173" y="526555"/>
                      </a:lnTo>
                      <a:lnTo>
                        <a:pt x="104409" y="555246"/>
                      </a:lnTo>
                      <a:lnTo>
                        <a:pt x="126093" y="560667"/>
                      </a:lnTo>
                      <a:lnTo>
                        <a:pt x="196" y="839805"/>
                      </a:lnTo>
                      <a:lnTo>
                        <a:pt x="196" y="871951"/>
                      </a:lnTo>
                      <a:lnTo>
                        <a:pt x="0" y="871951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Rectangle 198"/>
                <p:cNvSpPr/>
                <p:nvPr/>
              </p:nvSpPr>
              <p:spPr>
                <a:xfrm flipH="1">
                  <a:off x="7355460" y="2718873"/>
                  <a:ext cx="219173" cy="87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73" h="871951">
                      <a:moveTo>
                        <a:pt x="0" y="0"/>
                      </a:moveTo>
                      <a:lnTo>
                        <a:pt x="219173" y="0"/>
                      </a:lnTo>
                      <a:lnTo>
                        <a:pt x="219173" y="526555"/>
                      </a:lnTo>
                      <a:lnTo>
                        <a:pt x="104409" y="555246"/>
                      </a:lnTo>
                      <a:lnTo>
                        <a:pt x="126093" y="560667"/>
                      </a:lnTo>
                      <a:lnTo>
                        <a:pt x="196" y="839805"/>
                      </a:lnTo>
                      <a:lnTo>
                        <a:pt x="196" y="871951"/>
                      </a:lnTo>
                      <a:lnTo>
                        <a:pt x="0" y="871951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Rectangle 193"/>
                <p:cNvSpPr/>
                <p:nvPr/>
              </p:nvSpPr>
              <p:spPr>
                <a:xfrm flipH="1">
                  <a:off x="6623037" y="2603257"/>
                  <a:ext cx="822960" cy="65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60" h="655264">
                      <a:moveTo>
                        <a:pt x="822960" y="0"/>
                      </a:moveTo>
                      <a:lnTo>
                        <a:pt x="822960" y="441887"/>
                      </a:lnTo>
                      <a:lnTo>
                        <a:pt x="807937" y="445429"/>
                      </a:lnTo>
                      <a:lnTo>
                        <a:pt x="822960" y="450055"/>
                      </a:lnTo>
                      <a:lnTo>
                        <a:pt x="822960" y="459582"/>
                      </a:lnTo>
                      <a:lnTo>
                        <a:pt x="40234" y="655264"/>
                      </a:lnTo>
                      <a:lnTo>
                        <a:pt x="0" y="655264"/>
                      </a:lnTo>
                      <a:lnTo>
                        <a:pt x="0" y="20574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Trapezoid 178"/>
                <p:cNvSpPr/>
                <p:nvPr/>
              </p:nvSpPr>
              <p:spPr>
                <a:xfrm>
                  <a:off x="1114425" y="1371600"/>
                  <a:ext cx="7043668" cy="1743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3668" h="1743901">
                      <a:moveTo>
                        <a:pt x="873712" y="0"/>
                      </a:moveTo>
                      <a:lnTo>
                        <a:pt x="6169956" y="0"/>
                      </a:lnTo>
                      <a:lnTo>
                        <a:pt x="7043668" y="1743901"/>
                      </a:lnTo>
                      <a:lnTo>
                        <a:pt x="6468963" y="1743901"/>
                      </a:lnTo>
                      <a:lnTo>
                        <a:pt x="6331492" y="1439101"/>
                      </a:lnTo>
                      <a:lnTo>
                        <a:pt x="6323858" y="1439101"/>
                      </a:lnTo>
                      <a:lnTo>
                        <a:pt x="6336682" y="1435895"/>
                      </a:lnTo>
                      <a:lnTo>
                        <a:pt x="5513808" y="1230176"/>
                      </a:lnTo>
                      <a:cubicBezTo>
                        <a:pt x="5934889" y="1118538"/>
                        <a:pt x="6190748" y="969849"/>
                        <a:pt x="6190748" y="806854"/>
                      </a:cubicBezTo>
                      <a:cubicBezTo>
                        <a:pt x="6190748" y="455225"/>
                        <a:pt x="4999987" y="170173"/>
                        <a:pt x="3531108" y="170173"/>
                      </a:cubicBezTo>
                      <a:cubicBezTo>
                        <a:pt x="2062229" y="170173"/>
                        <a:pt x="871468" y="455225"/>
                        <a:pt x="871468" y="806854"/>
                      </a:cubicBezTo>
                      <a:cubicBezTo>
                        <a:pt x="871468" y="964884"/>
                        <a:pt x="1111978" y="1109467"/>
                        <a:pt x="1510328" y="1220146"/>
                      </a:cubicBezTo>
                      <a:lnTo>
                        <a:pt x="647334" y="1435895"/>
                      </a:lnTo>
                      <a:lnTo>
                        <a:pt x="669018" y="1441316"/>
                      </a:lnTo>
                      <a:lnTo>
                        <a:pt x="532546" y="1743901"/>
                      </a:lnTo>
                      <a:lnTo>
                        <a:pt x="0" y="1743901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Rectangle 193"/>
                <p:cNvSpPr/>
                <p:nvPr/>
              </p:nvSpPr>
              <p:spPr>
                <a:xfrm>
                  <a:off x="1794127" y="2593663"/>
                  <a:ext cx="822960" cy="65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60" h="655264">
                      <a:moveTo>
                        <a:pt x="822960" y="0"/>
                      </a:moveTo>
                      <a:lnTo>
                        <a:pt x="822960" y="441887"/>
                      </a:lnTo>
                      <a:lnTo>
                        <a:pt x="807937" y="445429"/>
                      </a:lnTo>
                      <a:lnTo>
                        <a:pt x="822960" y="450055"/>
                      </a:lnTo>
                      <a:lnTo>
                        <a:pt x="822960" y="459582"/>
                      </a:lnTo>
                      <a:lnTo>
                        <a:pt x="40234" y="655264"/>
                      </a:lnTo>
                      <a:lnTo>
                        <a:pt x="0" y="655264"/>
                      </a:lnTo>
                      <a:lnTo>
                        <a:pt x="0" y="20574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1109732" y="3124269"/>
                  <a:ext cx="547618" cy="457131"/>
                </a:xfrm>
                <a:prstGeom prst="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>
                <a:xfrm>
                  <a:off x="7572375" y="3114675"/>
                  <a:ext cx="594360" cy="457131"/>
                </a:xfrm>
                <a:prstGeom prst="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9" name="Can 228"/>
              <p:cNvSpPr/>
              <p:nvPr/>
            </p:nvSpPr>
            <p:spPr>
              <a:xfrm>
                <a:off x="2548967" y="1981200"/>
                <a:ext cx="220370" cy="524605"/>
              </a:xfrm>
              <a:prstGeom prst="can">
                <a:avLst/>
              </a:prstGeom>
              <a:pattFill prst="ltUpDiag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" name="Can 229"/>
              <p:cNvSpPr/>
              <p:nvPr/>
            </p:nvSpPr>
            <p:spPr>
              <a:xfrm>
                <a:off x="6411011" y="1981200"/>
                <a:ext cx="220370" cy="524605"/>
              </a:xfrm>
              <a:prstGeom prst="can">
                <a:avLst/>
              </a:prstGeom>
              <a:pattFill prst="ltUpDiag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" name="Can 230"/>
              <p:cNvSpPr/>
              <p:nvPr/>
            </p:nvSpPr>
            <p:spPr>
              <a:xfrm>
                <a:off x="2237907" y="2746468"/>
                <a:ext cx="220370" cy="524605"/>
              </a:xfrm>
              <a:prstGeom prst="can">
                <a:avLst/>
              </a:prstGeom>
              <a:pattFill prst="ltUpDiag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1" name="Group 300"/>
          <p:cNvGrpSpPr/>
          <p:nvPr/>
        </p:nvGrpSpPr>
        <p:grpSpPr>
          <a:xfrm>
            <a:off x="1500576" y="1398896"/>
            <a:ext cx="6043224" cy="3224103"/>
            <a:chOff x="1497620" y="1423943"/>
            <a:chExt cx="6043224" cy="3224103"/>
          </a:xfrm>
        </p:grpSpPr>
        <p:grpSp>
          <p:nvGrpSpPr>
            <p:cNvPr id="302" name="Group 301"/>
            <p:cNvGrpSpPr/>
            <p:nvPr/>
          </p:nvGrpSpPr>
          <p:grpSpPr>
            <a:xfrm>
              <a:off x="2550861" y="3172497"/>
              <a:ext cx="3891089" cy="1475549"/>
              <a:chOff x="2581124" y="3563025"/>
              <a:chExt cx="3891089" cy="1475549"/>
            </a:xfrm>
          </p:grpSpPr>
          <p:grpSp>
            <p:nvGrpSpPr>
              <p:cNvPr id="350" name="Group 349"/>
              <p:cNvGrpSpPr/>
              <p:nvPr/>
            </p:nvGrpSpPr>
            <p:grpSpPr>
              <a:xfrm>
                <a:off x="2588200" y="4036566"/>
                <a:ext cx="3884013" cy="1002008"/>
                <a:chOff x="2588200" y="4036566"/>
                <a:chExt cx="3884013" cy="1002008"/>
              </a:xfrm>
            </p:grpSpPr>
            <p:sp>
              <p:nvSpPr>
                <p:cNvPr id="368" name="Isosceles Triangle 367"/>
                <p:cNvSpPr/>
                <p:nvPr/>
              </p:nvSpPr>
              <p:spPr>
                <a:xfrm rot="16200000">
                  <a:off x="2681215" y="4779092"/>
                  <a:ext cx="66476" cy="138640"/>
                </a:xfrm>
                <a:prstGeom prst="triangle">
                  <a:avLst/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Isosceles Triangle 368"/>
                <p:cNvSpPr/>
                <p:nvPr/>
              </p:nvSpPr>
              <p:spPr>
                <a:xfrm rot="5400000" flipH="1">
                  <a:off x="6309689" y="4784496"/>
                  <a:ext cx="66476" cy="138640"/>
                </a:xfrm>
                <a:prstGeom prst="triangle">
                  <a:avLst/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Isosceles Triangle 369"/>
                <p:cNvSpPr/>
                <p:nvPr/>
              </p:nvSpPr>
              <p:spPr>
                <a:xfrm rot="10800000" flipV="1">
                  <a:off x="4388207" y="4288233"/>
                  <a:ext cx="305457" cy="37370"/>
                </a:xfrm>
                <a:prstGeom prst="triangle">
                  <a:avLst/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Parallelogram 370"/>
                <p:cNvSpPr/>
                <p:nvPr/>
              </p:nvSpPr>
              <p:spPr>
                <a:xfrm rot="840000" flipH="1">
                  <a:off x="4527688" y="4055868"/>
                  <a:ext cx="190327" cy="250433"/>
                </a:xfrm>
                <a:prstGeom prst="parallelogram">
                  <a:avLst>
                    <a:gd name="adj" fmla="val 38104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Parallelogram 371"/>
                <p:cNvSpPr/>
                <p:nvPr/>
              </p:nvSpPr>
              <p:spPr>
                <a:xfrm rot="20760000">
                  <a:off x="2594682" y="4502188"/>
                  <a:ext cx="222391" cy="343693"/>
                </a:xfrm>
                <a:prstGeom prst="parallelogram">
                  <a:avLst>
                    <a:gd name="adj" fmla="val 38104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Diamond 3"/>
                <p:cNvSpPr/>
                <p:nvPr/>
              </p:nvSpPr>
              <p:spPr>
                <a:xfrm>
                  <a:off x="2672382" y="4291152"/>
                  <a:ext cx="3737108" cy="74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0" h="778076">
                      <a:moveTo>
                        <a:pt x="2286000" y="0"/>
                      </a:moveTo>
                      <a:lnTo>
                        <a:pt x="4572000" y="571500"/>
                      </a:lnTo>
                      <a:lnTo>
                        <a:pt x="3745696" y="778076"/>
                      </a:lnTo>
                      <a:cubicBezTo>
                        <a:pt x="3392481" y="675106"/>
                        <a:pt x="2869531" y="610262"/>
                        <a:pt x="2286000" y="610262"/>
                      </a:cubicBezTo>
                      <a:cubicBezTo>
                        <a:pt x="1702470" y="610262"/>
                        <a:pt x="1179519" y="675106"/>
                        <a:pt x="826304" y="778076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rgbClr val="4F81BD">
                    <a:alpha val="75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Diamond 3"/>
                <p:cNvSpPr/>
                <p:nvPr/>
              </p:nvSpPr>
              <p:spPr>
                <a:xfrm>
                  <a:off x="2692254" y="4036566"/>
                  <a:ext cx="3737108" cy="635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0" h="778076">
                      <a:moveTo>
                        <a:pt x="2286000" y="0"/>
                      </a:moveTo>
                      <a:lnTo>
                        <a:pt x="4572000" y="571500"/>
                      </a:lnTo>
                      <a:lnTo>
                        <a:pt x="3745696" y="778076"/>
                      </a:lnTo>
                      <a:cubicBezTo>
                        <a:pt x="3392481" y="675106"/>
                        <a:pt x="2869531" y="610262"/>
                        <a:pt x="2286000" y="610262"/>
                      </a:cubicBezTo>
                      <a:cubicBezTo>
                        <a:pt x="1702470" y="610262"/>
                        <a:pt x="1179519" y="675106"/>
                        <a:pt x="826304" y="778076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rgbClr val="4F81BD">
                    <a:alpha val="74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Parallelogram 374"/>
                <p:cNvSpPr/>
                <p:nvPr/>
              </p:nvSpPr>
              <p:spPr>
                <a:xfrm rot="20755528">
                  <a:off x="5667361" y="4597381"/>
                  <a:ext cx="804852" cy="349590"/>
                </a:xfrm>
                <a:prstGeom prst="parallelogram">
                  <a:avLst/>
                </a:prstGeom>
                <a:solidFill>
                  <a:srgbClr val="4F81BD">
                    <a:alpha val="74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Parallelogram 375"/>
                <p:cNvSpPr/>
                <p:nvPr/>
              </p:nvSpPr>
              <p:spPr>
                <a:xfrm rot="844472" flipH="1">
                  <a:off x="2588200" y="4598713"/>
                  <a:ext cx="815809" cy="349590"/>
                </a:xfrm>
                <a:prstGeom prst="parallelogram">
                  <a:avLst/>
                </a:prstGeom>
                <a:solidFill>
                  <a:srgbClr val="4F81BD">
                    <a:alpha val="74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Parallelogram 376"/>
                <p:cNvSpPr/>
                <p:nvPr/>
              </p:nvSpPr>
              <p:spPr>
                <a:xfrm rot="20760000">
                  <a:off x="6241979" y="4533629"/>
                  <a:ext cx="222391" cy="343693"/>
                </a:xfrm>
                <a:prstGeom prst="parallelogram">
                  <a:avLst>
                    <a:gd name="adj" fmla="val 38104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DC690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1" name="Group 350"/>
              <p:cNvGrpSpPr/>
              <p:nvPr/>
            </p:nvGrpSpPr>
            <p:grpSpPr>
              <a:xfrm>
                <a:off x="2627806" y="3924241"/>
                <a:ext cx="3801556" cy="735504"/>
                <a:chOff x="2633591" y="3938530"/>
                <a:chExt cx="3801556" cy="735504"/>
              </a:xfrm>
            </p:grpSpPr>
            <p:sp>
              <p:nvSpPr>
                <p:cNvPr id="362" name="Diamond 38"/>
                <p:cNvSpPr/>
                <p:nvPr/>
              </p:nvSpPr>
              <p:spPr>
                <a:xfrm>
                  <a:off x="2663055" y="4023386"/>
                  <a:ext cx="3737108" cy="650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7108" h="638669">
                      <a:moveTo>
                        <a:pt x="1868554" y="0"/>
                      </a:moveTo>
                      <a:lnTo>
                        <a:pt x="3737108" y="467139"/>
                      </a:lnTo>
                      <a:lnTo>
                        <a:pt x="3099210" y="626614"/>
                      </a:lnTo>
                      <a:cubicBezTo>
                        <a:pt x="2914272" y="571600"/>
                        <a:pt x="2717045" y="530597"/>
                        <a:pt x="2510847" y="504579"/>
                      </a:cubicBezTo>
                      <a:cubicBezTo>
                        <a:pt x="2519689" y="492646"/>
                        <a:pt x="2524127" y="480039"/>
                        <a:pt x="2524127" y="467138"/>
                      </a:cubicBezTo>
                      <a:cubicBezTo>
                        <a:pt x="2524127" y="360171"/>
                        <a:pt x="2219025" y="273458"/>
                        <a:pt x="1842662" y="273458"/>
                      </a:cubicBezTo>
                      <a:cubicBezTo>
                        <a:pt x="1466299" y="273458"/>
                        <a:pt x="1161197" y="360171"/>
                        <a:pt x="1161197" y="467138"/>
                      </a:cubicBezTo>
                      <a:cubicBezTo>
                        <a:pt x="1161197" y="487299"/>
                        <a:pt x="1172035" y="506740"/>
                        <a:pt x="1193726" y="523278"/>
                      </a:cubicBezTo>
                      <a:cubicBezTo>
                        <a:pt x="1016313" y="550081"/>
                        <a:pt x="846394" y="588989"/>
                        <a:pt x="686120" y="638669"/>
                      </a:cubicBezTo>
                      <a:lnTo>
                        <a:pt x="0" y="467139"/>
                      </a:ln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Parallelogram 362"/>
                <p:cNvSpPr/>
                <p:nvPr/>
              </p:nvSpPr>
              <p:spPr>
                <a:xfrm rot="20752430">
                  <a:off x="5713064" y="4502557"/>
                  <a:ext cx="722083" cy="80941"/>
                </a:xfrm>
                <a:prstGeom prst="parallelogram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Parallelogram 363"/>
                <p:cNvSpPr/>
                <p:nvPr/>
              </p:nvSpPr>
              <p:spPr>
                <a:xfrm rot="847570" flipV="1">
                  <a:off x="2633591" y="4517193"/>
                  <a:ext cx="735344" cy="59428"/>
                </a:xfrm>
                <a:prstGeom prst="parallelogram">
                  <a:avLst/>
                </a:pr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Diamond 38"/>
                <p:cNvSpPr/>
                <p:nvPr/>
              </p:nvSpPr>
              <p:spPr>
                <a:xfrm>
                  <a:off x="2652918" y="3938530"/>
                  <a:ext cx="3737108" cy="650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7108" h="638669">
                      <a:moveTo>
                        <a:pt x="1868554" y="0"/>
                      </a:moveTo>
                      <a:lnTo>
                        <a:pt x="3737108" y="467139"/>
                      </a:lnTo>
                      <a:lnTo>
                        <a:pt x="3099210" y="626614"/>
                      </a:lnTo>
                      <a:cubicBezTo>
                        <a:pt x="2914272" y="571600"/>
                        <a:pt x="2717045" y="530597"/>
                        <a:pt x="2510847" y="504579"/>
                      </a:cubicBezTo>
                      <a:cubicBezTo>
                        <a:pt x="2519689" y="492646"/>
                        <a:pt x="2524127" y="480039"/>
                        <a:pt x="2524127" y="467138"/>
                      </a:cubicBezTo>
                      <a:cubicBezTo>
                        <a:pt x="2524127" y="360171"/>
                        <a:pt x="2219025" y="273458"/>
                        <a:pt x="1842662" y="273458"/>
                      </a:cubicBezTo>
                      <a:cubicBezTo>
                        <a:pt x="1466299" y="273458"/>
                        <a:pt x="1161197" y="360171"/>
                        <a:pt x="1161197" y="467138"/>
                      </a:cubicBezTo>
                      <a:cubicBezTo>
                        <a:pt x="1161197" y="487299"/>
                        <a:pt x="1172035" y="506740"/>
                        <a:pt x="1193726" y="523278"/>
                      </a:cubicBezTo>
                      <a:cubicBezTo>
                        <a:pt x="1016313" y="550081"/>
                        <a:pt x="846394" y="588989"/>
                        <a:pt x="686120" y="638669"/>
                      </a:cubicBezTo>
                      <a:lnTo>
                        <a:pt x="0" y="467139"/>
                      </a:ln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366" name="Straight Connector 365"/>
                <p:cNvCxnSpPr/>
                <p:nvPr/>
              </p:nvCxnSpPr>
              <p:spPr>
                <a:xfrm>
                  <a:off x="3843915" y="4480391"/>
                  <a:ext cx="0" cy="6651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67" name="Straight Connector 366"/>
                <p:cNvCxnSpPr/>
                <p:nvPr/>
              </p:nvCxnSpPr>
              <p:spPr>
                <a:xfrm>
                  <a:off x="5181600" y="4472143"/>
                  <a:ext cx="0" cy="6651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352" name="Cube 351"/>
              <p:cNvSpPr/>
              <p:nvPr/>
            </p:nvSpPr>
            <p:spPr>
              <a:xfrm>
                <a:off x="4351830" y="4359715"/>
                <a:ext cx="311426" cy="127460"/>
              </a:xfrm>
              <a:prstGeom prst="cube">
                <a:avLst>
                  <a:gd name="adj" fmla="val 54057"/>
                </a:avLst>
              </a:prstGeom>
              <a:solidFill>
                <a:srgbClr val="DEC350"/>
              </a:solidFill>
              <a:ln w="25400" cap="flat" cmpd="sng" algn="ctr">
                <a:solidFill>
                  <a:srgbClr val="9F8D2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53" name="Group 352"/>
              <p:cNvGrpSpPr/>
              <p:nvPr/>
            </p:nvGrpSpPr>
            <p:grpSpPr>
              <a:xfrm>
                <a:off x="2798156" y="3831446"/>
                <a:ext cx="3429024" cy="355302"/>
                <a:chOff x="2489491" y="3451474"/>
                <a:chExt cx="4195088" cy="434679"/>
              </a:xfrm>
            </p:grpSpPr>
            <p:sp>
              <p:nvSpPr>
                <p:cNvPr id="360" name="Parallelogram 359"/>
                <p:cNvSpPr/>
                <p:nvPr/>
              </p:nvSpPr>
              <p:spPr>
                <a:xfrm rot="20755528">
                  <a:off x="2489491" y="3451474"/>
                  <a:ext cx="2194560" cy="427691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Parallelogram 360"/>
                <p:cNvSpPr/>
                <p:nvPr/>
              </p:nvSpPr>
              <p:spPr>
                <a:xfrm rot="844472" flipH="1">
                  <a:off x="4517451" y="3455224"/>
                  <a:ext cx="2167128" cy="430929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4" name="Group 353"/>
              <p:cNvGrpSpPr/>
              <p:nvPr/>
            </p:nvGrpSpPr>
            <p:grpSpPr>
              <a:xfrm>
                <a:off x="2581124" y="3563025"/>
                <a:ext cx="3889400" cy="986176"/>
                <a:chOff x="2216349" y="390525"/>
                <a:chExt cx="4758315" cy="1206494"/>
              </a:xfrm>
            </p:grpSpPr>
            <p:sp>
              <p:nvSpPr>
                <p:cNvPr id="355" name="Parallelogram 354"/>
                <p:cNvSpPr/>
                <p:nvPr/>
              </p:nvSpPr>
              <p:spPr>
                <a:xfrm rot="20755528">
                  <a:off x="5990003" y="1089934"/>
                  <a:ext cx="984661" cy="411480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Parallelogram 355"/>
                <p:cNvSpPr/>
                <p:nvPr/>
              </p:nvSpPr>
              <p:spPr>
                <a:xfrm rot="844472" flipH="1">
                  <a:off x="2216349" y="1085243"/>
                  <a:ext cx="998066" cy="427691"/>
                </a:xfrm>
                <a:prstGeom prst="parallelogram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Diamond 3"/>
                <p:cNvSpPr/>
                <p:nvPr/>
              </p:nvSpPr>
              <p:spPr>
                <a:xfrm>
                  <a:off x="2295525" y="390525"/>
                  <a:ext cx="4610100" cy="778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0" h="778076">
                      <a:moveTo>
                        <a:pt x="2286000" y="0"/>
                      </a:moveTo>
                      <a:lnTo>
                        <a:pt x="4572000" y="571500"/>
                      </a:lnTo>
                      <a:lnTo>
                        <a:pt x="3745696" y="778076"/>
                      </a:lnTo>
                      <a:cubicBezTo>
                        <a:pt x="3700274" y="764835"/>
                        <a:pt x="3652045" y="752223"/>
                        <a:pt x="3601219" y="740393"/>
                      </a:cubicBezTo>
                      <a:lnTo>
                        <a:pt x="4264257" y="574633"/>
                      </a:lnTo>
                      <a:lnTo>
                        <a:pt x="2268030" y="75576"/>
                      </a:lnTo>
                      <a:lnTo>
                        <a:pt x="271802" y="574633"/>
                      </a:lnTo>
                      <a:lnTo>
                        <a:pt x="952826" y="744889"/>
                      </a:lnTo>
                      <a:cubicBezTo>
                        <a:pt x="908529" y="755230"/>
                        <a:pt x="866327" y="766409"/>
                        <a:pt x="826304" y="778076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Parallelogram 357"/>
                <p:cNvSpPr/>
                <p:nvPr/>
              </p:nvSpPr>
              <p:spPr>
                <a:xfrm rot="20755528">
                  <a:off x="3096714" y="1169328"/>
                  <a:ext cx="219250" cy="427691"/>
                </a:xfrm>
                <a:prstGeom prst="parallelogram">
                  <a:avLst>
                    <a:gd name="adj" fmla="val 44645"/>
                  </a:avLst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Parallelogram 358"/>
                <p:cNvSpPr/>
                <p:nvPr/>
              </p:nvSpPr>
              <p:spPr>
                <a:xfrm rot="844472" flipH="1">
                  <a:off x="5862039" y="1163174"/>
                  <a:ext cx="269878" cy="427691"/>
                </a:xfrm>
                <a:prstGeom prst="parallelogram">
                  <a:avLst>
                    <a:gd name="adj" fmla="val 39637"/>
                  </a:avLst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3" name="Group 302"/>
            <p:cNvGrpSpPr/>
            <p:nvPr/>
          </p:nvGrpSpPr>
          <p:grpSpPr>
            <a:xfrm>
              <a:off x="1497620" y="2048258"/>
              <a:ext cx="6043224" cy="1761742"/>
              <a:chOff x="914400" y="1752600"/>
              <a:chExt cx="7393316" cy="2155326"/>
            </a:xfrm>
          </p:grpSpPr>
          <p:sp>
            <p:nvSpPr>
              <p:cNvPr id="318" name="Diamond 96"/>
              <p:cNvSpPr/>
              <p:nvPr/>
            </p:nvSpPr>
            <p:spPr>
              <a:xfrm>
                <a:off x="5698430" y="3437449"/>
                <a:ext cx="1207196" cy="465983"/>
              </a:xfrm>
              <a:custGeom>
                <a:avLst/>
                <a:gdLst/>
                <a:ahLst/>
                <a:cxnLst/>
                <a:rect l="l" t="t" r="r" b="b"/>
                <a:pathLst>
                  <a:path w="1207196" h="465983">
                    <a:moveTo>
                      <a:pt x="159446" y="0"/>
                    </a:moveTo>
                    <a:lnTo>
                      <a:pt x="1207196" y="261938"/>
                    </a:lnTo>
                    <a:lnTo>
                      <a:pt x="391017" y="465983"/>
                    </a:lnTo>
                    <a:cubicBezTo>
                      <a:pt x="307352" y="444646"/>
                      <a:pt x="218409" y="425537"/>
                      <a:pt x="124805" y="409126"/>
                    </a:cubicBezTo>
                    <a:cubicBezTo>
                      <a:pt x="225914" y="361726"/>
                      <a:pt x="282951" y="307044"/>
                      <a:pt x="282951" y="249031"/>
                    </a:cubicBezTo>
                    <a:cubicBezTo>
                      <a:pt x="282951" y="170191"/>
                      <a:pt x="177608" y="97503"/>
                      <a:pt x="0" y="39862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9" name="Diamond 97"/>
              <p:cNvSpPr/>
              <p:nvPr/>
            </p:nvSpPr>
            <p:spPr>
              <a:xfrm>
                <a:off x="3557587" y="3123273"/>
                <a:ext cx="2095500" cy="295521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295521">
                    <a:moveTo>
                      <a:pt x="1047750" y="0"/>
                    </a:moveTo>
                    <a:lnTo>
                      <a:pt x="2095500" y="261938"/>
                    </a:lnTo>
                    <a:lnTo>
                      <a:pt x="1961167" y="295521"/>
                    </a:lnTo>
                    <a:cubicBezTo>
                      <a:pt x="1715081" y="238959"/>
                      <a:pt x="1387774" y="204785"/>
                      <a:pt x="1028540" y="204785"/>
                    </a:cubicBezTo>
                    <a:cubicBezTo>
                      <a:pt x="679020" y="204785"/>
                      <a:pt x="359723" y="237136"/>
                      <a:pt x="116040" y="29094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0" name="Diamond 98"/>
              <p:cNvSpPr/>
              <p:nvPr/>
            </p:nvSpPr>
            <p:spPr>
              <a:xfrm>
                <a:off x="2278379" y="3435788"/>
                <a:ext cx="1188248" cy="472138"/>
              </a:xfrm>
              <a:custGeom>
                <a:avLst/>
                <a:gdLst/>
                <a:ahLst/>
                <a:cxnLst/>
                <a:rect l="l" t="t" r="r" b="b"/>
                <a:pathLst>
                  <a:path w="1188248" h="472138">
                    <a:moveTo>
                      <a:pt x="1047750" y="0"/>
                    </a:moveTo>
                    <a:lnTo>
                      <a:pt x="1188248" y="35125"/>
                    </a:lnTo>
                    <a:cubicBezTo>
                      <a:pt x="1020763" y="91809"/>
                      <a:pt x="922022" y="162373"/>
                      <a:pt x="922022" y="238702"/>
                    </a:cubicBezTo>
                    <a:cubicBezTo>
                      <a:pt x="922022" y="303384"/>
                      <a:pt x="992928" y="363926"/>
                      <a:pt x="1116542" y="415255"/>
                    </a:cubicBezTo>
                    <a:cubicBezTo>
                      <a:pt x="1019599" y="431614"/>
                      <a:pt x="927497" y="450887"/>
                      <a:pt x="840803" y="47213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1" name="Rectangle 109"/>
              <p:cNvSpPr/>
              <p:nvPr/>
            </p:nvSpPr>
            <p:spPr>
              <a:xfrm>
                <a:off x="3691500" y="2866095"/>
                <a:ext cx="1828233" cy="551659"/>
              </a:xfrm>
              <a:custGeom>
                <a:avLst/>
                <a:gdLst/>
                <a:ahLst/>
                <a:cxnLst/>
                <a:rect l="l" t="t" r="r" b="b"/>
                <a:pathLst>
                  <a:path w="1828233" h="551659">
                    <a:moveTo>
                      <a:pt x="904151" y="0"/>
                    </a:moveTo>
                    <a:cubicBezTo>
                      <a:pt x="1259259" y="0"/>
                      <a:pt x="1583169" y="33394"/>
                      <a:pt x="1828233" y="88943"/>
                    </a:cubicBezTo>
                    <a:lnTo>
                      <a:pt x="1828233" y="551659"/>
                    </a:lnTo>
                    <a:cubicBezTo>
                      <a:pt x="1582594" y="495543"/>
                      <a:pt x="1256793" y="461716"/>
                      <a:pt x="899388" y="461716"/>
                    </a:cubicBezTo>
                    <a:cubicBezTo>
                      <a:pt x="556060" y="461716"/>
                      <a:pt x="241893" y="492931"/>
                      <a:pt x="0" y="545463"/>
                    </a:cubicBezTo>
                    <a:lnTo>
                      <a:pt x="0" y="84624"/>
                    </a:lnTo>
                    <a:cubicBezTo>
                      <a:pt x="242553" y="31624"/>
                      <a:pt x="558580" y="0"/>
                      <a:pt x="904151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2" name="Diamond 97"/>
              <p:cNvSpPr/>
              <p:nvPr/>
            </p:nvSpPr>
            <p:spPr>
              <a:xfrm>
                <a:off x="3565208" y="2666073"/>
                <a:ext cx="2095500" cy="295521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295521">
                    <a:moveTo>
                      <a:pt x="1047750" y="0"/>
                    </a:moveTo>
                    <a:lnTo>
                      <a:pt x="2095500" y="261938"/>
                    </a:lnTo>
                    <a:lnTo>
                      <a:pt x="1961167" y="295521"/>
                    </a:lnTo>
                    <a:cubicBezTo>
                      <a:pt x="1715081" y="238959"/>
                      <a:pt x="1387774" y="204785"/>
                      <a:pt x="1028540" y="204785"/>
                    </a:cubicBezTo>
                    <a:cubicBezTo>
                      <a:pt x="679020" y="204785"/>
                      <a:pt x="359723" y="237136"/>
                      <a:pt x="116040" y="29094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3" name="Rectangle 119"/>
              <p:cNvSpPr/>
              <p:nvPr/>
            </p:nvSpPr>
            <p:spPr>
              <a:xfrm>
                <a:off x="3169474" y="3027994"/>
                <a:ext cx="307713" cy="637325"/>
              </a:xfrm>
              <a:custGeom>
                <a:avLst/>
                <a:gdLst/>
                <a:ahLst/>
                <a:cxnLst/>
                <a:rect l="l" t="t" r="r" b="b"/>
                <a:pathLst>
                  <a:path w="307713" h="637325">
                    <a:moveTo>
                      <a:pt x="0" y="0"/>
                    </a:moveTo>
                    <a:lnTo>
                      <a:pt x="307713" y="0"/>
                    </a:lnTo>
                    <a:lnTo>
                      <a:pt x="307713" y="448737"/>
                    </a:lnTo>
                    <a:lnTo>
                      <a:pt x="300543" y="448737"/>
                    </a:lnTo>
                    <a:lnTo>
                      <a:pt x="300543" y="444196"/>
                    </a:lnTo>
                    <a:lnTo>
                      <a:pt x="297875" y="444196"/>
                    </a:lnTo>
                    <a:lnTo>
                      <a:pt x="300011" y="444730"/>
                    </a:lnTo>
                    <a:cubicBezTo>
                      <a:pt x="140687" y="498652"/>
                      <a:pt x="43570" y="565135"/>
                      <a:pt x="35640" y="637325"/>
                    </a:cubicBezTo>
                    <a:lnTo>
                      <a:pt x="0" y="637325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4" name="Rectangle 119"/>
              <p:cNvSpPr/>
              <p:nvPr/>
            </p:nvSpPr>
            <p:spPr>
              <a:xfrm flipH="1">
                <a:off x="5707324" y="3028021"/>
                <a:ext cx="307713" cy="637325"/>
              </a:xfrm>
              <a:custGeom>
                <a:avLst/>
                <a:gdLst/>
                <a:ahLst/>
                <a:cxnLst/>
                <a:rect l="l" t="t" r="r" b="b"/>
                <a:pathLst>
                  <a:path w="307713" h="637325">
                    <a:moveTo>
                      <a:pt x="0" y="0"/>
                    </a:moveTo>
                    <a:lnTo>
                      <a:pt x="307713" y="0"/>
                    </a:lnTo>
                    <a:lnTo>
                      <a:pt x="307713" y="448737"/>
                    </a:lnTo>
                    <a:lnTo>
                      <a:pt x="300543" y="448737"/>
                    </a:lnTo>
                    <a:lnTo>
                      <a:pt x="300543" y="444196"/>
                    </a:lnTo>
                    <a:lnTo>
                      <a:pt x="297875" y="444196"/>
                    </a:lnTo>
                    <a:lnTo>
                      <a:pt x="300011" y="444730"/>
                    </a:lnTo>
                    <a:cubicBezTo>
                      <a:pt x="140687" y="498652"/>
                      <a:pt x="43570" y="565135"/>
                      <a:pt x="35640" y="637325"/>
                    </a:cubicBezTo>
                    <a:lnTo>
                      <a:pt x="0" y="637325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5" name="Diamond 96"/>
              <p:cNvSpPr/>
              <p:nvPr/>
            </p:nvSpPr>
            <p:spPr>
              <a:xfrm>
                <a:off x="5706051" y="2980249"/>
                <a:ext cx="1207196" cy="465983"/>
              </a:xfrm>
              <a:custGeom>
                <a:avLst/>
                <a:gdLst/>
                <a:ahLst/>
                <a:cxnLst/>
                <a:rect l="l" t="t" r="r" b="b"/>
                <a:pathLst>
                  <a:path w="1207196" h="465983">
                    <a:moveTo>
                      <a:pt x="159446" y="0"/>
                    </a:moveTo>
                    <a:lnTo>
                      <a:pt x="1207196" y="261938"/>
                    </a:lnTo>
                    <a:lnTo>
                      <a:pt x="391017" y="465983"/>
                    </a:lnTo>
                    <a:cubicBezTo>
                      <a:pt x="307352" y="444646"/>
                      <a:pt x="218409" y="425537"/>
                      <a:pt x="124805" y="409126"/>
                    </a:cubicBezTo>
                    <a:cubicBezTo>
                      <a:pt x="225914" y="361726"/>
                      <a:pt x="282951" y="307044"/>
                      <a:pt x="282951" y="249031"/>
                    </a:cubicBezTo>
                    <a:cubicBezTo>
                      <a:pt x="282951" y="170191"/>
                      <a:pt x="177608" y="97503"/>
                      <a:pt x="0" y="39862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6" name="Parallelogram 325"/>
              <p:cNvSpPr/>
              <p:nvPr/>
            </p:nvSpPr>
            <p:spPr>
              <a:xfrm rot="20749686">
                <a:off x="6001648" y="3367767"/>
                <a:ext cx="987552" cy="420624"/>
              </a:xfrm>
              <a:prstGeom prst="parallelogram">
                <a:avLst>
                  <a:gd name="adj" fmla="val 27576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7" name="Parallelogram 326"/>
              <p:cNvSpPr/>
              <p:nvPr/>
            </p:nvSpPr>
            <p:spPr>
              <a:xfrm rot="720000" flipH="1">
                <a:off x="5786617" y="3430359"/>
                <a:ext cx="342427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" name="Parallelogram 327"/>
              <p:cNvSpPr/>
              <p:nvPr/>
            </p:nvSpPr>
            <p:spPr>
              <a:xfrm rot="888953" flipH="1">
                <a:off x="2216603" y="3361952"/>
                <a:ext cx="985829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9" name="Diamond 98"/>
              <p:cNvSpPr/>
              <p:nvPr/>
            </p:nvSpPr>
            <p:spPr>
              <a:xfrm>
                <a:off x="2286000" y="2978588"/>
                <a:ext cx="1188248" cy="472138"/>
              </a:xfrm>
              <a:custGeom>
                <a:avLst/>
                <a:gdLst/>
                <a:ahLst/>
                <a:cxnLst/>
                <a:rect l="l" t="t" r="r" b="b"/>
                <a:pathLst>
                  <a:path w="1188248" h="472138">
                    <a:moveTo>
                      <a:pt x="1047750" y="0"/>
                    </a:moveTo>
                    <a:lnTo>
                      <a:pt x="1188248" y="35125"/>
                    </a:lnTo>
                    <a:cubicBezTo>
                      <a:pt x="1020763" y="91809"/>
                      <a:pt x="922022" y="162373"/>
                      <a:pt x="922022" y="238702"/>
                    </a:cubicBezTo>
                    <a:cubicBezTo>
                      <a:pt x="922022" y="303384"/>
                      <a:pt x="992928" y="363926"/>
                      <a:pt x="1116542" y="415255"/>
                    </a:cubicBezTo>
                    <a:cubicBezTo>
                      <a:pt x="1019599" y="431614"/>
                      <a:pt x="927497" y="450887"/>
                      <a:pt x="840803" y="47213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0" name="Parallelogram 329"/>
              <p:cNvSpPr/>
              <p:nvPr/>
            </p:nvSpPr>
            <p:spPr>
              <a:xfrm rot="20880000">
                <a:off x="3069534" y="3441765"/>
                <a:ext cx="384405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Parallelogram 330"/>
              <p:cNvSpPr/>
              <p:nvPr/>
            </p:nvSpPr>
            <p:spPr>
              <a:xfrm rot="20880000">
                <a:off x="5484042" y="2958372"/>
                <a:ext cx="230057" cy="433271"/>
              </a:xfrm>
              <a:prstGeom prst="parallelogram">
                <a:avLst>
                  <a:gd name="adj" fmla="val 39667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2" name="Parallelogram 331"/>
              <p:cNvSpPr/>
              <p:nvPr/>
            </p:nvSpPr>
            <p:spPr>
              <a:xfrm rot="720000" flipH="1">
                <a:off x="3521603" y="2957532"/>
                <a:ext cx="221966" cy="433271"/>
              </a:xfrm>
              <a:prstGeom prst="parallelogram">
                <a:avLst>
                  <a:gd name="adj" fmla="val 39738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3" name="Oval 132"/>
              <p:cNvSpPr/>
              <p:nvPr/>
            </p:nvSpPr>
            <p:spPr>
              <a:xfrm>
                <a:off x="914400" y="2286000"/>
                <a:ext cx="7393316" cy="1512955"/>
              </a:xfrm>
              <a:custGeom>
                <a:avLst/>
                <a:gdLst/>
                <a:ahLst/>
                <a:cxnLst/>
                <a:rect l="l" t="t" r="r" b="b"/>
                <a:pathLst>
                  <a:path w="7393316" h="1512955">
                    <a:moveTo>
                      <a:pt x="3696658" y="0"/>
                    </a:moveTo>
                    <a:cubicBezTo>
                      <a:pt x="5738266" y="0"/>
                      <a:pt x="7393316" y="413763"/>
                      <a:pt x="7393316" y="924165"/>
                    </a:cubicBezTo>
                    <a:cubicBezTo>
                      <a:pt x="7393316" y="1144780"/>
                      <a:pt x="7084105" y="1347339"/>
                      <a:pt x="6567967" y="1505739"/>
                    </a:cubicBezTo>
                    <a:lnTo>
                      <a:pt x="4931388" y="1096594"/>
                    </a:lnTo>
                    <a:cubicBezTo>
                      <a:pt x="5021152" y="1051521"/>
                      <a:pt x="5071309" y="1000048"/>
                      <a:pt x="5071309" y="945647"/>
                    </a:cubicBezTo>
                    <a:cubicBezTo>
                      <a:pt x="5071309" y="754318"/>
                      <a:pt x="4450898" y="599215"/>
                      <a:pt x="3685582" y="599215"/>
                    </a:cubicBezTo>
                    <a:cubicBezTo>
                      <a:pt x="2920266" y="599215"/>
                      <a:pt x="2299855" y="754318"/>
                      <a:pt x="2299855" y="945647"/>
                    </a:cubicBezTo>
                    <a:cubicBezTo>
                      <a:pt x="2299855" y="1004761"/>
                      <a:pt x="2359078" y="1060416"/>
                      <a:pt x="2463575" y="1108945"/>
                    </a:cubicBezTo>
                    <a:lnTo>
                      <a:pt x="847537" y="1512955"/>
                    </a:lnTo>
                    <a:cubicBezTo>
                      <a:pt x="318138" y="1353142"/>
                      <a:pt x="0" y="1147942"/>
                      <a:pt x="0" y="924165"/>
                    </a:cubicBezTo>
                    <a:cubicBezTo>
                      <a:pt x="0" y="413763"/>
                      <a:pt x="1655050" y="0"/>
                      <a:pt x="369665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4" name="Oval 132"/>
              <p:cNvSpPr/>
              <p:nvPr/>
            </p:nvSpPr>
            <p:spPr>
              <a:xfrm>
                <a:off x="914400" y="1752600"/>
                <a:ext cx="7393316" cy="1512955"/>
              </a:xfrm>
              <a:custGeom>
                <a:avLst/>
                <a:gdLst/>
                <a:ahLst/>
                <a:cxnLst/>
                <a:rect l="l" t="t" r="r" b="b"/>
                <a:pathLst>
                  <a:path w="7393316" h="1512955">
                    <a:moveTo>
                      <a:pt x="3696658" y="0"/>
                    </a:moveTo>
                    <a:cubicBezTo>
                      <a:pt x="5738266" y="0"/>
                      <a:pt x="7393316" y="413763"/>
                      <a:pt x="7393316" y="924165"/>
                    </a:cubicBezTo>
                    <a:cubicBezTo>
                      <a:pt x="7393316" y="1144780"/>
                      <a:pt x="7084105" y="1347339"/>
                      <a:pt x="6567967" y="1505739"/>
                    </a:cubicBezTo>
                    <a:lnTo>
                      <a:pt x="4931388" y="1096594"/>
                    </a:lnTo>
                    <a:cubicBezTo>
                      <a:pt x="5021152" y="1051521"/>
                      <a:pt x="5071309" y="1000048"/>
                      <a:pt x="5071309" y="945647"/>
                    </a:cubicBezTo>
                    <a:cubicBezTo>
                      <a:pt x="5071309" y="754318"/>
                      <a:pt x="4450898" y="599215"/>
                      <a:pt x="3685582" y="599215"/>
                    </a:cubicBezTo>
                    <a:cubicBezTo>
                      <a:pt x="2920266" y="599215"/>
                      <a:pt x="2299855" y="754318"/>
                      <a:pt x="2299855" y="945647"/>
                    </a:cubicBezTo>
                    <a:cubicBezTo>
                      <a:pt x="2299855" y="1004761"/>
                      <a:pt x="2359078" y="1060416"/>
                      <a:pt x="2463575" y="1108945"/>
                    </a:cubicBezTo>
                    <a:lnTo>
                      <a:pt x="847537" y="1512955"/>
                    </a:lnTo>
                    <a:cubicBezTo>
                      <a:pt x="318138" y="1353142"/>
                      <a:pt x="0" y="1147942"/>
                      <a:pt x="0" y="924165"/>
                    </a:cubicBezTo>
                    <a:cubicBezTo>
                      <a:pt x="0" y="413763"/>
                      <a:pt x="1655050" y="0"/>
                      <a:pt x="369665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5" name="Rectangle 142"/>
              <p:cNvSpPr/>
              <p:nvPr/>
            </p:nvSpPr>
            <p:spPr>
              <a:xfrm>
                <a:off x="914400" y="2666075"/>
                <a:ext cx="837906" cy="1137057"/>
              </a:xfrm>
              <a:custGeom>
                <a:avLst/>
                <a:gdLst/>
                <a:ahLst/>
                <a:cxnLst/>
                <a:rect l="l" t="t" r="r" b="b"/>
                <a:pathLst>
                  <a:path w="837906" h="1137057">
                    <a:moveTo>
                      <a:pt x="0" y="10690"/>
                    </a:moveTo>
                    <a:cubicBezTo>
                      <a:pt x="0" y="233097"/>
                      <a:pt x="314254" y="437154"/>
                      <a:pt x="837906" y="596311"/>
                    </a:cubicBezTo>
                    <a:lnTo>
                      <a:pt x="837906" y="1137057"/>
                    </a:lnTo>
                    <a:lnTo>
                      <a:pt x="826710" y="1137057"/>
                    </a:lnTo>
                    <a:cubicBezTo>
                      <a:pt x="323148" y="982776"/>
                      <a:pt x="16218" y="786424"/>
                      <a:pt x="2987" y="572102"/>
                    </a:cubicBezTo>
                    <a:lnTo>
                      <a:pt x="0" y="572102"/>
                    </a:lnTo>
                    <a:close/>
                    <a:moveTo>
                      <a:pt x="0" y="0"/>
                    </a:moveTo>
                    <a:lnTo>
                      <a:pt x="1081" y="0"/>
                    </a:lnTo>
                    <a:lnTo>
                      <a:pt x="0" y="10690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6" name="Rectangle 142"/>
              <p:cNvSpPr/>
              <p:nvPr/>
            </p:nvSpPr>
            <p:spPr>
              <a:xfrm flipH="1">
                <a:off x="7469810" y="2657951"/>
                <a:ext cx="837906" cy="1137057"/>
              </a:xfrm>
              <a:custGeom>
                <a:avLst/>
                <a:gdLst/>
                <a:ahLst/>
                <a:cxnLst/>
                <a:rect l="l" t="t" r="r" b="b"/>
                <a:pathLst>
                  <a:path w="837906" h="1137057">
                    <a:moveTo>
                      <a:pt x="0" y="10690"/>
                    </a:moveTo>
                    <a:cubicBezTo>
                      <a:pt x="0" y="233097"/>
                      <a:pt x="314254" y="437154"/>
                      <a:pt x="837906" y="596311"/>
                    </a:cubicBezTo>
                    <a:lnTo>
                      <a:pt x="837906" y="1137057"/>
                    </a:lnTo>
                    <a:lnTo>
                      <a:pt x="826710" y="1137057"/>
                    </a:lnTo>
                    <a:cubicBezTo>
                      <a:pt x="323148" y="982776"/>
                      <a:pt x="16218" y="786424"/>
                      <a:pt x="2987" y="572102"/>
                    </a:cubicBezTo>
                    <a:lnTo>
                      <a:pt x="0" y="572102"/>
                    </a:lnTo>
                    <a:close/>
                    <a:moveTo>
                      <a:pt x="0" y="0"/>
                    </a:moveTo>
                    <a:lnTo>
                      <a:pt x="1081" y="0"/>
                    </a:lnTo>
                    <a:lnTo>
                      <a:pt x="0" y="10690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7" name="Rectangle 148"/>
              <p:cNvSpPr/>
              <p:nvPr/>
            </p:nvSpPr>
            <p:spPr>
              <a:xfrm>
                <a:off x="3220212" y="2362200"/>
                <a:ext cx="2776766" cy="866245"/>
              </a:xfrm>
              <a:custGeom>
                <a:avLst/>
                <a:gdLst/>
                <a:ahLst/>
                <a:cxnLst/>
                <a:rect l="l" t="t" r="r" b="b"/>
                <a:pathLst>
                  <a:path w="2776766" h="866245">
                    <a:moveTo>
                      <a:pt x="1057373" y="0"/>
                    </a:moveTo>
                    <a:lnTo>
                      <a:pt x="1702168" y="0"/>
                    </a:lnTo>
                    <a:cubicBezTo>
                      <a:pt x="2312027" y="35376"/>
                      <a:pt x="2765497" y="172473"/>
                      <a:pt x="2765497" y="336047"/>
                    </a:cubicBezTo>
                    <a:cubicBezTo>
                      <a:pt x="2765497" y="390448"/>
                      <a:pt x="2715340" y="441921"/>
                      <a:pt x="2625576" y="486994"/>
                    </a:cubicBezTo>
                    <a:lnTo>
                      <a:pt x="2776766" y="524792"/>
                    </a:lnTo>
                    <a:lnTo>
                      <a:pt x="2776766" y="866245"/>
                    </a:lnTo>
                    <a:lnTo>
                      <a:pt x="2764852" y="866245"/>
                    </a:lnTo>
                    <a:cubicBezTo>
                      <a:pt x="2758518" y="676379"/>
                      <a:pt x="2140785" y="523015"/>
                      <a:pt x="1379771" y="523015"/>
                    </a:cubicBezTo>
                    <a:cubicBezTo>
                      <a:pt x="651844" y="523015"/>
                      <a:pt x="55009" y="663334"/>
                      <a:pt x="0" y="842150"/>
                    </a:cubicBezTo>
                    <a:lnTo>
                      <a:pt x="0" y="538786"/>
                    </a:lnTo>
                    <a:lnTo>
                      <a:pt x="157763" y="499345"/>
                    </a:lnTo>
                    <a:cubicBezTo>
                      <a:pt x="67876" y="457601"/>
                      <a:pt x="11488" y="410584"/>
                      <a:pt x="0" y="359921"/>
                    </a:cubicBezTo>
                    <a:lnTo>
                      <a:pt x="0" y="306554"/>
                    </a:lnTo>
                    <a:cubicBezTo>
                      <a:pt x="50292" y="156025"/>
                      <a:pt x="484938" y="33147"/>
                      <a:pt x="1057373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8" name="Rectangle 152"/>
              <p:cNvSpPr/>
              <p:nvPr/>
            </p:nvSpPr>
            <p:spPr>
              <a:xfrm>
                <a:off x="1757066" y="2866096"/>
                <a:ext cx="1645920" cy="932688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932688">
                    <a:moveTo>
                      <a:pt x="1607467" y="0"/>
                    </a:moveTo>
                    <a:lnTo>
                      <a:pt x="1645920" y="0"/>
                    </a:lnTo>
                    <a:lnTo>
                      <a:pt x="1645920" y="522012"/>
                    </a:lnTo>
                    <a:lnTo>
                      <a:pt x="1623719" y="527795"/>
                    </a:lnTo>
                    <a:lnTo>
                      <a:pt x="1625671" y="528850"/>
                    </a:lnTo>
                    <a:lnTo>
                      <a:pt x="1476373" y="566175"/>
                    </a:lnTo>
                    <a:lnTo>
                      <a:pt x="1381471" y="590894"/>
                    </a:lnTo>
                    <a:lnTo>
                      <a:pt x="1381228" y="589961"/>
                    </a:lnTo>
                    <a:lnTo>
                      <a:pt x="10321" y="932688"/>
                    </a:lnTo>
                    <a:lnTo>
                      <a:pt x="9110" y="932688"/>
                    </a:lnTo>
                    <a:lnTo>
                      <a:pt x="296" y="929787"/>
                    </a:lnTo>
                    <a:lnTo>
                      <a:pt x="296" y="932688"/>
                    </a:lnTo>
                    <a:lnTo>
                      <a:pt x="0" y="932688"/>
                    </a:lnTo>
                    <a:lnTo>
                      <a:pt x="0" y="396289"/>
                    </a:lnTo>
                    <a:lnTo>
                      <a:pt x="9633" y="399459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9" name="Rectangle 152"/>
              <p:cNvSpPr/>
              <p:nvPr/>
            </p:nvSpPr>
            <p:spPr>
              <a:xfrm flipH="1">
                <a:off x="5833415" y="2860530"/>
                <a:ext cx="1645920" cy="932688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932688">
                    <a:moveTo>
                      <a:pt x="1607467" y="0"/>
                    </a:moveTo>
                    <a:lnTo>
                      <a:pt x="1645920" y="0"/>
                    </a:lnTo>
                    <a:lnTo>
                      <a:pt x="1645920" y="522012"/>
                    </a:lnTo>
                    <a:lnTo>
                      <a:pt x="1623719" y="527795"/>
                    </a:lnTo>
                    <a:lnTo>
                      <a:pt x="1625671" y="528850"/>
                    </a:lnTo>
                    <a:lnTo>
                      <a:pt x="1476373" y="566175"/>
                    </a:lnTo>
                    <a:lnTo>
                      <a:pt x="1381471" y="590894"/>
                    </a:lnTo>
                    <a:lnTo>
                      <a:pt x="1381228" y="589961"/>
                    </a:lnTo>
                    <a:lnTo>
                      <a:pt x="10321" y="932688"/>
                    </a:lnTo>
                    <a:lnTo>
                      <a:pt x="9110" y="932688"/>
                    </a:lnTo>
                    <a:lnTo>
                      <a:pt x="296" y="929787"/>
                    </a:lnTo>
                    <a:lnTo>
                      <a:pt x="296" y="932688"/>
                    </a:lnTo>
                    <a:lnTo>
                      <a:pt x="0" y="932688"/>
                    </a:lnTo>
                    <a:lnTo>
                      <a:pt x="0" y="396289"/>
                    </a:lnTo>
                    <a:lnTo>
                      <a:pt x="9633" y="399459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>
              <a:xfrm>
                <a:off x="5850931" y="3285368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1" name="Rectangle 340"/>
              <p:cNvSpPr/>
              <p:nvPr/>
            </p:nvSpPr>
            <p:spPr>
              <a:xfrm>
                <a:off x="5847966" y="3276600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3169999" y="3284328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3138107" y="3405185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3711984" y="2760537"/>
                <a:ext cx="1727149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3780685" y="2819400"/>
                <a:ext cx="1727149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3412598" y="2846425"/>
                <a:ext cx="4926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3415878" y="2975010"/>
                <a:ext cx="45719" cy="475716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5722467" y="2924201"/>
                <a:ext cx="4926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5744720" y="2990844"/>
                <a:ext cx="7907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1687523" y="1423943"/>
              <a:ext cx="5768325" cy="2063113"/>
              <a:chOff x="1683663" y="1981200"/>
              <a:chExt cx="5768325" cy="2063113"/>
            </a:xfrm>
          </p:grpSpPr>
          <p:grpSp>
            <p:nvGrpSpPr>
              <p:cNvPr id="305" name="Group 304"/>
              <p:cNvGrpSpPr/>
              <p:nvPr/>
            </p:nvGrpSpPr>
            <p:grpSpPr>
              <a:xfrm>
                <a:off x="1683663" y="2230341"/>
                <a:ext cx="5768325" cy="1813972"/>
                <a:chOff x="1109732" y="1371600"/>
                <a:chExt cx="7057003" cy="2219224"/>
              </a:xfrm>
            </p:grpSpPr>
            <p:sp>
              <p:nvSpPr>
                <p:cNvPr id="309" name="Trapezoid 178"/>
                <p:cNvSpPr/>
                <p:nvPr/>
              </p:nvSpPr>
              <p:spPr>
                <a:xfrm>
                  <a:off x="1109732" y="1837499"/>
                  <a:ext cx="7043668" cy="1743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3668" h="1743901">
                      <a:moveTo>
                        <a:pt x="873712" y="0"/>
                      </a:moveTo>
                      <a:lnTo>
                        <a:pt x="6169956" y="0"/>
                      </a:lnTo>
                      <a:lnTo>
                        <a:pt x="7043668" y="1743901"/>
                      </a:lnTo>
                      <a:lnTo>
                        <a:pt x="6468963" y="1743901"/>
                      </a:lnTo>
                      <a:lnTo>
                        <a:pt x="6331492" y="1439101"/>
                      </a:lnTo>
                      <a:lnTo>
                        <a:pt x="6323858" y="1439101"/>
                      </a:lnTo>
                      <a:lnTo>
                        <a:pt x="6336682" y="1435895"/>
                      </a:lnTo>
                      <a:lnTo>
                        <a:pt x="5513808" y="1230176"/>
                      </a:lnTo>
                      <a:cubicBezTo>
                        <a:pt x="5934889" y="1118538"/>
                        <a:pt x="6190748" y="969849"/>
                        <a:pt x="6190748" y="806854"/>
                      </a:cubicBezTo>
                      <a:cubicBezTo>
                        <a:pt x="6190748" y="455225"/>
                        <a:pt x="4999987" y="170173"/>
                        <a:pt x="3531108" y="170173"/>
                      </a:cubicBezTo>
                      <a:cubicBezTo>
                        <a:pt x="2062229" y="170173"/>
                        <a:pt x="871468" y="455225"/>
                        <a:pt x="871468" y="806854"/>
                      </a:cubicBezTo>
                      <a:cubicBezTo>
                        <a:pt x="871468" y="964884"/>
                        <a:pt x="1111978" y="1109467"/>
                        <a:pt x="1510328" y="1220146"/>
                      </a:cubicBezTo>
                      <a:lnTo>
                        <a:pt x="647334" y="1435895"/>
                      </a:lnTo>
                      <a:lnTo>
                        <a:pt x="669018" y="1441316"/>
                      </a:lnTo>
                      <a:lnTo>
                        <a:pt x="532546" y="1743901"/>
                      </a:lnTo>
                      <a:lnTo>
                        <a:pt x="0" y="1743901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Rectangle 188"/>
                <p:cNvSpPr/>
                <p:nvPr/>
              </p:nvSpPr>
              <p:spPr>
                <a:xfrm>
                  <a:off x="1976368" y="1541773"/>
                  <a:ext cx="5319280" cy="869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9280" h="869010">
                      <a:moveTo>
                        <a:pt x="2659640" y="0"/>
                      </a:moveTo>
                      <a:cubicBezTo>
                        <a:pt x="4128519" y="0"/>
                        <a:pt x="5319280" y="285052"/>
                        <a:pt x="5319280" y="636681"/>
                      </a:cubicBezTo>
                      <a:cubicBezTo>
                        <a:pt x="5319280" y="716669"/>
                        <a:pt x="5257664" y="793211"/>
                        <a:pt x="5144897" y="863226"/>
                      </a:cubicBezTo>
                      <a:cubicBezTo>
                        <a:pt x="4759590" y="625030"/>
                        <a:pt x="3796251" y="457201"/>
                        <a:pt x="2669165" y="457201"/>
                      </a:cubicBezTo>
                      <a:cubicBezTo>
                        <a:pt x="1533423" y="457201"/>
                        <a:pt x="563952" y="627617"/>
                        <a:pt x="184246" y="869010"/>
                      </a:cubicBezTo>
                      <a:cubicBezTo>
                        <a:pt x="65172" y="797563"/>
                        <a:pt x="0" y="718944"/>
                        <a:pt x="0" y="636681"/>
                      </a:cubicBezTo>
                      <a:cubicBezTo>
                        <a:pt x="0" y="285052"/>
                        <a:pt x="1190761" y="0"/>
                        <a:pt x="2659640" y="0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Rectangle 198"/>
                <p:cNvSpPr/>
                <p:nvPr/>
              </p:nvSpPr>
              <p:spPr>
                <a:xfrm>
                  <a:off x="1657350" y="2709449"/>
                  <a:ext cx="219173" cy="87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73" h="871951">
                      <a:moveTo>
                        <a:pt x="0" y="0"/>
                      </a:moveTo>
                      <a:lnTo>
                        <a:pt x="219173" y="0"/>
                      </a:lnTo>
                      <a:lnTo>
                        <a:pt x="219173" y="526555"/>
                      </a:lnTo>
                      <a:lnTo>
                        <a:pt x="104409" y="555246"/>
                      </a:lnTo>
                      <a:lnTo>
                        <a:pt x="126093" y="560667"/>
                      </a:lnTo>
                      <a:lnTo>
                        <a:pt x="196" y="839805"/>
                      </a:lnTo>
                      <a:lnTo>
                        <a:pt x="196" y="871951"/>
                      </a:lnTo>
                      <a:lnTo>
                        <a:pt x="0" y="871951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Rectangle 198"/>
                <p:cNvSpPr/>
                <p:nvPr/>
              </p:nvSpPr>
              <p:spPr>
                <a:xfrm flipH="1">
                  <a:off x="7355460" y="2718873"/>
                  <a:ext cx="219173" cy="87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73" h="871951">
                      <a:moveTo>
                        <a:pt x="0" y="0"/>
                      </a:moveTo>
                      <a:lnTo>
                        <a:pt x="219173" y="0"/>
                      </a:lnTo>
                      <a:lnTo>
                        <a:pt x="219173" y="526555"/>
                      </a:lnTo>
                      <a:lnTo>
                        <a:pt x="104409" y="555246"/>
                      </a:lnTo>
                      <a:lnTo>
                        <a:pt x="126093" y="560667"/>
                      </a:lnTo>
                      <a:lnTo>
                        <a:pt x="196" y="839805"/>
                      </a:lnTo>
                      <a:lnTo>
                        <a:pt x="196" y="871951"/>
                      </a:lnTo>
                      <a:lnTo>
                        <a:pt x="0" y="871951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Rectangle 193"/>
                <p:cNvSpPr/>
                <p:nvPr/>
              </p:nvSpPr>
              <p:spPr>
                <a:xfrm flipH="1">
                  <a:off x="6623037" y="2603257"/>
                  <a:ext cx="822960" cy="65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60" h="655264">
                      <a:moveTo>
                        <a:pt x="822960" y="0"/>
                      </a:moveTo>
                      <a:lnTo>
                        <a:pt x="822960" y="441887"/>
                      </a:lnTo>
                      <a:lnTo>
                        <a:pt x="807937" y="445429"/>
                      </a:lnTo>
                      <a:lnTo>
                        <a:pt x="822960" y="450055"/>
                      </a:lnTo>
                      <a:lnTo>
                        <a:pt x="822960" y="459582"/>
                      </a:lnTo>
                      <a:lnTo>
                        <a:pt x="40234" y="655264"/>
                      </a:lnTo>
                      <a:lnTo>
                        <a:pt x="0" y="655264"/>
                      </a:lnTo>
                      <a:lnTo>
                        <a:pt x="0" y="20574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Trapezoid 178"/>
                <p:cNvSpPr/>
                <p:nvPr/>
              </p:nvSpPr>
              <p:spPr>
                <a:xfrm>
                  <a:off x="1114425" y="1371600"/>
                  <a:ext cx="7043668" cy="1743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3668" h="1743901">
                      <a:moveTo>
                        <a:pt x="873712" y="0"/>
                      </a:moveTo>
                      <a:lnTo>
                        <a:pt x="6169956" y="0"/>
                      </a:lnTo>
                      <a:lnTo>
                        <a:pt x="7043668" y="1743901"/>
                      </a:lnTo>
                      <a:lnTo>
                        <a:pt x="6468963" y="1743901"/>
                      </a:lnTo>
                      <a:lnTo>
                        <a:pt x="6331492" y="1439101"/>
                      </a:lnTo>
                      <a:lnTo>
                        <a:pt x="6323858" y="1439101"/>
                      </a:lnTo>
                      <a:lnTo>
                        <a:pt x="6336682" y="1435895"/>
                      </a:lnTo>
                      <a:lnTo>
                        <a:pt x="5513808" y="1230176"/>
                      </a:lnTo>
                      <a:cubicBezTo>
                        <a:pt x="5934889" y="1118538"/>
                        <a:pt x="6190748" y="969849"/>
                        <a:pt x="6190748" y="806854"/>
                      </a:cubicBezTo>
                      <a:cubicBezTo>
                        <a:pt x="6190748" y="455225"/>
                        <a:pt x="4999987" y="170173"/>
                        <a:pt x="3531108" y="170173"/>
                      </a:cubicBezTo>
                      <a:cubicBezTo>
                        <a:pt x="2062229" y="170173"/>
                        <a:pt x="871468" y="455225"/>
                        <a:pt x="871468" y="806854"/>
                      </a:cubicBezTo>
                      <a:cubicBezTo>
                        <a:pt x="871468" y="964884"/>
                        <a:pt x="1111978" y="1109467"/>
                        <a:pt x="1510328" y="1220146"/>
                      </a:cubicBezTo>
                      <a:lnTo>
                        <a:pt x="647334" y="1435895"/>
                      </a:lnTo>
                      <a:lnTo>
                        <a:pt x="669018" y="1441316"/>
                      </a:lnTo>
                      <a:lnTo>
                        <a:pt x="532546" y="1743901"/>
                      </a:lnTo>
                      <a:lnTo>
                        <a:pt x="0" y="1743901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Rectangle 193"/>
                <p:cNvSpPr/>
                <p:nvPr/>
              </p:nvSpPr>
              <p:spPr>
                <a:xfrm>
                  <a:off x="1794127" y="2593663"/>
                  <a:ext cx="822960" cy="655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60" h="655264">
                      <a:moveTo>
                        <a:pt x="822960" y="0"/>
                      </a:moveTo>
                      <a:lnTo>
                        <a:pt x="822960" y="441887"/>
                      </a:lnTo>
                      <a:lnTo>
                        <a:pt x="807937" y="445429"/>
                      </a:lnTo>
                      <a:lnTo>
                        <a:pt x="822960" y="450055"/>
                      </a:lnTo>
                      <a:lnTo>
                        <a:pt x="822960" y="459582"/>
                      </a:lnTo>
                      <a:lnTo>
                        <a:pt x="40234" y="655264"/>
                      </a:lnTo>
                      <a:lnTo>
                        <a:pt x="0" y="655264"/>
                      </a:lnTo>
                      <a:lnTo>
                        <a:pt x="0" y="20574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1109732" y="3124269"/>
                  <a:ext cx="547618" cy="457131"/>
                </a:xfrm>
                <a:prstGeom prst="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7572375" y="3114675"/>
                  <a:ext cx="594360" cy="457131"/>
                </a:xfrm>
                <a:prstGeom prst="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6" name="Can 305"/>
              <p:cNvSpPr/>
              <p:nvPr/>
            </p:nvSpPr>
            <p:spPr>
              <a:xfrm>
                <a:off x="2548967" y="1981200"/>
                <a:ext cx="220370" cy="524605"/>
              </a:xfrm>
              <a:prstGeom prst="can">
                <a:avLst/>
              </a:prstGeom>
              <a:pattFill prst="ltUpDiag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7" name="Can 306"/>
              <p:cNvSpPr/>
              <p:nvPr/>
            </p:nvSpPr>
            <p:spPr>
              <a:xfrm>
                <a:off x="6411011" y="1981200"/>
                <a:ext cx="220370" cy="524605"/>
              </a:xfrm>
              <a:prstGeom prst="can">
                <a:avLst/>
              </a:prstGeom>
              <a:pattFill prst="ltUpDiag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8" name="Can 307"/>
              <p:cNvSpPr/>
              <p:nvPr/>
            </p:nvSpPr>
            <p:spPr>
              <a:xfrm>
                <a:off x="2237907" y="2746468"/>
                <a:ext cx="220370" cy="524605"/>
              </a:xfrm>
              <a:prstGeom prst="can">
                <a:avLst/>
              </a:prstGeom>
              <a:pattFill prst="ltUpDiag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89" name="Group 888"/>
          <p:cNvGrpSpPr/>
          <p:nvPr/>
        </p:nvGrpSpPr>
        <p:grpSpPr>
          <a:xfrm>
            <a:off x="1690255" y="901687"/>
            <a:ext cx="5768324" cy="2146313"/>
            <a:chOff x="468231" y="234183"/>
            <a:chExt cx="5768324" cy="2146313"/>
          </a:xfrm>
        </p:grpSpPr>
        <p:grpSp>
          <p:nvGrpSpPr>
            <p:cNvPr id="890" name="Group 889"/>
            <p:cNvGrpSpPr/>
            <p:nvPr/>
          </p:nvGrpSpPr>
          <p:grpSpPr>
            <a:xfrm>
              <a:off x="468231" y="555752"/>
              <a:ext cx="5768324" cy="1824744"/>
              <a:chOff x="468231" y="555752"/>
              <a:chExt cx="5768324" cy="1824744"/>
            </a:xfrm>
          </p:grpSpPr>
          <p:sp>
            <p:nvSpPr>
              <p:cNvPr id="894" name="Rectangle 188"/>
              <p:cNvSpPr/>
              <p:nvPr/>
            </p:nvSpPr>
            <p:spPr>
              <a:xfrm>
                <a:off x="1165399" y="698798"/>
                <a:ext cx="4347927" cy="710320"/>
              </a:xfrm>
              <a:custGeom>
                <a:avLst/>
                <a:gdLst/>
                <a:ahLst/>
                <a:cxnLst/>
                <a:rect l="l" t="t" r="r" b="b"/>
                <a:pathLst>
                  <a:path w="5319280" h="869010">
                    <a:moveTo>
                      <a:pt x="2659640" y="0"/>
                    </a:moveTo>
                    <a:cubicBezTo>
                      <a:pt x="4128519" y="0"/>
                      <a:pt x="5319280" y="285052"/>
                      <a:pt x="5319280" y="636681"/>
                    </a:cubicBezTo>
                    <a:cubicBezTo>
                      <a:pt x="5319280" y="716669"/>
                      <a:pt x="5257664" y="793211"/>
                      <a:pt x="5144897" y="863226"/>
                    </a:cubicBezTo>
                    <a:cubicBezTo>
                      <a:pt x="4759590" y="625030"/>
                      <a:pt x="3796251" y="457201"/>
                      <a:pt x="2669165" y="457201"/>
                    </a:cubicBezTo>
                    <a:cubicBezTo>
                      <a:pt x="1533423" y="457201"/>
                      <a:pt x="563952" y="627617"/>
                      <a:pt x="184246" y="869010"/>
                    </a:cubicBezTo>
                    <a:cubicBezTo>
                      <a:pt x="65172" y="797563"/>
                      <a:pt x="0" y="718944"/>
                      <a:pt x="0" y="636681"/>
                    </a:cubicBezTo>
                    <a:cubicBezTo>
                      <a:pt x="0" y="285052"/>
                      <a:pt x="1190761" y="0"/>
                      <a:pt x="2659640" y="0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5" name="Rectangle 198"/>
              <p:cNvSpPr/>
              <p:nvPr/>
            </p:nvSpPr>
            <p:spPr>
              <a:xfrm>
                <a:off x="915848" y="1660069"/>
                <a:ext cx="179150" cy="712724"/>
              </a:xfrm>
              <a:custGeom>
                <a:avLst/>
                <a:gdLst/>
                <a:ahLst/>
                <a:cxnLst/>
                <a:rect l="l" t="t" r="r" b="b"/>
                <a:pathLst>
                  <a:path w="219173" h="871951">
                    <a:moveTo>
                      <a:pt x="0" y="0"/>
                    </a:moveTo>
                    <a:lnTo>
                      <a:pt x="219173" y="0"/>
                    </a:lnTo>
                    <a:lnTo>
                      <a:pt x="219173" y="526555"/>
                    </a:lnTo>
                    <a:lnTo>
                      <a:pt x="104409" y="555246"/>
                    </a:lnTo>
                    <a:lnTo>
                      <a:pt x="126093" y="560667"/>
                    </a:lnTo>
                    <a:lnTo>
                      <a:pt x="196" y="839805"/>
                    </a:lnTo>
                    <a:lnTo>
                      <a:pt x="196" y="871951"/>
                    </a:lnTo>
                    <a:lnTo>
                      <a:pt x="0" y="87195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6" name="Rectangle 198"/>
              <p:cNvSpPr/>
              <p:nvPr/>
            </p:nvSpPr>
            <p:spPr>
              <a:xfrm flipH="1">
                <a:off x="5573427" y="1667772"/>
                <a:ext cx="179150" cy="712724"/>
              </a:xfrm>
              <a:custGeom>
                <a:avLst/>
                <a:gdLst/>
                <a:ahLst/>
                <a:cxnLst/>
                <a:rect l="l" t="t" r="r" b="b"/>
                <a:pathLst>
                  <a:path w="219173" h="871951">
                    <a:moveTo>
                      <a:pt x="0" y="0"/>
                    </a:moveTo>
                    <a:lnTo>
                      <a:pt x="219173" y="0"/>
                    </a:lnTo>
                    <a:lnTo>
                      <a:pt x="219173" y="526555"/>
                    </a:lnTo>
                    <a:lnTo>
                      <a:pt x="104409" y="555246"/>
                    </a:lnTo>
                    <a:lnTo>
                      <a:pt x="126093" y="560667"/>
                    </a:lnTo>
                    <a:lnTo>
                      <a:pt x="196" y="839805"/>
                    </a:lnTo>
                    <a:lnTo>
                      <a:pt x="196" y="871951"/>
                    </a:lnTo>
                    <a:lnTo>
                      <a:pt x="0" y="87195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7" name="Rectangle 193"/>
              <p:cNvSpPr/>
              <p:nvPr/>
            </p:nvSpPr>
            <p:spPr>
              <a:xfrm flipH="1">
                <a:off x="4974752" y="1573269"/>
                <a:ext cx="672679" cy="535606"/>
              </a:xfrm>
              <a:custGeom>
                <a:avLst/>
                <a:gdLst/>
                <a:ahLst/>
                <a:cxnLst/>
                <a:rect l="l" t="t" r="r" b="b"/>
                <a:pathLst>
                  <a:path w="822960" h="655264">
                    <a:moveTo>
                      <a:pt x="822960" y="0"/>
                    </a:moveTo>
                    <a:lnTo>
                      <a:pt x="822960" y="441887"/>
                    </a:lnTo>
                    <a:lnTo>
                      <a:pt x="807937" y="445429"/>
                    </a:lnTo>
                    <a:lnTo>
                      <a:pt x="822960" y="450055"/>
                    </a:lnTo>
                    <a:lnTo>
                      <a:pt x="822960" y="459582"/>
                    </a:lnTo>
                    <a:lnTo>
                      <a:pt x="40234" y="655264"/>
                    </a:lnTo>
                    <a:lnTo>
                      <a:pt x="0" y="655264"/>
                    </a:lnTo>
                    <a:lnTo>
                      <a:pt x="0" y="205740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8" name="Rectangle 193"/>
              <p:cNvSpPr/>
              <p:nvPr/>
            </p:nvSpPr>
            <p:spPr>
              <a:xfrm>
                <a:off x="1027648" y="1565427"/>
                <a:ext cx="672679" cy="535606"/>
              </a:xfrm>
              <a:custGeom>
                <a:avLst/>
                <a:gdLst/>
                <a:ahLst/>
                <a:cxnLst/>
                <a:rect l="l" t="t" r="r" b="b"/>
                <a:pathLst>
                  <a:path w="822960" h="655264">
                    <a:moveTo>
                      <a:pt x="822960" y="0"/>
                    </a:moveTo>
                    <a:lnTo>
                      <a:pt x="822960" y="441887"/>
                    </a:lnTo>
                    <a:lnTo>
                      <a:pt x="807937" y="445429"/>
                    </a:lnTo>
                    <a:lnTo>
                      <a:pt x="822960" y="450055"/>
                    </a:lnTo>
                    <a:lnTo>
                      <a:pt x="822960" y="459582"/>
                    </a:lnTo>
                    <a:lnTo>
                      <a:pt x="40234" y="655264"/>
                    </a:lnTo>
                    <a:lnTo>
                      <a:pt x="0" y="655264"/>
                    </a:lnTo>
                    <a:lnTo>
                      <a:pt x="0" y="205740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9" name="Rectangle 898"/>
              <p:cNvSpPr/>
              <p:nvPr/>
            </p:nvSpPr>
            <p:spPr>
              <a:xfrm>
                <a:off x="468231" y="1999139"/>
                <a:ext cx="447618" cy="373654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0" name="Rectangle 899"/>
              <p:cNvSpPr/>
              <p:nvPr/>
            </p:nvSpPr>
            <p:spPr>
              <a:xfrm>
                <a:off x="5750731" y="1991297"/>
                <a:ext cx="485824" cy="373654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1" name="Trapezoid 178"/>
              <p:cNvSpPr/>
              <p:nvPr/>
            </p:nvSpPr>
            <p:spPr>
              <a:xfrm>
                <a:off x="472067" y="555752"/>
                <a:ext cx="5757425" cy="1425448"/>
              </a:xfrm>
              <a:custGeom>
                <a:avLst/>
                <a:gdLst/>
                <a:ahLst/>
                <a:cxnLst/>
                <a:rect l="l" t="t" r="r" b="b"/>
                <a:pathLst>
                  <a:path w="7043668" h="1743901">
                    <a:moveTo>
                      <a:pt x="873712" y="0"/>
                    </a:moveTo>
                    <a:lnTo>
                      <a:pt x="6169956" y="0"/>
                    </a:lnTo>
                    <a:lnTo>
                      <a:pt x="7043668" y="1743901"/>
                    </a:lnTo>
                    <a:lnTo>
                      <a:pt x="6468963" y="1743901"/>
                    </a:lnTo>
                    <a:lnTo>
                      <a:pt x="6331492" y="1439101"/>
                    </a:lnTo>
                    <a:lnTo>
                      <a:pt x="6323858" y="1439101"/>
                    </a:lnTo>
                    <a:lnTo>
                      <a:pt x="6336682" y="1435895"/>
                    </a:lnTo>
                    <a:lnTo>
                      <a:pt x="5513808" y="1230176"/>
                    </a:lnTo>
                    <a:cubicBezTo>
                      <a:pt x="5934889" y="1118538"/>
                      <a:pt x="6190748" y="969849"/>
                      <a:pt x="6190748" y="806854"/>
                    </a:cubicBezTo>
                    <a:cubicBezTo>
                      <a:pt x="6190748" y="455225"/>
                      <a:pt x="4999987" y="170173"/>
                      <a:pt x="3531108" y="170173"/>
                    </a:cubicBezTo>
                    <a:cubicBezTo>
                      <a:pt x="2062229" y="170173"/>
                      <a:pt x="871468" y="455225"/>
                      <a:pt x="871468" y="806854"/>
                    </a:cubicBezTo>
                    <a:cubicBezTo>
                      <a:pt x="871468" y="964884"/>
                      <a:pt x="1111978" y="1109467"/>
                      <a:pt x="1510328" y="1220146"/>
                    </a:cubicBezTo>
                    <a:lnTo>
                      <a:pt x="647334" y="1435895"/>
                    </a:lnTo>
                    <a:lnTo>
                      <a:pt x="669018" y="1441316"/>
                    </a:lnTo>
                    <a:lnTo>
                      <a:pt x="532546" y="1743901"/>
                    </a:lnTo>
                    <a:lnTo>
                      <a:pt x="0" y="174390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91" name="Can 890"/>
            <p:cNvSpPr/>
            <p:nvPr/>
          </p:nvSpPr>
          <p:spPr>
            <a:xfrm>
              <a:off x="995282" y="1061736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2" name="Can 891"/>
            <p:cNvSpPr/>
            <p:nvPr/>
          </p:nvSpPr>
          <p:spPr>
            <a:xfrm>
              <a:off x="1306342" y="234183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3" name="Can 892"/>
            <p:cNvSpPr/>
            <p:nvPr/>
          </p:nvSpPr>
          <p:spPr>
            <a:xfrm>
              <a:off x="5168386" y="244243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213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4038600" cy="747897"/>
          </a:xfrm>
        </p:spPr>
        <p:txBody>
          <a:bodyPr/>
          <a:lstStyle/>
          <a:p>
            <a:pPr algn="ctr"/>
            <a:r>
              <a:rPr lang="en-US" sz="5400" dirty="0" smtClean="0"/>
              <a:t>Results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368" y="1369325"/>
            <a:ext cx="3810231" cy="4050340"/>
          </a:xfrm>
        </p:spPr>
        <p:txBody>
          <a:bodyPr/>
          <a:lstStyle/>
          <a:p>
            <a:r>
              <a:rPr lang="en-US" sz="2800" dirty="0" smtClean="0"/>
              <a:t>Four data runs at four different temperature differences (offset by 2 W/m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K from each other)</a:t>
            </a:r>
          </a:p>
          <a:p>
            <a:r>
              <a:rPr lang="en-US" sz="2800" dirty="0" smtClean="0"/>
              <a:t>Model prediction is in solid black</a:t>
            </a:r>
          </a:p>
          <a:p>
            <a:r>
              <a:rPr lang="en-US" sz="2800" dirty="0" smtClean="0"/>
              <a:t>Correction for bend in sapphire plate is in dashed black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460057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240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747897"/>
          </a:xfrm>
        </p:spPr>
        <p:txBody>
          <a:bodyPr/>
          <a:lstStyle/>
          <a:p>
            <a:pPr algn="ctr"/>
            <a:r>
              <a:rPr lang="en-US" sz="5400" dirty="0" smtClean="0"/>
              <a:t>Cooling LIGO </a:t>
            </a:r>
            <a:endParaRPr lang="en-US" sz="54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14882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Future versions of LIGO may be cryogenic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To reduce thermal noise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 need arises to </a:t>
            </a:r>
            <a:br>
              <a:rPr lang="en-US" sz="2400" dirty="0"/>
            </a:br>
            <a:r>
              <a:rPr lang="en-US" sz="2400" dirty="0"/>
              <a:t>remove absorbed </a:t>
            </a:r>
            <a:br>
              <a:rPr lang="en-US" sz="2400" dirty="0"/>
            </a:br>
            <a:r>
              <a:rPr lang="en-US" sz="2400" dirty="0"/>
              <a:t>laser power from </a:t>
            </a:r>
            <a:br>
              <a:rPr lang="en-US" sz="2400" dirty="0"/>
            </a:br>
            <a:r>
              <a:rPr lang="en-US" sz="2400" dirty="0"/>
              <a:t>the test </a:t>
            </a:r>
            <a:r>
              <a:rPr lang="en-US" sz="2400" dirty="0" smtClean="0"/>
              <a:t>masses ~3W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Methods of Heat </a:t>
            </a:r>
            <a:br>
              <a:rPr lang="en-US" sz="2800" dirty="0"/>
            </a:br>
            <a:r>
              <a:rPr lang="en-US" sz="2800" dirty="0"/>
              <a:t>Transfer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Convection &lt;&lt;1</a:t>
            </a:r>
            <a:r>
              <a:rPr lang="el-GR" sz="2400" dirty="0" smtClean="0"/>
              <a:t>μ</a:t>
            </a:r>
            <a:r>
              <a:rPr lang="en-US" sz="2400" dirty="0" smtClean="0"/>
              <a:t>W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Conduction ~60mW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Radiation ~700mW</a:t>
            </a:r>
            <a:br>
              <a:rPr lang="en-US" sz="2400" dirty="0" smtClean="0"/>
            </a:br>
            <a:r>
              <a:rPr lang="en-US" sz="2400" dirty="0" smtClean="0"/>
              <a:t>(far field) </a:t>
            </a:r>
            <a:endParaRPr lang="en-US" sz="2400" dirty="0"/>
          </a:p>
        </p:txBody>
      </p:sp>
      <p:pic>
        <p:nvPicPr>
          <p:cNvPr id="24" name="Picture 23" descr="290K noise cur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6785" y="2578727"/>
            <a:ext cx="4814815" cy="3834145"/>
          </a:xfrm>
          <a:prstGeom prst="rect">
            <a:avLst/>
          </a:prstGeom>
        </p:spPr>
      </p:pic>
      <p:pic>
        <p:nvPicPr>
          <p:cNvPr id="25" name="Picture 24" descr="70K noise curv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7399" y="2564568"/>
            <a:ext cx="4824201" cy="3876734"/>
          </a:xfrm>
          <a:prstGeom prst="rect">
            <a:avLst/>
          </a:prstGeom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213100" y="6631800"/>
            <a:ext cx="6172200" cy="2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Gravitational Wave Interferometer Noise Calculator (GWINC) , Sam Finn et al, 1999</a:t>
            </a:r>
            <a:endParaRPr lang="en-US" sz="1200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844800" y="6441301"/>
            <a:ext cx="655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Pushing towards the ET sensitivity using ‘conventional’ technology, Stefan </a:t>
            </a:r>
            <a:r>
              <a:rPr lang="en-US" sz="1200" dirty="0" err="1" smtClean="0"/>
              <a:t>Hild</a:t>
            </a:r>
            <a:r>
              <a:rPr lang="en-US" sz="1200" dirty="0" smtClean="0"/>
              <a:t> et al, 2008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1185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dirty="0"/>
              <a:t>Evanescent waves and LIGO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Implementing near field cooling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1828800"/>
            <a:ext cx="32766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Back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Only have to deal with one surface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Have to deal with noise coupling due to </a:t>
            </a:r>
            <a:r>
              <a:rPr lang="en-US" sz="16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electrostatics and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Casimir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 force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Sides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Have to deal with multiple surfaces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Noise 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coupling </a:t>
            </a:r>
            <a:r>
              <a:rPr lang="en-US" sz="1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has minimal impact 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Back and Sides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6200000" flipV="1">
            <a:off x="600403" y="5343197"/>
            <a:ext cx="856594" cy="228600"/>
          </a:xfrm>
          <a:prstGeom prst="line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381000" y="5410200"/>
            <a:ext cx="990600" cy="228600"/>
          </a:xfrm>
          <a:prstGeom prst="line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be 9"/>
          <p:cNvSpPr/>
          <p:nvPr/>
        </p:nvSpPr>
        <p:spPr>
          <a:xfrm rot="2749819">
            <a:off x="1120365" y="5482159"/>
            <a:ext cx="994841" cy="994841"/>
          </a:xfrm>
          <a:prstGeom prst="cube">
            <a:avLst>
              <a:gd name="adj" fmla="val 17105"/>
            </a:avLst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1933903" y="5381297"/>
            <a:ext cx="932794" cy="228600"/>
          </a:xfrm>
          <a:prstGeom prst="line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1775153" y="5387647"/>
            <a:ext cx="945494" cy="228600"/>
          </a:xfrm>
          <a:prstGeom prst="line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193800" y="5695294"/>
            <a:ext cx="596900" cy="5969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60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914400" y="5334000"/>
            <a:ext cx="1295400" cy="1295400"/>
            <a:chOff x="914400" y="5334000"/>
            <a:chExt cx="1295400" cy="1295400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 flipV="1">
              <a:off x="1905000" y="6324600"/>
              <a:ext cx="304800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914400" y="6248400"/>
              <a:ext cx="304800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952500" y="5372100"/>
              <a:ext cx="30480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1905000" y="5334000"/>
              <a:ext cx="304800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rot="10800000">
            <a:off x="2362200" y="6018212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429000" y="6400800"/>
            <a:ext cx="571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Conduction through the fibers: 4.4x10</a:t>
            </a:r>
            <a:r>
              <a:rPr lang="en-US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W/K (&lt;&lt; far field radiation)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54" y="2209800"/>
            <a:ext cx="5437546" cy="418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41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30188"/>
            <a:ext cx="6477000" cy="747897"/>
          </a:xfrm>
        </p:spPr>
        <p:txBody>
          <a:bodyPr/>
          <a:lstStyle/>
          <a:p>
            <a:pPr algn="ctr"/>
            <a:r>
              <a:rPr lang="en-US" sz="5400" dirty="0" smtClean="0"/>
              <a:t>Modifications</a:t>
            </a:r>
            <a:endParaRPr lang="en-US" sz="5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6201" y="1371600"/>
            <a:ext cx="4648200" cy="2720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Modified to work in cryogenic conditions</a:t>
            </a:r>
          </a:p>
          <a:p>
            <a:r>
              <a:rPr lang="en-US" sz="2800" dirty="0" smtClean="0"/>
              <a:t>Thicker Sapphire plates</a:t>
            </a:r>
          </a:p>
          <a:p>
            <a:r>
              <a:rPr lang="en-US" sz="2800" dirty="0" smtClean="0"/>
              <a:t>Both sapphire plates will be thermally controlled</a:t>
            </a:r>
          </a:p>
          <a:p>
            <a:endParaRPr lang="en-US" sz="36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34220"/>
            <a:ext cx="3810000" cy="507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79576"/>
            <a:ext cx="4140200" cy="297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477000" y="4343400"/>
            <a:ext cx="1981200" cy="1371600"/>
          </a:xfrm>
          <a:prstGeom prst="rect">
            <a:avLst/>
          </a:pr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0520" y="3564336"/>
            <a:ext cx="4170680" cy="2988864"/>
          </a:xfrm>
          <a:prstGeom prst="rect">
            <a:avLst/>
          </a:prstGeom>
          <a:noFill/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21200" y="3564336"/>
            <a:ext cx="1955800" cy="77906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51680" y="5715000"/>
            <a:ext cx="1955800" cy="8382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74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Capacitance Measurements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001000" cy="2412968"/>
          </a:xfrm>
        </p:spPr>
        <p:txBody>
          <a:bodyPr/>
          <a:lstStyle/>
          <a:p>
            <a:r>
              <a:rPr lang="en-US" dirty="0" smtClean="0"/>
              <a:t>The new sapphire plates have a bigger bevel.</a:t>
            </a:r>
          </a:p>
          <a:p>
            <a:r>
              <a:rPr lang="en-US" dirty="0" smtClean="0"/>
              <a:t>This adds a stray capacitance to the total which causes our distance measurements to be less accurate</a:t>
            </a:r>
          </a:p>
          <a:p>
            <a:r>
              <a:rPr lang="en-US" dirty="0" smtClean="0"/>
              <a:t>A work in progress</a:t>
            </a: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492297" y="4882209"/>
            <a:ext cx="1828220" cy="1619865"/>
            <a:chOff x="99359" y="4755084"/>
            <a:chExt cx="1828220" cy="1619865"/>
          </a:xfrm>
        </p:grpSpPr>
        <p:grpSp>
          <p:nvGrpSpPr>
            <p:cNvPr id="83" name="Group 82"/>
            <p:cNvGrpSpPr/>
            <p:nvPr/>
          </p:nvGrpSpPr>
          <p:grpSpPr>
            <a:xfrm>
              <a:off x="99359" y="4755084"/>
              <a:ext cx="1828220" cy="1619865"/>
              <a:chOff x="990600" y="304800"/>
              <a:chExt cx="2752038" cy="2438400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990600" y="304800"/>
                <a:ext cx="2752038" cy="2434746"/>
                <a:chOff x="2743199" y="1034942"/>
                <a:chExt cx="5430971" cy="4876775"/>
              </a:xfrm>
            </p:grpSpPr>
            <p:sp>
              <p:nvSpPr>
                <p:cNvPr id="97" name="Rectangle 51"/>
                <p:cNvSpPr/>
                <p:nvPr/>
              </p:nvSpPr>
              <p:spPr>
                <a:xfrm>
                  <a:off x="3401002" y="1034942"/>
                  <a:ext cx="4773168" cy="4290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610" h="1738375">
                      <a:moveTo>
                        <a:pt x="221250" y="329"/>
                      </a:moveTo>
                      <a:cubicBezTo>
                        <a:pt x="710163" y="8985"/>
                        <a:pt x="1199100" y="185173"/>
                        <a:pt x="1687839" y="75849"/>
                      </a:cubicBezTo>
                      <a:cubicBezTo>
                        <a:pt x="1799721" y="629948"/>
                        <a:pt x="1555884" y="1184185"/>
                        <a:pt x="1615712" y="1738375"/>
                      </a:cubicBezTo>
                      <a:lnTo>
                        <a:pt x="0" y="1738375"/>
                      </a:lnTo>
                      <a:lnTo>
                        <a:pt x="0" y="9399"/>
                      </a:lnTo>
                      <a:cubicBezTo>
                        <a:pt x="73749" y="1529"/>
                        <a:pt x="147499" y="-977"/>
                        <a:pt x="221250" y="329"/>
                      </a:cubicBezTo>
                      <a:close/>
                    </a:path>
                  </a:pathLst>
                </a:custGeom>
                <a:solidFill>
                  <a:srgbClr val="4F81BD">
                    <a:lumMod val="60000"/>
                    <a:lumOff val="40000"/>
                  </a:srgbClr>
                </a:solidFill>
                <a:ln w="190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Rectangle 57"/>
                <p:cNvSpPr/>
                <p:nvPr/>
              </p:nvSpPr>
              <p:spPr>
                <a:xfrm rot="5400000">
                  <a:off x="765862" y="3050887"/>
                  <a:ext cx="4612480" cy="657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23" h="237744">
                      <a:moveTo>
                        <a:pt x="0" y="0"/>
                      </a:moveTo>
                      <a:lnTo>
                        <a:pt x="1724256" y="0"/>
                      </a:lnTo>
                      <a:lnTo>
                        <a:pt x="1724256" y="3"/>
                      </a:lnTo>
                      <a:lnTo>
                        <a:pt x="1869023" y="144770"/>
                      </a:lnTo>
                      <a:lnTo>
                        <a:pt x="1777571" y="236221"/>
                      </a:lnTo>
                      <a:lnTo>
                        <a:pt x="1724256" y="236221"/>
                      </a:lnTo>
                      <a:lnTo>
                        <a:pt x="1724256" y="237744"/>
                      </a:lnTo>
                      <a:lnTo>
                        <a:pt x="45858" y="237744"/>
                      </a:lnTo>
                      <a:cubicBezTo>
                        <a:pt x="22902" y="158515"/>
                        <a:pt x="8082" y="79286"/>
                        <a:pt x="0" y="0"/>
                      </a:cubicBezTo>
                      <a:close/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 w="190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Rectangle 57"/>
                <p:cNvSpPr/>
                <p:nvPr/>
              </p:nvSpPr>
              <p:spPr>
                <a:xfrm flipH="1">
                  <a:off x="3016870" y="5324999"/>
                  <a:ext cx="5022545" cy="58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5247" h="237744">
                      <a:moveTo>
                        <a:pt x="1671232" y="0"/>
                      </a:moveTo>
                      <a:lnTo>
                        <a:pt x="45858" y="0"/>
                      </a:lnTo>
                      <a:cubicBezTo>
                        <a:pt x="37776" y="79286"/>
                        <a:pt x="22956" y="158515"/>
                        <a:pt x="0" y="237744"/>
                      </a:cubicBezTo>
                      <a:lnTo>
                        <a:pt x="1671232" y="237744"/>
                      </a:lnTo>
                      <a:lnTo>
                        <a:pt x="1671232" y="236221"/>
                      </a:lnTo>
                      <a:lnTo>
                        <a:pt x="1724135" y="236221"/>
                      </a:lnTo>
                      <a:lnTo>
                        <a:pt x="1815247" y="145109"/>
                      </a:lnTo>
                      <a:lnTo>
                        <a:pt x="1671232" y="3"/>
                      </a:lnTo>
                      <a:close/>
                    </a:path>
                  </a:pathLst>
                </a:custGeom>
                <a:solidFill>
                  <a:srgbClr val="7199C9"/>
                </a:solidFill>
                <a:ln w="190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4" name="Trapezoid 71"/>
              <p:cNvSpPr/>
              <p:nvPr/>
            </p:nvSpPr>
            <p:spPr>
              <a:xfrm>
                <a:off x="1147471" y="2450279"/>
                <a:ext cx="1348523" cy="292921"/>
              </a:xfrm>
              <a:custGeom>
                <a:avLst/>
                <a:gdLst/>
                <a:ahLst/>
                <a:cxnLst/>
                <a:rect l="l" t="t" r="r" b="b"/>
                <a:pathLst>
                  <a:path w="2661225" h="586718">
                    <a:moveTo>
                      <a:pt x="412479" y="0"/>
                    </a:moveTo>
                    <a:lnTo>
                      <a:pt x="1994039" y="0"/>
                    </a:lnTo>
                    <a:lnTo>
                      <a:pt x="2661225" y="586718"/>
                    </a:lnTo>
                    <a:lnTo>
                      <a:pt x="393288" y="586718"/>
                    </a:lnTo>
                    <a:lnTo>
                      <a:pt x="393288" y="582960"/>
                    </a:lnTo>
                    <a:lnTo>
                      <a:pt x="246913" y="582960"/>
                    </a:lnTo>
                    <a:lnTo>
                      <a:pt x="0" y="362730"/>
                    </a:ln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C45D0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Trapezoid 72"/>
              <p:cNvSpPr/>
              <p:nvPr/>
            </p:nvSpPr>
            <p:spPr>
              <a:xfrm rot="5400000">
                <a:off x="525082" y="1811007"/>
                <a:ext cx="1293579" cy="331411"/>
              </a:xfrm>
              <a:custGeom>
                <a:avLst/>
                <a:gdLst/>
                <a:ahLst/>
                <a:cxnLst/>
                <a:rect l="l" t="t" r="r" b="b"/>
                <a:pathLst>
                  <a:path w="2652924" h="654018">
                    <a:moveTo>
                      <a:pt x="0" y="654018"/>
                    </a:moveTo>
                    <a:lnTo>
                      <a:pt x="613834" y="0"/>
                    </a:lnTo>
                    <a:lnTo>
                      <a:pt x="2294137" y="0"/>
                    </a:lnTo>
                    <a:lnTo>
                      <a:pt x="2392650" y="104962"/>
                    </a:lnTo>
                    <a:lnTo>
                      <a:pt x="2652924" y="396771"/>
                    </a:lnTo>
                    <a:lnTo>
                      <a:pt x="2427233" y="649804"/>
                    </a:lnTo>
                    <a:lnTo>
                      <a:pt x="2295660" y="649804"/>
                    </a:lnTo>
                    <a:lnTo>
                      <a:pt x="2295660" y="654018"/>
                    </a:ln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C45D0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Right Triangle 95"/>
              <p:cNvSpPr/>
              <p:nvPr/>
            </p:nvSpPr>
            <p:spPr>
              <a:xfrm>
                <a:off x="1330450" y="1621194"/>
                <a:ext cx="842982" cy="830544"/>
              </a:xfrm>
              <a:prstGeom prst="rtTriangle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solidFill>
                  <a:srgbClr val="C45D0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651493" y="4912047"/>
              <a:ext cx="1185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TOP VIEW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971800" y="5189095"/>
            <a:ext cx="2225740" cy="1132302"/>
            <a:chOff x="3946950" y="832238"/>
            <a:chExt cx="3183484" cy="2047138"/>
          </a:xfrm>
        </p:grpSpPr>
        <p:sp>
          <p:nvSpPr>
            <p:cNvPr id="74" name="Rectangle 79"/>
            <p:cNvSpPr/>
            <p:nvPr/>
          </p:nvSpPr>
          <p:spPr>
            <a:xfrm>
              <a:off x="4080162" y="1214054"/>
              <a:ext cx="3049263" cy="1302832"/>
            </a:xfrm>
            <a:custGeom>
              <a:avLst/>
              <a:gdLst/>
              <a:ahLst/>
              <a:cxnLst/>
              <a:rect l="l" t="t" r="r" b="b"/>
              <a:pathLst>
                <a:path w="1865685" h="838200">
                  <a:moveTo>
                    <a:pt x="0" y="0"/>
                  </a:moveTo>
                  <a:lnTo>
                    <a:pt x="1865685" y="0"/>
                  </a:lnTo>
                  <a:cubicBezTo>
                    <a:pt x="1854788" y="279545"/>
                    <a:pt x="1658778" y="559058"/>
                    <a:pt x="1803580" y="838200"/>
                  </a:cubicBezTo>
                  <a:lnTo>
                    <a:pt x="0" y="838200"/>
                  </a:lnTo>
                  <a:close/>
                </a:path>
              </a:pathLst>
            </a:custGeom>
            <a:solidFill>
              <a:srgbClr val="4F81BD">
                <a:lumMod val="60000"/>
                <a:lumOff val="40000"/>
              </a:srgbClr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Trapezoid 80"/>
            <p:cNvSpPr/>
            <p:nvPr/>
          </p:nvSpPr>
          <p:spPr>
            <a:xfrm>
              <a:off x="3947958" y="832238"/>
              <a:ext cx="3182476" cy="367157"/>
            </a:xfrm>
            <a:custGeom>
              <a:avLst/>
              <a:gdLst/>
              <a:ahLst/>
              <a:cxnLst/>
              <a:rect l="l" t="t" r="r" b="b"/>
              <a:pathLst>
                <a:path w="1947191" h="236217">
                  <a:moveTo>
                    <a:pt x="216082" y="0"/>
                  </a:moveTo>
                  <a:lnTo>
                    <a:pt x="1897388" y="0"/>
                  </a:lnTo>
                  <a:cubicBezTo>
                    <a:pt x="1937645" y="78409"/>
                    <a:pt x="1950083" y="157327"/>
                    <a:pt x="1946649" y="236217"/>
                  </a:cubicBezTo>
                  <a:lnTo>
                    <a:pt x="0" y="236217"/>
                  </a:lnTo>
                  <a:close/>
                </a:path>
              </a:pathLst>
            </a:custGeom>
            <a:solidFill>
              <a:srgbClr val="7199C9"/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Trapezoid 75"/>
            <p:cNvSpPr/>
            <p:nvPr/>
          </p:nvSpPr>
          <p:spPr>
            <a:xfrm>
              <a:off x="3951789" y="832238"/>
              <a:ext cx="2347628" cy="379032"/>
            </a:xfrm>
            <a:prstGeom prst="trapezoid">
              <a:avLst>
                <a:gd name="adj" fmla="val 91476"/>
              </a:avLst>
            </a:prstGeom>
            <a:solidFill>
              <a:srgbClr val="F79646">
                <a:lumMod val="75000"/>
              </a:srgbClr>
            </a:solidFill>
            <a:ln w="19050" cap="flat" cmpd="sng" algn="ctr">
              <a:solidFill>
                <a:srgbClr val="C45D0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Isosceles Triangle 76"/>
            <p:cNvSpPr/>
            <p:nvPr/>
          </p:nvSpPr>
          <p:spPr>
            <a:xfrm rot="14899456">
              <a:off x="3962539" y="1125137"/>
              <a:ext cx="91296" cy="112137"/>
            </a:xfrm>
            <a:prstGeom prst="triangle">
              <a:avLst>
                <a:gd name="adj" fmla="val 41046"/>
              </a:avLst>
            </a:prstGeom>
            <a:solidFill>
              <a:srgbClr val="C45D08"/>
            </a:solidFill>
            <a:ln w="19050" cap="flat" cmpd="sng" algn="ctr">
              <a:solidFill>
                <a:srgbClr val="C45D0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751324" y="1407708"/>
              <a:ext cx="1514569" cy="825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SIDE VIEW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rapezoid 80"/>
            <p:cNvSpPr/>
            <p:nvPr/>
          </p:nvSpPr>
          <p:spPr>
            <a:xfrm flipV="1">
              <a:off x="3946950" y="2512219"/>
              <a:ext cx="3075487" cy="367157"/>
            </a:xfrm>
            <a:custGeom>
              <a:avLst/>
              <a:gdLst/>
              <a:ahLst/>
              <a:cxnLst/>
              <a:rect l="l" t="t" r="r" b="b"/>
              <a:pathLst>
                <a:path w="3075487" h="367157">
                  <a:moveTo>
                    <a:pt x="0" y="367157"/>
                  </a:moveTo>
                  <a:lnTo>
                    <a:pt x="3073135" y="367157"/>
                  </a:lnTo>
                  <a:cubicBezTo>
                    <a:pt x="3090959" y="244858"/>
                    <a:pt x="3001878" y="122442"/>
                    <a:pt x="2994576" y="0"/>
                  </a:cubicBezTo>
                  <a:lnTo>
                    <a:pt x="355666" y="0"/>
                  </a:lnTo>
                  <a:close/>
                </a:path>
              </a:pathLst>
            </a:custGeom>
            <a:solidFill>
              <a:srgbClr val="7199C9"/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tangle 82"/>
            <p:cNvSpPr/>
            <p:nvPr/>
          </p:nvSpPr>
          <p:spPr>
            <a:xfrm>
              <a:off x="3950010" y="1214054"/>
              <a:ext cx="131057" cy="1376745"/>
            </a:xfrm>
            <a:custGeom>
              <a:avLst/>
              <a:gdLst/>
              <a:ahLst/>
              <a:cxnLst/>
              <a:rect l="l" t="t" r="r" b="b"/>
              <a:pathLst>
                <a:path w="131057" h="1376745">
                  <a:moveTo>
                    <a:pt x="5610" y="0"/>
                  </a:moveTo>
                  <a:lnTo>
                    <a:pt x="130151" y="0"/>
                  </a:lnTo>
                  <a:lnTo>
                    <a:pt x="130151" y="1293122"/>
                  </a:lnTo>
                  <a:lnTo>
                    <a:pt x="131057" y="1293157"/>
                  </a:lnTo>
                  <a:lnTo>
                    <a:pt x="130151" y="1294917"/>
                  </a:lnTo>
                  <a:lnTo>
                    <a:pt x="130151" y="1302832"/>
                  </a:lnTo>
                  <a:lnTo>
                    <a:pt x="126079" y="1302832"/>
                  </a:lnTo>
                  <a:lnTo>
                    <a:pt x="88051" y="1376745"/>
                  </a:lnTo>
                  <a:lnTo>
                    <a:pt x="14673" y="1302832"/>
                  </a:lnTo>
                  <a:lnTo>
                    <a:pt x="5610" y="1302832"/>
                  </a:lnTo>
                  <a:lnTo>
                    <a:pt x="5610" y="1293703"/>
                  </a:lnTo>
                  <a:lnTo>
                    <a:pt x="0" y="1288052"/>
                  </a:lnTo>
                  <a:lnTo>
                    <a:pt x="5610" y="1288271"/>
                  </a:lnTo>
                  <a:close/>
                </a:path>
              </a:pathLst>
            </a:custGeom>
            <a:solidFill>
              <a:srgbClr val="4F81BD">
                <a:lumMod val="60000"/>
                <a:lumOff val="40000"/>
              </a:srgbClr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568736" y="4887959"/>
            <a:ext cx="3440000" cy="1739997"/>
            <a:chOff x="4422594" y="4540630"/>
            <a:chExt cx="4423090" cy="2237257"/>
          </a:xfrm>
        </p:grpSpPr>
        <p:sp>
          <p:nvSpPr>
            <p:cNvPr id="56" name="Parallelogram 96"/>
            <p:cNvSpPr/>
            <p:nvPr/>
          </p:nvSpPr>
          <p:spPr>
            <a:xfrm rot="982633" flipH="1">
              <a:off x="4422594" y="5599589"/>
              <a:ext cx="2207642" cy="744834"/>
            </a:xfrm>
            <a:custGeom>
              <a:avLst/>
              <a:gdLst/>
              <a:ahLst/>
              <a:cxnLst/>
              <a:rect l="l" t="t" r="r" b="b"/>
              <a:pathLst>
                <a:path w="2819528" h="951278">
                  <a:moveTo>
                    <a:pt x="2819528" y="0"/>
                  </a:moveTo>
                  <a:lnTo>
                    <a:pt x="287571" y="0"/>
                  </a:lnTo>
                  <a:lnTo>
                    <a:pt x="0" y="951278"/>
                  </a:lnTo>
                  <a:lnTo>
                    <a:pt x="2554559" y="951278"/>
                  </a:lnTo>
                  <a:cubicBezTo>
                    <a:pt x="2580085" y="922205"/>
                    <a:pt x="2599969" y="891084"/>
                    <a:pt x="2615655" y="858662"/>
                  </a:cubicBezTo>
                  <a:lnTo>
                    <a:pt x="2666647" y="689982"/>
                  </a:lnTo>
                  <a:cubicBezTo>
                    <a:pt x="2708972" y="457150"/>
                    <a:pt x="2656432" y="196672"/>
                    <a:pt x="2819528" y="0"/>
                  </a:cubicBezTo>
                  <a:close/>
                </a:path>
              </a:pathLst>
            </a:custGeom>
            <a:solidFill>
              <a:srgbClr val="7199C9"/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506015" y="4540630"/>
              <a:ext cx="4339669" cy="2237257"/>
              <a:chOff x="1990083" y="2992992"/>
              <a:chExt cx="5542482" cy="2857351"/>
            </a:xfrm>
          </p:grpSpPr>
          <p:sp>
            <p:nvSpPr>
              <p:cNvPr id="60" name="Diamond 104"/>
              <p:cNvSpPr/>
              <p:nvPr/>
            </p:nvSpPr>
            <p:spPr>
              <a:xfrm>
                <a:off x="2383806" y="2992992"/>
                <a:ext cx="4669520" cy="1382971"/>
              </a:xfrm>
              <a:custGeom>
                <a:avLst/>
                <a:gdLst/>
                <a:ahLst/>
                <a:cxnLst/>
                <a:rect l="l" t="t" r="r" b="b"/>
                <a:pathLst>
                  <a:path w="4669520" h="1382971">
                    <a:moveTo>
                      <a:pt x="2330154" y="0"/>
                    </a:moveTo>
                    <a:cubicBezTo>
                      <a:pt x="3061648" y="389654"/>
                      <a:pt x="3932976" y="318912"/>
                      <a:pt x="4669520" y="691614"/>
                    </a:cubicBezTo>
                    <a:lnTo>
                      <a:pt x="2341568" y="1382971"/>
                    </a:lnTo>
                    <a:lnTo>
                      <a:pt x="0" y="687570"/>
                    </a:lnTo>
                    <a:cubicBezTo>
                      <a:pt x="79130" y="646063"/>
                      <a:pt x="160477" y="611017"/>
                      <a:pt x="243217" y="580455"/>
                    </a:cubicBezTo>
                    <a:lnTo>
                      <a:pt x="657295" y="457482"/>
                    </a:lnTo>
                    <a:cubicBezTo>
                      <a:pt x="1219169" y="318389"/>
                      <a:pt x="1809928" y="274936"/>
                      <a:pt x="2330154" y="0"/>
                    </a:cubicBezTo>
                    <a:close/>
                  </a:path>
                </a:pathLst>
              </a:custGeom>
              <a:solidFill>
                <a:srgbClr val="4F81BD">
                  <a:lumMod val="60000"/>
                  <a:lumOff val="40000"/>
                </a:srgbClr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92"/>
              <p:cNvSpPr/>
              <p:nvPr/>
            </p:nvSpPr>
            <p:spPr>
              <a:xfrm>
                <a:off x="4526082" y="4675077"/>
                <a:ext cx="390216" cy="1175266"/>
              </a:xfrm>
              <a:custGeom>
                <a:avLst/>
                <a:gdLst/>
                <a:ahLst/>
                <a:cxnLst/>
                <a:rect l="l" t="t" r="r" b="b"/>
                <a:pathLst>
                  <a:path w="390216" h="1175266">
                    <a:moveTo>
                      <a:pt x="0" y="0"/>
                    </a:moveTo>
                    <a:lnTo>
                      <a:pt x="389792" y="0"/>
                    </a:lnTo>
                    <a:lnTo>
                      <a:pt x="389792" y="991411"/>
                    </a:lnTo>
                    <a:lnTo>
                      <a:pt x="390216" y="991411"/>
                    </a:lnTo>
                    <a:lnTo>
                      <a:pt x="389792" y="991811"/>
                    </a:lnTo>
                    <a:lnTo>
                      <a:pt x="389792" y="993464"/>
                    </a:lnTo>
                    <a:lnTo>
                      <a:pt x="388040" y="993464"/>
                    </a:lnTo>
                    <a:lnTo>
                      <a:pt x="195320" y="1175266"/>
                    </a:lnTo>
                    <a:lnTo>
                      <a:pt x="2600" y="993464"/>
                    </a:lnTo>
                    <a:lnTo>
                      <a:pt x="0" y="993464"/>
                    </a:lnTo>
                    <a:close/>
                  </a:path>
                </a:pathLst>
              </a:custGeom>
              <a:solidFill>
                <a:srgbClr val="7199C9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Parallelogram 93"/>
              <p:cNvSpPr/>
              <p:nvPr/>
            </p:nvSpPr>
            <p:spPr>
              <a:xfrm rot="20640000">
                <a:off x="4724005" y="4354048"/>
                <a:ext cx="2808560" cy="951278"/>
              </a:xfrm>
              <a:custGeom>
                <a:avLst/>
                <a:gdLst/>
                <a:ahLst/>
                <a:cxnLst/>
                <a:rect l="l" t="t" r="r" b="b"/>
                <a:pathLst>
                  <a:path w="2808560" h="951278">
                    <a:moveTo>
                      <a:pt x="2808560" y="0"/>
                    </a:moveTo>
                    <a:cubicBezTo>
                      <a:pt x="2652977" y="199765"/>
                      <a:pt x="2709353" y="460788"/>
                      <a:pt x="2665648" y="693286"/>
                    </a:cubicBezTo>
                    <a:lnTo>
                      <a:pt x="2618770" y="848356"/>
                    </a:lnTo>
                    <a:cubicBezTo>
                      <a:pt x="2601682" y="884320"/>
                      <a:pt x="2579692" y="918841"/>
                      <a:pt x="2551180" y="951278"/>
                    </a:cubicBezTo>
                    <a:lnTo>
                      <a:pt x="0" y="951278"/>
                    </a:lnTo>
                    <a:lnTo>
                      <a:pt x="287570" y="0"/>
                    </a:lnTo>
                    <a:close/>
                  </a:path>
                </a:pathLst>
              </a:custGeom>
              <a:solidFill>
                <a:srgbClr val="7199C9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Parallelogram 107"/>
              <p:cNvSpPr/>
              <p:nvPr/>
            </p:nvSpPr>
            <p:spPr>
              <a:xfrm rot="982323">
                <a:off x="2086901" y="3997338"/>
                <a:ext cx="2671056" cy="356616"/>
              </a:xfrm>
              <a:custGeom>
                <a:avLst/>
                <a:gdLst/>
                <a:ahLst/>
                <a:cxnLst/>
                <a:rect l="l" t="t" r="r" b="b"/>
                <a:pathLst>
                  <a:path w="2671056" h="356616">
                    <a:moveTo>
                      <a:pt x="195560" y="0"/>
                    </a:moveTo>
                    <a:lnTo>
                      <a:pt x="2635594" y="0"/>
                    </a:lnTo>
                    <a:lnTo>
                      <a:pt x="2671056" y="120710"/>
                    </a:lnTo>
                    <a:lnTo>
                      <a:pt x="2535814" y="356616"/>
                    </a:lnTo>
                    <a:lnTo>
                      <a:pt x="0" y="356616"/>
                    </a:lnTo>
                    <a:cubicBezTo>
                      <a:pt x="20934" y="218890"/>
                      <a:pt x="180410" y="139902"/>
                      <a:pt x="195560" y="0"/>
                    </a:cubicBezTo>
                    <a:close/>
                  </a:path>
                </a:pathLst>
              </a:custGeom>
              <a:solidFill>
                <a:srgbClr val="648FC4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Parallelogram 107"/>
              <p:cNvSpPr/>
              <p:nvPr/>
            </p:nvSpPr>
            <p:spPr>
              <a:xfrm rot="20617677" flipH="1">
                <a:off x="4683700" y="3997931"/>
                <a:ext cx="2673542" cy="356616"/>
              </a:xfrm>
              <a:custGeom>
                <a:avLst/>
                <a:gdLst/>
                <a:ahLst/>
                <a:cxnLst/>
                <a:rect l="l" t="t" r="r" b="b"/>
                <a:pathLst>
                  <a:path w="2673542" h="356616">
                    <a:moveTo>
                      <a:pt x="195560" y="0"/>
                    </a:moveTo>
                    <a:cubicBezTo>
                      <a:pt x="180214" y="139828"/>
                      <a:pt x="20735" y="218815"/>
                      <a:pt x="0" y="356616"/>
                    </a:cubicBezTo>
                    <a:lnTo>
                      <a:pt x="2538300" y="356616"/>
                    </a:lnTo>
                    <a:lnTo>
                      <a:pt x="2673542" y="120710"/>
                    </a:lnTo>
                    <a:lnTo>
                      <a:pt x="2638080" y="0"/>
                    </a:lnTo>
                    <a:close/>
                  </a:path>
                </a:pathLst>
              </a:custGeom>
              <a:solidFill>
                <a:srgbClr val="648FC4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Parallelogram 107"/>
              <p:cNvSpPr/>
              <p:nvPr/>
            </p:nvSpPr>
            <p:spPr>
              <a:xfrm rot="982323">
                <a:off x="3157312" y="4151559"/>
                <a:ext cx="1581292" cy="356616"/>
              </a:xfrm>
              <a:custGeom>
                <a:avLst/>
                <a:gdLst/>
                <a:ahLst/>
                <a:cxnLst/>
                <a:rect l="l" t="t" r="r" b="b"/>
                <a:pathLst>
                  <a:path w="1581292" h="356616">
                    <a:moveTo>
                      <a:pt x="564866" y="0"/>
                    </a:moveTo>
                    <a:lnTo>
                      <a:pt x="1545830" y="0"/>
                    </a:lnTo>
                    <a:lnTo>
                      <a:pt x="1581292" y="120710"/>
                    </a:lnTo>
                    <a:lnTo>
                      <a:pt x="1446050" y="356616"/>
                    </a:lnTo>
                    <a:lnTo>
                      <a:pt x="0" y="356616"/>
                    </a:ln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 w="19050" cap="flat" cmpd="sng" algn="ctr">
                <a:solidFill>
                  <a:srgbClr val="C45D0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Parallelogram 107"/>
              <p:cNvSpPr/>
              <p:nvPr/>
            </p:nvSpPr>
            <p:spPr>
              <a:xfrm rot="20617677" flipH="1">
                <a:off x="4705838" y="4146046"/>
                <a:ext cx="1581292" cy="356616"/>
              </a:xfrm>
              <a:custGeom>
                <a:avLst/>
                <a:gdLst/>
                <a:ahLst/>
                <a:cxnLst/>
                <a:rect l="l" t="t" r="r" b="b"/>
                <a:pathLst>
                  <a:path w="1581292" h="356616">
                    <a:moveTo>
                      <a:pt x="564866" y="0"/>
                    </a:moveTo>
                    <a:lnTo>
                      <a:pt x="1545830" y="0"/>
                    </a:lnTo>
                    <a:lnTo>
                      <a:pt x="1581292" y="120710"/>
                    </a:lnTo>
                    <a:lnTo>
                      <a:pt x="1446050" y="356616"/>
                    </a:lnTo>
                    <a:lnTo>
                      <a:pt x="0" y="356616"/>
                    </a:ln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 w="19050" cap="flat" cmpd="sng" algn="ctr">
                <a:solidFill>
                  <a:srgbClr val="C45D0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>
                <a:off x="4526081" y="4501098"/>
                <a:ext cx="389793" cy="183855"/>
              </a:xfrm>
              <a:prstGeom prst="triangle">
                <a:avLst/>
              </a:prstGeom>
              <a:solidFill>
                <a:srgbClr val="F79646">
                  <a:lumMod val="75000"/>
                </a:srgbClr>
              </a:solidFill>
              <a:ln w="19050" cap="flat" cmpd="sng" algn="ctr">
                <a:solidFill>
                  <a:srgbClr val="C45D0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0800000">
                <a:off x="3791925" y="4093927"/>
                <a:ext cx="1862503" cy="272508"/>
              </a:xfrm>
              <a:prstGeom prst="triangle">
                <a:avLst/>
              </a:prstGeom>
              <a:solidFill>
                <a:srgbClr val="F79646">
                  <a:lumMod val="75000"/>
                </a:srgbClr>
              </a:solidFill>
              <a:ln w="19050" cap="flat" cmpd="sng" algn="ctr">
                <a:solidFill>
                  <a:srgbClr val="C45D0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Parallelogram 171"/>
              <p:cNvSpPr/>
              <p:nvPr/>
            </p:nvSpPr>
            <p:spPr>
              <a:xfrm rot="20623197">
                <a:off x="4647301" y="5334270"/>
                <a:ext cx="2810720" cy="143621"/>
              </a:xfrm>
              <a:custGeom>
                <a:avLst/>
                <a:gdLst/>
                <a:ahLst/>
                <a:cxnLst/>
                <a:rect l="l" t="t" r="r" b="b"/>
                <a:pathLst>
                  <a:path w="2810720" h="143621">
                    <a:moveTo>
                      <a:pt x="2807012" y="0"/>
                    </a:moveTo>
                    <a:cubicBezTo>
                      <a:pt x="2792760" y="94125"/>
                      <a:pt x="2659416" y="56781"/>
                      <a:pt x="2639364" y="143621"/>
                    </a:cubicBezTo>
                    <a:lnTo>
                      <a:pt x="0" y="143621"/>
                    </a:lnTo>
                    <a:lnTo>
                      <a:pt x="3600" y="131294"/>
                    </a:lnTo>
                    <a:lnTo>
                      <a:pt x="253290" y="0"/>
                    </a:lnTo>
                    <a:close/>
                    <a:moveTo>
                      <a:pt x="2810720" y="0"/>
                    </a:moveTo>
                    <a:lnTo>
                      <a:pt x="2810719" y="1590"/>
                    </a:lnTo>
                    <a:lnTo>
                      <a:pt x="2809282" y="0"/>
                    </a:lnTo>
                    <a:close/>
                  </a:path>
                </a:pathLst>
              </a:cu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Parallelogram 171"/>
              <p:cNvSpPr/>
              <p:nvPr/>
            </p:nvSpPr>
            <p:spPr>
              <a:xfrm rot="976803" flipH="1">
                <a:off x="1990083" y="5334780"/>
                <a:ext cx="2812795" cy="143621"/>
              </a:xfrm>
              <a:custGeom>
                <a:avLst/>
                <a:gdLst/>
                <a:ahLst/>
                <a:cxnLst/>
                <a:rect l="l" t="t" r="r" b="b"/>
                <a:pathLst>
                  <a:path w="2812795" h="143621">
                    <a:moveTo>
                      <a:pt x="2812739" y="0"/>
                    </a:moveTo>
                    <a:lnTo>
                      <a:pt x="253290" y="0"/>
                    </a:lnTo>
                    <a:lnTo>
                      <a:pt x="3600" y="131294"/>
                    </a:lnTo>
                    <a:lnTo>
                      <a:pt x="0" y="143621"/>
                    </a:lnTo>
                    <a:lnTo>
                      <a:pt x="2643761" y="143621"/>
                    </a:lnTo>
                    <a:cubicBezTo>
                      <a:pt x="2668149" y="63481"/>
                      <a:pt x="2797302" y="97999"/>
                      <a:pt x="2810119" y="3762"/>
                    </a:cubicBezTo>
                    <a:lnTo>
                      <a:pt x="2812795" y="6724"/>
                    </a:lnTo>
                    <a:close/>
                  </a:path>
                </a:pathLst>
              </a:custGeom>
              <a:solidFill>
                <a:srgbClr val="4F81BD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Parallelogram 71"/>
              <p:cNvSpPr/>
              <p:nvPr/>
            </p:nvSpPr>
            <p:spPr>
              <a:xfrm rot="982633" flipH="1">
                <a:off x="3666498" y="4608837"/>
                <a:ext cx="1021688" cy="951277"/>
              </a:xfrm>
              <a:prstGeom prst="parallelogram">
                <a:avLst>
                  <a:gd name="adj" fmla="val 29755"/>
                </a:avLst>
              </a:prstGeom>
              <a:solidFill>
                <a:srgbClr val="F79646">
                  <a:lumMod val="75000"/>
                </a:srgbClr>
              </a:solidFill>
              <a:ln w="19050" cap="flat" cmpd="sng" algn="ctr">
                <a:solidFill>
                  <a:srgbClr val="C45D0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5826820" y="4769094"/>
              <a:ext cx="16310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ANGLED VIEW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202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Capacitance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2209800"/>
                <a:ext cx="3505200" cy="356405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>
                    <a:ea typeface="Cambria Math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and d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are fitted values.</a:t>
                </a:r>
                <a:endParaRPr lang="en-US" dirty="0"/>
              </a:p>
              <a:p>
                <a:r>
                  <a:rPr lang="en-US" dirty="0" smtClean="0"/>
                  <a:t>Once these values were determined we could easily find d(C).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2209800"/>
                <a:ext cx="3505200" cy="3564053"/>
              </a:xfrm>
              <a:blipFill rotWithShape="1">
                <a:blip r:embed="rId2"/>
                <a:stretch>
                  <a:fillRect l="-174" r="-6435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716404"/>
                <a:ext cx="2895482" cy="903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𝛿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16404"/>
                <a:ext cx="2895482" cy="9032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5875501"/>
                <a:ext cx="3149067" cy="83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875501"/>
                <a:ext cx="3149067" cy="8300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Gen3cap1example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3467" y="2028706"/>
            <a:ext cx="5080533" cy="3991094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81000" y="1178242"/>
            <a:ext cx="620268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Originally we fit to the equation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2104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Capacitance Measurements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14480"/>
          </a:xfrm>
        </p:spPr>
        <p:txBody>
          <a:bodyPr/>
          <a:lstStyle/>
          <a:p>
            <a:r>
              <a:rPr lang="en-US" dirty="0" smtClean="0"/>
              <a:t>Depending on which case we use and if we approximate we can get different values for the fits</a:t>
            </a:r>
          </a:p>
          <a:p>
            <a:r>
              <a:rPr lang="en-US" dirty="0" smtClean="0"/>
              <a:t>These fits can be about 5 µm off from one another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04" y="4545470"/>
            <a:ext cx="9109400" cy="2297335"/>
            <a:chOff x="29626" y="789795"/>
            <a:chExt cx="12162374" cy="3067275"/>
          </a:xfrm>
        </p:grpSpPr>
        <p:grpSp>
          <p:nvGrpSpPr>
            <p:cNvPr id="5" name="Group 4"/>
            <p:cNvGrpSpPr/>
            <p:nvPr/>
          </p:nvGrpSpPr>
          <p:grpSpPr>
            <a:xfrm>
              <a:off x="9287562" y="1053152"/>
              <a:ext cx="2752038" cy="2434746"/>
              <a:chOff x="2743199" y="1034942"/>
              <a:chExt cx="5430971" cy="4876775"/>
            </a:xfrm>
          </p:grpSpPr>
          <p:sp>
            <p:nvSpPr>
              <p:cNvPr id="60" name="Rectangle 51"/>
              <p:cNvSpPr/>
              <p:nvPr/>
            </p:nvSpPr>
            <p:spPr>
              <a:xfrm>
                <a:off x="3401002" y="1034942"/>
                <a:ext cx="4773168" cy="4290059"/>
              </a:xfrm>
              <a:custGeom>
                <a:avLst/>
                <a:gdLst/>
                <a:ahLst/>
                <a:cxnLst/>
                <a:rect l="l" t="t" r="r" b="b"/>
                <a:pathLst>
                  <a:path w="1717610" h="1738375">
                    <a:moveTo>
                      <a:pt x="221250" y="329"/>
                    </a:moveTo>
                    <a:cubicBezTo>
                      <a:pt x="710163" y="8985"/>
                      <a:pt x="1199100" y="185173"/>
                      <a:pt x="1687839" y="75849"/>
                    </a:cubicBezTo>
                    <a:cubicBezTo>
                      <a:pt x="1799721" y="629948"/>
                      <a:pt x="1555884" y="1184185"/>
                      <a:pt x="1615712" y="1738375"/>
                    </a:cubicBezTo>
                    <a:lnTo>
                      <a:pt x="0" y="1738375"/>
                    </a:lnTo>
                    <a:lnTo>
                      <a:pt x="0" y="9399"/>
                    </a:lnTo>
                    <a:cubicBezTo>
                      <a:pt x="73749" y="1529"/>
                      <a:pt x="147499" y="-977"/>
                      <a:pt x="221250" y="329"/>
                    </a:cubicBezTo>
                    <a:close/>
                  </a:path>
                </a:pathLst>
              </a:custGeom>
              <a:solidFill>
                <a:srgbClr val="4F81BD">
                  <a:lumMod val="60000"/>
                  <a:lumOff val="40000"/>
                </a:srgbClr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57"/>
              <p:cNvSpPr/>
              <p:nvPr/>
            </p:nvSpPr>
            <p:spPr>
              <a:xfrm rot="5400000">
                <a:off x="765862" y="3050887"/>
                <a:ext cx="4612480" cy="657806"/>
              </a:xfrm>
              <a:custGeom>
                <a:avLst/>
                <a:gdLst/>
                <a:ahLst/>
                <a:cxnLst/>
                <a:rect l="l" t="t" r="r" b="b"/>
                <a:pathLst>
                  <a:path w="1869023" h="237744">
                    <a:moveTo>
                      <a:pt x="0" y="0"/>
                    </a:moveTo>
                    <a:lnTo>
                      <a:pt x="1724256" y="0"/>
                    </a:lnTo>
                    <a:lnTo>
                      <a:pt x="1724256" y="3"/>
                    </a:lnTo>
                    <a:lnTo>
                      <a:pt x="1869023" y="144770"/>
                    </a:lnTo>
                    <a:lnTo>
                      <a:pt x="1777571" y="236221"/>
                    </a:lnTo>
                    <a:lnTo>
                      <a:pt x="1724256" y="236221"/>
                    </a:lnTo>
                    <a:lnTo>
                      <a:pt x="1724256" y="237744"/>
                    </a:lnTo>
                    <a:lnTo>
                      <a:pt x="45858" y="237744"/>
                    </a:lnTo>
                    <a:cubicBezTo>
                      <a:pt x="22902" y="158515"/>
                      <a:pt x="8082" y="79286"/>
                      <a:pt x="0" y="0"/>
                    </a:cubicBezTo>
                    <a:close/>
                  </a:path>
                </a:pathLst>
              </a:custGeom>
              <a:solidFill>
                <a:srgbClr val="4F81BD">
                  <a:lumMod val="40000"/>
                  <a:lumOff val="60000"/>
                </a:srgbClr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57"/>
              <p:cNvSpPr/>
              <p:nvPr/>
            </p:nvSpPr>
            <p:spPr>
              <a:xfrm flipH="1">
                <a:off x="3016870" y="5324999"/>
                <a:ext cx="5022545" cy="586718"/>
              </a:xfrm>
              <a:custGeom>
                <a:avLst/>
                <a:gdLst/>
                <a:ahLst/>
                <a:cxnLst/>
                <a:rect l="l" t="t" r="r" b="b"/>
                <a:pathLst>
                  <a:path w="1815247" h="237744">
                    <a:moveTo>
                      <a:pt x="1671232" y="0"/>
                    </a:moveTo>
                    <a:lnTo>
                      <a:pt x="45858" y="0"/>
                    </a:lnTo>
                    <a:cubicBezTo>
                      <a:pt x="37776" y="79286"/>
                      <a:pt x="22956" y="158515"/>
                      <a:pt x="0" y="237744"/>
                    </a:cubicBezTo>
                    <a:lnTo>
                      <a:pt x="1671232" y="237744"/>
                    </a:lnTo>
                    <a:lnTo>
                      <a:pt x="1671232" y="236221"/>
                    </a:lnTo>
                    <a:lnTo>
                      <a:pt x="1724135" y="236221"/>
                    </a:lnTo>
                    <a:lnTo>
                      <a:pt x="1815247" y="145109"/>
                    </a:lnTo>
                    <a:lnTo>
                      <a:pt x="1671232" y="3"/>
                    </a:lnTo>
                    <a:close/>
                  </a:path>
                </a:pathLst>
              </a:custGeom>
              <a:solidFill>
                <a:srgbClr val="7199C9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rapezoid 71"/>
            <p:cNvSpPr/>
            <p:nvPr/>
          </p:nvSpPr>
          <p:spPr>
            <a:xfrm>
              <a:off x="9444433" y="3198631"/>
              <a:ext cx="1348523" cy="292921"/>
            </a:xfrm>
            <a:custGeom>
              <a:avLst/>
              <a:gdLst/>
              <a:ahLst/>
              <a:cxnLst/>
              <a:rect l="l" t="t" r="r" b="b"/>
              <a:pathLst>
                <a:path w="2661225" h="586718">
                  <a:moveTo>
                    <a:pt x="412479" y="0"/>
                  </a:moveTo>
                  <a:lnTo>
                    <a:pt x="1994039" y="0"/>
                  </a:lnTo>
                  <a:lnTo>
                    <a:pt x="2661225" y="586718"/>
                  </a:lnTo>
                  <a:lnTo>
                    <a:pt x="393288" y="586718"/>
                  </a:lnTo>
                  <a:lnTo>
                    <a:pt x="393288" y="582960"/>
                  </a:lnTo>
                  <a:lnTo>
                    <a:pt x="246913" y="582960"/>
                  </a:lnTo>
                  <a:lnTo>
                    <a:pt x="0" y="36273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C45D0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rapezoid 72"/>
            <p:cNvSpPr/>
            <p:nvPr/>
          </p:nvSpPr>
          <p:spPr>
            <a:xfrm rot="5400000">
              <a:off x="8807755" y="2559359"/>
              <a:ext cx="1293579" cy="331411"/>
            </a:xfrm>
            <a:custGeom>
              <a:avLst/>
              <a:gdLst/>
              <a:ahLst/>
              <a:cxnLst/>
              <a:rect l="l" t="t" r="r" b="b"/>
              <a:pathLst>
                <a:path w="2652924" h="654018">
                  <a:moveTo>
                    <a:pt x="0" y="654018"/>
                  </a:moveTo>
                  <a:lnTo>
                    <a:pt x="613834" y="0"/>
                  </a:lnTo>
                  <a:lnTo>
                    <a:pt x="2294137" y="0"/>
                  </a:lnTo>
                  <a:lnTo>
                    <a:pt x="2392650" y="104962"/>
                  </a:lnTo>
                  <a:lnTo>
                    <a:pt x="2652924" y="396771"/>
                  </a:lnTo>
                  <a:lnTo>
                    <a:pt x="2427233" y="649804"/>
                  </a:lnTo>
                  <a:lnTo>
                    <a:pt x="2295660" y="649804"/>
                  </a:lnTo>
                  <a:lnTo>
                    <a:pt x="2295660" y="654018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C45D0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ight Triangle 7"/>
            <p:cNvSpPr/>
            <p:nvPr/>
          </p:nvSpPr>
          <p:spPr>
            <a:xfrm>
              <a:off x="9617886" y="2369546"/>
              <a:ext cx="842982" cy="830544"/>
            </a:xfrm>
            <a:prstGeom prst="rtTriangl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C45D0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102651" y="1396427"/>
              <a:ext cx="1514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CASE 4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44370" y="1023936"/>
              <a:ext cx="2752038" cy="2434746"/>
              <a:chOff x="2743199" y="1034942"/>
              <a:chExt cx="5430971" cy="4876775"/>
            </a:xfrm>
          </p:grpSpPr>
          <p:sp>
            <p:nvSpPr>
              <p:cNvPr id="57" name="Rectangle 51"/>
              <p:cNvSpPr/>
              <p:nvPr/>
            </p:nvSpPr>
            <p:spPr>
              <a:xfrm>
                <a:off x="3401002" y="1034942"/>
                <a:ext cx="4773168" cy="4290059"/>
              </a:xfrm>
              <a:custGeom>
                <a:avLst/>
                <a:gdLst/>
                <a:ahLst/>
                <a:cxnLst/>
                <a:rect l="l" t="t" r="r" b="b"/>
                <a:pathLst>
                  <a:path w="1717610" h="1738375">
                    <a:moveTo>
                      <a:pt x="221250" y="329"/>
                    </a:moveTo>
                    <a:cubicBezTo>
                      <a:pt x="710163" y="8985"/>
                      <a:pt x="1199100" y="185173"/>
                      <a:pt x="1687839" y="75849"/>
                    </a:cubicBezTo>
                    <a:cubicBezTo>
                      <a:pt x="1799721" y="629948"/>
                      <a:pt x="1555884" y="1184185"/>
                      <a:pt x="1615712" y="1738375"/>
                    </a:cubicBezTo>
                    <a:lnTo>
                      <a:pt x="0" y="1738375"/>
                    </a:lnTo>
                    <a:lnTo>
                      <a:pt x="0" y="9399"/>
                    </a:lnTo>
                    <a:cubicBezTo>
                      <a:pt x="73749" y="1529"/>
                      <a:pt x="147499" y="-977"/>
                      <a:pt x="221250" y="329"/>
                    </a:cubicBezTo>
                    <a:close/>
                  </a:path>
                </a:pathLst>
              </a:custGeom>
              <a:solidFill>
                <a:srgbClr val="4F81BD">
                  <a:lumMod val="60000"/>
                  <a:lumOff val="40000"/>
                </a:srgbClr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5400000">
                <a:off x="765862" y="3050887"/>
                <a:ext cx="4612480" cy="657806"/>
              </a:xfrm>
              <a:custGeom>
                <a:avLst/>
                <a:gdLst/>
                <a:ahLst/>
                <a:cxnLst/>
                <a:rect l="l" t="t" r="r" b="b"/>
                <a:pathLst>
                  <a:path w="1869023" h="237744">
                    <a:moveTo>
                      <a:pt x="0" y="0"/>
                    </a:moveTo>
                    <a:lnTo>
                      <a:pt x="1724256" y="0"/>
                    </a:lnTo>
                    <a:lnTo>
                      <a:pt x="1724256" y="3"/>
                    </a:lnTo>
                    <a:lnTo>
                      <a:pt x="1869023" y="144770"/>
                    </a:lnTo>
                    <a:lnTo>
                      <a:pt x="1777571" y="236221"/>
                    </a:lnTo>
                    <a:lnTo>
                      <a:pt x="1724256" y="236221"/>
                    </a:lnTo>
                    <a:lnTo>
                      <a:pt x="1724256" y="237744"/>
                    </a:lnTo>
                    <a:lnTo>
                      <a:pt x="45858" y="237744"/>
                    </a:lnTo>
                    <a:cubicBezTo>
                      <a:pt x="22902" y="158515"/>
                      <a:pt x="8082" y="79286"/>
                      <a:pt x="0" y="0"/>
                    </a:cubicBezTo>
                    <a:close/>
                  </a:path>
                </a:pathLst>
              </a:custGeom>
              <a:solidFill>
                <a:srgbClr val="4F81BD">
                  <a:lumMod val="40000"/>
                  <a:lumOff val="60000"/>
                </a:srgbClr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57"/>
              <p:cNvSpPr/>
              <p:nvPr/>
            </p:nvSpPr>
            <p:spPr>
              <a:xfrm flipH="1">
                <a:off x="3016870" y="5324999"/>
                <a:ext cx="5022545" cy="586718"/>
              </a:xfrm>
              <a:custGeom>
                <a:avLst/>
                <a:gdLst/>
                <a:ahLst/>
                <a:cxnLst/>
                <a:rect l="l" t="t" r="r" b="b"/>
                <a:pathLst>
                  <a:path w="1815247" h="237744">
                    <a:moveTo>
                      <a:pt x="1671232" y="0"/>
                    </a:moveTo>
                    <a:lnTo>
                      <a:pt x="45858" y="0"/>
                    </a:lnTo>
                    <a:cubicBezTo>
                      <a:pt x="37776" y="79286"/>
                      <a:pt x="22956" y="158515"/>
                      <a:pt x="0" y="237744"/>
                    </a:cubicBezTo>
                    <a:lnTo>
                      <a:pt x="1671232" y="237744"/>
                    </a:lnTo>
                    <a:lnTo>
                      <a:pt x="1671232" y="236221"/>
                    </a:lnTo>
                    <a:lnTo>
                      <a:pt x="1724135" y="236221"/>
                    </a:lnTo>
                    <a:lnTo>
                      <a:pt x="1815247" y="145109"/>
                    </a:lnTo>
                    <a:lnTo>
                      <a:pt x="1671232" y="3"/>
                    </a:lnTo>
                    <a:close/>
                  </a:path>
                </a:pathLst>
              </a:custGeom>
              <a:solidFill>
                <a:srgbClr val="7199C9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" name="Right Triangle 19"/>
            <p:cNvSpPr/>
            <p:nvPr/>
          </p:nvSpPr>
          <p:spPr>
            <a:xfrm>
              <a:off x="3484220" y="2340330"/>
              <a:ext cx="842982" cy="830544"/>
            </a:xfrm>
            <a:prstGeom prst="rtTriangl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C45D0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59459" y="1396427"/>
              <a:ext cx="1514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CASE 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44369" y="2340330"/>
              <a:ext cx="333329" cy="841995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19050" cap="flat" cmpd="sng" algn="ctr">
              <a:solidFill>
                <a:srgbClr val="C45D0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3758757" y="2891223"/>
              <a:ext cx="292921" cy="841995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19050" cap="flat" cmpd="sng" algn="ctr">
              <a:solidFill>
                <a:srgbClr val="C45D0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245444" y="1033877"/>
              <a:ext cx="2752038" cy="2434746"/>
              <a:chOff x="2743199" y="1034942"/>
              <a:chExt cx="5430971" cy="4876775"/>
            </a:xfrm>
          </p:grpSpPr>
          <p:sp>
            <p:nvSpPr>
              <p:cNvPr id="54" name="Rectangle 51"/>
              <p:cNvSpPr/>
              <p:nvPr/>
            </p:nvSpPr>
            <p:spPr>
              <a:xfrm>
                <a:off x="3401002" y="1034942"/>
                <a:ext cx="4773168" cy="4290059"/>
              </a:xfrm>
              <a:custGeom>
                <a:avLst/>
                <a:gdLst/>
                <a:ahLst/>
                <a:cxnLst/>
                <a:rect l="l" t="t" r="r" b="b"/>
                <a:pathLst>
                  <a:path w="1717610" h="1738375">
                    <a:moveTo>
                      <a:pt x="221250" y="329"/>
                    </a:moveTo>
                    <a:cubicBezTo>
                      <a:pt x="710163" y="8985"/>
                      <a:pt x="1199100" y="185173"/>
                      <a:pt x="1687839" y="75849"/>
                    </a:cubicBezTo>
                    <a:cubicBezTo>
                      <a:pt x="1799721" y="629948"/>
                      <a:pt x="1555884" y="1184185"/>
                      <a:pt x="1615712" y="1738375"/>
                    </a:cubicBezTo>
                    <a:lnTo>
                      <a:pt x="0" y="1738375"/>
                    </a:lnTo>
                    <a:lnTo>
                      <a:pt x="0" y="9399"/>
                    </a:lnTo>
                    <a:cubicBezTo>
                      <a:pt x="73749" y="1529"/>
                      <a:pt x="147499" y="-977"/>
                      <a:pt x="221250" y="329"/>
                    </a:cubicBezTo>
                    <a:close/>
                  </a:path>
                </a:pathLst>
              </a:custGeom>
              <a:solidFill>
                <a:srgbClr val="4F81BD">
                  <a:lumMod val="60000"/>
                  <a:lumOff val="40000"/>
                </a:srgbClr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57"/>
              <p:cNvSpPr/>
              <p:nvPr/>
            </p:nvSpPr>
            <p:spPr>
              <a:xfrm rot="5400000">
                <a:off x="765862" y="3050887"/>
                <a:ext cx="4612480" cy="657806"/>
              </a:xfrm>
              <a:custGeom>
                <a:avLst/>
                <a:gdLst/>
                <a:ahLst/>
                <a:cxnLst/>
                <a:rect l="l" t="t" r="r" b="b"/>
                <a:pathLst>
                  <a:path w="1869023" h="237744">
                    <a:moveTo>
                      <a:pt x="0" y="0"/>
                    </a:moveTo>
                    <a:lnTo>
                      <a:pt x="1724256" y="0"/>
                    </a:lnTo>
                    <a:lnTo>
                      <a:pt x="1724256" y="3"/>
                    </a:lnTo>
                    <a:lnTo>
                      <a:pt x="1869023" y="144770"/>
                    </a:lnTo>
                    <a:lnTo>
                      <a:pt x="1777571" y="236221"/>
                    </a:lnTo>
                    <a:lnTo>
                      <a:pt x="1724256" y="236221"/>
                    </a:lnTo>
                    <a:lnTo>
                      <a:pt x="1724256" y="237744"/>
                    </a:lnTo>
                    <a:lnTo>
                      <a:pt x="45858" y="237744"/>
                    </a:lnTo>
                    <a:cubicBezTo>
                      <a:pt x="22902" y="158515"/>
                      <a:pt x="8082" y="79286"/>
                      <a:pt x="0" y="0"/>
                    </a:cubicBezTo>
                    <a:close/>
                  </a:path>
                </a:pathLst>
              </a:custGeom>
              <a:solidFill>
                <a:srgbClr val="4F81BD">
                  <a:lumMod val="40000"/>
                  <a:lumOff val="60000"/>
                </a:srgbClr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57"/>
              <p:cNvSpPr/>
              <p:nvPr/>
            </p:nvSpPr>
            <p:spPr>
              <a:xfrm flipH="1">
                <a:off x="3016870" y="5324999"/>
                <a:ext cx="5022545" cy="586718"/>
              </a:xfrm>
              <a:custGeom>
                <a:avLst/>
                <a:gdLst/>
                <a:ahLst/>
                <a:cxnLst/>
                <a:rect l="l" t="t" r="r" b="b"/>
                <a:pathLst>
                  <a:path w="1815247" h="237744">
                    <a:moveTo>
                      <a:pt x="1671232" y="0"/>
                    </a:moveTo>
                    <a:lnTo>
                      <a:pt x="45858" y="0"/>
                    </a:lnTo>
                    <a:cubicBezTo>
                      <a:pt x="37776" y="79286"/>
                      <a:pt x="22956" y="158515"/>
                      <a:pt x="0" y="237744"/>
                    </a:cubicBezTo>
                    <a:lnTo>
                      <a:pt x="1671232" y="237744"/>
                    </a:lnTo>
                    <a:lnTo>
                      <a:pt x="1671232" y="236221"/>
                    </a:lnTo>
                    <a:lnTo>
                      <a:pt x="1724135" y="236221"/>
                    </a:lnTo>
                    <a:lnTo>
                      <a:pt x="1815247" y="145109"/>
                    </a:lnTo>
                    <a:lnTo>
                      <a:pt x="1671232" y="3"/>
                    </a:lnTo>
                    <a:close/>
                  </a:path>
                </a:pathLst>
              </a:custGeom>
              <a:solidFill>
                <a:srgbClr val="7199C9"/>
              </a:solidFill>
              <a:ln w="190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0" name="Right Triangle 29"/>
            <p:cNvSpPr/>
            <p:nvPr/>
          </p:nvSpPr>
          <p:spPr>
            <a:xfrm>
              <a:off x="6585294" y="2350271"/>
              <a:ext cx="842982" cy="830544"/>
            </a:xfrm>
            <a:prstGeom prst="rtTriangl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C45D0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60533" y="1396427"/>
              <a:ext cx="1514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CASE 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rapezoid 40"/>
            <p:cNvSpPr/>
            <p:nvPr/>
          </p:nvSpPr>
          <p:spPr>
            <a:xfrm>
              <a:off x="6256424" y="3179491"/>
              <a:ext cx="1511726" cy="289132"/>
            </a:xfrm>
            <a:prstGeom prst="trapezoid">
              <a:avLst>
                <a:gd name="adj" fmla="val 115595"/>
              </a:avLst>
            </a:prstGeom>
            <a:solidFill>
              <a:srgbClr val="F79646">
                <a:lumMod val="75000"/>
              </a:srgbClr>
            </a:solidFill>
            <a:ln w="19050" cap="flat" cmpd="sng" algn="ctr">
              <a:solidFill>
                <a:srgbClr val="C45D0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rapezoid 41"/>
            <p:cNvSpPr/>
            <p:nvPr/>
          </p:nvSpPr>
          <p:spPr>
            <a:xfrm rot="5400000">
              <a:off x="5709409" y="2600640"/>
              <a:ext cx="1408176" cy="330547"/>
            </a:xfrm>
            <a:prstGeom prst="trapezoid">
              <a:avLst>
                <a:gd name="adj" fmla="val 88219"/>
              </a:avLst>
            </a:prstGeom>
            <a:solidFill>
              <a:srgbClr val="F79646">
                <a:lumMod val="75000"/>
              </a:srgbClr>
            </a:solidFill>
            <a:ln w="19050" cap="flat" cmpd="sng" algn="ctr">
              <a:solidFill>
                <a:srgbClr val="C45D0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048000" y="794782"/>
              <a:ext cx="3047999" cy="3048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096000" y="789795"/>
              <a:ext cx="3047999" cy="305567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144001" y="801401"/>
              <a:ext cx="3047999" cy="3055669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51"/>
            <p:cNvSpPr/>
            <p:nvPr/>
          </p:nvSpPr>
          <p:spPr>
            <a:xfrm>
              <a:off x="147923" y="1052679"/>
              <a:ext cx="2752154" cy="2437100"/>
            </a:xfrm>
            <a:custGeom>
              <a:avLst/>
              <a:gdLst/>
              <a:ahLst/>
              <a:cxnLst/>
              <a:rect l="l" t="t" r="r" b="b"/>
              <a:pathLst>
                <a:path w="1717610" h="1738375">
                  <a:moveTo>
                    <a:pt x="221250" y="329"/>
                  </a:moveTo>
                  <a:cubicBezTo>
                    <a:pt x="710163" y="8985"/>
                    <a:pt x="1199100" y="185173"/>
                    <a:pt x="1687839" y="75849"/>
                  </a:cubicBezTo>
                  <a:cubicBezTo>
                    <a:pt x="1799721" y="629948"/>
                    <a:pt x="1555884" y="1184185"/>
                    <a:pt x="1615712" y="1738375"/>
                  </a:cubicBezTo>
                  <a:lnTo>
                    <a:pt x="0" y="1738375"/>
                  </a:lnTo>
                  <a:lnTo>
                    <a:pt x="0" y="9399"/>
                  </a:lnTo>
                  <a:cubicBezTo>
                    <a:pt x="73749" y="1529"/>
                    <a:pt x="147499" y="-977"/>
                    <a:pt x="221250" y="329"/>
                  </a:cubicBezTo>
                  <a:close/>
                </a:path>
              </a:pathLst>
            </a:custGeom>
            <a:solidFill>
              <a:srgbClr val="4F81BD">
                <a:lumMod val="60000"/>
                <a:lumOff val="40000"/>
              </a:srgbClr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ight Triangle 46"/>
            <p:cNvSpPr/>
            <p:nvPr/>
          </p:nvSpPr>
          <p:spPr>
            <a:xfrm>
              <a:off x="172314" y="2251516"/>
              <a:ext cx="1232523" cy="1214337"/>
            </a:xfrm>
            <a:prstGeom prst="rtTriangl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C45D0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11459" y="1396427"/>
              <a:ext cx="1514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CASE 1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9626" y="794782"/>
              <a:ext cx="3018374" cy="304800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2040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Cleaning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226046"/>
          </a:xfrm>
        </p:spPr>
        <p:txBody>
          <a:bodyPr/>
          <a:lstStyle/>
          <a:p>
            <a:r>
              <a:rPr lang="en-US" dirty="0" smtClean="0"/>
              <a:t>With thicker sapphire plates </a:t>
            </a:r>
          </a:p>
          <a:p>
            <a:pPr lvl="1"/>
            <a:r>
              <a:rPr lang="en-US" dirty="0" smtClean="0"/>
              <a:t>Less bend</a:t>
            </a:r>
          </a:p>
          <a:p>
            <a:pPr lvl="1"/>
            <a:r>
              <a:rPr lang="en-US" dirty="0" smtClean="0"/>
              <a:t>Dirt becomes a bigger problem</a:t>
            </a:r>
          </a:p>
          <a:p>
            <a:r>
              <a:rPr lang="en-US" dirty="0" smtClean="0"/>
              <a:t>Even in the UF LIGO clean room there is still dust from wipes and sticky sediment from unknown origin (likely from the clean solutions).</a:t>
            </a:r>
          </a:p>
          <a:p>
            <a:r>
              <a:rPr lang="en-US" dirty="0" smtClean="0"/>
              <a:t>We are working on a method for cleaning to clean the sapphire plates.</a:t>
            </a:r>
          </a:p>
          <a:p>
            <a:pPr lvl="1"/>
            <a:r>
              <a:rPr lang="en-US" dirty="0" smtClean="0"/>
              <a:t>Drag wipe with acetone</a:t>
            </a:r>
          </a:p>
          <a:p>
            <a:pPr lvl="1"/>
            <a:r>
              <a:rPr lang="en-US" dirty="0" smtClean="0"/>
              <a:t>Drag wipe with methanol </a:t>
            </a:r>
          </a:p>
          <a:p>
            <a:pPr lvl="1"/>
            <a:r>
              <a:rPr lang="en-US" dirty="0" smtClean="0"/>
              <a:t>Coat with first contact (but not on capacitor plates)</a:t>
            </a:r>
          </a:p>
        </p:txBody>
      </p:sp>
      <p:pic>
        <p:nvPicPr>
          <p:cNvPr id="9218" name="Picture 2" descr="C:\Users\Rich\AppData\Local\Microsoft\Windows\Temporary Internet Files\Content.IE5\FP0I5QAP\MC9002413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3595"/>
            <a:ext cx="1592262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37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230188"/>
            <a:ext cx="4038600" cy="747897"/>
          </a:xfrm>
        </p:spPr>
        <p:txBody>
          <a:bodyPr/>
          <a:lstStyle/>
          <a:p>
            <a:pPr algn="ctr"/>
            <a:r>
              <a:rPr lang="en-US" sz="5400" dirty="0" smtClean="0"/>
              <a:t>Outline</a:t>
            </a:r>
            <a:endParaRPr lang="en-US" sz="5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6200" y="1371600"/>
            <a:ext cx="8994913" cy="326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Theory</a:t>
            </a:r>
          </a:p>
          <a:p>
            <a:r>
              <a:rPr lang="en-US" sz="4000" dirty="0" smtClean="0"/>
              <a:t>Experimental setup</a:t>
            </a:r>
          </a:p>
          <a:p>
            <a:r>
              <a:rPr lang="en-US" sz="4000" dirty="0" smtClean="0"/>
              <a:t>Results</a:t>
            </a:r>
          </a:p>
          <a:p>
            <a:r>
              <a:rPr lang="en-US" sz="4000" dirty="0" smtClean="0"/>
              <a:t>Application in LIGO</a:t>
            </a:r>
          </a:p>
          <a:p>
            <a:r>
              <a:rPr lang="en-US" sz="4000" dirty="0" smtClean="0"/>
              <a:t>Current standing</a:t>
            </a:r>
            <a:endParaRPr lang="en-US" sz="2800" dirty="0" smtClean="0"/>
          </a:p>
        </p:txBody>
      </p:sp>
      <p:pic>
        <p:nvPicPr>
          <p:cNvPr id="6" name="Picture 6" descr="experi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215" y="1178170"/>
            <a:ext cx="417195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6972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230188"/>
            <a:ext cx="4038600" cy="747897"/>
          </a:xfrm>
        </p:spPr>
        <p:txBody>
          <a:bodyPr/>
          <a:lstStyle/>
          <a:p>
            <a:pPr algn="ctr"/>
            <a:r>
              <a:rPr lang="en-US" sz="5400" dirty="0" smtClean="0"/>
              <a:t>Conclusion</a:t>
            </a:r>
            <a:endParaRPr lang="en-US" sz="54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6201" y="1371600"/>
            <a:ext cx="4648200" cy="462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Measured evanescent-wave heat transfer across a small gap and it agrees with theory</a:t>
            </a:r>
          </a:p>
          <a:p>
            <a:r>
              <a:rPr lang="en-US" dirty="0" smtClean="0"/>
              <a:t>Can potentially be used to take excess heat from mirrors in LIGO</a:t>
            </a:r>
          </a:p>
          <a:p>
            <a:r>
              <a:rPr lang="en-US" dirty="0" smtClean="0"/>
              <a:t>Working on important issue to ensure proper measurements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34220"/>
            <a:ext cx="3810000" cy="507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492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636520" y="5141396"/>
            <a:ext cx="1524000" cy="762000"/>
          </a:xfrm>
          <a:prstGeom prst="rect">
            <a:avLst/>
          </a:prstGeom>
          <a:noFill/>
          <a:ln w="4762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8" name="Rectangle 51"/>
          <p:cNvSpPr>
            <a:spLocks noChangeArrowheads="1"/>
          </p:cNvSpPr>
          <p:nvPr/>
        </p:nvSpPr>
        <p:spPr bwMode="auto">
          <a:xfrm>
            <a:off x="5562600" y="3733800"/>
            <a:ext cx="3048000" cy="381000"/>
          </a:xfrm>
          <a:prstGeom prst="rect">
            <a:avLst/>
          </a:prstGeom>
          <a:gradFill rotWithShape="1">
            <a:gsLst>
              <a:gs pos="0">
                <a:srgbClr val="0099FF">
                  <a:gamma/>
                  <a:tint val="30196"/>
                  <a:invGamma/>
                  <a:alpha val="0"/>
                </a:srgbClr>
              </a:gs>
              <a:gs pos="100000">
                <a:srgbClr val="E97F8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5562600" y="4114800"/>
            <a:ext cx="3048000" cy="1143000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9595"/>
          </a:xfrm>
        </p:spPr>
        <p:txBody>
          <a:bodyPr/>
          <a:lstStyle/>
          <a:p>
            <a:pPr algn="ctr"/>
            <a:r>
              <a:rPr lang="en-US" dirty="0"/>
              <a:t>What is Evanescent-Wave Heat Transfer?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14800" cy="459818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Exponentially </a:t>
            </a:r>
            <a:r>
              <a:rPr lang="en-US" sz="2400" dirty="0"/>
              <a:t>decaying </a:t>
            </a:r>
            <a:r>
              <a:rPr lang="en-US" sz="2400" dirty="0" smtClean="0"/>
              <a:t>EM field outside a material medium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Produced by total </a:t>
            </a:r>
            <a:r>
              <a:rPr lang="en-US" sz="2000" dirty="0"/>
              <a:t>internal reflection inside a medium.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For a propagating wave in the transmitted medium </a:t>
            </a:r>
          </a:p>
          <a:p>
            <a:pPr lvl="1">
              <a:lnSpc>
                <a:spcPct val="80000"/>
              </a:lnSpc>
            </a:pPr>
            <a:r>
              <a:rPr lang="en-US" sz="2000" dirty="0" err="1"/>
              <a:t>k</a:t>
            </a:r>
            <a:r>
              <a:rPr lang="en-US" sz="2000" baseline="-25000" dirty="0" err="1"/>
              <a:t>tx</a:t>
            </a:r>
            <a:r>
              <a:rPr lang="en-US" sz="2000" dirty="0"/>
              <a:t> and </a:t>
            </a:r>
            <a:r>
              <a:rPr lang="en-US" sz="2000" dirty="0" err="1"/>
              <a:t>k</a:t>
            </a:r>
            <a:r>
              <a:rPr lang="en-US" sz="2000" baseline="-25000" dirty="0" err="1"/>
              <a:t>tz</a:t>
            </a:r>
            <a:r>
              <a:rPr lang="en-US" sz="2000" dirty="0"/>
              <a:t> can be found by using Snell’s Law.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 the case of total internal reflection (</a:t>
            </a:r>
            <a:r>
              <a:rPr lang="en-US" sz="2000" dirty="0" err="1">
                <a:sym typeface="Symbol" pitchFamily="18" charset="2"/>
              </a:rPr>
              <a:t>sin</a:t>
            </a:r>
            <a:r>
              <a:rPr lang="en-US" sz="2000" baseline="-25000" dirty="0" err="1">
                <a:sym typeface="Symbol" pitchFamily="18" charset="2"/>
              </a:rPr>
              <a:t>i</a:t>
            </a:r>
            <a:r>
              <a:rPr lang="en-US" sz="2000" baseline="-25000" dirty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&gt; </a:t>
            </a:r>
            <a:r>
              <a:rPr lang="en-US" sz="2000" dirty="0" err="1">
                <a:sym typeface="Symbol" pitchFamily="18" charset="2"/>
              </a:rPr>
              <a:t>n</a:t>
            </a:r>
            <a:r>
              <a:rPr lang="en-US" sz="2000" baseline="-25000" dirty="0" err="1">
                <a:sym typeface="Symbol" pitchFamily="18" charset="2"/>
              </a:rPr>
              <a:t>t</a:t>
            </a:r>
            <a:r>
              <a:rPr lang="en-US" sz="2000" dirty="0">
                <a:sym typeface="Symbol" pitchFamily="18" charset="2"/>
              </a:rPr>
              <a:t>/</a:t>
            </a:r>
            <a:r>
              <a:rPr lang="en-US" sz="2000" dirty="0" err="1">
                <a:sym typeface="Symbol" pitchFamily="18" charset="2"/>
              </a:rPr>
              <a:t>n</a:t>
            </a:r>
            <a:r>
              <a:rPr lang="en-US" sz="2000" baseline="-25000" dirty="0" err="1">
                <a:sym typeface="Symbol" pitchFamily="18" charset="2"/>
              </a:rPr>
              <a:t>i</a:t>
            </a:r>
            <a:r>
              <a:rPr lang="en-US" sz="2000" dirty="0">
                <a:sym typeface="Symbol" pitchFamily="18" charset="2"/>
              </a:rPr>
              <a:t>)</a:t>
            </a:r>
            <a:r>
              <a:rPr lang="en-US" sz="2000" dirty="0">
                <a:effectLst/>
                <a:sym typeface="Symbol" pitchFamily="18" charset="2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Thus resulting in,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E</a:t>
            </a:r>
            <a:r>
              <a:rPr lang="en-US" sz="2000" baseline="-25000" dirty="0" err="1" smtClean="0"/>
              <a:t>tz</a:t>
            </a:r>
            <a:r>
              <a:rPr lang="en-US" sz="2000" dirty="0" smtClean="0"/>
              <a:t> is exponentially decaying</a:t>
            </a:r>
            <a:endParaRPr lang="en-US" sz="2000" dirty="0"/>
          </a:p>
        </p:txBody>
      </p:sp>
      <p:graphicFrame>
        <p:nvGraphicFramePr>
          <p:cNvPr id="30768" name="Object 4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97562" y="3819224"/>
          <a:ext cx="1222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3" imgW="126720" imgH="164880" progId="Equation.3">
                  <p:embed/>
                </p:oleObj>
              </mc:Choice>
              <mc:Fallback>
                <p:oleObj name="Equation" r:id="rId3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2" y="3819224"/>
                        <a:ext cx="1222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50" name="Group 30"/>
          <p:cNvGrpSpPr>
            <a:grpSpLocks/>
          </p:cNvGrpSpPr>
          <p:nvPr/>
        </p:nvGrpSpPr>
        <p:grpSpPr bwMode="auto">
          <a:xfrm>
            <a:off x="5791200" y="2971800"/>
            <a:ext cx="2612916" cy="2286302"/>
            <a:chOff x="3696" y="2016"/>
            <a:chExt cx="1536" cy="1344"/>
          </a:xfrm>
        </p:grpSpPr>
        <p:sp>
          <p:nvSpPr>
            <p:cNvPr id="30748" name="Line 28"/>
            <p:cNvSpPr>
              <a:spLocks noChangeShapeType="1"/>
            </p:cNvSpPr>
            <p:nvPr/>
          </p:nvSpPr>
          <p:spPr bwMode="auto">
            <a:xfrm flipV="1">
              <a:off x="3696" y="2688"/>
              <a:ext cx="76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749" name="Line 29"/>
            <p:cNvSpPr>
              <a:spLocks noChangeShapeType="1"/>
            </p:cNvSpPr>
            <p:nvPr/>
          </p:nvSpPr>
          <p:spPr bwMode="auto">
            <a:xfrm flipV="1">
              <a:off x="4464" y="2016"/>
              <a:ext cx="768" cy="672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751" name="Group 31"/>
          <p:cNvGrpSpPr>
            <a:grpSpLocks/>
          </p:cNvGrpSpPr>
          <p:nvPr/>
        </p:nvGrpSpPr>
        <p:grpSpPr bwMode="auto">
          <a:xfrm flipH="1">
            <a:off x="5841999" y="3022298"/>
            <a:ext cx="2525830" cy="2210102"/>
            <a:chOff x="3696" y="2016"/>
            <a:chExt cx="1536" cy="1344"/>
          </a:xfrm>
        </p:grpSpPr>
        <p:sp>
          <p:nvSpPr>
            <p:cNvPr id="30752" name="Line 32"/>
            <p:cNvSpPr>
              <a:spLocks noChangeShapeType="1"/>
            </p:cNvSpPr>
            <p:nvPr/>
          </p:nvSpPr>
          <p:spPr bwMode="auto">
            <a:xfrm flipV="1">
              <a:off x="3696" y="2688"/>
              <a:ext cx="76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753" name="Line 33"/>
            <p:cNvSpPr>
              <a:spLocks noChangeShapeType="1"/>
            </p:cNvSpPr>
            <p:nvPr/>
          </p:nvSpPr>
          <p:spPr bwMode="auto">
            <a:xfrm flipV="1">
              <a:off x="4464" y="2016"/>
              <a:ext cx="768" cy="672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757" name="Group 37"/>
          <p:cNvGrpSpPr>
            <a:grpSpLocks/>
          </p:cNvGrpSpPr>
          <p:nvPr/>
        </p:nvGrpSpPr>
        <p:grpSpPr bwMode="auto">
          <a:xfrm rot="853932" flipH="1" flipV="1">
            <a:off x="5862027" y="3090703"/>
            <a:ext cx="2380175" cy="2082653"/>
            <a:chOff x="3696" y="2016"/>
            <a:chExt cx="1536" cy="1344"/>
          </a:xfrm>
        </p:grpSpPr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 flipV="1">
              <a:off x="3696" y="2688"/>
              <a:ext cx="76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759" name="Line 39"/>
            <p:cNvSpPr>
              <a:spLocks noChangeShapeType="1"/>
            </p:cNvSpPr>
            <p:nvPr/>
          </p:nvSpPr>
          <p:spPr bwMode="auto">
            <a:xfrm flipV="1">
              <a:off x="4464" y="2016"/>
              <a:ext cx="768" cy="672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5562600" y="4876800"/>
            <a:ext cx="47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FFFF"/>
                </a:solidFill>
              </a:rPr>
              <a:t>k</a:t>
            </a:r>
            <a:r>
              <a:rPr lang="en-US" baseline="-25000" dirty="0" err="1">
                <a:solidFill>
                  <a:srgbClr val="FFFFFF"/>
                </a:solidFill>
              </a:rPr>
              <a:t>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8153400" y="4800600"/>
            <a:ext cx="47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FFFF"/>
                </a:solidFill>
              </a:rPr>
              <a:t>k</a:t>
            </a:r>
            <a:r>
              <a:rPr lang="en-US" baseline="-25000" dirty="0" err="1">
                <a:solidFill>
                  <a:srgbClr val="FFFFFF"/>
                </a:solidFill>
              </a:rPr>
              <a:t>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7772400" y="3671587"/>
            <a:ext cx="473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k</a:t>
            </a:r>
            <a:r>
              <a:rPr lang="en-US" baseline="-25000">
                <a:solidFill>
                  <a:srgbClr val="FFFFFF"/>
                </a:solidFill>
              </a:rPr>
              <a:t>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>
            <a:off x="5562600" y="41148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>
            <a:off x="7086600" y="3352498"/>
            <a:ext cx="0" cy="190530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>
            <a:off x="5867400" y="411449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 flipV="1">
            <a:off x="5867400" y="365729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0770" name="Object 5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19800" y="4114499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5" imgW="126720" imgH="177480" progId="Equation.3">
                  <p:embed/>
                </p:oleObj>
              </mc:Choice>
              <mc:Fallback>
                <p:oleObj name="Equation" r:id="rId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114499"/>
                        <a:ext cx="1270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5" name="Text Box 55"/>
          <p:cNvSpPr txBox="1">
            <a:spLocks noChangeArrowheads="1"/>
          </p:cNvSpPr>
          <p:nvPr/>
        </p:nvSpPr>
        <p:spPr bwMode="auto">
          <a:xfrm>
            <a:off x="5486400" y="4038600"/>
            <a:ext cx="47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FFFF"/>
                </a:solidFill>
              </a:rPr>
              <a:t>n</a:t>
            </a:r>
            <a:r>
              <a:rPr lang="en-US" baseline="-25000" dirty="0" err="1">
                <a:solidFill>
                  <a:srgbClr val="FFFFFF"/>
                </a:solidFill>
              </a:rPr>
              <a:t>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76" name="Text Box 56"/>
          <p:cNvSpPr txBox="1">
            <a:spLocks noChangeArrowheads="1"/>
          </p:cNvSpPr>
          <p:nvPr/>
        </p:nvSpPr>
        <p:spPr bwMode="auto">
          <a:xfrm>
            <a:off x="5470525" y="3733800"/>
            <a:ext cx="47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FFFF"/>
                </a:solidFill>
              </a:rPr>
              <a:t>n</a:t>
            </a:r>
            <a:r>
              <a:rPr lang="en-US" baseline="-25000" dirty="0" err="1">
                <a:solidFill>
                  <a:srgbClr val="FFFFFF"/>
                </a:solidFill>
              </a:rPr>
              <a:t>t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30779" name="Object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430532"/>
              </p:ext>
            </p:extLst>
          </p:nvPr>
        </p:nvGraphicFramePr>
        <p:xfrm>
          <a:off x="611187" y="5121275"/>
          <a:ext cx="41132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7" imgW="1993680" imgH="393480" progId="Equation.3">
                  <p:embed/>
                </p:oleObj>
              </mc:Choice>
              <mc:Fallback>
                <p:oleObj name="Equation" r:id="rId7" imgW="1993680" imgH="3934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" y="5121275"/>
                        <a:ext cx="4113213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0" name="Text Box 60"/>
          <p:cNvSpPr txBox="1">
            <a:spLocks noChangeArrowheads="1"/>
          </p:cNvSpPr>
          <p:nvPr/>
        </p:nvSpPr>
        <p:spPr bwMode="auto">
          <a:xfrm>
            <a:off x="6765925" y="4266899"/>
            <a:ext cx="47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sym typeface="Symbol" pitchFamily="18" charset="2"/>
              </a:rPr>
              <a:t></a:t>
            </a:r>
            <a:r>
              <a:rPr lang="en-US" baseline="-25000">
                <a:solidFill>
                  <a:srgbClr val="FFFFFF"/>
                </a:solidFill>
              </a:rPr>
              <a:t>i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1" name="Text Box 61"/>
          <p:cNvSpPr txBox="1">
            <a:spLocks noChangeArrowheads="1"/>
          </p:cNvSpPr>
          <p:nvPr/>
        </p:nvSpPr>
        <p:spPr bwMode="auto">
          <a:xfrm>
            <a:off x="7086600" y="4266899"/>
            <a:ext cx="47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sym typeface="Symbol" pitchFamily="18" charset="2"/>
              </a:rPr>
              <a:t></a:t>
            </a:r>
            <a:r>
              <a:rPr lang="en-US" baseline="-25000">
                <a:solidFill>
                  <a:srgbClr val="FFFFFF"/>
                </a:solidFill>
              </a:rPr>
              <a:t>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2" name="Text Box 62"/>
          <p:cNvSpPr txBox="1">
            <a:spLocks noChangeArrowheads="1"/>
          </p:cNvSpPr>
          <p:nvPr/>
        </p:nvSpPr>
        <p:spPr bwMode="auto">
          <a:xfrm>
            <a:off x="7070725" y="3581099"/>
            <a:ext cx="47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sym typeface="Symbol" pitchFamily="18" charset="2"/>
              </a:rPr>
              <a:t></a:t>
            </a:r>
            <a:r>
              <a:rPr lang="en-US" baseline="-25000">
                <a:solidFill>
                  <a:srgbClr val="FFFFFF"/>
                </a:solidFill>
              </a:rPr>
              <a:t>t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8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28" dur="1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40000">
                                      <p:cBhvr>
                                        <p:cTn id="30" dur="1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">
                                      <p:cBhvr>
                                        <p:cTn id="32" dur="1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0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0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0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0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0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 animBg="1"/>
      <p:bldP spid="307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562600" y="3733800"/>
            <a:ext cx="3048000" cy="381000"/>
          </a:xfrm>
          <a:prstGeom prst="rect">
            <a:avLst/>
          </a:prstGeom>
          <a:gradFill>
            <a:gsLst>
              <a:gs pos="0">
                <a:srgbClr val="0099FF">
                  <a:gamma/>
                  <a:tint val="30196"/>
                  <a:invGamma/>
                  <a:alpha val="0"/>
                </a:srgbClr>
              </a:gs>
              <a:gs pos="100000">
                <a:srgbClr val="99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562600" y="3733800"/>
            <a:ext cx="3048000" cy="381000"/>
          </a:xfrm>
          <a:prstGeom prst="rect">
            <a:avLst/>
          </a:prstGeom>
          <a:gradFill>
            <a:gsLst>
              <a:gs pos="0">
                <a:srgbClr val="0099FF">
                  <a:gamma/>
                  <a:tint val="30196"/>
                  <a:invGamma/>
                  <a:alpha val="0"/>
                </a:srgbClr>
              </a:gs>
              <a:gs pos="100000">
                <a:srgbClr val="E97F8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64797"/>
          </a:xfrm>
        </p:spPr>
        <p:txBody>
          <a:bodyPr/>
          <a:lstStyle/>
          <a:p>
            <a:pPr algn="ctr"/>
            <a:r>
              <a:rPr lang="en-US" dirty="0" smtClean="0"/>
              <a:t>What is it Good For?</a:t>
            </a:r>
            <a:endParaRPr lang="en-US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95800" cy="4844403"/>
          </a:xfrm>
        </p:spPr>
        <p:txBody>
          <a:bodyPr/>
          <a:lstStyle/>
          <a:p>
            <a:r>
              <a:rPr lang="en-US" sz="2800" dirty="0">
                <a:sym typeface="Symbol" pitchFamily="18" charset="2"/>
              </a:rPr>
              <a:t>If another medium is brought near the interface, then some of the energy emitted in the z direction can propagate </a:t>
            </a:r>
            <a:r>
              <a:rPr lang="en-US" sz="2800" dirty="0" smtClean="0">
                <a:sym typeface="Symbol" pitchFamily="18" charset="2"/>
              </a:rPr>
              <a:t>into the </a:t>
            </a:r>
            <a:r>
              <a:rPr lang="en-US" sz="2800" dirty="0">
                <a:sym typeface="Symbol" pitchFamily="18" charset="2"/>
              </a:rPr>
              <a:t>new material.  </a:t>
            </a:r>
            <a:endParaRPr lang="en-US" sz="2800" dirty="0" smtClean="0">
              <a:sym typeface="Symbol" pitchFamily="18" charset="2"/>
            </a:endParaRPr>
          </a:p>
          <a:p>
            <a:endParaRPr lang="en-US" sz="2800" dirty="0"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This </a:t>
            </a:r>
            <a:r>
              <a:rPr lang="en-US" sz="2800" dirty="0" smtClean="0">
                <a:sym typeface="Symbol" pitchFamily="18" charset="2"/>
              </a:rPr>
              <a:t>condition </a:t>
            </a:r>
            <a:r>
              <a:rPr lang="en-US" sz="2800" dirty="0">
                <a:sym typeface="Symbol" pitchFamily="18" charset="2"/>
              </a:rPr>
              <a:t>known as frustrated total internal reflection (photon tunneling).</a:t>
            </a:r>
          </a:p>
          <a:p>
            <a:endParaRPr lang="en-US" sz="2400" dirty="0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5562600" y="4114800"/>
            <a:ext cx="3046413" cy="1135062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V="1">
            <a:off x="5562600" y="4122738"/>
            <a:ext cx="1524000" cy="757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086600" y="4122738"/>
            <a:ext cx="1522413" cy="757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5562600" y="4122738"/>
            <a:ext cx="30464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7086600" y="4122738"/>
            <a:ext cx="1522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5858" name="Group 18"/>
          <p:cNvGrpSpPr>
            <a:grpSpLocks/>
          </p:cNvGrpSpPr>
          <p:nvPr/>
        </p:nvGrpSpPr>
        <p:grpSpPr bwMode="auto">
          <a:xfrm>
            <a:off x="5562600" y="1752600"/>
            <a:ext cx="3048000" cy="1447800"/>
            <a:chOff x="3504" y="1104"/>
            <a:chExt cx="1920" cy="912"/>
          </a:xfrm>
        </p:grpSpPr>
        <p:sp>
          <p:nvSpPr>
            <p:cNvPr id="35856" name="Rectangle 16"/>
            <p:cNvSpPr>
              <a:spLocks noChangeArrowheads="1"/>
            </p:cNvSpPr>
            <p:nvPr/>
          </p:nvSpPr>
          <p:spPr bwMode="auto">
            <a:xfrm flipV="1">
              <a:off x="3504" y="1776"/>
              <a:ext cx="1920" cy="240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tint val="30196"/>
                    <a:invGamma/>
                    <a:alpha val="0"/>
                  </a:srgb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857" name="Rectangle 17"/>
            <p:cNvSpPr>
              <a:spLocks noChangeArrowheads="1"/>
            </p:cNvSpPr>
            <p:nvPr/>
          </p:nvSpPr>
          <p:spPr bwMode="auto">
            <a:xfrm>
              <a:off x="3504" y="1104"/>
              <a:ext cx="1919" cy="715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5859" name="Line 19"/>
          <p:cNvSpPr>
            <a:spLocks noChangeShapeType="1"/>
          </p:cNvSpPr>
          <p:nvPr/>
        </p:nvSpPr>
        <p:spPr bwMode="auto">
          <a:xfrm flipV="1">
            <a:off x="7086600" y="2133600"/>
            <a:ext cx="1524000" cy="757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7086600" y="4119563"/>
            <a:ext cx="1522413" cy="757237"/>
          </a:xfrm>
          <a:prstGeom prst="line">
            <a:avLst/>
          </a:prstGeom>
          <a:noFill/>
          <a:ln w="9525">
            <a:solidFill>
              <a:srgbClr val="FFFFFF">
                <a:alpha val="47000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6" name="Object 4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97562" y="3819224"/>
          <a:ext cx="1222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126720" imgH="164880" progId="Equation.3">
                  <p:embed/>
                </p:oleObj>
              </mc:Choice>
              <mc:Fallback>
                <p:oleObj name="Equation" r:id="rId3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2" y="3819224"/>
                        <a:ext cx="1222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45"/>
          <p:cNvSpPr>
            <a:spLocks noChangeShapeType="1"/>
          </p:cNvSpPr>
          <p:nvPr/>
        </p:nvSpPr>
        <p:spPr bwMode="auto">
          <a:xfrm>
            <a:off x="5867400" y="411449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Line 46"/>
          <p:cNvSpPr>
            <a:spLocks noChangeShapeType="1"/>
          </p:cNvSpPr>
          <p:nvPr/>
        </p:nvSpPr>
        <p:spPr bwMode="auto">
          <a:xfrm flipV="1">
            <a:off x="5867400" y="365729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9" name="Object 5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19800" y="4114499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5" imgW="126720" imgH="177480" progId="Equation.3">
                  <p:embed/>
                </p:oleObj>
              </mc:Choice>
              <mc:Fallback>
                <p:oleObj name="Equation" r:id="rId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114499"/>
                        <a:ext cx="1270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67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0.12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3.33333E-6 0.122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3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59" grpId="0" animBg="1"/>
      <p:bldP spid="35859" grpId="1" animBg="1"/>
      <p:bldP spid="358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230188"/>
            <a:ext cx="4038600" cy="747897"/>
          </a:xfrm>
        </p:spPr>
        <p:txBody>
          <a:bodyPr/>
          <a:lstStyle/>
          <a:p>
            <a:pPr algn="ctr"/>
            <a:r>
              <a:rPr lang="en-US" sz="5400" dirty="0" smtClean="0"/>
              <a:t>Theory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644706"/>
            <a:ext cx="4038600" cy="3447098"/>
          </a:xfrm>
        </p:spPr>
        <p:txBody>
          <a:bodyPr/>
          <a:lstStyle/>
          <a:p>
            <a:r>
              <a:rPr lang="en-US" sz="2800" dirty="0" smtClean="0"/>
              <a:t>Heat transfer coefficient </a:t>
            </a:r>
            <a:r>
              <a:rPr lang="en-US" sz="2800" dirty="0" smtClean="0">
                <a:latin typeface="Script MT Bold"/>
              </a:rPr>
              <a:t>W</a:t>
            </a:r>
            <a:r>
              <a:rPr lang="en-US" sz="2800" dirty="0" smtClean="0"/>
              <a:t> is the sum of two parts </a:t>
            </a:r>
            <a:r>
              <a:rPr lang="en-US" sz="2800" dirty="0" err="1" smtClean="0">
                <a:latin typeface="Script MT Bold"/>
              </a:rPr>
              <a:t>W</a:t>
            </a:r>
            <a:r>
              <a:rPr lang="en-US" sz="2800" baseline="-25000" dirty="0" err="1" smtClean="0"/>
              <a:t>sin</a:t>
            </a:r>
            <a:r>
              <a:rPr lang="en-US" sz="2800" dirty="0" smtClean="0"/>
              <a:t> and </a:t>
            </a:r>
            <a:r>
              <a:rPr lang="en-US" sz="2800" dirty="0" err="1" smtClean="0">
                <a:latin typeface="Script MT Bold"/>
              </a:rPr>
              <a:t>W</a:t>
            </a:r>
            <a:r>
              <a:rPr lang="en-US" sz="2800" baseline="-25000" dirty="0" err="1" smtClean="0"/>
              <a:t>exp</a:t>
            </a:r>
            <a:endParaRPr lang="en-US" sz="2800" baseline="-25000" dirty="0" smtClean="0"/>
          </a:p>
          <a:p>
            <a:endParaRPr lang="en-US" sz="2800" dirty="0"/>
          </a:p>
          <a:p>
            <a:r>
              <a:rPr lang="en-US" sz="2800" dirty="0" err="1">
                <a:latin typeface="Script MT Bold"/>
              </a:rPr>
              <a:t>W</a:t>
            </a:r>
            <a:r>
              <a:rPr lang="en-US" sz="2800" baseline="-25000" dirty="0" err="1"/>
              <a:t>sin</a:t>
            </a:r>
            <a:r>
              <a:rPr lang="en-US" sz="2800" dirty="0" smtClean="0"/>
              <a:t> is for propagating </a:t>
            </a:r>
            <a:r>
              <a:rPr lang="en-US" sz="2800" dirty="0" smtClean="0"/>
              <a:t>fields </a:t>
            </a:r>
            <a:r>
              <a:rPr lang="en-US" sz="2800" smtClean="0"/>
              <a:t>(far-field)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>
                <a:latin typeface="Script MT Bold"/>
              </a:rPr>
              <a:t>W</a:t>
            </a:r>
            <a:r>
              <a:rPr lang="en-US" sz="2800" baseline="-25000" dirty="0" err="1" smtClean="0"/>
              <a:t>exp</a:t>
            </a:r>
            <a:r>
              <a:rPr lang="en-US" sz="2800" dirty="0" smtClean="0"/>
              <a:t> is for the near-field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78126" y="838200"/>
            <a:ext cx="4090004" cy="2887062"/>
            <a:chOff x="3810000" y="1752600"/>
            <a:chExt cx="5000576" cy="3529818"/>
          </a:xfrm>
        </p:grpSpPr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4692455" y="2193827"/>
              <a:ext cx="3676894" cy="882455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4692455" y="3811661"/>
              <a:ext cx="3676894" cy="882455"/>
            </a:xfrm>
            <a:prstGeom prst="rect">
              <a:avLst/>
            </a:prstGeom>
            <a:solidFill>
              <a:srgbClr val="E048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6604440" y="1752600"/>
              <a:ext cx="0" cy="35298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4251227" y="3811661"/>
              <a:ext cx="4559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3810000" y="3517509"/>
              <a:ext cx="588303" cy="564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3810000" y="2782130"/>
              <a:ext cx="58830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4251227" y="3076282"/>
              <a:ext cx="4559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7928121" y="2635055"/>
              <a:ext cx="735379" cy="564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>
                  <a:solidFill>
                    <a:srgbClr val="FFFFFF"/>
                  </a:solidFill>
                </a:rPr>
                <a:t>ε</a:t>
              </a:r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7928121" y="4252887"/>
              <a:ext cx="735379" cy="564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>
                  <a:solidFill>
                    <a:srgbClr val="FFFFFF"/>
                  </a:solidFill>
                </a:rPr>
                <a:t>ε</a:t>
              </a:r>
            </a:p>
          </p:txBody>
        </p: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7928121" y="3200400"/>
              <a:ext cx="735379" cy="564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FFFFFF"/>
                  </a:solidFill>
                </a:rPr>
                <a:t>1</a:t>
              </a:r>
              <a:endParaRPr lang="el-GR" sz="2400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 flipV="1">
              <a:off x="6310288" y="3811661"/>
              <a:ext cx="294152" cy="588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 flipV="1">
              <a:off x="7486894" y="2487979"/>
              <a:ext cx="294152" cy="588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 flipV="1">
              <a:off x="6604440" y="3076282"/>
              <a:ext cx="882455" cy="7353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7241768" y="2340903"/>
              <a:ext cx="735379" cy="564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FFFFFF"/>
                  </a:solidFill>
                </a:rPr>
                <a:t>k</a:t>
              </a:r>
              <a:endParaRPr lang="el-GR" sz="2400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 Box 30"/>
            <p:cNvSpPr txBox="1">
              <a:spLocks noChangeArrowheads="1"/>
            </p:cNvSpPr>
            <p:nvPr/>
          </p:nvSpPr>
          <p:spPr bwMode="auto">
            <a:xfrm>
              <a:off x="6016136" y="3811661"/>
              <a:ext cx="735379" cy="564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FFFF"/>
                  </a:solidFill>
                </a:rPr>
                <a:t>k</a:t>
              </a:r>
              <a:endParaRPr lang="el-GR" sz="2400">
                <a:solidFill>
                  <a:srgbClr val="FFFFFF"/>
                </a:solidFill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7037021" y="3247869"/>
              <a:ext cx="735379" cy="564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FFFFFF"/>
                  </a:solidFill>
                </a:rPr>
                <a:t>k</a:t>
              </a:r>
              <a:r>
                <a:rPr lang="en-US" sz="2400" baseline="-25000" dirty="0" err="1">
                  <a:solidFill>
                    <a:srgbClr val="FFFFFF"/>
                  </a:solidFill>
                </a:rPr>
                <a:t>v</a:t>
              </a:r>
              <a:endParaRPr lang="el-GR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5201668" y="4242354"/>
            <a:ext cx="3007356" cy="721766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5201668" y="5565591"/>
            <a:ext cx="3007356" cy="721766"/>
          </a:xfrm>
          <a:prstGeom prst="rect">
            <a:avLst/>
          </a:prstGeom>
          <a:solidFill>
            <a:srgbClr val="E0485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Line 18"/>
          <p:cNvSpPr>
            <a:spLocks noChangeShapeType="1"/>
          </p:cNvSpPr>
          <p:nvPr/>
        </p:nvSpPr>
        <p:spPr bwMode="auto">
          <a:xfrm>
            <a:off x="6765493" y="3881471"/>
            <a:ext cx="0" cy="2887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Line 19"/>
          <p:cNvSpPr>
            <a:spLocks noChangeShapeType="1"/>
          </p:cNvSpPr>
          <p:nvPr/>
        </p:nvSpPr>
        <p:spPr bwMode="auto">
          <a:xfrm>
            <a:off x="4840784" y="5565591"/>
            <a:ext cx="372912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4479902" y="5325002"/>
            <a:ext cx="4811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4479902" y="4723531"/>
            <a:ext cx="481177" cy="47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>
            <a:off x="4840784" y="4964119"/>
            <a:ext cx="372912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7848140" y="4603237"/>
            <a:ext cx="601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FFFFFF"/>
                </a:solidFill>
              </a:rPr>
              <a:t>ε</a:t>
            </a: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7848140" y="5926473"/>
            <a:ext cx="601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rgbClr val="FFFFFF"/>
                </a:solidFill>
              </a:rPr>
              <a:t>ε</a:t>
            </a:r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 flipV="1">
            <a:off x="6282540" y="5565591"/>
            <a:ext cx="482954" cy="2210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V="1">
            <a:off x="7295219" y="4824312"/>
            <a:ext cx="400981" cy="1398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7305040" y="4489779"/>
            <a:ext cx="601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k</a:t>
            </a:r>
            <a:endParaRPr lang="el-GR" sz="2400" dirty="0">
              <a:solidFill>
                <a:srgbClr val="FFFFFF"/>
              </a:solidFill>
            </a:endParaRPr>
          </a:p>
        </p:txBody>
      </p: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6408929" y="5638800"/>
            <a:ext cx="601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k</a:t>
            </a:r>
            <a:endParaRPr lang="el-GR" sz="2400" dirty="0">
              <a:solidFill>
                <a:srgbClr val="FFFFFF"/>
              </a:solidFill>
            </a:endParaRP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5208596" y="4964120"/>
            <a:ext cx="3007356" cy="584832"/>
          </a:xfrm>
          <a:prstGeom prst="rect">
            <a:avLst/>
          </a:prstGeom>
          <a:gradFill>
            <a:gsLst>
              <a:gs pos="50000">
                <a:srgbClr val="E04856">
                  <a:alpha val="0"/>
                </a:srgbClr>
              </a:gs>
              <a:gs pos="100000">
                <a:srgbClr val="E97F89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Rectangle 16"/>
          <p:cNvSpPr>
            <a:spLocks noChangeArrowheads="1"/>
          </p:cNvSpPr>
          <p:nvPr/>
        </p:nvSpPr>
        <p:spPr bwMode="auto">
          <a:xfrm>
            <a:off x="5222244" y="4993234"/>
            <a:ext cx="3007356" cy="55571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46000">
                <a:srgbClr val="00B0F0">
                  <a:alpha val="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7848600" y="5029200"/>
            <a:ext cx="601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</a:rPr>
              <a:t>1</a:t>
            </a:r>
            <a:endParaRPr lang="el-G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44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51" y="1143000"/>
            <a:ext cx="7336098" cy="529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230188"/>
            <a:ext cx="4038600" cy="747897"/>
          </a:xfrm>
        </p:spPr>
        <p:txBody>
          <a:bodyPr/>
          <a:lstStyle/>
          <a:p>
            <a:pPr algn="ctr"/>
            <a:r>
              <a:rPr lang="en-US" sz="5400" dirty="0" smtClean="0"/>
              <a:t>Theory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34375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128" y="228600"/>
            <a:ext cx="8075744" cy="1523494"/>
          </a:xfrm>
        </p:spPr>
        <p:txBody>
          <a:bodyPr/>
          <a:lstStyle/>
          <a:p>
            <a:pPr algn="ctr"/>
            <a:r>
              <a:rPr lang="en-US" dirty="0" smtClean="0"/>
              <a:t>Heat Transfer Measurements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798" y="1828800"/>
            <a:ext cx="5871633" cy="4191000"/>
          </a:xfrm>
        </p:spPr>
        <p:txBody>
          <a:bodyPr/>
          <a:lstStyle/>
          <a:p>
            <a:r>
              <a:rPr lang="en-US" dirty="0"/>
              <a:t>To measure the heat transfer we take the ratio of power going to the heater </a:t>
            </a:r>
            <a:r>
              <a:rPr lang="en-US" dirty="0" smtClean="0"/>
              <a:t>to the area times </a:t>
            </a:r>
            <a:r>
              <a:rPr lang="en-US" dirty="0"/>
              <a:t>the difference in temperature of the two plates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By moving the two plates closer together we should see an increase of the power going to the heater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295675"/>
              </p:ext>
            </p:extLst>
          </p:nvPr>
        </p:nvGraphicFramePr>
        <p:xfrm>
          <a:off x="2112963" y="3943350"/>
          <a:ext cx="16319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3" imgW="749160" imgH="393480" progId="Equation.3">
                  <p:embed/>
                </p:oleObj>
              </mc:Choice>
              <mc:Fallback>
                <p:oleObj name="Equation" r:id="rId3" imgW="749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943350"/>
                        <a:ext cx="16319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Group 70"/>
          <p:cNvGrpSpPr/>
          <p:nvPr/>
        </p:nvGrpSpPr>
        <p:grpSpPr>
          <a:xfrm>
            <a:off x="6041231" y="2286000"/>
            <a:ext cx="2938463" cy="3505200"/>
            <a:chOff x="5943600" y="2438400"/>
            <a:chExt cx="2938463" cy="3505200"/>
          </a:xfrm>
        </p:grpSpPr>
        <p:grpSp>
          <p:nvGrpSpPr>
            <p:cNvPr id="6" name="Group 89"/>
            <p:cNvGrpSpPr>
              <a:grpSpLocks/>
            </p:cNvGrpSpPr>
            <p:nvPr/>
          </p:nvGrpSpPr>
          <p:grpSpPr bwMode="auto">
            <a:xfrm>
              <a:off x="5943600" y="2743200"/>
              <a:ext cx="2938463" cy="3200400"/>
              <a:chOff x="3381" y="1728"/>
              <a:chExt cx="1851" cy="2016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 rot="5400000">
                <a:off x="4056" y="2232"/>
                <a:ext cx="432" cy="96"/>
                <a:chOff x="4272" y="1776"/>
                <a:chExt cx="432" cy="96"/>
              </a:xfrm>
            </p:grpSpPr>
            <p:sp>
              <p:nvSpPr>
                <p:cNvPr id="57" name="Line 6"/>
                <p:cNvSpPr>
                  <a:spLocks noChangeShapeType="1"/>
                </p:cNvSpPr>
                <p:nvPr/>
              </p:nvSpPr>
              <p:spPr bwMode="auto">
                <a:xfrm>
                  <a:off x="4320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4368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8"/>
                <p:cNvSpPr>
                  <a:spLocks noChangeShapeType="1"/>
                </p:cNvSpPr>
                <p:nvPr/>
              </p:nvSpPr>
              <p:spPr bwMode="auto">
                <a:xfrm>
                  <a:off x="4416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4464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0"/>
                <p:cNvSpPr>
                  <a:spLocks noChangeShapeType="1"/>
                </p:cNvSpPr>
                <p:nvPr/>
              </p:nvSpPr>
              <p:spPr bwMode="auto">
                <a:xfrm>
                  <a:off x="4512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560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3"/>
                <p:cNvSpPr>
                  <a:spLocks noChangeShapeType="1"/>
                </p:cNvSpPr>
                <p:nvPr/>
              </p:nvSpPr>
              <p:spPr bwMode="auto">
                <a:xfrm>
                  <a:off x="4608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4272" y="177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656" y="182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" name="Rectangle 29"/>
              <p:cNvSpPr>
                <a:spLocks noChangeArrowheads="1"/>
              </p:cNvSpPr>
              <p:nvPr/>
            </p:nvSpPr>
            <p:spPr bwMode="auto">
              <a:xfrm>
                <a:off x="3840" y="1728"/>
                <a:ext cx="1392" cy="144"/>
              </a:xfrm>
              <a:prstGeom prst="rect">
                <a:avLst/>
              </a:prstGeom>
              <a:solidFill>
                <a:srgbClr val="CC049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31"/>
              <p:cNvSpPr>
                <a:spLocks noChangeArrowheads="1"/>
              </p:cNvSpPr>
              <p:nvPr/>
            </p:nvSpPr>
            <p:spPr bwMode="auto">
              <a:xfrm>
                <a:off x="3840" y="2688"/>
                <a:ext cx="1392" cy="144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32"/>
              <p:cNvSpPr>
                <a:spLocks noChangeShapeType="1"/>
              </p:cNvSpPr>
              <p:nvPr/>
            </p:nvSpPr>
            <p:spPr bwMode="auto">
              <a:xfrm flipV="1">
                <a:off x="4272" y="187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33"/>
              <p:cNvSpPr>
                <a:spLocks noChangeShapeType="1"/>
              </p:cNvSpPr>
              <p:nvPr/>
            </p:nvSpPr>
            <p:spPr bwMode="auto">
              <a:xfrm>
                <a:off x="4272" y="249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34"/>
              <p:cNvGrpSpPr>
                <a:grpSpLocks/>
              </p:cNvGrpSpPr>
              <p:nvPr/>
            </p:nvGrpSpPr>
            <p:grpSpPr bwMode="auto">
              <a:xfrm rot="5400000">
                <a:off x="4584" y="2232"/>
                <a:ext cx="432" cy="96"/>
                <a:chOff x="4272" y="1776"/>
                <a:chExt cx="432" cy="96"/>
              </a:xfrm>
            </p:grpSpPr>
            <p:sp>
              <p:nvSpPr>
                <p:cNvPr id="48" name="Line 35"/>
                <p:cNvSpPr>
                  <a:spLocks noChangeShapeType="1"/>
                </p:cNvSpPr>
                <p:nvPr/>
              </p:nvSpPr>
              <p:spPr bwMode="auto">
                <a:xfrm>
                  <a:off x="4320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4368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37"/>
                <p:cNvSpPr>
                  <a:spLocks noChangeShapeType="1"/>
                </p:cNvSpPr>
                <p:nvPr/>
              </p:nvSpPr>
              <p:spPr bwMode="auto">
                <a:xfrm>
                  <a:off x="4416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4464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39"/>
                <p:cNvSpPr>
                  <a:spLocks noChangeShapeType="1"/>
                </p:cNvSpPr>
                <p:nvPr/>
              </p:nvSpPr>
              <p:spPr bwMode="auto">
                <a:xfrm>
                  <a:off x="4512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560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41"/>
                <p:cNvSpPr>
                  <a:spLocks noChangeShapeType="1"/>
                </p:cNvSpPr>
                <p:nvPr/>
              </p:nvSpPr>
              <p:spPr bwMode="auto">
                <a:xfrm>
                  <a:off x="4608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4272" y="177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4656" y="182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Line 44"/>
              <p:cNvSpPr>
                <a:spLocks noChangeShapeType="1"/>
              </p:cNvSpPr>
              <p:nvPr/>
            </p:nvSpPr>
            <p:spPr bwMode="auto">
              <a:xfrm flipV="1">
                <a:off x="4800" y="187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45"/>
              <p:cNvSpPr>
                <a:spLocks noChangeShapeType="1"/>
              </p:cNvSpPr>
              <p:nvPr/>
            </p:nvSpPr>
            <p:spPr bwMode="auto">
              <a:xfrm>
                <a:off x="4800" y="249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56"/>
              <p:cNvGrpSpPr>
                <a:grpSpLocks/>
              </p:cNvGrpSpPr>
              <p:nvPr/>
            </p:nvGrpSpPr>
            <p:grpSpPr bwMode="auto">
              <a:xfrm rot="5400000">
                <a:off x="3288" y="2232"/>
                <a:ext cx="432" cy="96"/>
                <a:chOff x="4272" y="1776"/>
                <a:chExt cx="432" cy="96"/>
              </a:xfrm>
            </p:grpSpPr>
            <p:sp>
              <p:nvSpPr>
                <p:cNvPr id="39" name="Line 57"/>
                <p:cNvSpPr>
                  <a:spLocks noChangeShapeType="1"/>
                </p:cNvSpPr>
                <p:nvPr/>
              </p:nvSpPr>
              <p:spPr bwMode="auto">
                <a:xfrm>
                  <a:off x="4320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4368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59"/>
                <p:cNvSpPr>
                  <a:spLocks noChangeShapeType="1"/>
                </p:cNvSpPr>
                <p:nvPr/>
              </p:nvSpPr>
              <p:spPr bwMode="auto">
                <a:xfrm>
                  <a:off x="4416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4464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61"/>
                <p:cNvSpPr>
                  <a:spLocks noChangeShapeType="1"/>
                </p:cNvSpPr>
                <p:nvPr/>
              </p:nvSpPr>
              <p:spPr bwMode="auto">
                <a:xfrm>
                  <a:off x="4512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4560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63"/>
                <p:cNvSpPr>
                  <a:spLocks noChangeShapeType="1"/>
                </p:cNvSpPr>
                <p:nvPr/>
              </p:nvSpPr>
              <p:spPr bwMode="auto">
                <a:xfrm>
                  <a:off x="4608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4272" y="177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4656" y="182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" name="Line 66"/>
              <p:cNvSpPr>
                <a:spLocks noChangeShapeType="1"/>
              </p:cNvSpPr>
              <p:nvPr/>
            </p:nvSpPr>
            <p:spPr bwMode="auto">
              <a:xfrm flipV="1">
                <a:off x="3504" y="177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7"/>
              <p:cNvSpPr>
                <a:spLocks noChangeShapeType="1"/>
              </p:cNvSpPr>
              <p:nvPr/>
            </p:nvSpPr>
            <p:spPr bwMode="auto">
              <a:xfrm>
                <a:off x="3504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68"/>
              <p:cNvSpPr>
                <a:spLocks noChangeShapeType="1"/>
              </p:cNvSpPr>
              <p:nvPr/>
            </p:nvSpPr>
            <p:spPr bwMode="auto">
              <a:xfrm>
                <a:off x="3504" y="177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" name="Group 69"/>
              <p:cNvGrpSpPr>
                <a:grpSpLocks/>
              </p:cNvGrpSpPr>
              <p:nvPr/>
            </p:nvGrpSpPr>
            <p:grpSpPr bwMode="auto">
              <a:xfrm rot="5400000">
                <a:off x="4152" y="3192"/>
                <a:ext cx="432" cy="96"/>
                <a:chOff x="4272" y="1776"/>
                <a:chExt cx="432" cy="96"/>
              </a:xfrm>
            </p:grpSpPr>
            <p:sp>
              <p:nvSpPr>
                <p:cNvPr id="30" name="Line 70"/>
                <p:cNvSpPr>
                  <a:spLocks noChangeShapeType="1"/>
                </p:cNvSpPr>
                <p:nvPr/>
              </p:nvSpPr>
              <p:spPr bwMode="auto">
                <a:xfrm>
                  <a:off x="4320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4368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72"/>
                <p:cNvSpPr>
                  <a:spLocks noChangeShapeType="1"/>
                </p:cNvSpPr>
                <p:nvPr/>
              </p:nvSpPr>
              <p:spPr bwMode="auto">
                <a:xfrm>
                  <a:off x="4416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4464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74"/>
                <p:cNvSpPr>
                  <a:spLocks noChangeShapeType="1"/>
                </p:cNvSpPr>
                <p:nvPr/>
              </p:nvSpPr>
              <p:spPr bwMode="auto">
                <a:xfrm>
                  <a:off x="4512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4560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76"/>
                <p:cNvSpPr>
                  <a:spLocks noChangeShapeType="1"/>
                </p:cNvSpPr>
                <p:nvPr/>
              </p:nvSpPr>
              <p:spPr bwMode="auto">
                <a:xfrm>
                  <a:off x="4608" y="1776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4272" y="177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4656" y="182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" name="Line 79"/>
              <p:cNvSpPr>
                <a:spLocks noChangeShapeType="1"/>
              </p:cNvSpPr>
              <p:nvPr/>
            </p:nvSpPr>
            <p:spPr bwMode="auto">
              <a:xfrm flipV="1">
                <a:off x="4368" y="283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80"/>
              <p:cNvSpPr>
                <a:spLocks noChangeShapeType="1"/>
              </p:cNvSpPr>
              <p:nvPr/>
            </p:nvSpPr>
            <p:spPr bwMode="auto">
              <a:xfrm>
                <a:off x="4368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" name="Group 84"/>
              <p:cNvGrpSpPr>
                <a:grpSpLocks/>
              </p:cNvGrpSpPr>
              <p:nvPr/>
            </p:nvGrpSpPr>
            <p:grpSpPr bwMode="auto">
              <a:xfrm>
                <a:off x="3381" y="2880"/>
                <a:ext cx="240" cy="96"/>
                <a:chOff x="3408" y="3264"/>
                <a:chExt cx="240" cy="96"/>
              </a:xfrm>
            </p:grpSpPr>
            <p:sp>
              <p:nvSpPr>
                <p:cNvPr id="27" name="Line 81"/>
                <p:cNvSpPr>
                  <a:spLocks noChangeShapeType="1"/>
                </p:cNvSpPr>
                <p:nvPr/>
              </p:nvSpPr>
              <p:spPr bwMode="auto">
                <a:xfrm>
                  <a:off x="3408" y="326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82"/>
                <p:cNvSpPr>
                  <a:spLocks noChangeShapeType="1"/>
                </p:cNvSpPr>
                <p:nvPr/>
              </p:nvSpPr>
              <p:spPr bwMode="auto">
                <a:xfrm>
                  <a:off x="3504" y="336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83"/>
                <p:cNvSpPr>
                  <a:spLocks noChangeShapeType="1"/>
                </p:cNvSpPr>
                <p:nvPr/>
              </p:nvSpPr>
              <p:spPr bwMode="auto">
                <a:xfrm>
                  <a:off x="3456" y="33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85"/>
              <p:cNvGrpSpPr>
                <a:grpSpLocks/>
              </p:cNvGrpSpPr>
              <p:nvPr/>
            </p:nvGrpSpPr>
            <p:grpSpPr bwMode="auto">
              <a:xfrm>
                <a:off x="4248" y="3648"/>
                <a:ext cx="240" cy="96"/>
                <a:chOff x="3408" y="3264"/>
                <a:chExt cx="240" cy="96"/>
              </a:xfrm>
            </p:grpSpPr>
            <p:sp>
              <p:nvSpPr>
                <p:cNvPr id="24" name="Line 86"/>
                <p:cNvSpPr>
                  <a:spLocks noChangeShapeType="1"/>
                </p:cNvSpPr>
                <p:nvPr/>
              </p:nvSpPr>
              <p:spPr bwMode="auto">
                <a:xfrm>
                  <a:off x="3408" y="326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87"/>
                <p:cNvSpPr>
                  <a:spLocks noChangeShapeType="1"/>
                </p:cNvSpPr>
                <p:nvPr/>
              </p:nvSpPr>
              <p:spPr bwMode="auto">
                <a:xfrm>
                  <a:off x="3504" y="336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88"/>
                <p:cNvSpPr>
                  <a:spLocks noChangeShapeType="1"/>
                </p:cNvSpPr>
                <p:nvPr/>
              </p:nvSpPr>
              <p:spPr bwMode="auto">
                <a:xfrm>
                  <a:off x="3456" y="33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6" name="Text Box 90"/>
            <p:cNvSpPr txBox="1">
              <a:spLocks noChangeArrowheads="1"/>
            </p:cNvSpPr>
            <p:nvPr/>
          </p:nvSpPr>
          <p:spPr bwMode="auto">
            <a:xfrm>
              <a:off x="7391400" y="3429000"/>
              <a:ext cx="533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/>
                <a:t>R</a:t>
              </a:r>
              <a:r>
                <a:rPr lang="en-US" sz="1400" baseline="-25000" dirty="0"/>
                <a:t>F</a:t>
              </a:r>
              <a:r>
                <a:rPr lang="en-US" sz="1400" baseline="-25000" dirty="0" smtClean="0"/>
                <a:t>F</a:t>
              </a:r>
              <a:endParaRPr lang="en-US" sz="1400" dirty="0"/>
            </a:p>
          </p:txBody>
        </p:sp>
        <p:sp>
          <p:nvSpPr>
            <p:cNvPr id="67" name="Text Box 91"/>
            <p:cNvSpPr txBox="1">
              <a:spLocks noChangeArrowheads="1"/>
            </p:cNvSpPr>
            <p:nvPr/>
          </p:nvSpPr>
          <p:spPr bwMode="auto">
            <a:xfrm>
              <a:off x="8229600" y="3429000"/>
              <a:ext cx="533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smtClean="0"/>
                <a:t>R</a:t>
              </a:r>
              <a:r>
                <a:rPr lang="en-US" sz="1400" baseline="-25000"/>
                <a:t>N</a:t>
              </a:r>
              <a:r>
                <a:rPr lang="en-US" sz="1400" baseline="-25000" smtClean="0"/>
                <a:t>F</a:t>
              </a:r>
              <a:endParaRPr lang="en-US" sz="1400"/>
            </a:p>
          </p:txBody>
        </p:sp>
        <p:sp>
          <p:nvSpPr>
            <p:cNvPr id="68" name="Text Box 92"/>
            <p:cNvSpPr txBox="1">
              <a:spLocks noChangeArrowheads="1"/>
            </p:cNvSpPr>
            <p:nvPr/>
          </p:nvSpPr>
          <p:spPr bwMode="auto">
            <a:xfrm>
              <a:off x="6172200" y="3429000"/>
              <a:ext cx="1066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R</a:t>
              </a:r>
              <a:r>
                <a:rPr lang="en-US" sz="1400" baseline="-25000"/>
                <a:t>Conduction</a:t>
              </a:r>
              <a:endParaRPr lang="en-US" sz="1400"/>
            </a:p>
          </p:txBody>
        </p:sp>
        <p:sp>
          <p:nvSpPr>
            <p:cNvPr id="69" name="Text Box 93"/>
            <p:cNvSpPr txBox="1">
              <a:spLocks noChangeArrowheads="1"/>
            </p:cNvSpPr>
            <p:nvPr/>
          </p:nvSpPr>
          <p:spPr bwMode="auto">
            <a:xfrm>
              <a:off x="7543800" y="2438400"/>
              <a:ext cx="533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T</a:t>
              </a:r>
              <a:r>
                <a:rPr lang="en-US" sz="1400" baseline="-25000"/>
                <a:t>Hot</a:t>
              </a:r>
              <a:endParaRPr lang="en-US" sz="1400"/>
            </a:p>
          </p:txBody>
        </p:sp>
        <p:sp>
          <p:nvSpPr>
            <p:cNvPr id="70" name="Text Box 94"/>
            <p:cNvSpPr txBox="1">
              <a:spLocks noChangeArrowheads="1"/>
            </p:cNvSpPr>
            <p:nvPr/>
          </p:nvSpPr>
          <p:spPr bwMode="auto">
            <a:xfrm>
              <a:off x="7772400" y="4495800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/>
                <a:t>T</a:t>
              </a:r>
              <a:r>
                <a:rPr lang="en-US" sz="1400" baseline="-25000" dirty="0" err="1"/>
                <a:t>Cold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5521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/>
          <p:cNvGrpSpPr/>
          <p:nvPr/>
        </p:nvGrpSpPr>
        <p:grpSpPr>
          <a:xfrm>
            <a:off x="1524000" y="4937612"/>
            <a:ext cx="6060361" cy="1844188"/>
            <a:chOff x="815318" y="6583009"/>
            <a:chExt cx="7414282" cy="2256191"/>
          </a:xfrm>
        </p:grpSpPr>
        <p:grpSp>
          <p:nvGrpSpPr>
            <p:cNvPr id="143" name="Group 142"/>
            <p:cNvGrpSpPr/>
            <p:nvPr/>
          </p:nvGrpSpPr>
          <p:grpSpPr>
            <a:xfrm>
              <a:off x="815318" y="6583009"/>
              <a:ext cx="7414282" cy="2256191"/>
              <a:chOff x="877942" y="3317270"/>
              <a:chExt cx="7414282" cy="2256191"/>
            </a:xfrm>
          </p:grpSpPr>
          <p:sp>
            <p:nvSpPr>
              <p:cNvPr id="165" name="Oval 172"/>
              <p:cNvSpPr/>
              <p:nvPr/>
            </p:nvSpPr>
            <p:spPr>
              <a:xfrm>
                <a:off x="888721" y="3709131"/>
                <a:ext cx="7393316" cy="1864330"/>
              </a:xfrm>
              <a:custGeom>
                <a:avLst/>
                <a:gdLst/>
                <a:ahLst/>
                <a:cxnLst/>
                <a:rect l="l" t="t" r="r" b="b"/>
                <a:pathLst>
                  <a:path w="7393316" h="1864330">
                    <a:moveTo>
                      <a:pt x="3720030" y="707247"/>
                    </a:moveTo>
                    <a:cubicBezTo>
                      <a:pt x="3259643" y="707247"/>
                      <a:pt x="2886426" y="807946"/>
                      <a:pt x="2886426" y="932165"/>
                    </a:cubicBezTo>
                    <a:cubicBezTo>
                      <a:pt x="2886426" y="1056384"/>
                      <a:pt x="3259643" y="1157083"/>
                      <a:pt x="3720030" y="1157083"/>
                    </a:cubicBezTo>
                    <a:cubicBezTo>
                      <a:pt x="4180417" y="1157083"/>
                      <a:pt x="4553634" y="1056384"/>
                      <a:pt x="4553634" y="932165"/>
                    </a:cubicBezTo>
                    <a:cubicBezTo>
                      <a:pt x="4553634" y="807946"/>
                      <a:pt x="4180417" y="707247"/>
                      <a:pt x="3720030" y="707247"/>
                    </a:cubicBezTo>
                    <a:close/>
                    <a:moveTo>
                      <a:pt x="3696658" y="0"/>
                    </a:moveTo>
                    <a:cubicBezTo>
                      <a:pt x="5738266" y="0"/>
                      <a:pt x="7393316" y="417344"/>
                      <a:pt x="7393316" y="932165"/>
                    </a:cubicBezTo>
                    <a:cubicBezTo>
                      <a:pt x="7393316" y="1446986"/>
                      <a:pt x="5738266" y="1864330"/>
                      <a:pt x="3696658" y="1864330"/>
                    </a:cubicBezTo>
                    <a:cubicBezTo>
                      <a:pt x="1655050" y="1864330"/>
                      <a:pt x="0" y="1446986"/>
                      <a:pt x="0" y="932165"/>
                    </a:cubicBezTo>
                    <a:cubicBezTo>
                      <a:pt x="0" y="417344"/>
                      <a:pt x="1655050" y="0"/>
                      <a:pt x="369665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66" name="Oval 172"/>
              <p:cNvSpPr/>
              <p:nvPr/>
            </p:nvSpPr>
            <p:spPr>
              <a:xfrm>
                <a:off x="893434" y="3317270"/>
                <a:ext cx="7393316" cy="1864330"/>
              </a:xfrm>
              <a:custGeom>
                <a:avLst/>
                <a:gdLst/>
                <a:ahLst/>
                <a:cxnLst/>
                <a:rect l="l" t="t" r="r" b="b"/>
                <a:pathLst>
                  <a:path w="7393316" h="1864330">
                    <a:moveTo>
                      <a:pt x="3720030" y="707247"/>
                    </a:moveTo>
                    <a:cubicBezTo>
                      <a:pt x="3259643" y="707247"/>
                      <a:pt x="2886426" y="807946"/>
                      <a:pt x="2886426" y="932165"/>
                    </a:cubicBezTo>
                    <a:cubicBezTo>
                      <a:pt x="2886426" y="1056384"/>
                      <a:pt x="3259643" y="1157083"/>
                      <a:pt x="3720030" y="1157083"/>
                    </a:cubicBezTo>
                    <a:cubicBezTo>
                      <a:pt x="4180417" y="1157083"/>
                      <a:pt x="4553634" y="1056384"/>
                      <a:pt x="4553634" y="932165"/>
                    </a:cubicBezTo>
                    <a:cubicBezTo>
                      <a:pt x="4553634" y="807946"/>
                      <a:pt x="4180417" y="707247"/>
                      <a:pt x="3720030" y="707247"/>
                    </a:cubicBezTo>
                    <a:close/>
                    <a:moveTo>
                      <a:pt x="3696658" y="0"/>
                    </a:moveTo>
                    <a:cubicBezTo>
                      <a:pt x="5738266" y="0"/>
                      <a:pt x="7393316" y="417344"/>
                      <a:pt x="7393316" y="932165"/>
                    </a:cubicBezTo>
                    <a:cubicBezTo>
                      <a:pt x="7393316" y="1446986"/>
                      <a:pt x="5738266" y="1864330"/>
                      <a:pt x="3696658" y="1864330"/>
                    </a:cubicBezTo>
                    <a:cubicBezTo>
                      <a:pt x="1655050" y="1864330"/>
                      <a:pt x="0" y="1446986"/>
                      <a:pt x="0" y="932165"/>
                    </a:cubicBezTo>
                    <a:cubicBezTo>
                      <a:pt x="0" y="417344"/>
                      <a:pt x="1655050" y="0"/>
                      <a:pt x="369665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67" name="Rectangle 182"/>
              <p:cNvSpPr/>
              <p:nvPr/>
            </p:nvSpPr>
            <p:spPr>
              <a:xfrm>
                <a:off x="877942" y="4245644"/>
                <a:ext cx="7414282" cy="1324026"/>
              </a:xfrm>
              <a:custGeom>
                <a:avLst/>
                <a:gdLst/>
                <a:ahLst/>
                <a:cxnLst/>
                <a:rect l="l" t="t" r="r" b="b"/>
                <a:pathLst>
                  <a:path w="7414282" h="1324026">
                    <a:moveTo>
                      <a:pt x="0" y="0"/>
                    </a:moveTo>
                    <a:lnTo>
                      <a:pt x="27056" y="0"/>
                    </a:lnTo>
                    <a:lnTo>
                      <a:pt x="26933" y="1221"/>
                    </a:lnTo>
                    <a:cubicBezTo>
                      <a:pt x="26933" y="516042"/>
                      <a:pt x="1681983" y="933386"/>
                      <a:pt x="3723591" y="933386"/>
                    </a:cubicBezTo>
                    <a:cubicBezTo>
                      <a:pt x="5696162" y="933386"/>
                      <a:pt x="7307876" y="543790"/>
                      <a:pt x="7414282" y="53027"/>
                    </a:cubicBezTo>
                    <a:lnTo>
                      <a:pt x="7414282" y="436326"/>
                    </a:lnTo>
                    <a:lnTo>
                      <a:pt x="7408840" y="446001"/>
                    </a:lnTo>
                    <a:lnTo>
                      <a:pt x="7408840" y="413359"/>
                    </a:lnTo>
                    <a:lnTo>
                      <a:pt x="7396411" y="413359"/>
                    </a:lnTo>
                    <a:cubicBezTo>
                      <a:pt x="7394726" y="452007"/>
                      <a:pt x="7383711" y="490089"/>
                      <a:pt x="7363220" y="527105"/>
                    </a:cubicBezTo>
                    <a:lnTo>
                      <a:pt x="7350830" y="549133"/>
                    </a:lnTo>
                    <a:cubicBezTo>
                      <a:pt x="7099767" y="950942"/>
                      <a:pt x="5831017" y="1267072"/>
                      <a:pt x="4231371" y="1324026"/>
                    </a:cubicBezTo>
                    <a:lnTo>
                      <a:pt x="3170111" y="1324026"/>
                    </a:lnTo>
                    <a:cubicBezTo>
                      <a:pt x="1393681" y="1260777"/>
                      <a:pt x="25325" y="877902"/>
                      <a:pt x="5071" y="413359"/>
                    </a:cubicBezTo>
                    <a:lnTo>
                      <a:pt x="0" y="413359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2162172" y="6641305"/>
              <a:ext cx="4730945" cy="1447801"/>
              <a:chOff x="4738607" y="5410200"/>
              <a:chExt cx="4730945" cy="1447801"/>
            </a:xfrm>
          </p:grpSpPr>
          <p:sp>
            <p:nvSpPr>
              <p:cNvPr id="147" name="Diamond 15"/>
              <p:cNvSpPr>
                <a:spLocks noChangeAspect="1"/>
              </p:cNvSpPr>
              <p:nvPr/>
            </p:nvSpPr>
            <p:spPr>
              <a:xfrm>
                <a:off x="6058935" y="5628587"/>
                <a:ext cx="2094465" cy="479209"/>
              </a:xfrm>
              <a:custGeom>
                <a:avLst/>
                <a:gdLst/>
                <a:ahLst/>
                <a:cxnLst/>
                <a:rect l="l" t="t" r="r" b="b"/>
                <a:pathLst>
                  <a:path w="2094465" h="392796">
                    <a:moveTo>
                      <a:pt x="1047233" y="0"/>
                    </a:moveTo>
                    <a:lnTo>
                      <a:pt x="2094465" y="261808"/>
                    </a:lnTo>
                    <a:lnTo>
                      <a:pt x="1574357" y="391835"/>
                    </a:lnTo>
                    <a:cubicBezTo>
                      <a:pt x="1431565" y="359404"/>
                      <a:pt x="1249517" y="340740"/>
                      <a:pt x="1051311" y="340740"/>
                    </a:cubicBezTo>
                    <a:cubicBezTo>
                      <a:pt x="851105" y="340740"/>
                      <a:pt x="667383" y="359783"/>
                      <a:pt x="523950" y="392796"/>
                    </a:cubicBezTo>
                    <a:lnTo>
                      <a:pt x="0" y="26180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48" name="Diamond 134"/>
              <p:cNvSpPr>
                <a:spLocks noChangeAspect="1"/>
              </p:cNvSpPr>
              <p:nvPr/>
            </p:nvSpPr>
            <p:spPr>
              <a:xfrm>
                <a:off x="7812371" y="6019800"/>
                <a:ext cx="1597294" cy="523616"/>
              </a:xfrm>
              <a:custGeom>
                <a:avLst/>
                <a:gdLst/>
                <a:ahLst/>
                <a:cxnLst/>
                <a:rect l="l" t="t" r="r" b="b"/>
                <a:pathLst>
                  <a:path w="1597294" h="523616">
                    <a:moveTo>
                      <a:pt x="550062" y="0"/>
                    </a:moveTo>
                    <a:lnTo>
                      <a:pt x="1597294" y="261808"/>
                    </a:lnTo>
                    <a:lnTo>
                      <a:pt x="550062" y="523616"/>
                    </a:lnTo>
                    <a:lnTo>
                      <a:pt x="0" y="386101"/>
                    </a:lnTo>
                    <a:cubicBezTo>
                      <a:pt x="89267" y="350373"/>
                      <a:pt x="141337" y="307256"/>
                      <a:pt x="141337" y="260858"/>
                    </a:cubicBezTo>
                    <a:cubicBezTo>
                      <a:pt x="141337" y="214917"/>
                      <a:pt x="90288" y="172193"/>
                      <a:pt x="2543" y="13688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49" name="Diamond 135"/>
              <p:cNvSpPr>
                <a:spLocks noChangeAspect="1"/>
              </p:cNvSpPr>
              <p:nvPr/>
            </p:nvSpPr>
            <p:spPr>
              <a:xfrm>
                <a:off x="4800600" y="6019800"/>
                <a:ext cx="1610659" cy="523616"/>
              </a:xfrm>
              <a:custGeom>
                <a:avLst/>
                <a:gdLst/>
                <a:ahLst/>
                <a:cxnLst/>
                <a:rect l="l" t="t" r="r" b="b"/>
                <a:pathLst>
                  <a:path w="1610659" h="523616">
                    <a:moveTo>
                      <a:pt x="1047233" y="0"/>
                    </a:moveTo>
                    <a:lnTo>
                      <a:pt x="1608116" y="140221"/>
                    </a:lnTo>
                    <a:cubicBezTo>
                      <a:pt x="1524407" y="174472"/>
                      <a:pt x="1476042" y="216141"/>
                      <a:pt x="1476042" y="260858"/>
                    </a:cubicBezTo>
                    <a:cubicBezTo>
                      <a:pt x="1476042" y="306041"/>
                      <a:pt x="1525420" y="348112"/>
                      <a:pt x="1610659" y="382760"/>
                    </a:cubicBezTo>
                    <a:lnTo>
                      <a:pt x="1047233" y="523616"/>
                    </a:lnTo>
                    <a:lnTo>
                      <a:pt x="0" y="26180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50" name="Diamond 136"/>
              <p:cNvSpPr>
                <a:spLocks noChangeAspect="1"/>
              </p:cNvSpPr>
              <p:nvPr/>
            </p:nvSpPr>
            <p:spPr>
              <a:xfrm>
                <a:off x="6058935" y="6460008"/>
                <a:ext cx="2094465" cy="397993"/>
              </a:xfrm>
              <a:custGeom>
                <a:avLst/>
                <a:gdLst/>
                <a:ahLst/>
                <a:cxnLst/>
                <a:rect l="l" t="t" r="r" b="b"/>
                <a:pathLst>
                  <a:path w="2094465" h="397993">
                    <a:moveTo>
                      <a:pt x="1549724" y="0"/>
                    </a:moveTo>
                    <a:lnTo>
                      <a:pt x="2094465" y="136185"/>
                    </a:lnTo>
                    <a:lnTo>
                      <a:pt x="1047233" y="397993"/>
                    </a:lnTo>
                    <a:lnTo>
                      <a:pt x="0" y="136185"/>
                    </a:lnTo>
                    <a:lnTo>
                      <a:pt x="544741" y="0"/>
                    </a:lnTo>
                    <a:cubicBezTo>
                      <a:pt x="684284" y="29584"/>
                      <a:pt x="858428" y="46519"/>
                      <a:pt x="1047232" y="46519"/>
                    </a:cubicBezTo>
                    <a:cubicBezTo>
                      <a:pt x="1236037" y="46519"/>
                      <a:pt x="1410181" y="29584"/>
                      <a:pt x="1549724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51" name="Diamond 15"/>
              <p:cNvSpPr>
                <a:spLocks noChangeAspect="1"/>
              </p:cNvSpPr>
              <p:nvPr/>
            </p:nvSpPr>
            <p:spPr>
              <a:xfrm>
                <a:off x="6058935" y="5410200"/>
                <a:ext cx="2094465" cy="392796"/>
              </a:xfrm>
              <a:custGeom>
                <a:avLst/>
                <a:gdLst/>
                <a:ahLst/>
                <a:cxnLst/>
                <a:rect l="l" t="t" r="r" b="b"/>
                <a:pathLst>
                  <a:path w="2094465" h="392796">
                    <a:moveTo>
                      <a:pt x="1047233" y="0"/>
                    </a:moveTo>
                    <a:lnTo>
                      <a:pt x="2094465" y="261808"/>
                    </a:lnTo>
                    <a:lnTo>
                      <a:pt x="1574357" y="391835"/>
                    </a:lnTo>
                    <a:cubicBezTo>
                      <a:pt x="1431565" y="359404"/>
                      <a:pt x="1249517" y="340740"/>
                      <a:pt x="1051311" y="340740"/>
                    </a:cubicBezTo>
                    <a:cubicBezTo>
                      <a:pt x="851105" y="340740"/>
                      <a:pt x="667383" y="359783"/>
                      <a:pt x="523950" y="392796"/>
                    </a:cubicBezTo>
                    <a:lnTo>
                      <a:pt x="0" y="26180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52" name="Parallelogram 151"/>
              <p:cNvSpPr/>
              <p:nvPr/>
            </p:nvSpPr>
            <p:spPr>
              <a:xfrm rot="20760000">
                <a:off x="7600430" y="5744029"/>
                <a:ext cx="611300" cy="287052"/>
              </a:xfrm>
              <a:prstGeom prst="parallelogram">
                <a:avLst>
                  <a:gd name="adj" fmla="val 22817"/>
                </a:avLst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53" name="Parallelogram 152"/>
              <p:cNvSpPr/>
              <p:nvPr/>
            </p:nvSpPr>
            <p:spPr>
              <a:xfrm rot="840000" flipH="1">
                <a:off x="4738607" y="6117090"/>
                <a:ext cx="1156119" cy="291213"/>
              </a:xfrm>
              <a:prstGeom prst="parallelogram">
                <a:avLst>
                  <a:gd name="adj" fmla="val 26622"/>
                </a:avLst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54" name="Parallelogram 153"/>
              <p:cNvSpPr/>
              <p:nvPr/>
            </p:nvSpPr>
            <p:spPr>
              <a:xfrm rot="840000" flipH="1">
                <a:off x="6008253" y="5741555"/>
                <a:ext cx="616648" cy="291213"/>
              </a:xfrm>
              <a:prstGeom prst="parallelogram">
                <a:avLst>
                  <a:gd name="adj" fmla="val 26622"/>
                </a:avLst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55" name="Parallelogram 154"/>
              <p:cNvSpPr/>
              <p:nvPr/>
            </p:nvSpPr>
            <p:spPr>
              <a:xfrm rot="20760000">
                <a:off x="8325445" y="6117853"/>
                <a:ext cx="1144107" cy="287052"/>
              </a:xfrm>
              <a:prstGeom prst="parallelogram">
                <a:avLst>
                  <a:gd name="adj" fmla="val 22817"/>
                </a:avLst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6096000" y="5857616"/>
                <a:ext cx="315259" cy="381000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7812371" y="5857615"/>
                <a:ext cx="315259" cy="381000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58" name="Parallelogram 157"/>
              <p:cNvSpPr/>
              <p:nvPr/>
            </p:nvSpPr>
            <p:spPr>
              <a:xfrm rot="20760000">
                <a:off x="5806265" y="6179920"/>
                <a:ext cx="658368" cy="287052"/>
              </a:xfrm>
              <a:prstGeom prst="parallelogram">
                <a:avLst>
                  <a:gd name="adj" fmla="val 22817"/>
                </a:avLst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59" name="Diamond 135"/>
              <p:cNvSpPr>
                <a:spLocks noChangeAspect="1"/>
              </p:cNvSpPr>
              <p:nvPr/>
            </p:nvSpPr>
            <p:spPr>
              <a:xfrm>
                <a:off x="4800600" y="5715000"/>
                <a:ext cx="1610659" cy="523616"/>
              </a:xfrm>
              <a:custGeom>
                <a:avLst/>
                <a:gdLst/>
                <a:ahLst/>
                <a:cxnLst/>
                <a:rect l="l" t="t" r="r" b="b"/>
                <a:pathLst>
                  <a:path w="1610659" h="523616">
                    <a:moveTo>
                      <a:pt x="1047233" y="0"/>
                    </a:moveTo>
                    <a:lnTo>
                      <a:pt x="1608116" y="140221"/>
                    </a:lnTo>
                    <a:cubicBezTo>
                      <a:pt x="1524407" y="174472"/>
                      <a:pt x="1476042" y="216141"/>
                      <a:pt x="1476042" y="260858"/>
                    </a:cubicBezTo>
                    <a:cubicBezTo>
                      <a:pt x="1476042" y="306041"/>
                      <a:pt x="1525420" y="348112"/>
                      <a:pt x="1610659" y="382760"/>
                    </a:cubicBezTo>
                    <a:lnTo>
                      <a:pt x="1047233" y="523616"/>
                    </a:lnTo>
                    <a:lnTo>
                      <a:pt x="0" y="26180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60" name="Parallelogram 159"/>
              <p:cNvSpPr/>
              <p:nvPr/>
            </p:nvSpPr>
            <p:spPr>
              <a:xfrm rot="840000" flipH="1">
                <a:off x="7764967" y="6182376"/>
                <a:ext cx="651416" cy="291213"/>
              </a:xfrm>
              <a:prstGeom prst="parallelogram">
                <a:avLst>
                  <a:gd name="adj" fmla="val 26622"/>
                </a:avLst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61" name="Diamond 134"/>
              <p:cNvSpPr>
                <a:spLocks noChangeAspect="1"/>
              </p:cNvSpPr>
              <p:nvPr/>
            </p:nvSpPr>
            <p:spPr>
              <a:xfrm>
                <a:off x="7812371" y="5715000"/>
                <a:ext cx="1597294" cy="523616"/>
              </a:xfrm>
              <a:custGeom>
                <a:avLst/>
                <a:gdLst/>
                <a:ahLst/>
                <a:cxnLst/>
                <a:rect l="l" t="t" r="r" b="b"/>
                <a:pathLst>
                  <a:path w="1597294" h="523616">
                    <a:moveTo>
                      <a:pt x="550062" y="0"/>
                    </a:moveTo>
                    <a:lnTo>
                      <a:pt x="1597294" y="261808"/>
                    </a:lnTo>
                    <a:lnTo>
                      <a:pt x="550062" y="523616"/>
                    </a:lnTo>
                    <a:lnTo>
                      <a:pt x="0" y="386101"/>
                    </a:lnTo>
                    <a:cubicBezTo>
                      <a:pt x="89267" y="350373"/>
                      <a:pt x="141337" y="307256"/>
                      <a:pt x="141337" y="260858"/>
                    </a:cubicBezTo>
                    <a:cubicBezTo>
                      <a:pt x="141337" y="214917"/>
                      <a:pt x="90288" y="172193"/>
                      <a:pt x="2543" y="13688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62" name="Diamond 136"/>
              <p:cNvSpPr>
                <a:spLocks noChangeAspect="1"/>
              </p:cNvSpPr>
              <p:nvPr/>
            </p:nvSpPr>
            <p:spPr>
              <a:xfrm>
                <a:off x="6058935" y="6155208"/>
                <a:ext cx="2094465" cy="397993"/>
              </a:xfrm>
              <a:custGeom>
                <a:avLst/>
                <a:gdLst/>
                <a:ahLst/>
                <a:cxnLst/>
                <a:rect l="l" t="t" r="r" b="b"/>
                <a:pathLst>
                  <a:path w="2094465" h="397993">
                    <a:moveTo>
                      <a:pt x="1549724" y="0"/>
                    </a:moveTo>
                    <a:lnTo>
                      <a:pt x="2094465" y="136185"/>
                    </a:lnTo>
                    <a:lnTo>
                      <a:pt x="1047233" y="397993"/>
                    </a:lnTo>
                    <a:lnTo>
                      <a:pt x="0" y="136185"/>
                    </a:lnTo>
                    <a:lnTo>
                      <a:pt x="544741" y="0"/>
                    </a:lnTo>
                    <a:cubicBezTo>
                      <a:pt x="684284" y="29584"/>
                      <a:pt x="858428" y="46519"/>
                      <a:pt x="1047232" y="46519"/>
                    </a:cubicBezTo>
                    <a:cubicBezTo>
                      <a:pt x="1236037" y="46519"/>
                      <a:pt x="1410181" y="29584"/>
                      <a:pt x="1549724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63" name="Parallelogram 162"/>
              <p:cNvSpPr/>
              <p:nvPr/>
            </p:nvSpPr>
            <p:spPr>
              <a:xfrm rot="840000" flipH="1">
                <a:off x="6000531" y="6431267"/>
                <a:ext cx="1156119" cy="291213"/>
              </a:xfrm>
              <a:prstGeom prst="parallelogram">
                <a:avLst>
                  <a:gd name="adj" fmla="val 26622"/>
                </a:avLst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64" name="Parallelogram 163"/>
              <p:cNvSpPr/>
              <p:nvPr/>
            </p:nvSpPr>
            <p:spPr>
              <a:xfrm rot="20760000">
                <a:off x="7065382" y="6433477"/>
                <a:ext cx="1144107" cy="287052"/>
              </a:xfrm>
              <a:prstGeom prst="parallelogram">
                <a:avLst>
                  <a:gd name="adj" fmla="val 22817"/>
                </a:avLst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145" name="Rectangle 144"/>
            <p:cNvSpPr/>
            <p:nvPr/>
          </p:nvSpPr>
          <p:spPr>
            <a:xfrm>
              <a:off x="4013477" y="7174705"/>
              <a:ext cx="950845" cy="183487"/>
            </a:xfrm>
            <a:prstGeom prst="rect">
              <a:avLst/>
            </a:prstGeom>
            <a:solidFill>
              <a:srgbClr val="DC690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110038" y="7184103"/>
              <a:ext cx="950845" cy="183487"/>
            </a:xfrm>
            <a:prstGeom prst="rect">
              <a:avLst/>
            </a:prstGeom>
            <a:solidFill>
              <a:srgbClr val="DC690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168" name="Cube 167"/>
          <p:cNvSpPr/>
          <p:nvPr/>
        </p:nvSpPr>
        <p:spPr>
          <a:xfrm>
            <a:off x="4392248" y="5362748"/>
            <a:ext cx="311426" cy="127460"/>
          </a:xfrm>
          <a:prstGeom prst="cube">
            <a:avLst>
              <a:gd name="adj" fmla="val 54057"/>
            </a:avLst>
          </a:prstGeom>
          <a:solidFill>
            <a:srgbClr val="DEC350"/>
          </a:solidFill>
          <a:ln w="25400" cap="flat" cmpd="sng" algn="ctr">
            <a:solidFill>
              <a:srgbClr val="9F8D23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2593765" y="4615326"/>
            <a:ext cx="3920508" cy="1302715"/>
            <a:chOff x="2190750" y="4883251"/>
            <a:chExt cx="4796373" cy="1593749"/>
          </a:xfrm>
        </p:grpSpPr>
        <p:sp>
          <p:nvSpPr>
            <p:cNvPr id="170" name="Parallelogram 169"/>
            <p:cNvSpPr/>
            <p:nvPr/>
          </p:nvSpPr>
          <p:spPr>
            <a:xfrm rot="20760000">
              <a:off x="4390308" y="4912991"/>
              <a:ext cx="272075" cy="420476"/>
            </a:xfrm>
            <a:prstGeom prst="parallelogram">
              <a:avLst>
                <a:gd name="adj" fmla="val 38104"/>
              </a:avLst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71" name="Parallelogram 170"/>
            <p:cNvSpPr/>
            <p:nvPr/>
          </p:nvSpPr>
          <p:spPr>
            <a:xfrm rot="840000" flipH="1">
              <a:off x="6676308" y="5467883"/>
              <a:ext cx="272075" cy="420476"/>
            </a:xfrm>
            <a:prstGeom prst="parallelogram">
              <a:avLst>
                <a:gd name="adj" fmla="val 38104"/>
              </a:avLst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72" name="Diamond 171"/>
            <p:cNvSpPr/>
            <p:nvPr/>
          </p:nvSpPr>
          <p:spPr>
            <a:xfrm>
              <a:off x="2299379" y="5334000"/>
              <a:ext cx="4572000" cy="1143000"/>
            </a:xfrm>
            <a:prstGeom prst="diamond">
              <a:avLst/>
            </a:prstGeom>
            <a:solidFill>
              <a:srgbClr val="4F81BD">
                <a:alpha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73" name="Diamond 172"/>
            <p:cNvSpPr/>
            <p:nvPr/>
          </p:nvSpPr>
          <p:spPr>
            <a:xfrm>
              <a:off x="2312492" y="4883251"/>
              <a:ext cx="4572000" cy="1143000"/>
            </a:xfrm>
            <a:prstGeom prst="diamond">
              <a:avLst/>
            </a:prstGeom>
            <a:solidFill>
              <a:srgbClr val="4F81BD">
                <a:alpha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74" name="Parallelogram 173"/>
            <p:cNvSpPr/>
            <p:nvPr/>
          </p:nvSpPr>
          <p:spPr>
            <a:xfrm rot="20755528">
              <a:off x="4508463" y="5761412"/>
              <a:ext cx="2478660" cy="427691"/>
            </a:xfrm>
            <a:prstGeom prst="parallelogram">
              <a:avLst/>
            </a:prstGeom>
            <a:solidFill>
              <a:srgbClr val="4F81BD">
                <a:alpha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75" name="Parallelogram 174"/>
            <p:cNvSpPr/>
            <p:nvPr/>
          </p:nvSpPr>
          <p:spPr>
            <a:xfrm rot="844472" flipH="1">
              <a:off x="2190750" y="5754343"/>
              <a:ext cx="2478660" cy="427691"/>
            </a:xfrm>
            <a:prstGeom prst="parallelogram">
              <a:avLst/>
            </a:prstGeom>
            <a:solidFill>
              <a:srgbClr val="4F81BD">
                <a:alpha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76" name="Parallelogram 175"/>
            <p:cNvSpPr/>
            <p:nvPr/>
          </p:nvSpPr>
          <p:spPr>
            <a:xfrm rot="840000" flipH="1">
              <a:off x="2222375" y="5500467"/>
              <a:ext cx="272075" cy="420476"/>
            </a:xfrm>
            <a:prstGeom prst="parallelogram">
              <a:avLst>
                <a:gd name="adj" fmla="val 38104"/>
              </a:avLst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77" name="Parallelogram 176"/>
            <p:cNvSpPr/>
            <p:nvPr/>
          </p:nvSpPr>
          <p:spPr>
            <a:xfrm rot="20760000">
              <a:off x="4546475" y="6027949"/>
              <a:ext cx="272075" cy="420476"/>
            </a:xfrm>
            <a:prstGeom prst="parallelogram">
              <a:avLst>
                <a:gd name="adj" fmla="val 38104"/>
              </a:avLst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78" name="Isosceles Triangle 177"/>
            <p:cNvSpPr/>
            <p:nvPr/>
          </p:nvSpPr>
          <p:spPr>
            <a:xfrm rot="10800000">
              <a:off x="4391439" y="5983249"/>
              <a:ext cx="373698" cy="45719"/>
            </a:xfrm>
            <a:prstGeom prst="triangle">
              <a:avLst/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79" name="Isosceles Triangle 178"/>
            <p:cNvSpPr/>
            <p:nvPr/>
          </p:nvSpPr>
          <p:spPr>
            <a:xfrm rot="16200000">
              <a:off x="2316337" y="5371459"/>
              <a:ext cx="81327" cy="169613"/>
            </a:xfrm>
            <a:prstGeom prst="triangle">
              <a:avLst/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80" name="Isosceles Triangle 179"/>
            <p:cNvSpPr/>
            <p:nvPr/>
          </p:nvSpPr>
          <p:spPr>
            <a:xfrm rot="5400000" flipH="1">
              <a:off x="6755434" y="5378071"/>
              <a:ext cx="81327" cy="169613"/>
            </a:xfrm>
            <a:prstGeom prst="triangle">
              <a:avLst/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81" name="Isosceles Triangle 180"/>
            <p:cNvSpPr/>
            <p:nvPr/>
          </p:nvSpPr>
          <p:spPr>
            <a:xfrm rot="10800000" flipV="1">
              <a:off x="4411706" y="4884416"/>
              <a:ext cx="373698" cy="45719"/>
            </a:xfrm>
            <a:prstGeom prst="triangle">
              <a:avLst/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2588200" y="4012678"/>
            <a:ext cx="3884013" cy="1010508"/>
            <a:chOff x="2588200" y="4012678"/>
            <a:chExt cx="3884013" cy="1010508"/>
          </a:xfrm>
        </p:grpSpPr>
        <p:sp>
          <p:nvSpPr>
            <p:cNvPr id="438" name="Isosceles Triangle 437"/>
            <p:cNvSpPr/>
            <p:nvPr/>
          </p:nvSpPr>
          <p:spPr>
            <a:xfrm rot="16200000">
              <a:off x="2681215" y="4763704"/>
              <a:ext cx="66476" cy="138640"/>
            </a:xfrm>
            <a:prstGeom prst="triangle">
              <a:avLst/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39" name="Isosceles Triangle 438"/>
            <p:cNvSpPr/>
            <p:nvPr/>
          </p:nvSpPr>
          <p:spPr>
            <a:xfrm rot="5400000" flipH="1">
              <a:off x="6309689" y="4769108"/>
              <a:ext cx="66476" cy="138640"/>
            </a:xfrm>
            <a:prstGeom prst="triangle">
              <a:avLst/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40" name="Isosceles Triangle 439"/>
            <p:cNvSpPr/>
            <p:nvPr/>
          </p:nvSpPr>
          <p:spPr>
            <a:xfrm rot="10800000" flipV="1">
              <a:off x="4393949" y="4295276"/>
              <a:ext cx="305457" cy="37370"/>
            </a:xfrm>
            <a:prstGeom prst="triangle">
              <a:avLst/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41" name="Parallelogram 440"/>
            <p:cNvSpPr/>
            <p:nvPr/>
          </p:nvSpPr>
          <p:spPr>
            <a:xfrm rot="840000" flipH="1">
              <a:off x="4483687" y="4032622"/>
              <a:ext cx="213706" cy="260477"/>
            </a:xfrm>
            <a:prstGeom prst="parallelogram">
              <a:avLst>
                <a:gd name="adj" fmla="val 32174"/>
              </a:avLst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42" name="Parallelogram 441"/>
            <p:cNvSpPr/>
            <p:nvPr/>
          </p:nvSpPr>
          <p:spPr>
            <a:xfrm rot="20760000">
              <a:off x="2594682" y="4486800"/>
              <a:ext cx="222391" cy="343693"/>
            </a:xfrm>
            <a:prstGeom prst="parallelogram">
              <a:avLst>
                <a:gd name="adj" fmla="val 38104"/>
              </a:avLst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43" name="Diamond 3"/>
            <p:cNvSpPr/>
            <p:nvPr/>
          </p:nvSpPr>
          <p:spPr>
            <a:xfrm>
              <a:off x="2672382" y="4275764"/>
              <a:ext cx="3737108" cy="747422"/>
            </a:xfrm>
            <a:custGeom>
              <a:avLst/>
              <a:gdLst/>
              <a:ahLst/>
              <a:cxnLst/>
              <a:rect l="l" t="t" r="r" b="b"/>
              <a:pathLst>
                <a:path w="4572000" h="778076">
                  <a:moveTo>
                    <a:pt x="2286000" y="0"/>
                  </a:moveTo>
                  <a:lnTo>
                    <a:pt x="4572000" y="571500"/>
                  </a:lnTo>
                  <a:lnTo>
                    <a:pt x="3745696" y="778076"/>
                  </a:lnTo>
                  <a:cubicBezTo>
                    <a:pt x="3392481" y="675106"/>
                    <a:pt x="2869531" y="610262"/>
                    <a:pt x="2286000" y="610262"/>
                  </a:cubicBezTo>
                  <a:cubicBezTo>
                    <a:pt x="1702470" y="610262"/>
                    <a:pt x="1179519" y="675106"/>
                    <a:pt x="826304" y="778076"/>
                  </a:cubicBezTo>
                  <a:lnTo>
                    <a:pt x="0" y="571500"/>
                  </a:lnTo>
                  <a:close/>
                </a:path>
              </a:pathLst>
            </a:custGeom>
            <a:solidFill>
              <a:srgbClr val="4F81BD">
                <a:alpha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44" name="Diamond 3"/>
            <p:cNvSpPr/>
            <p:nvPr/>
          </p:nvSpPr>
          <p:spPr>
            <a:xfrm>
              <a:off x="2669546" y="4012678"/>
              <a:ext cx="3737108" cy="635992"/>
            </a:xfrm>
            <a:custGeom>
              <a:avLst/>
              <a:gdLst/>
              <a:ahLst/>
              <a:cxnLst/>
              <a:rect l="l" t="t" r="r" b="b"/>
              <a:pathLst>
                <a:path w="4572000" h="778076">
                  <a:moveTo>
                    <a:pt x="2286000" y="0"/>
                  </a:moveTo>
                  <a:lnTo>
                    <a:pt x="4572000" y="571500"/>
                  </a:lnTo>
                  <a:lnTo>
                    <a:pt x="3745696" y="778076"/>
                  </a:lnTo>
                  <a:cubicBezTo>
                    <a:pt x="3392481" y="675106"/>
                    <a:pt x="2869531" y="610262"/>
                    <a:pt x="2286000" y="610262"/>
                  </a:cubicBezTo>
                  <a:cubicBezTo>
                    <a:pt x="1702470" y="610262"/>
                    <a:pt x="1179519" y="675106"/>
                    <a:pt x="826304" y="778076"/>
                  </a:cubicBezTo>
                  <a:lnTo>
                    <a:pt x="0" y="571500"/>
                  </a:lnTo>
                  <a:close/>
                </a:path>
              </a:pathLst>
            </a:custGeom>
            <a:solidFill>
              <a:srgbClr val="4F81BD">
                <a:alpha val="74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45" name="Parallelogram 444"/>
            <p:cNvSpPr/>
            <p:nvPr/>
          </p:nvSpPr>
          <p:spPr>
            <a:xfrm rot="20755528">
              <a:off x="5667361" y="4581993"/>
              <a:ext cx="804852" cy="349590"/>
            </a:xfrm>
            <a:prstGeom prst="parallelogram">
              <a:avLst/>
            </a:prstGeom>
            <a:solidFill>
              <a:srgbClr val="4F81BD">
                <a:alpha val="74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46" name="Parallelogram 445"/>
            <p:cNvSpPr/>
            <p:nvPr/>
          </p:nvSpPr>
          <p:spPr>
            <a:xfrm rot="844472" flipH="1">
              <a:off x="2588200" y="4583325"/>
              <a:ext cx="815809" cy="349590"/>
            </a:xfrm>
            <a:prstGeom prst="parallelogram">
              <a:avLst/>
            </a:prstGeom>
            <a:solidFill>
              <a:srgbClr val="4F81BD">
                <a:alpha val="74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47" name="Parallelogram 446"/>
            <p:cNvSpPr/>
            <p:nvPr/>
          </p:nvSpPr>
          <p:spPr>
            <a:xfrm rot="20760000">
              <a:off x="6241979" y="4518241"/>
              <a:ext cx="222391" cy="343693"/>
            </a:xfrm>
            <a:prstGeom prst="parallelogram">
              <a:avLst>
                <a:gd name="adj" fmla="val 38104"/>
              </a:avLst>
            </a:prstGeom>
            <a:solidFill>
              <a:srgbClr val="DC690A"/>
            </a:solidFill>
            <a:ln w="25400" cap="flat" cmpd="sng" algn="ctr">
              <a:solidFill>
                <a:srgbClr val="DC690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396" y="76200"/>
            <a:ext cx="7043208" cy="1523494"/>
          </a:xfrm>
        </p:spPr>
        <p:txBody>
          <a:bodyPr/>
          <a:lstStyle/>
          <a:p>
            <a:pPr algn="ctr"/>
            <a:r>
              <a:rPr lang="en-US" dirty="0" smtClean="0"/>
              <a:t>Experiment</a:t>
            </a:r>
            <a:endParaRPr lang="en-US" dirty="0"/>
          </a:p>
        </p:txBody>
      </p:sp>
      <p:grpSp>
        <p:nvGrpSpPr>
          <p:cNvPr id="192" name="Group 191"/>
          <p:cNvGrpSpPr/>
          <p:nvPr/>
        </p:nvGrpSpPr>
        <p:grpSpPr>
          <a:xfrm>
            <a:off x="2811464" y="3915022"/>
            <a:ext cx="3429024" cy="355302"/>
            <a:chOff x="2489491" y="3451474"/>
            <a:chExt cx="4195088" cy="434679"/>
          </a:xfrm>
        </p:grpSpPr>
        <p:sp>
          <p:nvSpPr>
            <p:cNvPr id="264" name="Parallelogram 263"/>
            <p:cNvSpPr/>
            <p:nvPr/>
          </p:nvSpPr>
          <p:spPr>
            <a:xfrm rot="20755528">
              <a:off x="2489491" y="3451474"/>
              <a:ext cx="2194560" cy="427691"/>
            </a:xfrm>
            <a:prstGeom prst="parallelogram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65" name="Parallelogram 264"/>
            <p:cNvSpPr/>
            <p:nvPr/>
          </p:nvSpPr>
          <p:spPr>
            <a:xfrm rot="844472" flipH="1">
              <a:off x="4517451" y="3455224"/>
              <a:ext cx="2167128" cy="430929"/>
            </a:xfrm>
            <a:prstGeom prst="parallelogram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3206414" y="4039990"/>
            <a:ext cx="2667477" cy="512960"/>
            <a:chOff x="2972675" y="882172"/>
            <a:chExt cx="3263407" cy="627558"/>
          </a:xfrm>
        </p:grpSpPr>
        <p:grpSp>
          <p:nvGrpSpPr>
            <p:cNvPr id="248" name="Group 247"/>
            <p:cNvGrpSpPr/>
            <p:nvPr/>
          </p:nvGrpSpPr>
          <p:grpSpPr>
            <a:xfrm>
              <a:off x="2972675" y="882172"/>
              <a:ext cx="3263407" cy="627558"/>
              <a:chOff x="2972675" y="882172"/>
              <a:chExt cx="3263407" cy="627558"/>
            </a:xfrm>
          </p:grpSpPr>
          <p:sp>
            <p:nvSpPr>
              <p:cNvPr id="258" name="Diamond 21"/>
              <p:cNvSpPr/>
              <p:nvPr/>
            </p:nvSpPr>
            <p:spPr>
              <a:xfrm>
                <a:off x="2989716" y="944102"/>
                <a:ext cx="3224304" cy="565628"/>
              </a:xfrm>
              <a:custGeom>
                <a:avLst/>
                <a:gdLst/>
                <a:ahLst/>
                <a:cxnLst/>
                <a:rect l="l" t="t" r="r" b="b"/>
                <a:pathLst>
                  <a:path w="3224304" h="565628">
                    <a:moveTo>
                      <a:pt x="1612152" y="0"/>
                    </a:moveTo>
                    <a:lnTo>
                      <a:pt x="3224304" y="403038"/>
                    </a:lnTo>
                    <a:lnTo>
                      <a:pt x="2573944" y="565628"/>
                    </a:lnTo>
                    <a:cubicBezTo>
                      <a:pt x="2428517" y="545363"/>
                      <a:pt x="2274852" y="530132"/>
                      <a:pt x="2114913" y="520227"/>
                    </a:cubicBezTo>
                    <a:cubicBezTo>
                      <a:pt x="2227274" y="489827"/>
                      <a:pt x="2295403" y="448421"/>
                      <a:pt x="2295403" y="403038"/>
                    </a:cubicBezTo>
                    <a:cubicBezTo>
                      <a:pt x="2295403" y="305009"/>
                      <a:pt x="1977529" y="225540"/>
                      <a:pt x="1585412" y="225540"/>
                    </a:cubicBezTo>
                    <a:cubicBezTo>
                      <a:pt x="1193295" y="225540"/>
                      <a:pt x="875421" y="305009"/>
                      <a:pt x="875421" y="403038"/>
                    </a:cubicBezTo>
                    <a:cubicBezTo>
                      <a:pt x="875421" y="449850"/>
                      <a:pt x="947909" y="492430"/>
                      <a:pt x="1066542" y="523448"/>
                    </a:cubicBezTo>
                    <a:cubicBezTo>
                      <a:pt x="921954" y="532899"/>
                      <a:pt x="782735" y="547114"/>
                      <a:pt x="650361" y="565628"/>
                    </a:cubicBezTo>
                    <a:lnTo>
                      <a:pt x="0" y="4030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59" name="Parallelogram 258"/>
              <p:cNvSpPr/>
              <p:nvPr/>
            </p:nvSpPr>
            <p:spPr>
              <a:xfrm rot="840000" flipH="1">
                <a:off x="2972675" y="1367142"/>
                <a:ext cx="687560" cy="67325"/>
              </a:xfrm>
              <a:prstGeom prst="parallelogram">
                <a:avLst>
                  <a:gd name="adj" fmla="val 28431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60" name="Parallelogram 259"/>
              <p:cNvSpPr/>
              <p:nvPr/>
            </p:nvSpPr>
            <p:spPr>
              <a:xfrm rot="21240000" flipH="1" flipV="1">
                <a:off x="3635397" y="1425800"/>
                <a:ext cx="429768" cy="64008"/>
              </a:xfrm>
              <a:prstGeom prst="parallelogram">
                <a:avLst>
                  <a:gd name="adj" fmla="val 9198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61" name="Parallelogram 260"/>
              <p:cNvSpPr/>
              <p:nvPr/>
            </p:nvSpPr>
            <p:spPr>
              <a:xfrm rot="20760000">
                <a:off x="5555227" y="1367233"/>
                <a:ext cx="680855" cy="67325"/>
              </a:xfrm>
              <a:prstGeom prst="parallelogram">
                <a:avLst>
                  <a:gd name="adj" fmla="val 28431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62" name="Parallelogram 261"/>
              <p:cNvSpPr/>
              <p:nvPr/>
            </p:nvSpPr>
            <p:spPr>
              <a:xfrm rot="360000" flipV="1">
                <a:off x="5103242" y="1423414"/>
                <a:ext cx="472441" cy="66551"/>
              </a:xfrm>
              <a:prstGeom prst="parallelogram">
                <a:avLst>
                  <a:gd name="adj" fmla="val 9198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63" name="Diamond 21"/>
              <p:cNvSpPr/>
              <p:nvPr/>
            </p:nvSpPr>
            <p:spPr>
              <a:xfrm>
                <a:off x="2990848" y="882172"/>
                <a:ext cx="3224304" cy="565628"/>
              </a:xfrm>
              <a:custGeom>
                <a:avLst/>
                <a:gdLst/>
                <a:ahLst/>
                <a:cxnLst/>
                <a:rect l="l" t="t" r="r" b="b"/>
                <a:pathLst>
                  <a:path w="3224304" h="565628">
                    <a:moveTo>
                      <a:pt x="1612152" y="0"/>
                    </a:moveTo>
                    <a:lnTo>
                      <a:pt x="3224304" y="403038"/>
                    </a:lnTo>
                    <a:lnTo>
                      <a:pt x="2573944" y="565628"/>
                    </a:lnTo>
                    <a:cubicBezTo>
                      <a:pt x="2428517" y="545363"/>
                      <a:pt x="2274852" y="530132"/>
                      <a:pt x="2114913" y="520227"/>
                    </a:cubicBezTo>
                    <a:cubicBezTo>
                      <a:pt x="2227274" y="489827"/>
                      <a:pt x="2295403" y="448421"/>
                      <a:pt x="2295403" y="403038"/>
                    </a:cubicBezTo>
                    <a:cubicBezTo>
                      <a:pt x="2295403" y="305009"/>
                      <a:pt x="1977529" y="225540"/>
                      <a:pt x="1585412" y="225540"/>
                    </a:cubicBezTo>
                    <a:cubicBezTo>
                      <a:pt x="1193295" y="225540"/>
                      <a:pt x="875421" y="305009"/>
                      <a:pt x="875421" y="403038"/>
                    </a:cubicBezTo>
                    <a:cubicBezTo>
                      <a:pt x="875421" y="449850"/>
                      <a:pt x="947909" y="492430"/>
                      <a:pt x="1066542" y="523448"/>
                    </a:cubicBezTo>
                    <a:cubicBezTo>
                      <a:pt x="921954" y="532899"/>
                      <a:pt x="782735" y="547114"/>
                      <a:pt x="650361" y="565628"/>
                    </a:cubicBezTo>
                    <a:lnTo>
                      <a:pt x="0" y="4030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249" name="Oval 51"/>
            <p:cNvSpPr/>
            <p:nvPr/>
          </p:nvSpPr>
          <p:spPr>
            <a:xfrm>
              <a:off x="3740943" y="1062260"/>
              <a:ext cx="1669257" cy="353465"/>
            </a:xfrm>
            <a:custGeom>
              <a:avLst/>
              <a:gdLst/>
              <a:ahLst/>
              <a:cxnLst/>
              <a:rect l="l" t="t" r="r" b="b"/>
              <a:pathLst>
                <a:path w="1669257" h="353465">
                  <a:moveTo>
                    <a:pt x="834629" y="0"/>
                  </a:moveTo>
                  <a:cubicBezTo>
                    <a:pt x="1295581" y="0"/>
                    <a:pt x="1669257" y="100699"/>
                    <a:pt x="1669257" y="224918"/>
                  </a:cubicBezTo>
                  <a:cubicBezTo>
                    <a:pt x="1669257" y="271508"/>
                    <a:pt x="1616692" y="314789"/>
                    <a:pt x="1526671" y="350687"/>
                  </a:cubicBezTo>
                  <a:lnTo>
                    <a:pt x="1365464" y="338569"/>
                  </a:lnTo>
                  <a:lnTo>
                    <a:pt x="1365464" y="333769"/>
                  </a:lnTo>
                  <a:cubicBezTo>
                    <a:pt x="1481541" y="304253"/>
                    <a:pt x="1552158" y="263767"/>
                    <a:pt x="1552158" y="219332"/>
                  </a:cubicBezTo>
                  <a:cubicBezTo>
                    <a:pt x="1552158" y="124643"/>
                    <a:pt x="1231481" y="47882"/>
                    <a:pt x="835905" y="47882"/>
                  </a:cubicBezTo>
                  <a:cubicBezTo>
                    <a:pt x="440329" y="47882"/>
                    <a:pt x="119651" y="124643"/>
                    <a:pt x="119651" y="219332"/>
                  </a:cubicBezTo>
                  <a:cubicBezTo>
                    <a:pt x="119651" y="264944"/>
                    <a:pt x="194062" y="306397"/>
                    <a:pt x="315559" y="336518"/>
                  </a:cubicBezTo>
                  <a:lnTo>
                    <a:pt x="315559" y="340617"/>
                  </a:lnTo>
                  <a:cubicBezTo>
                    <a:pt x="259887" y="343716"/>
                    <a:pt x="205048" y="348202"/>
                    <a:pt x="151092" y="353465"/>
                  </a:cubicBezTo>
                  <a:cubicBezTo>
                    <a:pt x="55813" y="317420"/>
                    <a:pt x="0" y="272925"/>
                    <a:pt x="0" y="224918"/>
                  </a:cubicBezTo>
                  <a:cubicBezTo>
                    <a:pt x="0" y="100699"/>
                    <a:pt x="373676" y="0"/>
                    <a:pt x="834629" y="0"/>
                  </a:cubicBez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50" name="Rectangle 62"/>
            <p:cNvSpPr/>
            <p:nvPr/>
          </p:nvSpPr>
          <p:spPr>
            <a:xfrm flipH="1">
              <a:off x="3733800" y="1154905"/>
              <a:ext cx="139844" cy="245834"/>
            </a:xfrm>
            <a:custGeom>
              <a:avLst/>
              <a:gdLst/>
              <a:ahLst/>
              <a:cxnLst/>
              <a:rect l="l" t="t" r="r" b="b"/>
              <a:pathLst>
                <a:path w="132052" h="260513">
                  <a:moveTo>
                    <a:pt x="119808" y="0"/>
                  </a:moveTo>
                  <a:lnTo>
                    <a:pt x="132052" y="0"/>
                  </a:lnTo>
                  <a:lnTo>
                    <a:pt x="132052" y="73819"/>
                  </a:lnTo>
                  <a:lnTo>
                    <a:pt x="131513" y="73819"/>
                  </a:lnTo>
                  <a:lnTo>
                    <a:pt x="131513" y="140023"/>
                  </a:lnTo>
                  <a:cubicBezTo>
                    <a:pt x="131837" y="140608"/>
                    <a:pt x="131845" y="141202"/>
                    <a:pt x="131845" y="141797"/>
                  </a:cubicBezTo>
                  <a:lnTo>
                    <a:pt x="131513" y="143571"/>
                  </a:lnTo>
                  <a:lnTo>
                    <a:pt x="131513" y="149591"/>
                  </a:lnTo>
                  <a:lnTo>
                    <a:pt x="130387" y="149591"/>
                  </a:lnTo>
                  <a:cubicBezTo>
                    <a:pt x="126082" y="190720"/>
                    <a:pt x="80140" y="228937"/>
                    <a:pt x="3637" y="260513"/>
                  </a:cubicBezTo>
                  <a:lnTo>
                    <a:pt x="0" y="260513"/>
                  </a:lnTo>
                  <a:lnTo>
                    <a:pt x="0" y="102362"/>
                  </a:lnTo>
                  <a:cubicBezTo>
                    <a:pt x="69562" y="73206"/>
                    <a:pt x="112437" y="37969"/>
                    <a:pt x="119808" y="0"/>
                  </a:cubicBez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51" name="Rectangle 71"/>
            <p:cNvSpPr/>
            <p:nvPr/>
          </p:nvSpPr>
          <p:spPr>
            <a:xfrm>
              <a:off x="3862203" y="970306"/>
              <a:ext cx="1424464" cy="280690"/>
            </a:xfrm>
            <a:custGeom>
              <a:avLst/>
              <a:gdLst/>
              <a:ahLst/>
              <a:cxnLst/>
              <a:rect l="l" t="t" r="r" b="b"/>
              <a:pathLst>
                <a:path w="1424464" h="280690">
                  <a:moveTo>
                    <a:pt x="560944" y="0"/>
                  </a:moveTo>
                  <a:lnTo>
                    <a:pt x="856243" y="0"/>
                  </a:lnTo>
                  <a:cubicBezTo>
                    <a:pt x="1160851" y="14781"/>
                    <a:pt x="1395205" y="75033"/>
                    <a:pt x="1424464" y="150820"/>
                  </a:cubicBezTo>
                  <a:lnTo>
                    <a:pt x="1424464" y="280690"/>
                  </a:lnTo>
                  <a:lnTo>
                    <a:pt x="1305541" y="280690"/>
                  </a:lnTo>
                  <a:cubicBezTo>
                    <a:pt x="1177698" y="234228"/>
                    <a:pt x="958806" y="203750"/>
                    <a:pt x="710261" y="203750"/>
                  </a:cubicBezTo>
                  <a:cubicBezTo>
                    <a:pt x="461717" y="203750"/>
                    <a:pt x="242825" y="234228"/>
                    <a:pt x="114981" y="280690"/>
                  </a:cubicBezTo>
                  <a:lnTo>
                    <a:pt x="0" y="280690"/>
                  </a:lnTo>
                  <a:lnTo>
                    <a:pt x="0" y="139220"/>
                  </a:lnTo>
                  <a:cubicBezTo>
                    <a:pt x="48300" y="68464"/>
                    <a:pt x="273297" y="13949"/>
                    <a:pt x="560944" y="0"/>
                  </a:cubicBez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52" name="Parallelogram 251"/>
            <p:cNvSpPr/>
            <p:nvPr/>
          </p:nvSpPr>
          <p:spPr>
            <a:xfrm rot="21217699">
              <a:off x="3868590" y="1258066"/>
              <a:ext cx="198177" cy="142755"/>
            </a:xfrm>
            <a:prstGeom prst="parallelogram">
              <a:avLst>
                <a:gd name="adj" fmla="val 9935"/>
              </a:avLst>
            </a:pr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53" name="Parallelogram 252"/>
            <p:cNvSpPr/>
            <p:nvPr/>
          </p:nvSpPr>
          <p:spPr>
            <a:xfrm rot="300000" flipH="1">
              <a:off x="5101350" y="1258713"/>
              <a:ext cx="183317" cy="142755"/>
            </a:xfrm>
            <a:prstGeom prst="parallelogram">
              <a:avLst>
                <a:gd name="adj" fmla="val 9935"/>
              </a:avLst>
            </a:pr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122047" y="1329443"/>
              <a:ext cx="146304" cy="117710"/>
            </a:xfrm>
            <a:prstGeom prst="rect">
              <a:avLst/>
            </a:prstGeom>
            <a:solidFill>
              <a:srgbClr val="DC690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55" name="Rectangle 62"/>
            <p:cNvSpPr/>
            <p:nvPr/>
          </p:nvSpPr>
          <p:spPr>
            <a:xfrm>
              <a:off x="5276307" y="1143000"/>
              <a:ext cx="132052" cy="262894"/>
            </a:xfrm>
            <a:custGeom>
              <a:avLst/>
              <a:gdLst/>
              <a:ahLst/>
              <a:cxnLst/>
              <a:rect l="l" t="t" r="r" b="b"/>
              <a:pathLst>
                <a:path w="132052" h="260513">
                  <a:moveTo>
                    <a:pt x="119808" y="0"/>
                  </a:moveTo>
                  <a:lnTo>
                    <a:pt x="132052" y="0"/>
                  </a:lnTo>
                  <a:lnTo>
                    <a:pt x="132052" y="73819"/>
                  </a:lnTo>
                  <a:lnTo>
                    <a:pt x="131513" y="73819"/>
                  </a:lnTo>
                  <a:lnTo>
                    <a:pt x="131513" y="140023"/>
                  </a:lnTo>
                  <a:cubicBezTo>
                    <a:pt x="131837" y="140608"/>
                    <a:pt x="131845" y="141202"/>
                    <a:pt x="131845" y="141797"/>
                  </a:cubicBezTo>
                  <a:lnTo>
                    <a:pt x="131513" y="143571"/>
                  </a:lnTo>
                  <a:lnTo>
                    <a:pt x="131513" y="149591"/>
                  </a:lnTo>
                  <a:lnTo>
                    <a:pt x="130387" y="149591"/>
                  </a:lnTo>
                  <a:cubicBezTo>
                    <a:pt x="126082" y="190720"/>
                    <a:pt x="80140" y="228937"/>
                    <a:pt x="3637" y="260513"/>
                  </a:cubicBezTo>
                  <a:lnTo>
                    <a:pt x="0" y="260513"/>
                  </a:lnTo>
                  <a:lnTo>
                    <a:pt x="0" y="102362"/>
                  </a:lnTo>
                  <a:cubicBezTo>
                    <a:pt x="69562" y="73206"/>
                    <a:pt x="112437" y="37969"/>
                    <a:pt x="119808" y="0"/>
                  </a:cubicBez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56" name="Oval 51"/>
            <p:cNvSpPr/>
            <p:nvPr/>
          </p:nvSpPr>
          <p:spPr>
            <a:xfrm>
              <a:off x="3740943" y="914400"/>
              <a:ext cx="1669257" cy="353465"/>
            </a:xfrm>
            <a:custGeom>
              <a:avLst/>
              <a:gdLst/>
              <a:ahLst/>
              <a:cxnLst/>
              <a:rect l="l" t="t" r="r" b="b"/>
              <a:pathLst>
                <a:path w="1669257" h="353465">
                  <a:moveTo>
                    <a:pt x="834629" y="0"/>
                  </a:moveTo>
                  <a:cubicBezTo>
                    <a:pt x="1295581" y="0"/>
                    <a:pt x="1669257" y="100699"/>
                    <a:pt x="1669257" y="224918"/>
                  </a:cubicBezTo>
                  <a:cubicBezTo>
                    <a:pt x="1669257" y="271508"/>
                    <a:pt x="1616692" y="314789"/>
                    <a:pt x="1526671" y="350687"/>
                  </a:cubicBezTo>
                  <a:lnTo>
                    <a:pt x="1365464" y="338569"/>
                  </a:lnTo>
                  <a:lnTo>
                    <a:pt x="1365464" y="333769"/>
                  </a:lnTo>
                  <a:cubicBezTo>
                    <a:pt x="1481541" y="304253"/>
                    <a:pt x="1552158" y="263767"/>
                    <a:pt x="1552158" y="219332"/>
                  </a:cubicBezTo>
                  <a:cubicBezTo>
                    <a:pt x="1552158" y="124643"/>
                    <a:pt x="1231481" y="47882"/>
                    <a:pt x="835905" y="47882"/>
                  </a:cubicBezTo>
                  <a:cubicBezTo>
                    <a:pt x="440329" y="47882"/>
                    <a:pt x="119651" y="124643"/>
                    <a:pt x="119651" y="219332"/>
                  </a:cubicBezTo>
                  <a:cubicBezTo>
                    <a:pt x="119651" y="264944"/>
                    <a:pt x="194062" y="306397"/>
                    <a:pt x="315559" y="336518"/>
                  </a:cubicBezTo>
                  <a:lnTo>
                    <a:pt x="315559" y="340617"/>
                  </a:lnTo>
                  <a:cubicBezTo>
                    <a:pt x="259887" y="343716"/>
                    <a:pt x="205048" y="348202"/>
                    <a:pt x="151092" y="353465"/>
                  </a:cubicBezTo>
                  <a:cubicBezTo>
                    <a:pt x="55813" y="317420"/>
                    <a:pt x="0" y="272925"/>
                    <a:pt x="0" y="224918"/>
                  </a:cubicBezTo>
                  <a:cubicBezTo>
                    <a:pt x="0" y="100699"/>
                    <a:pt x="373676" y="0"/>
                    <a:pt x="834629" y="0"/>
                  </a:cubicBez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3889764" y="1338979"/>
              <a:ext cx="155448" cy="117710"/>
            </a:xfrm>
            <a:prstGeom prst="rect">
              <a:avLst/>
            </a:prstGeom>
            <a:solidFill>
              <a:srgbClr val="DC690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2588200" y="3646753"/>
            <a:ext cx="3889400" cy="986176"/>
            <a:chOff x="2216349" y="390525"/>
            <a:chExt cx="4758315" cy="1206494"/>
          </a:xfrm>
        </p:grpSpPr>
        <p:sp>
          <p:nvSpPr>
            <p:cNvPr id="243" name="Parallelogram 242"/>
            <p:cNvSpPr/>
            <p:nvPr/>
          </p:nvSpPr>
          <p:spPr>
            <a:xfrm rot="20755528">
              <a:off x="5990003" y="1089934"/>
              <a:ext cx="984661" cy="411480"/>
            </a:xfrm>
            <a:prstGeom prst="parallelogram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44" name="Parallelogram 243"/>
            <p:cNvSpPr/>
            <p:nvPr/>
          </p:nvSpPr>
          <p:spPr>
            <a:xfrm rot="844472" flipH="1">
              <a:off x="2216349" y="1085243"/>
              <a:ext cx="998066" cy="427691"/>
            </a:xfrm>
            <a:prstGeom prst="parallelogram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45" name="Diamond 3"/>
            <p:cNvSpPr/>
            <p:nvPr/>
          </p:nvSpPr>
          <p:spPr>
            <a:xfrm>
              <a:off x="2295525" y="390525"/>
              <a:ext cx="4610100" cy="778076"/>
            </a:xfrm>
            <a:custGeom>
              <a:avLst/>
              <a:gdLst/>
              <a:ahLst/>
              <a:cxnLst/>
              <a:rect l="l" t="t" r="r" b="b"/>
              <a:pathLst>
                <a:path w="4572000" h="778076">
                  <a:moveTo>
                    <a:pt x="2286000" y="0"/>
                  </a:moveTo>
                  <a:lnTo>
                    <a:pt x="4572000" y="571500"/>
                  </a:lnTo>
                  <a:lnTo>
                    <a:pt x="3745696" y="778076"/>
                  </a:lnTo>
                  <a:cubicBezTo>
                    <a:pt x="3700274" y="764835"/>
                    <a:pt x="3652045" y="752223"/>
                    <a:pt x="3601219" y="740393"/>
                  </a:cubicBezTo>
                  <a:lnTo>
                    <a:pt x="4264257" y="574633"/>
                  </a:lnTo>
                  <a:lnTo>
                    <a:pt x="2268030" y="75576"/>
                  </a:lnTo>
                  <a:lnTo>
                    <a:pt x="271802" y="574633"/>
                  </a:lnTo>
                  <a:lnTo>
                    <a:pt x="952826" y="744889"/>
                  </a:lnTo>
                  <a:cubicBezTo>
                    <a:pt x="908529" y="755230"/>
                    <a:pt x="866327" y="766409"/>
                    <a:pt x="826304" y="778076"/>
                  </a:cubicBezTo>
                  <a:lnTo>
                    <a:pt x="0" y="57150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46" name="Parallelogram 245"/>
            <p:cNvSpPr/>
            <p:nvPr/>
          </p:nvSpPr>
          <p:spPr>
            <a:xfrm rot="20755528">
              <a:off x="3096714" y="1169328"/>
              <a:ext cx="219250" cy="427691"/>
            </a:xfrm>
            <a:prstGeom prst="parallelogram">
              <a:avLst>
                <a:gd name="adj" fmla="val 44645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47" name="Parallelogram 246"/>
            <p:cNvSpPr/>
            <p:nvPr/>
          </p:nvSpPr>
          <p:spPr>
            <a:xfrm rot="844472" flipH="1">
              <a:off x="5862039" y="1163174"/>
              <a:ext cx="269878" cy="427691"/>
            </a:xfrm>
            <a:prstGeom prst="parallelogram">
              <a:avLst>
                <a:gd name="adj" fmla="val 39637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195" name="Cube 194"/>
          <p:cNvSpPr/>
          <p:nvPr/>
        </p:nvSpPr>
        <p:spPr>
          <a:xfrm>
            <a:off x="4359964" y="4320715"/>
            <a:ext cx="311426" cy="127460"/>
          </a:xfrm>
          <a:prstGeom prst="cube">
            <a:avLst>
              <a:gd name="adj" fmla="val 54057"/>
            </a:avLst>
          </a:prstGeom>
          <a:solidFill>
            <a:srgbClr val="DEC350"/>
          </a:solidFill>
          <a:ln w="25400" cap="flat" cmpd="sng" algn="ctr">
            <a:solidFill>
              <a:srgbClr val="9F8D23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grpSp>
        <p:nvGrpSpPr>
          <p:cNvPr id="196" name="Group 195"/>
          <p:cNvGrpSpPr/>
          <p:nvPr/>
        </p:nvGrpSpPr>
        <p:grpSpPr>
          <a:xfrm>
            <a:off x="1524000" y="2526379"/>
            <a:ext cx="6043224" cy="1761742"/>
            <a:chOff x="914400" y="1752600"/>
            <a:chExt cx="7393316" cy="2155326"/>
          </a:xfrm>
        </p:grpSpPr>
        <p:sp>
          <p:nvSpPr>
            <p:cNvPr id="211" name="Diamond 96"/>
            <p:cNvSpPr/>
            <p:nvPr/>
          </p:nvSpPr>
          <p:spPr>
            <a:xfrm>
              <a:off x="5698430" y="3437449"/>
              <a:ext cx="1207196" cy="465983"/>
            </a:xfrm>
            <a:custGeom>
              <a:avLst/>
              <a:gdLst/>
              <a:ahLst/>
              <a:cxnLst/>
              <a:rect l="l" t="t" r="r" b="b"/>
              <a:pathLst>
                <a:path w="1207196" h="465983">
                  <a:moveTo>
                    <a:pt x="159446" y="0"/>
                  </a:moveTo>
                  <a:lnTo>
                    <a:pt x="1207196" y="261938"/>
                  </a:lnTo>
                  <a:lnTo>
                    <a:pt x="391017" y="465983"/>
                  </a:lnTo>
                  <a:cubicBezTo>
                    <a:pt x="307352" y="444646"/>
                    <a:pt x="218409" y="425537"/>
                    <a:pt x="124805" y="409126"/>
                  </a:cubicBezTo>
                  <a:cubicBezTo>
                    <a:pt x="225914" y="361726"/>
                    <a:pt x="282951" y="307044"/>
                    <a:pt x="282951" y="249031"/>
                  </a:cubicBezTo>
                  <a:cubicBezTo>
                    <a:pt x="282951" y="170191"/>
                    <a:pt x="177608" y="97503"/>
                    <a:pt x="0" y="39862"/>
                  </a:cubicBez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12" name="Diamond 97"/>
            <p:cNvSpPr/>
            <p:nvPr/>
          </p:nvSpPr>
          <p:spPr>
            <a:xfrm>
              <a:off x="3557587" y="3123273"/>
              <a:ext cx="2095500" cy="295521"/>
            </a:xfrm>
            <a:custGeom>
              <a:avLst/>
              <a:gdLst/>
              <a:ahLst/>
              <a:cxnLst/>
              <a:rect l="l" t="t" r="r" b="b"/>
              <a:pathLst>
                <a:path w="2095500" h="295521">
                  <a:moveTo>
                    <a:pt x="1047750" y="0"/>
                  </a:moveTo>
                  <a:lnTo>
                    <a:pt x="2095500" y="261938"/>
                  </a:lnTo>
                  <a:lnTo>
                    <a:pt x="1961167" y="295521"/>
                  </a:lnTo>
                  <a:cubicBezTo>
                    <a:pt x="1715081" y="238959"/>
                    <a:pt x="1387774" y="204785"/>
                    <a:pt x="1028540" y="204785"/>
                  </a:cubicBezTo>
                  <a:cubicBezTo>
                    <a:pt x="679020" y="204785"/>
                    <a:pt x="359723" y="237136"/>
                    <a:pt x="116040" y="290948"/>
                  </a:cubicBezTo>
                  <a:lnTo>
                    <a:pt x="0" y="261938"/>
                  </a:ln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13" name="Diamond 98"/>
            <p:cNvSpPr/>
            <p:nvPr/>
          </p:nvSpPr>
          <p:spPr>
            <a:xfrm>
              <a:off x="2278379" y="3435788"/>
              <a:ext cx="1188248" cy="472138"/>
            </a:xfrm>
            <a:custGeom>
              <a:avLst/>
              <a:gdLst/>
              <a:ahLst/>
              <a:cxnLst/>
              <a:rect l="l" t="t" r="r" b="b"/>
              <a:pathLst>
                <a:path w="1188248" h="472138">
                  <a:moveTo>
                    <a:pt x="1047750" y="0"/>
                  </a:moveTo>
                  <a:lnTo>
                    <a:pt x="1188248" y="35125"/>
                  </a:lnTo>
                  <a:cubicBezTo>
                    <a:pt x="1020763" y="91809"/>
                    <a:pt x="922022" y="162373"/>
                    <a:pt x="922022" y="238702"/>
                  </a:cubicBezTo>
                  <a:cubicBezTo>
                    <a:pt x="922022" y="303384"/>
                    <a:pt x="992928" y="363926"/>
                    <a:pt x="1116542" y="415255"/>
                  </a:cubicBezTo>
                  <a:cubicBezTo>
                    <a:pt x="1019599" y="431614"/>
                    <a:pt x="927497" y="450887"/>
                    <a:pt x="840803" y="472138"/>
                  </a:cubicBezTo>
                  <a:lnTo>
                    <a:pt x="0" y="261938"/>
                  </a:ln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14" name="Rectangle 109"/>
            <p:cNvSpPr/>
            <p:nvPr/>
          </p:nvSpPr>
          <p:spPr>
            <a:xfrm>
              <a:off x="3691500" y="2866095"/>
              <a:ext cx="1828233" cy="551659"/>
            </a:xfrm>
            <a:custGeom>
              <a:avLst/>
              <a:gdLst/>
              <a:ahLst/>
              <a:cxnLst/>
              <a:rect l="l" t="t" r="r" b="b"/>
              <a:pathLst>
                <a:path w="1828233" h="551659">
                  <a:moveTo>
                    <a:pt x="904151" y="0"/>
                  </a:moveTo>
                  <a:cubicBezTo>
                    <a:pt x="1259259" y="0"/>
                    <a:pt x="1583169" y="33394"/>
                    <a:pt x="1828233" y="88943"/>
                  </a:cubicBezTo>
                  <a:lnTo>
                    <a:pt x="1828233" y="551659"/>
                  </a:lnTo>
                  <a:cubicBezTo>
                    <a:pt x="1582594" y="495543"/>
                    <a:pt x="1256793" y="461716"/>
                    <a:pt x="899388" y="461716"/>
                  </a:cubicBezTo>
                  <a:cubicBezTo>
                    <a:pt x="556060" y="461716"/>
                    <a:pt x="241893" y="492931"/>
                    <a:pt x="0" y="545463"/>
                  </a:cubicBezTo>
                  <a:lnTo>
                    <a:pt x="0" y="84624"/>
                  </a:lnTo>
                  <a:cubicBezTo>
                    <a:pt x="242553" y="31624"/>
                    <a:pt x="558580" y="0"/>
                    <a:pt x="904151" y="0"/>
                  </a:cubicBez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15" name="Diamond 97"/>
            <p:cNvSpPr/>
            <p:nvPr/>
          </p:nvSpPr>
          <p:spPr>
            <a:xfrm>
              <a:off x="3565208" y="2666073"/>
              <a:ext cx="2095500" cy="295521"/>
            </a:xfrm>
            <a:custGeom>
              <a:avLst/>
              <a:gdLst/>
              <a:ahLst/>
              <a:cxnLst/>
              <a:rect l="l" t="t" r="r" b="b"/>
              <a:pathLst>
                <a:path w="2095500" h="295521">
                  <a:moveTo>
                    <a:pt x="1047750" y="0"/>
                  </a:moveTo>
                  <a:lnTo>
                    <a:pt x="2095500" y="261938"/>
                  </a:lnTo>
                  <a:lnTo>
                    <a:pt x="1961167" y="295521"/>
                  </a:lnTo>
                  <a:cubicBezTo>
                    <a:pt x="1715081" y="238959"/>
                    <a:pt x="1387774" y="204785"/>
                    <a:pt x="1028540" y="204785"/>
                  </a:cubicBezTo>
                  <a:cubicBezTo>
                    <a:pt x="679020" y="204785"/>
                    <a:pt x="359723" y="237136"/>
                    <a:pt x="116040" y="290948"/>
                  </a:cubicBezTo>
                  <a:lnTo>
                    <a:pt x="0" y="261938"/>
                  </a:ln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16" name="Rectangle 119"/>
            <p:cNvSpPr/>
            <p:nvPr/>
          </p:nvSpPr>
          <p:spPr>
            <a:xfrm>
              <a:off x="3169474" y="3027994"/>
              <a:ext cx="307713" cy="637325"/>
            </a:xfrm>
            <a:custGeom>
              <a:avLst/>
              <a:gdLst/>
              <a:ahLst/>
              <a:cxnLst/>
              <a:rect l="l" t="t" r="r" b="b"/>
              <a:pathLst>
                <a:path w="307713" h="637325">
                  <a:moveTo>
                    <a:pt x="0" y="0"/>
                  </a:moveTo>
                  <a:lnTo>
                    <a:pt x="307713" y="0"/>
                  </a:lnTo>
                  <a:lnTo>
                    <a:pt x="307713" y="448737"/>
                  </a:lnTo>
                  <a:lnTo>
                    <a:pt x="300543" y="448737"/>
                  </a:lnTo>
                  <a:lnTo>
                    <a:pt x="300543" y="444196"/>
                  </a:lnTo>
                  <a:lnTo>
                    <a:pt x="297875" y="444196"/>
                  </a:lnTo>
                  <a:lnTo>
                    <a:pt x="300011" y="444730"/>
                  </a:lnTo>
                  <a:cubicBezTo>
                    <a:pt x="140687" y="498652"/>
                    <a:pt x="43570" y="565135"/>
                    <a:pt x="35640" y="637325"/>
                  </a:cubicBezTo>
                  <a:lnTo>
                    <a:pt x="0" y="637325"/>
                  </a:ln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17" name="Rectangle 119"/>
            <p:cNvSpPr/>
            <p:nvPr/>
          </p:nvSpPr>
          <p:spPr>
            <a:xfrm flipH="1">
              <a:off x="5707324" y="3028021"/>
              <a:ext cx="307713" cy="637325"/>
            </a:xfrm>
            <a:custGeom>
              <a:avLst/>
              <a:gdLst/>
              <a:ahLst/>
              <a:cxnLst/>
              <a:rect l="l" t="t" r="r" b="b"/>
              <a:pathLst>
                <a:path w="307713" h="637325">
                  <a:moveTo>
                    <a:pt x="0" y="0"/>
                  </a:moveTo>
                  <a:lnTo>
                    <a:pt x="307713" y="0"/>
                  </a:lnTo>
                  <a:lnTo>
                    <a:pt x="307713" y="448737"/>
                  </a:lnTo>
                  <a:lnTo>
                    <a:pt x="300543" y="448737"/>
                  </a:lnTo>
                  <a:lnTo>
                    <a:pt x="300543" y="444196"/>
                  </a:lnTo>
                  <a:lnTo>
                    <a:pt x="297875" y="444196"/>
                  </a:lnTo>
                  <a:lnTo>
                    <a:pt x="300011" y="444730"/>
                  </a:lnTo>
                  <a:cubicBezTo>
                    <a:pt x="140687" y="498652"/>
                    <a:pt x="43570" y="565135"/>
                    <a:pt x="35640" y="637325"/>
                  </a:cubicBezTo>
                  <a:lnTo>
                    <a:pt x="0" y="637325"/>
                  </a:ln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18" name="Diamond 96"/>
            <p:cNvSpPr/>
            <p:nvPr/>
          </p:nvSpPr>
          <p:spPr>
            <a:xfrm>
              <a:off x="5706051" y="2980249"/>
              <a:ext cx="1207196" cy="465983"/>
            </a:xfrm>
            <a:custGeom>
              <a:avLst/>
              <a:gdLst/>
              <a:ahLst/>
              <a:cxnLst/>
              <a:rect l="l" t="t" r="r" b="b"/>
              <a:pathLst>
                <a:path w="1207196" h="465983">
                  <a:moveTo>
                    <a:pt x="159446" y="0"/>
                  </a:moveTo>
                  <a:lnTo>
                    <a:pt x="1207196" y="261938"/>
                  </a:lnTo>
                  <a:lnTo>
                    <a:pt x="391017" y="465983"/>
                  </a:lnTo>
                  <a:cubicBezTo>
                    <a:pt x="307352" y="444646"/>
                    <a:pt x="218409" y="425537"/>
                    <a:pt x="124805" y="409126"/>
                  </a:cubicBezTo>
                  <a:cubicBezTo>
                    <a:pt x="225914" y="361726"/>
                    <a:pt x="282951" y="307044"/>
                    <a:pt x="282951" y="249031"/>
                  </a:cubicBezTo>
                  <a:cubicBezTo>
                    <a:pt x="282951" y="170191"/>
                    <a:pt x="177608" y="97503"/>
                    <a:pt x="0" y="39862"/>
                  </a:cubicBez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19" name="Parallelogram 218"/>
            <p:cNvSpPr/>
            <p:nvPr/>
          </p:nvSpPr>
          <p:spPr>
            <a:xfrm rot="20749686">
              <a:off x="6001648" y="3367767"/>
              <a:ext cx="987552" cy="420624"/>
            </a:xfrm>
            <a:prstGeom prst="parallelogram">
              <a:avLst>
                <a:gd name="adj" fmla="val 27576"/>
              </a:avLst>
            </a:pr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0" name="Parallelogram 219"/>
            <p:cNvSpPr/>
            <p:nvPr/>
          </p:nvSpPr>
          <p:spPr>
            <a:xfrm rot="720000" flipH="1">
              <a:off x="5786617" y="3430359"/>
              <a:ext cx="342427" cy="433271"/>
            </a:xfrm>
            <a:prstGeom prst="parallelogram">
              <a:avLst>
                <a:gd name="adj" fmla="val 25493"/>
              </a:avLst>
            </a:pr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1" name="Parallelogram 220"/>
            <p:cNvSpPr/>
            <p:nvPr/>
          </p:nvSpPr>
          <p:spPr>
            <a:xfrm rot="888953" flipH="1">
              <a:off x="2216603" y="3361952"/>
              <a:ext cx="985829" cy="433271"/>
            </a:xfrm>
            <a:prstGeom prst="parallelogram">
              <a:avLst>
                <a:gd name="adj" fmla="val 25493"/>
              </a:avLst>
            </a:pr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2" name="Diamond 98"/>
            <p:cNvSpPr/>
            <p:nvPr/>
          </p:nvSpPr>
          <p:spPr>
            <a:xfrm>
              <a:off x="2286000" y="2978588"/>
              <a:ext cx="1188248" cy="472138"/>
            </a:xfrm>
            <a:custGeom>
              <a:avLst/>
              <a:gdLst/>
              <a:ahLst/>
              <a:cxnLst/>
              <a:rect l="l" t="t" r="r" b="b"/>
              <a:pathLst>
                <a:path w="1188248" h="472138">
                  <a:moveTo>
                    <a:pt x="1047750" y="0"/>
                  </a:moveTo>
                  <a:lnTo>
                    <a:pt x="1188248" y="35125"/>
                  </a:lnTo>
                  <a:cubicBezTo>
                    <a:pt x="1020763" y="91809"/>
                    <a:pt x="922022" y="162373"/>
                    <a:pt x="922022" y="238702"/>
                  </a:cubicBezTo>
                  <a:cubicBezTo>
                    <a:pt x="922022" y="303384"/>
                    <a:pt x="992928" y="363926"/>
                    <a:pt x="1116542" y="415255"/>
                  </a:cubicBezTo>
                  <a:cubicBezTo>
                    <a:pt x="1019599" y="431614"/>
                    <a:pt x="927497" y="450887"/>
                    <a:pt x="840803" y="472138"/>
                  </a:cubicBezTo>
                  <a:lnTo>
                    <a:pt x="0" y="261938"/>
                  </a:ln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3" name="Parallelogram 222"/>
            <p:cNvSpPr/>
            <p:nvPr/>
          </p:nvSpPr>
          <p:spPr>
            <a:xfrm rot="20880000">
              <a:off x="3069534" y="3441765"/>
              <a:ext cx="384405" cy="433271"/>
            </a:xfrm>
            <a:prstGeom prst="parallelogram">
              <a:avLst>
                <a:gd name="adj" fmla="val 25493"/>
              </a:avLst>
            </a:pr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4" name="Parallelogram 223"/>
            <p:cNvSpPr/>
            <p:nvPr/>
          </p:nvSpPr>
          <p:spPr>
            <a:xfrm rot="20880000">
              <a:off x="5484042" y="2958372"/>
              <a:ext cx="230057" cy="433271"/>
            </a:xfrm>
            <a:prstGeom prst="parallelogram">
              <a:avLst>
                <a:gd name="adj" fmla="val 39667"/>
              </a:avLst>
            </a:pr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5" name="Parallelogram 224"/>
            <p:cNvSpPr/>
            <p:nvPr/>
          </p:nvSpPr>
          <p:spPr>
            <a:xfrm rot="720000" flipH="1">
              <a:off x="3521603" y="2957532"/>
              <a:ext cx="221966" cy="433271"/>
            </a:xfrm>
            <a:prstGeom prst="parallelogram">
              <a:avLst>
                <a:gd name="adj" fmla="val 39738"/>
              </a:avLst>
            </a:pr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6" name="Oval 132"/>
            <p:cNvSpPr/>
            <p:nvPr/>
          </p:nvSpPr>
          <p:spPr>
            <a:xfrm>
              <a:off x="914400" y="2286000"/>
              <a:ext cx="7393316" cy="1512955"/>
            </a:xfrm>
            <a:custGeom>
              <a:avLst/>
              <a:gdLst/>
              <a:ahLst/>
              <a:cxnLst/>
              <a:rect l="l" t="t" r="r" b="b"/>
              <a:pathLst>
                <a:path w="7393316" h="1512955">
                  <a:moveTo>
                    <a:pt x="3696658" y="0"/>
                  </a:moveTo>
                  <a:cubicBezTo>
                    <a:pt x="5738266" y="0"/>
                    <a:pt x="7393316" y="413763"/>
                    <a:pt x="7393316" y="924165"/>
                  </a:cubicBezTo>
                  <a:cubicBezTo>
                    <a:pt x="7393316" y="1144780"/>
                    <a:pt x="7084105" y="1347339"/>
                    <a:pt x="6567967" y="1505739"/>
                  </a:cubicBezTo>
                  <a:lnTo>
                    <a:pt x="4931388" y="1096594"/>
                  </a:lnTo>
                  <a:cubicBezTo>
                    <a:pt x="5021152" y="1051521"/>
                    <a:pt x="5071309" y="1000048"/>
                    <a:pt x="5071309" y="945647"/>
                  </a:cubicBezTo>
                  <a:cubicBezTo>
                    <a:pt x="5071309" y="754318"/>
                    <a:pt x="4450898" y="599215"/>
                    <a:pt x="3685582" y="599215"/>
                  </a:cubicBezTo>
                  <a:cubicBezTo>
                    <a:pt x="2920266" y="599215"/>
                    <a:pt x="2299855" y="754318"/>
                    <a:pt x="2299855" y="945647"/>
                  </a:cubicBezTo>
                  <a:cubicBezTo>
                    <a:pt x="2299855" y="1004761"/>
                    <a:pt x="2359078" y="1060416"/>
                    <a:pt x="2463575" y="1108945"/>
                  </a:cubicBezTo>
                  <a:lnTo>
                    <a:pt x="847537" y="1512955"/>
                  </a:lnTo>
                  <a:cubicBezTo>
                    <a:pt x="318138" y="1353142"/>
                    <a:pt x="0" y="1147942"/>
                    <a:pt x="0" y="924165"/>
                  </a:cubicBezTo>
                  <a:cubicBezTo>
                    <a:pt x="0" y="413763"/>
                    <a:pt x="1655050" y="0"/>
                    <a:pt x="3696658" y="0"/>
                  </a:cubicBez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7" name="Oval 132"/>
            <p:cNvSpPr/>
            <p:nvPr/>
          </p:nvSpPr>
          <p:spPr>
            <a:xfrm>
              <a:off x="914400" y="1752600"/>
              <a:ext cx="7393316" cy="1512955"/>
            </a:xfrm>
            <a:custGeom>
              <a:avLst/>
              <a:gdLst/>
              <a:ahLst/>
              <a:cxnLst/>
              <a:rect l="l" t="t" r="r" b="b"/>
              <a:pathLst>
                <a:path w="7393316" h="1512955">
                  <a:moveTo>
                    <a:pt x="3696658" y="0"/>
                  </a:moveTo>
                  <a:cubicBezTo>
                    <a:pt x="5738266" y="0"/>
                    <a:pt x="7393316" y="413763"/>
                    <a:pt x="7393316" y="924165"/>
                  </a:cubicBezTo>
                  <a:cubicBezTo>
                    <a:pt x="7393316" y="1144780"/>
                    <a:pt x="7084105" y="1347339"/>
                    <a:pt x="6567967" y="1505739"/>
                  </a:cubicBezTo>
                  <a:lnTo>
                    <a:pt x="4931388" y="1096594"/>
                  </a:lnTo>
                  <a:cubicBezTo>
                    <a:pt x="5021152" y="1051521"/>
                    <a:pt x="5071309" y="1000048"/>
                    <a:pt x="5071309" y="945647"/>
                  </a:cubicBezTo>
                  <a:cubicBezTo>
                    <a:pt x="5071309" y="754318"/>
                    <a:pt x="4450898" y="599215"/>
                    <a:pt x="3685582" y="599215"/>
                  </a:cubicBezTo>
                  <a:cubicBezTo>
                    <a:pt x="2920266" y="599215"/>
                    <a:pt x="2299855" y="754318"/>
                    <a:pt x="2299855" y="945647"/>
                  </a:cubicBezTo>
                  <a:cubicBezTo>
                    <a:pt x="2299855" y="1004761"/>
                    <a:pt x="2359078" y="1060416"/>
                    <a:pt x="2463575" y="1108945"/>
                  </a:cubicBezTo>
                  <a:lnTo>
                    <a:pt x="847537" y="1512955"/>
                  </a:lnTo>
                  <a:cubicBezTo>
                    <a:pt x="318138" y="1353142"/>
                    <a:pt x="0" y="1147942"/>
                    <a:pt x="0" y="924165"/>
                  </a:cubicBezTo>
                  <a:cubicBezTo>
                    <a:pt x="0" y="413763"/>
                    <a:pt x="1655050" y="0"/>
                    <a:pt x="3696658" y="0"/>
                  </a:cubicBez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8" name="Rectangle 142"/>
            <p:cNvSpPr/>
            <p:nvPr/>
          </p:nvSpPr>
          <p:spPr>
            <a:xfrm>
              <a:off x="914400" y="2666075"/>
              <a:ext cx="837906" cy="1137057"/>
            </a:xfrm>
            <a:custGeom>
              <a:avLst/>
              <a:gdLst/>
              <a:ahLst/>
              <a:cxnLst/>
              <a:rect l="l" t="t" r="r" b="b"/>
              <a:pathLst>
                <a:path w="837906" h="1137057">
                  <a:moveTo>
                    <a:pt x="0" y="10690"/>
                  </a:moveTo>
                  <a:cubicBezTo>
                    <a:pt x="0" y="233097"/>
                    <a:pt x="314254" y="437154"/>
                    <a:pt x="837906" y="596311"/>
                  </a:cubicBezTo>
                  <a:lnTo>
                    <a:pt x="837906" y="1137057"/>
                  </a:lnTo>
                  <a:lnTo>
                    <a:pt x="826710" y="1137057"/>
                  </a:lnTo>
                  <a:cubicBezTo>
                    <a:pt x="323148" y="982776"/>
                    <a:pt x="16218" y="786424"/>
                    <a:pt x="2987" y="572102"/>
                  </a:cubicBezTo>
                  <a:lnTo>
                    <a:pt x="0" y="572102"/>
                  </a:lnTo>
                  <a:close/>
                  <a:moveTo>
                    <a:pt x="0" y="0"/>
                  </a:moveTo>
                  <a:lnTo>
                    <a:pt x="1081" y="0"/>
                  </a:lnTo>
                  <a:lnTo>
                    <a:pt x="0" y="10690"/>
                  </a:ln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9" name="Rectangle 142"/>
            <p:cNvSpPr/>
            <p:nvPr/>
          </p:nvSpPr>
          <p:spPr>
            <a:xfrm flipH="1">
              <a:off x="7469810" y="2657951"/>
              <a:ext cx="837906" cy="1137057"/>
            </a:xfrm>
            <a:custGeom>
              <a:avLst/>
              <a:gdLst/>
              <a:ahLst/>
              <a:cxnLst/>
              <a:rect l="l" t="t" r="r" b="b"/>
              <a:pathLst>
                <a:path w="837906" h="1137057">
                  <a:moveTo>
                    <a:pt x="0" y="10690"/>
                  </a:moveTo>
                  <a:cubicBezTo>
                    <a:pt x="0" y="233097"/>
                    <a:pt x="314254" y="437154"/>
                    <a:pt x="837906" y="596311"/>
                  </a:cubicBezTo>
                  <a:lnTo>
                    <a:pt x="837906" y="1137057"/>
                  </a:lnTo>
                  <a:lnTo>
                    <a:pt x="826710" y="1137057"/>
                  </a:lnTo>
                  <a:cubicBezTo>
                    <a:pt x="323148" y="982776"/>
                    <a:pt x="16218" y="786424"/>
                    <a:pt x="2987" y="572102"/>
                  </a:cubicBezTo>
                  <a:lnTo>
                    <a:pt x="0" y="572102"/>
                  </a:lnTo>
                  <a:close/>
                  <a:moveTo>
                    <a:pt x="0" y="0"/>
                  </a:moveTo>
                  <a:lnTo>
                    <a:pt x="1081" y="0"/>
                  </a:lnTo>
                  <a:lnTo>
                    <a:pt x="0" y="10690"/>
                  </a:ln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0" name="Rectangle 148"/>
            <p:cNvSpPr/>
            <p:nvPr/>
          </p:nvSpPr>
          <p:spPr>
            <a:xfrm>
              <a:off x="3220212" y="2362200"/>
              <a:ext cx="2776766" cy="866245"/>
            </a:xfrm>
            <a:custGeom>
              <a:avLst/>
              <a:gdLst/>
              <a:ahLst/>
              <a:cxnLst/>
              <a:rect l="l" t="t" r="r" b="b"/>
              <a:pathLst>
                <a:path w="2776766" h="866245">
                  <a:moveTo>
                    <a:pt x="1057373" y="0"/>
                  </a:moveTo>
                  <a:lnTo>
                    <a:pt x="1702168" y="0"/>
                  </a:lnTo>
                  <a:cubicBezTo>
                    <a:pt x="2312027" y="35376"/>
                    <a:pt x="2765497" y="172473"/>
                    <a:pt x="2765497" y="336047"/>
                  </a:cubicBezTo>
                  <a:cubicBezTo>
                    <a:pt x="2765497" y="390448"/>
                    <a:pt x="2715340" y="441921"/>
                    <a:pt x="2625576" y="486994"/>
                  </a:cubicBezTo>
                  <a:lnTo>
                    <a:pt x="2776766" y="524792"/>
                  </a:lnTo>
                  <a:lnTo>
                    <a:pt x="2776766" y="866245"/>
                  </a:lnTo>
                  <a:lnTo>
                    <a:pt x="2764852" y="866245"/>
                  </a:lnTo>
                  <a:cubicBezTo>
                    <a:pt x="2758518" y="676379"/>
                    <a:pt x="2140785" y="523015"/>
                    <a:pt x="1379771" y="523015"/>
                  </a:cubicBezTo>
                  <a:cubicBezTo>
                    <a:pt x="651844" y="523015"/>
                    <a:pt x="55009" y="663334"/>
                    <a:pt x="0" y="842150"/>
                  </a:cubicBezTo>
                  <a:lnTo>
                    <a:pt x="0" y="538786"/>
                  </a:lnTo>
                  <a:lnTo>
                    <a:pt x="157763" y="499345"/>
                  </a:lnTo>
                  <a:cubicBezTo>
                    <a:pt x="67876" y="457601"/>
                    <a:pt x="11488" y="410584"/>
                    <a:pt x="0" y="359921"/>
                  </a:cubicBezTo>
                  <a:lnTo>
                    <a:pt x="0" y="306554"/>
                  </a:lnTo>
                  <a:cubicBezTo>
                    <a:pt x="50292" y="156025"/>
                    <a:pt x="484938" y="33147"/>
                    <a:pt x="1057373" y="0"/>
                  </a:cubicBez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1" name="Rectangle 152"/>
            <p:cNvSpPr/>
            <p:nvPr/>
          </p:nvSpPr>
          <p:spPr>
            <a:xfrm>
              <a:off x="1757066" y="2866096"/>
              <a:ext cx="1645920" cy="932688"/>
            </a:xfrm>
            <a:custGeom>
              <a:avLst/>
              <a:gdLst/>
              <a:ahLst/>
              <a:cxnLst/>
              <a:rect l="l" t="t" r="r" b="b"/>
              <a:pathLst>
                <a:path w="1645920" h="932688">
                  <a:moveTo>
                    <a:pt x="1607467" y="0"/>
                  </a:moveTo>
                  <a:lnTo>
                    <a:pt x="1645920" y="0"/>
                  </a:lnTo>
                  <a:lnTo>
                    <a:pt x="1645920" y="522012"/>
                  </a:lnTo>
                  <a:lnTo>
                    <a:pt x="1623719" y="527795"/>
                  </a:lnTo>
                  <a:lnTo>
                    <a:pt x="1625671" y="528850"/>
                  </a:lnTo>
                  <a:lnTo>
                    <a:pt x="1476373" y="566175"/>
                  </a:lnTo>
                  <a:lnTo>
                    <a:pt x="1381471" y="590894"/>
                  </a:lnTo>
                  <a:lnTo>
                    <a:pt x="1381228" y="589961"/>
                  </a:lnTo>
                  <a:lnTo>
                    <a:pt x="10321" y="932688"/>
                  </a:lnTo>
                  <a:lnTo>
                    <a:pt x="9110" y="932688"/>
                  </a:lnTo>
                  <a:lnTo>
                    <a:pt x="296" y="929787"/>
                  </a:lnTo>
                  <a:lnTo>
                    <a:pt x="296" y="932688"/>
                  </a:lnTo>
                  <a:lnTo>
                    <a:pt x="0" y="932688"/>
                  </a:lnTo>
                  <a:lnTo>
                    <a:pt x="0" y="396289"/>
                  </a:lnTo>
                  <a:lnTo>
                    <a:pt x="9633" y="399459"/>
                  </a:ln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2" name="Rectangle 152"/>
            <p:cNvSpPr/>
            <p:nvPr/>
          </p:nvSpPr>
          <p:spPr>
            <a:xfrm flipH="1">
              <a:off x="5833415" y="2860530"/>
              <a:ext cx="1645920" cy="932688"/>
            </a:xfrm>
            <a:custGeom>
              <a:avLst/>
              <a:gdLst/>
              <a:ahLst/>
              <a:cxnLst/>
              <a:rect l="l" t="t" r="r" b="b"/>
              <a:pathLst>
                <a:path w="1645920" h="932688">
                  <a:moveTo>
                    <a:pt x="1607467" y="0"/>
                  </a:moveTo>
                  <a:lnTo>
                    <a:pt x="1645920" y="0"/>
                  </a:lnTo>
                  <a:lnTo>
                    <a:pt x="1645920" y="522012"/>
                  </a:lnTo>
                  <a:lnTo>
                    <a:pt x="1623719" y="527795"/>
                  </a:lnTo>
                  <a:lnTo>
                    <a:pt x="1625671" y="528850"/>
                  </a:lnTo>
                  <a:lnTo>
                    <a:pt x="1476373" y="566175"/>
                  </a:lnTo>
                  <a:lnTo>
                    <a:pt x="1381471" y="590894"/>
                  </a:lnTo>
                  <a:lnTo>
                    <a:pt x="1381228" y="589961"/>
                  </a:lnTo>
                  <a:lnTo>
                    <a:pt x="10321" y="932688"/>
                  </a:lnTo>
                  <a:lnTo>
                    <a:pt x="9110" y="932688"/>
                  </a:lnTo>
                  <a:lnTo>
                    <a:pt x="296" y="929787"/>
                  </a:lnTo>
                  <a:lnTo>
                    <a:pt x="296" y="932688"/>
                  </a:lnTo>
                  <a:lnTo>
                    <a:pt x="0" y="932688"/>
                  </a:lnTo>
                  <a:lnTo>
                    <a:pt x="0" y="396289"/>
                  </a:lnTo>
                  <a:lnTo>
                    <a:pt x="9633" y="399459"/>
                  </a:lnTo>
                  <a:close/>
                </a:path>
              </a:pathLst>
            </a:custGeom>
            <a:solidFill>
              <a:srgbClr val="DC690A"/>
            </a:solidFill>
            <a:ln w="254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850931" y="3285368"/>
              <a:ext cx="219456" cy="266851"/>
            </a:xfrm>
            <a:prstGeom prst="rect">
              <a:avLst/>
            </a:prstGeom>
            <a:solidFill>
              <a:srgbClr val="DC690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847966" y="3276600"/>
              <a:ext cx="219456" cy="266851"/>
            </a:xfrm>
            <a:prstGeom prst="rect">
              <a:avLst/>
            </a:prstGeom>
            <a:solidFill>
              <a:srgbClr val="DC690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3169999" y="3284328"/>
              <a:ext cx="219456" cy="266851"/>
            </a:xfrm>
            <a:prstGeom prst="rect">
              <a:avLst/>
            </a:prstGeom>
            <a:solidFill>
              <a:srgbClr val="DC690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138107" y="3405185"/>
              <a:ext cx="219456" cy="266851"/>
            </a:xfrm>
            <a:prstGeom prst="rect">
              <a:avLst/>
            </a:prstGeom>
            <a:solidFill>
              <a:srgbClr val="DC690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3711984" y="2760537"/>
              <a:ext cx="1727149" cy="266851"/>
            </a:xfrm>
            <a:prstGeom prst="rect">
              <a:avLst/>
            </a:prstGeom>
            <a:solidFill>
              <a:srgbClr val="DC690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780685" y="2819400"/>
              <a:ext cx="1727149" cy="266851"/>
            </a:xfrm>
            <a:prstGeom prst="rect">
              <a:avLst/>
            </a:prstGeom>
            <a:solidFill>
              <a:srgbClr val="DC690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412598" y="2846425"/>
              <a:ext cx="49266" cy="266851"/>
            </a:xfrm>
            <a:prstGeom prst="rect">
              <a:avLst/>
            </a:prstGeom>
            <a:solidFill>
              <a:srgbClr val="DC690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415878" y="2975010"/>
              <a:ext cx="45719" cy="475716"/>
            </a:xfrm>
            <a:prstGeom prst="rect">
              <a:avLst/>
            </a:prstGeom>
            <a:solidFill>
              <a:srgbClr val="DC690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722467" y="2924201"/>
              <a:ext cx="49266" cy="266851"/>
            </a:xfrm>
            <a:prstGeom prst="rect">
              <a:avLst/>
            </a:prstGeom>
            <a:solidFill>
              <a:srgbClr val="DC690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5744720" y="2990844"/>
              <a:ext cx="79076" cy="266851"/>
            </a:xfrm>
            <a:prstGeom prst="rect">
              <a:avLst/>
            </a:prstGeom>
            <a:solidFill>
              <a:srgbClr val="DC690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476" name="Group 475"/>
          <p:cNvGrpSpPr/>
          <p:nvPr/>
        </p:nvGrpSpPr>
        <p:grpSpPr>
          <a:xfrm>
            <a:off x="1676400" y="1343499"/>
            <a:ext cx="5775588" cy="2685426"/>
            <a:chOff x="1676400" y="1343499"/>
            <a:chExt cx="5775588" cy="2685426"/>
          </a:xfrm>
        </p:grpSpPr>
        <p:grpSp>
          <p:nvGrpSpPr>
            <p:cNvPr id="197" name="Group 196"/>
            <p:cNvGrpSpPr/>
            <p:nvPr/>
          </p:nvGrpSpPr>
          <p:grpSpPr>
            <a:xfrm>
              <a:off x="1683663" y="2214953"/>
              <a:ext cx="5768325" cy="1813972"/>
              <a:chOff x="1109732" y="1371600"/>
              <a:chExt cx="7057003" cy="2219224"/>
            </a:xfrm>
          </p:grpSpPr>
          <p:sp>
            <p:nvSpPr>
              <p:cNvPr id="202" name="Trapezoid 178"/>
              <p:cNvSpPr/>
              <p:nvPr/>
            </p:nvSpPr>
            <p:spPr>
              <a:xfrm>
                <a:off x="1109732" y="1837499"/>
                <a:ext cx="7043668" cy="1743901"/>
              </a:xfrm>
              <a:custGeom>
                <a:avLst/>
                <a:gdLst/>
                <a:ahLst/>
                <a:cxnLst/>
                <a:rect l="l" t="t" r="r" b="b"/>
                <a:pathLst>
                  <a:path w="7043668" h="1743901">
                    <a:moveTo>
                      <a:pt x="873712" y="0"/>
                    </a:moveTo>
                    <a:lnTo>
                      <a:pt x="6169956" y="0"/>
                    </a:lnTo>
                    <a:lnTo>
                      <a:pt x="7043668" y="1743901"/>
                    </a:lnTo>
                    <a:lnTo>
                      <a:pt x="6468963" y="1743901"/>
                    </a:lnTo>
                    <a:lnTo>
                      <a:pt x="6331492" y="1439101"/>
                    </a:lnTo>
                    <a:lnTo>
                      <a:pt x="6323858" y="1439101"/>
                    </a:lnTo>
                    <a:lnTo>
                      <a:pt x="6336682" y="1435895"/>
                    </a:lnTo>
                    <a:lnTo>
                      <a:pt x="5513808" y="1230176"/>
                    </a:lnTo>
                    <a:cubicBezTo>
                      <a:pt x="5934889" y="1118538"/>
                      <a:pt x="6190748" y="969849"/>
                      <a:pt x="6190748" y="806854"/>
                    </a:cubicBezTo>
                    <a:cubicBezTo>
                      <a:pt x="6190748" y="455225"/>
                      <a:pt x="4999987" y="170173"/>
                      <a:pt x="3531108" y="170173"/>
                    </a:cubicBezTo>
                    <a:cubicBezTo>
                      <a:pt x="2062229" y="170173"/>
                      <a:pt x="871468" y="455225"/>
                      <a:pt x="871468" y="806854"/>
                    </a:cubicBezTo>
                    <a:cubicBezTo>
                      <a:pt x="871468" y="964884"/>
                      <a:pt x="1111978" y="1109467"/>
                      <a:pt x="1510328" y="1220146"/>
                    </a:cubicBezTo>
                    <a:lnTo>
                      <a:pt x="647334" y="1435895"/>
                    </a:lnTo>
                    <a:lnTo>
                      <a:pt x="669018" y="1441316"/>
                    </a:lnTo>
                    <a:lnTo>
                      <a:pt x="532546" y="1743901"/>
                    </a:lnTo>
                    <a:lnTo>
                      <a:pt x="0" y="1743901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03" name="Rectangle 188"/>
              <p:cNvSpPr/>
              <p:nvPr/>
            </p:nvSpPr>
            <p:spPr>
              <a:xfrm>
                <a:off x="1976368" y="1541773"/>
                <a:ext cx="5319280" cy="869010"/>
              </a:xfrm>
              <a:custGeom>
                <a:avLst/>
                <a:gdLst/>
                <a:ahLst/>
                <a:cxnLst/>
                <a:rect l="l" t="t" r="r" b="b"/>
                <a:pathLst>
                  <a:path w="5319280" h="869010">
                    <a:moveTo>
                      <a:pt x="2659640" y="0"/>
                    </a:moveTo>
                    <a:cubicBezTo>
                      <a:pt x="4128519" y="0"/>
                      <a:pt x="5319280" y="285052"/>
                      <a:pt x="5319280" y="636681"/>
                    </a:cubicBezTo>
                    <a:cubicBezTo>
                      <a:pt x="5319280" y="716669"/>
                      <a:pt x="5257664" y="793211"/>
                      <a:pt x="5144897" y="863226"/>
                    </a:cubicBezTo>
                    <a:cubicBezTo>
                      <a:pt x="4759590" y="625030"/>
                      <a:pt x="3796251" y="457201"/>
                      <a:pt x="2669165" y="457201"/>
                    </a:cubicBezTo>
                    <a:cubicBezTo>
                      <a:pt x="1533423" y="457201"/>
                      <a:pt x="563952" y="627617"/>
                      <a:pt x="184246" y="869010"/>
                    </a:cubicBezTo>
                    <a:cubicBezTo>
                      <a:pt x="65172" y="797563"/>
                      <a:pt x="0" y="718944"/>
                      <a:pt x="0" y="636681"/>
                    </a:cubicBezTo>
                    <a:cubicBezTo>
                      <a:pt x="0" y="285052"/>
                      <a:pt x="1190761" y="0"/>
                      <a:pt x="2659640" y="0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04" name="Rectangle 198"/>
              <p:cNvSpPr/>
              <p:nvPr/>
            </p:nvSpPr>
            <p:spPr>
              <a:xfrm>
                <a:off x="1657350" y="2709449"/>
                <a:ext cx="219173" cy="871951"/>
              </a:xfrm>
              <a:custGeom>
                <a:avLst/>
                <a:gdLst/>
                <a:ahLst/>
                <a:cxnLst/>
                <a:rect l="l" t="t" r="r" b="b"/>
                <a:pathLst>
                  <a:path w="219173" h="871951">
                    <a:moveTo>
                      <a:pt x="0" y="0"/>
                    </a:moveTo>
                    <a:lnTo>
                      <a:pt x="219173" y="0"/>
                    </a:lnTo>
                    <a:lnTo>
                      <a:pt x="219173" y="526555"/>
                    </a:lnTo>
                    <a:lnTo>
                      <a:pt x="104409" y="555246"/>
                    </a:lnTo>
                    <a:lnTo>
                      <a:pt x="126093" y="560667"/>
                    </a:lnTo>
                    <a:lnTo>
                      <a:pt x="196" y="839805"/>
                    </a:lnTo>
                    <a:lnTo>
                      <a:pt x="196" y="871951"/>
                    </a:lnTo>
                    <a:lnTo>
                      <a:pt x="0" y="87195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05" name="Rectangle 198"/>
              <p:cNvSpPr/>
              <p:nvPr/>
            </p:nvSpPr>
            <p:spPr>
              <a:xfrm flipH="1">
                <a:off x="7355460" y="2718873"/>
                <a:ext cx="219173" cy="871951"/>
              </a:xfrm>
              <a:custGeom>
                <a:avLst/>
                <a:gdLst/>
                <a:ahLst/>
                <a:cxnLst/>
                <a:rect l="l" t="t" r="r" b="b"/>
                <a:pathLst>
                  <a:path w="219173" h="871951">
                    <a:moveTo>
                      <a:pt x="0" y="0"/>
                    </a:moveTo>
                    <a:lnTo>
                      <a:pt x="219173" y="0"/>
                    </a:lnTo>
                    <a:lnTo>
                      <a:pt x="219173" y="526555"/>
                    </a:lnTo>
                    <a:lnTo>
                      <a:pt x="104409" y="555246"/>
                    </a:lnTo>
                    <a:lnTo>
                      <a:pt x="126093" y="560667"/>
                    </a:lnTo>
                    <a:lnTo>
                      <a:pt x="196" y="839805"/>
                    </a:lnTo>
                    <a:lnTo>
                      <a:pt x="196" y="871951"/>
                    </a:lnTo>
                    <a:lnTo>
                      <a:pt x="0" y="87195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06" name="Rectangle 193"/>
              <p:cNvSpPr/>
              <p:nvPr/>
            </p:nvSpPr>
            <p:spPr>
              <a:xfrm flipH="1">
                <a:off x="6623037" y="2603257"/>
                <a:ext cx="822960" cy="655264"/>
              </a:xfrm>
              <a:custGeom>
                <a:avLst/>
                <a:gdLst/>
                <a:ahLst/>
                <a:cxnLst/>
                <a:rect l="l" t="t" r="r" b="b"/>
                <a:pathLst>
                  <a:path w="822960" h="655264">
                    <a:moveTo>
                      <a:pt x="822960" y="0"/>
                    </a:moveTo>
                    <a:lnTo>
                      <a:pt x="822960" y="441887"/>
                    </a:lnTo>
                    <a:lnTo>
                      <a:pt x="807937" y="445429"/>
                    </a:lnTo>
                    <a:lnTo>
                      <a:pt x="822960" y="450055"/>
                    </a:lnTo>
                    <a:lnTo>
                      <a:pt x="822960" y="459582"/>
                    </a:lnTo>
                    <a:lnTo>
                      <a:pt x="40234" y="655264"/>
                    </a:lnTo>
                    <a:lnTo>
                      <a:pt x="0" y="655264"/>
                    </a:lnTo>
                    <a:lnTo>
                      <a:pt x="0" y="205740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07" name="Trapezoid 178"/>
              <p:cNvSpPr/>
              <p:nvPr/>
            </p:nvSpPr>
            <p:spPr>
              <a:xfrm>
                <a:off x="1114425" y="1371600"/>
                <a:ext cx="7043668" cy="1743901"/>
              </a:xfrm>
              <a:custGeom>
                <a:avLst/>
                <a:gdLst/>
                <a:ahLst/>
                <a:cxnLst/>
                <a:rect l="l" t="t" r="r" b="b"/>
                <a:pathLst>
                  <a:path w="7043668" h="1743901">
                    <a:moveTo>
                      <a:pt x="873712" y="0"/>
                    </a:moveTo>
                    <a:lnTo>
                      <a:pt x="6169956" y="0"/>
                    </a:lnTo>
                    <a:lnTo>
                      <a:pt x="7043668" y="1743901"/>
                    </a:lnTo>
                    <a:lnTo>
                      <a:pt x="6468963" y="1743901"/>
                    </a:lnTo>
                    <a:lnTo>
                      <a:pt x="6331492" y="1439101"/>
                    </a:lnTo>
                    <a:lnTo>
                      <a:pt x="6323858" y="1439101"/>
                    </a:lnTo>
                    <a:lnTo>
                      <a:pt x="6336682" y="1435895"/>
                    </a:lnTo>
                    <a:lnTo>
                      <a:pt x="5513808" y="1230176"/>
                    </a:lnTo>
                    <a:cubicBezTo>
                      <a:pt x="5934889" y="1118538"/>
                      <a:pt x="6190748" y="969849"/>
                      <a:pt x="6190748" y="806854"/>
                    </a:cubicBezTo>
                    <a:cubicBezTo>
                      <a:pt x="6190748" y="455225"/>
                      <a:pt x="4999987" y="170173"/>
                      <a:pt x="3531108" y="170173"/>
                    </a:cubicBezTo>
                    <a:cubicBezTo>
                      <a:pt x="2062229" y="170173"/>
                      <a:pt x="871468" y="455225"/>
                      <a:pt x="871468" y="806854"/>
                    </a:cubicBezTo>
                    <a:cubicBezTo>
                      <a:pt x="871468" y="964884"/>
                      <a:pt x="1111978" y="1109467"/>
                      <a:pt x="1510328" y="1220146"/>
                    </a:cubicBezTo>
                    <a:lnTo>
                      <a:pt x="647334" y="1435895"/>
                    </a:lnTo>
                    <a:lnTo>
                      <a:pt x="669018" y="1441316"/>
                    </a:lnTo>
                    <a:lnTo>
                      <a:pt x="532546" y="1743901"/>
                    </a:lnTo>
                    <a:lnTo>
                      <a:pt x="0" y="174390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08" name="Rectangle 193"/>
              <p:cNvSpPr/>
              <p:nvPr/>
            </p:nvSpPr>
            <p:spPr>
              <a:xfrm>
                <a:off x="1794127" y="2593663"/>
                <a:ext cx="822960" cy="655264"/>
              </a:xfrm>
              <a:custGeom>
                <a:avLst/>
                <a:gdLst/>
                <a:ahLst/>
                <a:cxnLst/>
                <a:rect l="l" t="t" r="r" b="b"/>
                <a:pathLst>
                  <a:path w="822960" h="655264">
                    <a:moveTo>
                      <a:pt x="822960" y="0"/>
                    </a:moveTo>
                    <a:lnTo>
                      <a:pt x="822960" y="441887"/>
                    </a:lnTo>
                    <a:lnTo>
                      <a:pt x="807937" y="445429"/>
                    </a:lnTo>
                    <a:lnTo>
                      <a:pt x="822960" y="450055"/>
                    </a:lnTo>
                    <a:lnTo>
                      <a:pt x="822960" y="459582"/>
                    </a:lnTo>
                    <a:lnTo>
                      <a:pt x="40234" y="655264"/>
                    </a:lnTo>
                    <a:lnTo>
                      <a:pt x="0" y="655264"/>
                    </a:lnTo>
                    <a:lnTo>
                      <a:pt x="0" y="205740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1109732" y="3124269"/>
                <a:ext cx="547618" cy="457131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72375" y="3114675"/>
                <a:ext cx="594360" cy="457131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198" name="Can 197"/>
            <p:cNvSpPr/>
            <p:nvPr/>
          </p:nvSpPr>
          <p:spPr>
            <a:xfrm>
              <a:off x="2548967" y="1965812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99" name="Can 198"/>
            <p:cNvSpPr/>
            <p:nvPr/>
          </p:nvSpPr>
          <p:spPr>
            <a:xfrm>
              <a:off x="6411011" y="1965812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00" name="Can 199"/>
            <p:cNvSpPr/>
            <p:nvPr/>
          </p:nvSpPr>
          <p:spPr>
            <a:xfrm>
              <a:off x="2237907" y="2731080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266" name="Group 265"/>
            <p:cNvGrpSpPr/>
            <p:nvPr/>
          </p:nvGrpSpPr>
          <p:grpSpPr>
            <a:xfrm>
              <a:off x="1676400" y="1343499"/>
              <a:ext cx="5768324" cy="2146313"/>
              <a:chOff x="468231" y="234183"/>
              <a:chExt cx="5768324" cy="2146313"/>
            </a:xfrm>
          </p:grpSpPr>
          <p:grpSp>
            <p:nvGrpSpPr>
              <p:cNvPr id="267" name="Group 266"/>
              <p:cNvGrpSpPr/>
              <p:nvPr/>
            </p:nvGrpSpPr>
            <p:grpSpPr>
              <a:xfrm>
                <a:off x="468231" y="555752"/>
                <a:ext cx="5768324" cy="1824744"/>
                <a:chOff x="468231" y="555752"/>
                <a:chExt cx="5768324" cy="1824744"/>
              </a:xfrm>
            </p:grpSpPr>
            <p:sp>
              <p:nvSpPr>
                <p:cNvPr id="271" name="Rectangle 188"/>
                <p:cNvSpPr/>
                <p:nvPr/>
              </p:nvSpPr>
              <p:spPr>
                <a:xfrm>
                  <a:off x="1165399" y="698798"/>
                  <a:ext cx="4347927" cy="710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9280" h="869010">
                      <a:moveTo>
                        <a:pt x="2659640" y="0"/>
                      </a:moveTo>
                      <a:cubicBezTo>
                        <a:pt x="4128519" y="0"/>
                        <a:pt x="5319280" y="285052"/>
                        <a:pt x="5319280" y="636681"/>
                      </a:cubicBezTo>
                      <a:cubicBezTo>
                        <a:pt x="5319280" y="716669"/>
                        <a:pt x="5257664" y="793211"/>
                        <a:pt x="5144897" y="863226"/>
                      </a:cubicBezTo>
                      <a:cubicBezTo>
                        <a:pt x="4759590" y="625030"/>
                        <a:pt x="3796251" y="457201"/>
                        <a:pt x="2669165" y="457201"/>
                      </a:cubicBezTo>
                      <a:cubicBezTo>
                        <a:pt x="1533423" y="457201"/>
                        <a:pt x="563952" y="627617"/>
                        <a:pt x="184246" y="869010"/>
                      </a:cubicBezTo>
                      <a:cubicBezTo>
                        <a:pt x="65172" y="797563"/>
                        <a:pt x="0" y="718944"/>
                        <a:pt x="0" y="636681"/>
                      </a:cubicBezTo>
                      <a:cubicBezTo>
                        <a:pt x="0" y="285052"/>
                        <a:pt x="1190761" y="0"/>
                        <a:pt x="2659640" y="0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272" name="Rectangle 198"/>
                <p:cNvSpPr/>
                <p:nvPr/>
              </p:nvSpPr>
              <p:spPr>
                <a:xfrm>
                  <a:off x="915848" y="1660069"/>
                  <a:ext cx="179150" cy="712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73" h="871951">
                      <a:moveTo>
                        <a:pt x="0" y="0"/>
                      </a:moveTo>
                      <a:lnTo>
                        <a:pt x="219173" y="0"/>
                      </a:lnTo>
                      <a:lnTo>
                        <a:pt x="219173" y="526555"/>
                      </a:lnTo>
                      <a:lnTo>
                        <a:pt x="104409" y="555246"/>
                      </a:lnTo>
                      <a:lnTo>
                        <a:pt x="126093" y="560667"/>
                      </a:lnTo>
                      <a:lnTo>
                        <a:pt x="196" y="839805"/>
                      </a:lnTo>
                      <a:lnTo>
                        <a:pt x="196" y="871951"/>
                      </a:lnTo>
                      <a:lnTo>
                        <a:pt x="0" y="871951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273" name="Rectangle 198"/>
                <p:cNvSpPr/>
                <p:nvPr/>
              </p:nvSpPr>
              <p:spPr>
                <a:xfrm flipH="1">
                  <a:off x="5573427" y="1667772"/>
                  <a:ext cx="179150" cy="712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73" h="871951">
                      <a:moveTo>
                        <a:pt x="0" y="0"/>
                      </a:moveTo>
                      <a:lnTo>
                        <a:pt x="219173" y="0"/>
                      </a:lnTo>
                      <a:lnTo>
                        <a:pt x="219173" y="526555"/>
                      </a:lnTo>
                      <a:lnTo>
                        <a:pt x="104409" y="555246"/>
                      </a:lnTo>
                      <a:lnTo>
                        <a:pt x="126093" y="560667"/>
                      </a:lnTo>
                      <a:lnTo>
                        <a:pt x="196" y="839805"/>
                      </a:lnTo>
                      <a:lnTo>
                        <a:pt x="196" y="871951"/>
                      </a:lnTo>
                      <a:lnTo>
                        <a:pt x="0" y="871951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274" name="Rectangle 193"/>
                <p:cNvSpPr/>
                <p:nvPr/>
              </p:nvSpPr>
              <p:spPr>
                <a:xfrm flipH="1">
                  <a:off x="4974752" y="1573269"/>
                  <a:ext cx="672679" cy="53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60" h="655264">
                      <a:moveTo>
                        <a:pt x="822960" y="0"/>
                      </a:moveTo>
                      <a:lnTo>
                        <a:pt x="822960" y="441887"/>
                      </a:lnTo>
                      <a:lnTo>
                        <a:pt x="807937" y="445429"/>
                      </a:lnTo>
                      <a:lnTo>
                        <a:pt x="822960" y="450055"/>
                      </a:lnTo>
                      <a:lnTo>
                        <a:pt x="822960" y="459582"/>
                      </a:lnTo>
                      <a:lnTo>
                        <a:pt x="40234" y="655264"/>
                      </a:lnTo>
                      <a:lnTo>
                        <a:pt x="0" y="655264"/>
                      </a:lnTo>
                      <a:lnTo>
                        <a:pt x="0" y="20574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275" name="Rectangle 193"/>
                <p:cNvSpPr/>
                <p:nvPr/>
              </p:nvSpPr>
              <p:spPr>
                <a:xfrm>
                  <a:off x="1027648" y="1565427"/>
                  <a:ext cx="672679" cy="53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960" h="655264">
                      <a:moveTo>
                        <a:pt x="822960" y="0"/>
                      </a:moveTo>
                      <a:lnTo>
                        <a:pt x="822960" y="441887"/>
                      </a:lnTo>
                      <a:lnTo>
                        <a:pt x="807937" y="445429"/>
                      </a:lnTo>
                      <a:lnTo>
                        <a:pt x="822960" y="450055"/>
                      </a:lnTo>
                      <a:lnTo>
                        <a:pt x="822960" y="459582"/>
                      </a:lnTo>
                      <a:lnTo>
                        <a:pt x="40234" y="655264"/>
                      </a:lnTo>
                      <a:lnTo>
                        <a:pt x="0" y="655264"/>
                      </a:lnTo>
                      <a:lnTo>
                        <a:pt x="0" y="20574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468231" y="1999139"/>
                  <a:ext cx="447618" cy="373654"/>
                </a:xfrm>
                <a:prstGeom prst="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5750731" y="1991297"/>
                  <a:ext cx="485824" cy="373654"/>
                </a:xfrm>
                <a:prstGeom prst="rect">
                  <a:avLst/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278" name="Trapezoid 178"/>
                <p:cNvSpPr/>
                <p:nvPr/>
              </p:nvSpPr>
              <p:spPr>
                <a:xfrm>
                  <a:off x="472067" y="555752"/>
                  <a:ext cx="5757425" cy="1425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3668" h="1743901">
                      <a:moveTo>
                        <a:pt x="873712" y="0"/>
                      </a:moveTo>
                      <a:lnTo>
                        <a:pt x="6169956" y="0"/>
                      </a:lnTo>
                      <a:lnTo>
                        <a:pt x="7043668" y="1743901"/>
                      </a:lnTo>
                      <a:lnTo>
                        <a:pt x="6468963" y="1743901"/>
                      </a:lnTo>
                      <a:lnTo>
                        <a:pt x="6331492" y="1439101"/>
                      </a:lnTo>
                      <a:lnTo>
                        <a:pt x="6323858" y="1439101"/>
                      </a:lnTo>
                      <a:lnTo>
                        <a:pt x="6336682" y="1435895"/>
                      </a:lnTo>
                      <a:lnTo>
                        <a:pt x="5513808" y="1230176"/>
                      </a:lnTo>
                      <a:cubicBezTo>
                        <a:pt x="5934889" y="1118538"/>
                        <a:pt x="6190748" y="969849"/>
                        <a:pt x="6190748" y="806854"/>
                      </a:cubicBezTo>
                      <a:cubicBezTo>
                        <a:pt x="6190748" y="455225"/>
                        <a:pt x="4999987" y="170173"/>
                        <a:pt x="3531108" y="170173"/>
                      </a:cubicBezTo>
                      <a:cubicBezTo>
                        <a:pt x="2062229" y="170173"/>
                        <a:pt x="871468" y="455225"/>
                        <a:pt x="871468" y="806854"/>
                      </a:cubicBezTo>
                      <a:cubicBezTo>
                        <a:pt x="871468" y="964884"/>
                        <a:pt x="1111978" y="1109467"/>
                        <a:pt x="1510328" y="1220146"/>
                      </a:cubicBezTo>
                      <a:lnTo>
                        <a:pt x="647334" y="1435895"/>
                      </a:lnTo>
                      <a:lnTo>
                        <a:pt x="669018" y="1441316"/>
                      </a:lnTo>
                      <a:lnTo>
                        <a:pt x="532546" y="1743901"/>
                      </a:lnTo>
                      <a:lnTo>
                        <a:pt x="0" y="1743901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</p:grpSp>
          <p:sp>
            <p:nvSpPr>
              <p:cNvPr id="268" name="Can 267"/>
              <p:cNvSpPr/>
              <p:nvPr/>
            </p:nvSpPr>
            <p:spPr>
              <a:xfrm>
                <a:off x="995282" y="1061736"/>
                <a:ext cx="220370" cy="524605"/>
              </a:xfrm>
              <a:prstGeom prst="can">
                <a:avLst/>
              </a:prstGeom>
              <a:pattFill prst="ltUpDiag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69" name="Can 268"/>
              <p:cNvSpPr/>
              <p:nvPr/>
            </p:nvSpPr>
            <p:spPr>
              <a:xfrm>
                <a:off x="1306342" y="234183"/>
                <a:ext cx="220370" cy="524605"/>
              </a:xfrm>
              <a:prstGeom prst="can">
                <a:avLst/>
              </a:prstGeom>
              <a:pattFill prst="ltUpDiag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70" name="Can 269"/>
              <p:cNvSpPr/>
              <p:nvPr/>
            </p:nvSpPr>
            <p:spPr>
              <a:xfrm>
                <a:off x="5168386" y="244243"/>
                <a:ext cx="220370" cy="524605"/>
              </a:xfrm>
              <a:prstGeom prst="can">
                <a:avLst/>
              </a:prstGeom>
              <a:pattFill prst="ltUpDiag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</p:grpSp>
      <p:grpSp>
        <p:nvGrpSpPr>
          <p:cNvPr id="283" name="Group 282"/>
          <p:cNvGrpSpPr/>
          <p:nvPr/>
        </p:nvGrpSpPr>
        <p:grpSpPr>
          <a:xfrm>
            <a:off x="457200" y="4719775"/>
            <a:ext cx="3598931" cy="397166"/>
            <a:chOff x="457200" y="4719775"/>
            <a:chExt cx="3598931" cy="397166"/>
          </a:xfrm>
        </p:grpSpPr>
        <p:sp>
          <p:nvSpPr>
            <p:cNvPr id="280" name="TextBox 279"/>
            <p:cNvSpPr txBox="1"/>
            <p:nvPr/>
          </p:nvSpPr>
          <p:spPr>
            <a:xfrm>
              <a:off x="457200" y="4719775"/>
              <a:ext cx="1572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Sapphire Plate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>
              <a:off x="1923394" y="4932275"/>
              <a:ext cx="2132737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0" name="Group 479"/>
          <p:cNvGrpSpPr/>
          <p:nvPr/>
        </p:nvGrpSpPr>
        <p:grpSpPr>
          <a:xfrm>
            <a:off x="228600" y="1986386"/>
            <a:ext cx="2229677" cy="869745"/>
            <a:chOff x="228600" y="1986386"/>
            <a:chExt cx="2229677" cy="869745"/>
          </a:xfrm>
        </p:grpSpPr>
        <p:sp>
          <p:nvSpPr>
            <p:cNvPr id="422" name="TextBox 421"/>
            <p:cNvSpPr txBox="1"/>
            <p:nvPr/>
          </p:nvSpPr>
          <p:spPr>
            <a:xfrm>
              <a:off x="228600" y="2209800"/>
              <a:ext cx="1572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Kinematic Mount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423" name="Straight Arrow Connector 422"/>
            <p:cNvCxnSpPr/>
            <p:nvPr/>
          </p:nvCxnSpPr>
          <p:spPr>
            <a:xfrm flipV="1">
              <a:off x="1687499" y="1986386"/>
              <a:ext cx="770778" cy="391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3" name="Group 432"/>
          <p:cNvGrpSpPr/>
          <p:nvPr/>
        </p:nvGrpSpPr>
        <p:grpSpPr>
          <a:xfrm>
            <a:off x="2769337" y="3515392"/>
            <a:ext cx="3580472" cy="1968152"/>
            <a:chOff x="2769337" y="3515392"/>
            <a:chExt cx="3580472" cy="1968152"/>
          </a:xfrm>
        </p:grpSpPr>
        <p:sp>
          <p:nvSpPr>
            <p:cNvPr id="424" name="TextBox 423"/>
            <p:cNvSpPr txBox="1"/>
            <p:nvPr/>
          </p:nvSpPr>
          <p:spPr>
            <a:xfrm>
              <a:off x="3694464" y="3515392"/>
              <a:ext cx="1763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Capacitor Plates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425" name="Straight Arrow Connector 424"/>
            <p:cNvCxnSpPr>
              <a:stCxn id="424" idx="2"/>
            </p:cNvCxnSpPr>
            <p:nvPr/>
          </p:nvCxnSpPr>
          <p:spPr>
            <a:xfrm>
              <a:off x="4576448" y="3884724"/>
              <a:ext cx="1773361" cy="11329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Arrow Connector 425"/>
            <p:cNvCxnSpPr>
              <a:stCxn id="424" idx="2"/>
            </p:cNvCxnSpPr>
            <p:nvPr/>
          </p:nvCxnSpPr>
          <p:spPr>
            <a:xfrm flipH="1">
              <a:off x="2769337" y="3884724"/>
              <a:ext cx="1807111" cy="11657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Arrow Connector 428"/>
            <p:cNvCxnSpPr>
              <a:stCxn id="424" idx="2"/>
            </p:cNvCxnSpPr>
            <p:nvPr/>
          </p:nvCxnSpPr>
          <p:spPr>
            <a:xfrm>
              <a:off x="4576448" y="3884724"/>
              <a:ext cx="976" cy="15988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Arrow Connector 430"/>
            <p:cNvCxnSpPr>
              <a:stCxn id="424" idx="2"/>
            </p:cNvCxnSpPr>
            <p:nvPr/>
          </p:nvCxnSpPr>
          <p:spPr>
            <a:xfrm flipH="1">
              <a:off x="4455364" y="3884724"/>
              <a:ext cx="121084" cy="6847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7" name="Group 456"/>
          <p:cNvGrpSpPr/>
          <p:nvPr/>
        </p:nvGrpSpPr>
        <p:grpSpPr>
          <a:xfrm>
            <a:off x="4715582" y="4413381"/>
            <a:ext cx="4047418" cy="1007877"/>
            <a:chOff x="4715582" y="4413381"/>
            <a:chExt cx="4047418" cy="1007877"/>
          </a:xfrm>
        </p:grpSpPr>
        <p:sp>
          <p:nvSpPr>
            <p:cNvPr id="448" name="TextBox 447"/>
            <p:cNvSpPr txBox="1"/>
            <p:nvPr/>
          </p:nvSpPr>
          <p:spPr>
            <a:xfrm>
              <a:off x="7190776" y="4572865"/>
              <a:ext cx="1572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Temperature Sensors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449" name="Straight Arrow Connector 448"/>
            <p:cNvCxnSpPr/>
            <p:nvPr/>
          </p:nvCxnSpPr>
          <p:spPr>
            <a:xfrm flipH="1" flipV="1">
              <a:off x="4715582" y="4413381"/>
              <a:ext cx="2599618" cy="482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Arrow Connector 451"/>
            <p:cNvCxnSpPr/>
            <p:nvPr/>
          </p:nvCxnSpPr>
          <p:spPr>
            <a:xfrm flipH="1">
              <a:off x="4797512" y="4904441"/>
              <a:ext cx="2517688" cy="5168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1" name="Group 460"/>
          <p:cNvGrpSpPr/>
          <p:nvPr/>
        </p:nvGrpSpPr>
        <p:grpSpPr>
          <a:xfrm>
            <a:off x="457200" y="4022434"/>
            <a:ext cx="3246928" cy="369332"/>
            <a:chOff x="457200" y="4022434"/>
            <a:chExt cx="3246928" cy="369332"/>
          </a:xfrm>
        </p:grpSpPr>
        <p:sp>
          <p:nvSpPr>
            <p:cNvPr id="458" name="TextBox 457"/>
            <p:cNvSpPr txBox="1"/>
            <p:nvPr/>
          </p:nvSpPr>
          <p:spPr>
            <a:xfrm>
              <a:off x="457200" y="4022434"/>
              <a:ext cx="1572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Heater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459" name="Straight Arrow Connector 458"/>
            <p:cNvCxnSpPr/>
            <p:nvPr/>
          </p:nvCxnSpPr>
          <p:spPr>
            <a:xfrm>
              <a:off x="1618594" y="4234934"/>
              <a:ext cx="2085534" cy="1350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7" name="Group 466"/>
          <p:cNvGrpSpPr/>
          <p:nvPr/>
        </p:nvGrpSpPr>
        <p:grpSpPr>
          <a:xfrm>
            <a:off x="6486740" y="4170586"/>
            <a:ext cx="2324484" cy="369332"/>
            <a:chOff x="6486740" y="4170586"/>
            <a:chExt cx="2324484" cy="369332"/>
          </a:xfrm>
        </p:grpSpPr>
        <p:sp>
          <p:nvSpPr>
            <p:cNvPr id="462" name="TextBox 461"/>
            <p:cNvSpPr txBox="1"/>
            <p:nvPr/>
          </p:nvSpPr>
          <p:spPr>
            <a:xfrm>
              <a:off x="7239000" y="4170586"/>
              <a:ext cx="1572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FFFF"/>
                  </a:solidFill>
                </a:rPr>
                <a:t>Macor</a:t>
              </a:r>
              <a:r>
                <a:rPr lang="en-US" dirty="0" smtClean="0">
                  <a:solidFill>
                    <a:srgbClr val="FFFFFF"/>
                  </a:solidFill>
                </a:rPr>
                <a:t> Spacer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463" name="Straight Arrow Connector 462"/>
            <p:cNvCxnSpPr/>
            <p:nvPr/>
          </p:nvCxnSpPr>
          <p:spPr>
            <a:xfrm flipH="1" flipV="1">
              <a:off x="6486740" y="4321780"/>
              <a:ext cx="828460" cy="481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5" name="Group 474"/>
          <p:cNvGrpSpPr/>
          <p:nvPr/>
        </p:nvGrpSpPr>
        <p:grpSpPr>
          <a:xfrm>
            <a:off x="322799" y="3813175"/>
            <a:ext cx="2460974" cy="1672147"/>
            <a:chOff x="322799" y="3813175"/>
            <a:chExt cx="2460974" cy="1672147"/>
          </a:xfrm>
        </p:grpSpPr>
        <p:sp>
          <p:nvSpPr>
            <p:cNvPr id="468" name="TextBox 467"/>
            <p:cNvSpPr txBox="1"/>
            <p:nvPr/>
          </p:nvSpPr>
          <p:spPr>
            <a:xfrm>
              <a:off x="322799" y="4230469"/>
              <a:ext cx="1572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Support Structure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469" name="Straight Arrow Connector 468"/>
            <p:cNvCxnSpPr/>
            <p:nvPr/>
          </p:nvCxnSpPr>
          <p:spPr>
            <a:xfrm flipV="1">
              <a:off x="1618594" y="3813175"/>
              <a:ext cx="1165179" cy="7596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Arrow Connector 471"/>
            <p:cNvCxnSpPr/>
            <p:nvPr/>
          </p:nvCxnSpPr>
          <p:spPr>
            <a:xfrm>
              <a:off x="1618594" y="4558595"/>
              <a:ext cx="839683" cy="9267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806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0" y="4615326"/>
            <a:ext cx="6060361" cy="2166474"/>
            <a:chOff x="1524000" y="4615326"/>
            <a:chExt cx="6060361" cy="2166474"/>
          </a:xfrm>
        </p:grpSpPr>
        <p:grpSp>
          <p:nvGrpSpPr>
            <p:cNvPr id="142" name="Group 141"/>
            <p:cNvGrpSpPr/>
            <p:nvPr/>
          </p:nvGrpSpPr>
          <p:grpSpPr>
            <a:xfrm>
              <a:off x="1524000" y="4937612"/>
              <a:ext cx="6060361" cy="1844188"/>
              <a:chOff x="815318" y="6583009"/>
              <a:chExt cx="7414282" cy="2256191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815318" y="6583009"/>
                <a:ext cx="7414282" cy="2256191"/>
                <a:chOff x="877942" y="3317270"/>
                <a:chExt cx="7414282" cy="2256191"/>
              </a:xfrm>
            </p:grpSpPr>
            <p:sp>
              <p:nvSpPr>
                <p:cNvPr id="165" name="Oval 172"/>
                <p:cNvSpPr/>
                <p:nvPr/>
              </p:nvSpPr>
              <p:spPr>
                <a:xfrm>
                  <a:off x="888721" y="3709131"/>
                  <a:ext cx="7393316" cy="1864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3316" h="1864330">
                      <a:moveTo>
                        <a:pt x="3720030" y="707247"/>
                      </a:moveTo>
                      <a:cubicBezTo>
                        <a:pt x="3259643" y="707247"/>
                        <a:pt x="2886426" y="807946"/>
                        <a:pt x="2886426" y="932165"/>
                      </a:cubicBezTo>
                      <a:cubicBezTo>
                        <a:pt x="2886426" y="1056384"/>
                        <a:pt x="3259643" y="1157083"/>
                        <a:pt x="3720030" y="1157083"/>
                      </a:cubicBezTo>
                      <a:cubicBezTo>
                        <a:pt x="4180417" y="1157083"/>
                        <a:pt x="4553634" y="1056384"/>
                        <a:pt x="4553634" y="932165"/>
                      </a:cubicBezTo>
                      <a:cubicBezTo>
                        <a:pt x="4553634" y="807946"/>
                        <a:pt x="4180417" y="707247"/>
                        <a:pt x="3720030" y="707247"/>
                      </a:cubicBezTo>
                      <a:close/>
                      <a:moveTo>
                        <a:pt x="3696658" y="0"/>
                      </a:moveTo>
                      <a:cubicBezTo>
                        <a:pt x="5738266" y="0"/>
                        <a:pt x="7393316" y="417344"/>
                        <a:pt x="7393316" y="932165"/>
                      </a:cubicBezTo>
                      <a:cubicBezTo>
                        <a:pt x="7393316" y="1446986"/>
                        <a:pt x="5738266" y="1864330"/>
                        <a:pt x="3696658" y="1864330"/>
                      </a:cubicBezTo>
                      <a:cubicBezTo>
                        <a:pt x="1655050" y="1864330"/>
                        <a:pt x="0" y="1446986"/>
                        <a:pt x="0" y="932165"/>
                      </a:cubicBezTo>
                      <a:cubicBezTo>
                        <a:pt x="0" y="417344"/>
                        <a:pt x="1655050" y="0"/>
                        <a:pt x="3696658" y="0"/>
                      </a:cubicBez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66" name="Oval 172"/>
                <p:cNvSpPr/>
                <p:nvPr/>
              </p:nvSpPr>
              <p:spPr>
                <a:xfrm>
                  <a:off x="893434" y="3317270"/>
                  <a:ext cx="7393316" cy="1864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3316" h="1864330">
                      <a:moveTo>
                        <a:pt x="3720030" y="707247"/>
                      </a:moveTo>
                      <a:cubicBezTo>
                        <a:pt x="3259643" y="707247"/>
                        <a:pt x="2886426" y="807946"/>
                        <a:pt x="2886426" y="932165"/>
                      </a:cubicBezTo>
                      <a:cubicBezTo>
                        <a:pt x="2886426" y="1056384"/>
                        <a:pt x="3259643" y="1157083"/>
                        <a:pt x="3720030" y="1157083"/>
                      </a:cubicBezTo>
                      <a:cubicBezTo>
                        <a:pt x="4180417" y="1157083"/>
                        <a:pt x="4553634" y="1056384"/>
                        <a:pt x="4553634" y="932165"/>
                      </a:cubicBezTo>
                      <a:cubicBezTo>
                        <a:pt x="4553634" y="807946"/>
                        <a:pt x="4180417" y="707247"/>
                        <a:pt x="3720030" y="707247"/>
                      </a:cubicBezTo>
                      <a:close/>
                      <a:moveTo>
                        <a:pt x="3696658" y="0"/>
                      </a:moveTo>
                      <a:cubicBezTo>
                        <a:pt x="5738266" y="0"/>
                        <a:pt x="7393316" y="417344"/>
                        <a:pt x="7393316" y="932165"/>
                      </a:cubicBezTo>
                      <a:cubicBezTo>
                        <a:pt x="7393316" y="1446986"/>
                        <a:pt x="5738266" y="1864330"/>
                        <a:pt x="3696658" y="1864330"/>
                      </a:cubicBezTo>
                      <a:cubicBezTo>
                        <a:pt x="1655050" y="1864330"/>
                        <a:pt x="0" y="1446986"/>
                        <a:pt x="0" y="932165"/>
                      </a:cubicBezTo>
                      <a:cubicBezTo>
                        <a:pt x="0" y="417344"/>
                        <a:pt x="1655050" y="0"/>
                        <a:pt x="3696658" y="0"/>
                      </a:cubicBez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67" name="Rectangle 182"/>
                <p:cNvSpPr/>
                <p:nvPr/>
              </p:nvSpPr>
              <p:spPr>
                <a:xfrm>
                  <a:off x="877942" y="4245644"/>
                  <a:ext cx="7414282" cy="1324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4282" h="1324026">
                      <a:moveTo>
                        <a:pt x="0" y="0"/>
                      </a:moveTo>
                      <a:lnTo>
                        <a:pt x="27056" y="0"/>
                      </a:lnTo>
                      <a:lnTo>
                        <a:pt x="26933" y="1221"/>
                      </a:lnTo>
                      <a:cubicBezTo>
                        <a:pt x="26933" y="516042"/>
                        <a:pt x="1681983" y="933386"/>
                        <a:pt x="3723591" y="933386"/>
                      </a:cubicBezTo>
                      <a:cubicBezTo>
                        <a:pt x="5696162" y="933386"/>
                        <a:pt x="7307876" y="543790"/>
                        <a:pt x="7414282" y="53027"/>
                      </a:cubicBezTo>
                      <a:lnTo>
                        <a:pt x="7414282" y="436326"/>
                      </a:lnTo>
                      <a:lnTo>
                        <a:pt x="7408840" y="446001"/>
                      </a:lnTo>
                      <a:lnTo>
                        <a:pt x="7408840" y="413359"/>
                      </a:lnTo>
                      <a:lnTo>
                        <a:pt x="7396411" y="413359"/>
                      </a:lnTo>
                      <a:cubicBezTo>
                        <a:pt x="7394726" y="452007"/>
                        <a:pt x="7383711" y="490089"/>
                        <a:pt x="7363220" y="527105"/>
                      </a:cubicBezTo>
                      <a:lnTo>
                        <a:pt x="7350830" y="549133"/>
                      </a:lnTo>
                      <a:cubicBezTo>
                        <a:pt x="7099767" y="950942"/>
                        <a:pt x="5831017" y="1267072"/>
                        <a:pt x="4231371" y="1324026"/>
                      </a:cubicBezTo>
                      <a:lnTo>
                        <a:pt x="3170111" y="1324026"/>
                      </a:lnTo>
                      <a:cubicBezTo>
                        <a:pt x="1393681" y="1260777"/>
                        <a:pt x="25325" y="877902"/>
                        <a:pt x="5071" y="413359"/>
                      </a:cubicBezTo>
                      <a:lnTo>
                        <a:pt x="0" y="413359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</p:grpSp>
          <p:grpSp>
            <p:nvGrpSpPr>
              <p:cNvPr id="144" name="Group 143"/>
              <p:cNvGrpSpPr/>
              <p:nvPr/>
            </p:nvGrpSpPr>
            <p:grpSpPr>
              <a:xfrm>
                <a:off x="2162172" y="6641305"/>
                <a:ext cx="4730945" cy="1447801"/>
                <a:chOff x="4738607" y="5410200"/>
                <a:chExt cx="4730945" cy="1447801"/>
              </a:xfrm>
            </p:grpSpPr>
            <p:sp>
              <p:nvSpPr>
                <p:cNvPr id="147" name="Diamond 15"/>
                <p:cNvSpPr>
                  <a:spLocks noChangeAspect="1"/>
                </p:cNvSpPr>
                <p:nvPr/>
              </p:nvSpPr>
              <p:spPr>
                <a:xfrm>
                  <a:off x="6058935" y="5628587"/>
                  <a:ext cx="2094465" cy="47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65" h="392796">
                      <a:moveTo>
                        <a:pt x="1047233" y="0"/>
                      </a:moveTo>
                      <a:lnTo>
                        <a:pt x="2094465" y="261808"/>
                      </a:lnTo>
                      <a:lnTo>
                        <a:pt x="1574357" y="391835"/>
                      </a:lnTo>
                      <a:cubicBezTo>
                        <a:pt x="1431565" y="359404"/>
                        <a:pt x="1249517" y="340740"/>
                        <a:pt x="1051311" y="340740"/>
                      </a:cubicBezTo>
                      <a:cubicBezTo>
                        <a:pt x="851105" y="340740"/>
                        <a:pt x="667383" y="359783"/>
                        <a:pt x="523950" y="392796"/>
                      </a:cubicBezTo>
                      <a:lnTo>
                        <a:pt x="0" y="261808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48" name="Diamond 134"/>
                <p:cNvSpPr>
                  <a:spLocks noChangeAspect="1"/>
                </p:cNvSpPr>
                <p:nvPr/>
              </p:nvSpPr>
              <p:spPr>
                <a:xfrm>
                  <a:off x="7812371" y="6019800"/>
                  <a:ext cx="1597294" cy="523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294" h="523616">
                      <a:moveTo>
                        <a:pt x="550062" y="0"/>
                      </a:moveTo>
                      <a:lnTo>
                        <a:pt x="1597294" y="261808"/>
                      </a:lnTo>
                      <a:lnTo>
                        <a:pt x="550062" y="523616"/>
                      </a:lnTo>
                      <a:lnTo>
                        <a:pt x="0" y="386101"/>
                      </a:lnTo>
                      <a:cubicBezTo>
                        <a:pt x="89267" y="350373"/>
                        <a:pt x="141337" y="307256"/>
                        <a:pt x="141337" y="260858"/>
                      </a:cubicBezTo>
                      <a:cubicBezTo>
                        <a:pt x="141337" y="214917"/>
                        <a:pt x="90288" y="172193"/>
                        <a:pt x="2543" y="136880"/>
                      </a:cubicBez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49" name="Diamond 135"/>
                <p:cNvSpPr>
                  <a:spLocks noChangeAspect="1"/>
                </p:cNvSpPr>
                <p:nvPr/>
              </p:nvSpPr>
              <p:spPr>
                <a:xfrm>
                  <a:off x="4800600" y="6019800"/>
                  <a:ext cx="1610659" cy="523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659" h="523616">
                      <a:moveTo>
                        <a:pt x="1047233" y="0"/>
                      </a:moveTo>
                      <a:lnTo>
                        <a:pt x="1608116" y="140221"/>
                      </a:lnTo>
                      <a:cubicBezTo>
                        <a:pt x="1524407" y="174472"/>
                        <a:pt x="1476042" y="216141"/>
                        <a:pt x="1476042" y="260858"/>
                      </a:cubicBezTo>
                      <a:cubicBezTo>
                        <a:pt x="1476042" y="306041"/>
                        <a:pt x="1525420" y="348112"/>
                        <a:pt x="1610659" y="382760"/>
                      </a:cubicBezTo>
                      <a:lnTo>
                        <a:pt x="1047233" y="523616"/>
                      </a:lnTo>
                      <a:lnTo>
                        <a:pt x="0" y="261808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50" name="Diamond 136"/>
                <p:cNvSpPr>
                  <a:spLocks noChangeAspect="1"/>
                </p:cNvSpPr>
                <p:nvPr/>
              </p:nvSpPr>
              <p:spPr>
                <a:xfrm>
                  <a:off x="6058935" y="6460008"/>
                  <a:ext cx="2094465" cy="397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65" h="397993">
                      <a:moveTo>
                        <a:pt x="1549724" y="0"/>
                      </a:moveTo>
                      <a:lnTo>
                        <a:pt x="2094465" y="136185"/>
                      </a:lnTo>
                      <a:lnTo>
                        <a:pt x="1047233" y="397993"/>
                      </a:lnTo>
                      <a:lnTo>
                        <a:pt x="0" y="136185"/>
                      </a:lnTo>
                      <a:lnTo>
                        <a:pt x="544741" y="0"/>
                      </a:lnTo>
                      <a:cubicBezTo>
                        <a:pt x="684284" y="29584"/>
                        <a:pt x="858428" y="46519"/>
                        <a:pt x="1047232" y="46519"/>
                      </a:cubicBezTo>
                      <a:cubicBezTo>
                        <a:pt x="1236037" y="46519"/>
                        <a:pt x="1410181" y="29584"/>
                        <a:pt x="1549724" y="0"/>
                      </a:cubicBez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51" name="Diamond 15"/>
                <p:cNvSpPr>
                  <a:spLocks noChangeAspect="1"/>
                </p:cNvSpPr>
                <p:nvPr/>
              </p:nvSpPr>
              <p:spPr>
                <a:xfrm>
                  <a:off x="6058935" y="5410200"/>
                  <a:ext cx="2094465" cy="392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65" h="392796">
                      <a:moveTo>
                        <a:pt x="1047233" y="0"/>
                      </a:moveTo>
                      <a:lnTo>
                        <a:pt x="2094465" y="261808"/>
                      </a:lnTo>
                      <a:lnTo>
                        <a:pt x="1574357" y="391835"/>
                      </a:lnTo>
                      <a:cubicBezTo>
                        <a:pt x="1431565" y="359404"/>
                        <a:pt x="1249517" y="340740"/>
                        <a:pt x="1051311" y="340740"/>
                      </a:cubicBezTo>
                      <a:cubicBezTo>
                        <a:pt x="851105" y="340740"/>
                        <a:pt x="667383" y="359783"/>
                        <a:pt x="523950" y="392796"/>
                      </a:cubicBezTo>
                      <a:lnTo>
                        <a:pt x="0" y="261808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52" name="Parallelogram 151"/>
                <p:cNvSpPr/>
                <p:nvPr/>
              </p:nvSpPr>
              <p:spPr>
                <a:xfrm rot="20760000">
                  <a:off x="7600430" y="5744029"/>
                  <a:ext cx="611300" cy="287052"/>
                </a:xfrm>
                <a:prstGeom prst="parallelogram">
                  <a:avLst>
                    <a:gd name="adj" fmla="val 22817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53" name="Parallelogram 152"/>
                <p:cNvSpPr/>
                <p:nvPr/>
              </p:nvSpPr>
              <p:spPr>
                <a:xfrm rot="840000" flipH="1">
                  <a:off x="4738607" y="6117090"/>
                  <a:ext cx="1156119" cy="291213"/>
                </a:xfrm>
                <a:prstGeom prst="parallelogram">
                  <a:avLst>
                    <a:gd name="adj" fmla="val 26622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54" name="Parallelogram 153"/>
                <p:cNvSpPr/>
                <p:nvPr/>
              </p:nvSpPr>
              <p:spPr>
                <a:xfrm rot="840000" flipH="1">
                  <a:off x="6008253" y="5741555"/>
                  <a:ext cx="616648" cy="291213"/>
                </a:xfrm>
                <a:prstGeom prst="parallelogram">
                  <a:avLst>
                    <a:gd name="adj" fmla="val 26622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55" name="Parallelogram 154"/>
                <p:cNvSpPr/>
                <p:nvPr/>
              </p:nvSpPr>
              <p:spPr>
                <a:xfrm rot="20760000">
                  <a:off x="8325445" y="6117853"/>
                  <a:ext cx="1144107" cy="287052"/>
                </a:xfrm>
                <a:prstGeom prst="parallelogram">
                  <a:avLst>
                    <a:gd name="adj" fmla="val 22817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6096000" y="5857616"/>
                  <a:ext cx="315259" cy="381000"/>
                </a:xfrm>
                <a:prstGeom prst="rect">
                  <a:avLst/>
                </a:pr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7812371" y="5857615"/>
                  <a:ext cx="315259" cy="381000"/>
                </a:xfrm>
                <a:prstGeom prst="rect">
                  <a:avLst/>
                </a:pr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58" name="Parallelogram 157"/>
                <p:cNvSpPr/>
                <p:nvPr/>
              </p:nvSpPr>
              <p:spPr>
                <a:xfrm rot="20760000">
                  <a:off x="5806265" y="6179920"/>
                  <a:ext cx="658368" cy="287052"/>
                </a:xfrm>
                <a:prstGeom prst="parallelogram">
                  <a:avLst>
                    <a:gd name="adj" fmla="val 22817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59" name="Diamond 135"/>
                <p:cNvSpPr>
                  <a:spLocks noChangeAspect="1"/>
                </p:cNvSpPr>
                <p:nvPr/>
              </p:nvSpPr>
              <p:spPr>
                <a:xfrm>
                  <a:off x="4800600" y="5715000"/>
                  <a:ext cx="1610659" cy="523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659" h="523616">
                      <a:moveTo>
                        <a:pt x="1047233" y="0"/>
                      </a:moveTo>
                      <a:lnTo>
                        <a:pt x="1608116" y="140221"/>
                      </a:lnTo>
                      <a:cubicBezTo>
                        <a:pt x="1524407" y="174472"/>
                        <a:pt x="1476042" y="216141"/>
                        <a:pt x="1476042" y="260858"/>
                      </a:cubicBezTo>
                      <a:cubicBezTo>
                        <a:pt x="1476042" y="306041"/>
                        <a:pt x="1525420" y="348112"/>
                        <a:pt x="1610659" y="382760"/>
                      </a:cubicBezTo>
                      <a:lnTo>
                        <a:pt x="1047233" y="523616"/>
                      </a:lnTo>
                      <a:lnTo>
                        <a:pt x="0" y="261808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60" name="Parallelogram 159"/>
                <p:cNvSpPr/>
                <p:nvPr/>
              </p:nvSpPr>
              <p:spPr>
                <a:xfrm rot="840000" flipH="1">
                  <a:off x="7764967" y="6182376"/>
                  <a:ext cx="651416" cy="291213"/>
                </a:xfrm>
                <a:prstGeom prst="parallelogram">
                  <a:avLst>
                    <a:gd name="adj" fmla="val 26622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61" name="Diamond 134"/>
                <p:cNvSpPr>
                  <a:spLocks noChangeAspect="1"/>
                </p:cNvSpPr>
                <p:nvPr/>
              </p:nvSpPr>
              <p:spPr>
                <a:xfrm>
                  <a:off x="7812371" y="5715000"/>
                  <a:ext cx="1597294" cy="523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294" h="523616">
                      <a:moveTo>
                        <a:pt x="550062" y="0"/>
                      </a:moveTo>
                      <a:lnTo>
                        <a:pt x="1597294" y="261808"/>
                      </a:lnTo>
                      <a:lnTo>
                        <a:pt x="550062" y="523616"/>
                      </a:lnTo>
                      <a:lnTo>
                        <a:pt x="0" y="386101"/>
                      </a:lnTo>
                      <a:cubicBezTo>
                        <a:pt x="89267" y="350373"/>
                        <a:pt x="141337" y="307256"/>
                        <a:pt x="141337" y="260858"/>
                      </a:cubicBezTo>
                      <a:cubicBezTo>
                        <a:pt x="141337" y="214917"/>
                        <a:pt x="90288" y="172193"/>
                        <a:pt x="2543" y="136880"/>
                      </a:cubicBez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62" name="Diamond 136"/>
                <p:cNvSpPr>
                  <a:spLocks noChangeAspect="1"/>
                </p:cNvSpPr>
                <p:nvPr/>
              </p:nvSpPr>
              <p:spPr>
                <a:xfrm>
                  <a:off x="6058935" y="6155208"/>
                  <a:ext cx="2094465" cy="397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65" h="397993">
                      <a:moveTo>
                        <a:pt x="1549724" y="0"/>
                      </a:moveTo>
                      <a:lnTo>
                        <a:pt x="2094465" y="136185"/>
                      </a:lnTo>
                      <a:lnTo>
                        <a:pt x="1047233" y="397993"/>
                      </a:lnTo>
                      <a:lnTo>
                        <a:pt x="0" y="136185"/>
                      </a:lnTo>
                      <a:lnTo>
                        <a:pt x="544741" y="0"/>
                      </a:lnTo>
                      <a:cubicBezTo>
                        <a:pt x="684284" y="29584"/>
                        <a:pt x="858428" y="46519"/>
                        <a:pt x="1047232" y="46519"/>
                      </a:cubicBezTo>
                      <a:cubicBezTo>
                        <a:pt x="1236037" y="46519"/>
                        <a:pt x="1410181" y="29584"/>
                        <a:pt x="1549724" y="0"/>
                      </a:cubicBez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63" name="Parallelogram 162"/>
                <p:cNvSpPr/>
                <p:nvPr/>
              </p:nvSpPr>
              <p:spPr>
                <a:xfrm rot="840000" flipH="1">
                  <a:off x="6000531" y="6431267"/>
                  <a:ext cx="1156119" cy="291213"/>
                </a:xfrm>
                <a:prstGeom prst="parallelogram">
                  <a:avLst>
                    <a:gd name="adj" fmla="val 26622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164" name="Parallelogram 163"/>
                <p:cNvSpPr/>
                <p:nvPr/>
              </p:nvSpPr>
              <p:spPr>
                <a:xfrm rot="20760000">
                  <a:off x="7065382" y="6433477"/>
                  <a:ext cx="1144107" cy="287052"/>
                </a:xfrm>
                <a:prstGeom prst="parallelogram">
                  <a:avLst>
                    <a:gd name="adj" fmla="val 22817"/>
                  </a:avLst>
                </a:prstGeom>
                <a:solidFill>
                  <a:srgbClr val="DC690A"/>
                </a:solidFill>
                <a:ln w="127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</p:grpSp>
          <p:sp>
            <p:nvSpPr>
              <p:cNvPr id="145" name="Rectangle 144"/>
              <p:cNvSpPr/>
              <p:nvPr/>
            </p:nvSpPr>
            <p:spPr>
              <a:xfrm>
                <a:off x="4013477" y="7174705"/>
                <a:ext cx="950845" cy="183487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4110038" y="7184103"/>
                <a:ext cx="950845" cy="183487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168" name="Cube 167"/>
            <p:cNvSpPr/>
            <p:nvPr/>
          </p:nvSpPr>
          <p:spPr>
            <a:xfrm>
              <a:off x="4392248" y="5362748"/>
              <a:ext cx="311426" cy="127460"/>
            </a:xfrm>
            <a:prstGeom prst="cube">
              <a:avLst>
                <a:gd name="adj" fmla="val 54057"/>
              </a:avLst>
            </a:prstGeom>
            <a:solidFill>
              <a:srgbClr val="DEC350"/>
            </a:solidFill>
            <a:ln w="25400" cap="flat" cmpd="sng" algn="ctr">
              <a:solidFill>
                <a:srgbClr val="9F8D2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2593765" y="4615326"/>
              <a:ext cx="3920508" cy="1302715"/>
              <a:chOff x="2190750" y="4883251"/>
              <a:chExt cx="4796373" cy="1593749"/>
            </a:xfrm>
          </p:grpSpPr>
          <p:sp>
            <p:nvSpPr>
              <p:cNvPr id="170" name="Parallelogram 169"/>
              <p:cNvSpPr/>
              <p:nvPr/>
            </p:nvSpPr>
            <p:spPr>
              <a:xfrm rot="20760000">
                <a:off x="4390308" y="4912991"/>
                <a:ext cx="272075" cy="420476"/>
              </a:xfrm>
              <a:prstGeom prst="parallelogram">
                <a:avLst>
                  <a:gd name="adj" fmla="val 38104"/>
                </a:avLst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71" name="Parallelogram 170"/>
              <p:cNvSpPr/>
              <p:nvPr/>
            </p:nvSpPr>
            <p:spPr>
              <a:xfrm rot="840000" flipH="1">
                <a:off x="6676308" y="5467883"/>
                <a:ext cx="272075" cy="420476"/>
              </a:xfrm>
              <a:prstGeom prst="parallelogram">
                <a:avLst>
                  <a:gd name="adj" fmla="val 38104"/>
                </a:avLst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72" name="Diamond 171"/>
              <p:cNvSpPr/>
              <p:nvPr/>
            </p:nvSpPr>
            <p:spPr>
              <a:xfrm>
                <a:off x="2299379" y="5334000"/>
                <a:ext cx="4572000" cy="1143000"/>
              </a:xfrm>
              <a:prstGeom prst="diamond">
                <a:avLst/>
              </a:prstGeom>
              <a:solidFill>
                <a:srgbClr val="4F81BD">
                  <a:alpha val="5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73" name="Diamond 172"/>
              <p:cNvSpPr/>
              <p:nvPr/>
            </p:nvSpPr>
            <p:spPr>
              <a:xfrm>
                <a:off x="2312492" y="4883251"/>
                <a:ext cx="4572000" cy="1143000"/>
              </a:xfrm>
              <a:prstGeom prst="diamond">
                <a:avLst/>
              </a:prstGeom>
              <a:solidFill>
                <a:srgbClr val="4F81BD">
                  <a:alpha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74" name="Parallelogram 173"/>
              <p:cNvSpPr/>
              <p:nvPr/>
            </p:nvSpPr>
            <p:spPr>
              <a:xfrm rot="20755528">
                <a:off x="4508463" y="5761412"/>
                <a:ext cx="2478660" cy="427691"/>
              </a:xfrm>
              <a:prstGeom prst="parallelogram">
                <a:avLst/>
              </a:prstGeom>
              <a:solidFill>
                <a:srgbClr val="4F81BD">
                  <a:alpha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75" name="Parallelogram 174"/>
              <p:cNvSpPr/>
              <p:nvPr/>
            </p:nvSpPr>
            <p:spPr>
              <a:xfrm rot="844472" flipH="1">
                <a:off x="2190750" y="5754343"/>
                <a:ext cx="2478660" cy="427691"/>
              </a:xfrm>
              <a:prstGeom prst="parallelogram">
                <a:avLst/>
              </a:prstGeom>
              <a:solidFill>
                <a:srgbClr val="4F81BD">
                  <a:alpha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76" name="Parallelogram 175"/>
              <p:cNvSpPr/>
              <p:nvPr/>
            </p:nvSpPr>
            <p:spPr>
              <a:xfrm rot="840000" flipH="1">
                <a:off x="2222375" y="5500467"/>
                <a:ext cx="272075" cy="420476"/>
              </a:xfrm>
              <a:prstGeom prst="parallelogram">
                <a:avLst>
                  <a:gd name="adj" fmla="val 38104"/>
                </a:avLst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77" name="Parallelogram 176"/>
              <p:cNvSpPr/>
              <p:nvPr/>
            </p:nvSpPr>
            <p:spPr>
              <a:xfrm rot="20760000">
                <a:off x="4546475" y="6027949"/>
                <a:ext cx="272075" cy="420476"/>
              </a:xfrm>
              <a:prstGeom prst="parallelogram">
                <a:avLst>
                  <a:gd name="adj" fmla="val 38104"/>
                </a:avLst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78" name="Isosceles Triangle 177"/>
              <p:cNvSpPr/>
              <p:nvPr/>
            </p:nvSpPr>
            <p:spPr>
              <a:xfrm rot="10800000">
                <a:off x="4391439" y="5983249"/>
                <a:ext cx="373698" cy="45719"/>
              </a:xfrm>
              <a:prstGeom prst="triangle">
                <a:avLst/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79" name="Isosceles Triangle 178"/>
              <p:cNvSpPr/>
              <p:nvPr/>
            </p:nvSpPr>
            <p:spPr>
              <a:xfrm rot="16200000">
                <a:off x="2316337" y="5371459"/>
                <a:ext cx="81327" cy="169613"/>
              </a:xfrm>
              <a:prstGeom prst="triangle">
                <a:avLst/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80" name="Isosceles Triangle 179"/>
              <p:cNvSpPr/>
              <p:nvPr/>
            </p:nvSpPr>
            <p:spPr>
              <a:xfrm rot="5400000" flipH="1">
                <a:off x="6755434" y="5378071"/>
                <a:ext cx="81327" cy="169613"/>
              </a:xfrm>
              <a:prstGeom prst="triangle">
                <a:avLst/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81" name="Isosceles Triangle 180"/>
              <p:cNvSpPr/>
              <p:nvPr/>
            </p:nvSpPr>
            <p:spPr>
              <a:xfrm rot="10800000" flipV="1">
                <a:off x="4411706" y="4884416"/>
                <a:ext cx="373698" cy="45719"/>
              </a:xfrm>
              <a:prstGeom prst="triangle">
                <a:avLst/>
              </a:prstGeom>
              <a:solidFill>
                <a:srgbClr val="DC690A"/>
              </a:solidFill>
              <a:ln w="127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</p:grpSp>
      <p:grpSp>
        <p:nvGrpSpPr>
          <p:cNvPr id="362" name="Group 361"/>
          <p:cNvGrpSpPr/>
          <p:nvPr/>
        </p:nvGrpSpPr>
        <p:grpSpPr>
          <a:xfrm>
            <a:off x="1524000" y="2200426"/>
            <a:ext cx="6043224" cy="3057374"/>
            <a:chOff x="281375" y="901348"/>
            <a:chExt cx="6043224" cy="3057374"/>
          </a:xfrm>
        </p:grpSpPr>
        <p:sp>
          <p:nvSpPr>
            <p:cNvPr id="363" name="Isosceles Triangle 362"/>
            <p:cNvSpPr/>
            <p:nvPr/>
          </p:nvSpPr>
          <p:spPr>
            <a:xfrm rot="16200000">
              <a:off x="1438590" y="3699240"/>
              <a:ext cx="66476" cy="138640"/>
            </a:xfrm>
            <a:prstGeom prst="triangle">
              <a:avLst/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64" name="Isosceles Triangle 363"/>
            <p:cNvSpPr/>
            <p:nvPr/>
          </p:nvSpPr>
          <p:spPr>
            <a:xfrm rot="5400000" flipH="1">
              <a:off x="5067064" y="3704644"/>
              <a:ext cx="66476" cy="138640"/>
            </a:xfrm>
            <a:prstGeom prst="triangle">
              <a:avLst/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65" name="Isosceles Triangle 364"/>
            <p:cNvSpPr/>
            <p:nvPr/>
          </p:nvSpPr>
          <p:spPr>
            <a:xfrm rot="10800000" flipV="1">
              <a:off x="3151324" y="3230812"/>
              <a:ext cx="305457" cy="37370"/>
            </a:xfrm>
            <a:prstGeom prst="triangle">
              <a:avLst/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66" name="Parallelogram 365"/>
            <p:cNvSpPr/>
            <p:nvPr/>
          </p:nvSpPr>
          <p:spPr>
            <a:xfrm rot="840000" flipH="1">
              <a:off x="3247047" y="2885127"/>
              <a:ext cx="222391" cy="343693"/>
            </a:xfrm>
            <a:prstGeom prst="parallelogram">
              <a:avLst>
                <a:gd name="adj" fmla="val 38104"/>
              </a:avLst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67" name="Parallelogram 366"/>
            <p:cNvSpPr/>
            <p:nvPr/>
          </p:nvSpPr>
          <p:spPr>
            <a:xfrm rot="20760000">
              <a:off x="1352057" y="3422336"/>
              <a:ext cx="222391" cy="343693"/>
            </a:xfrm>
            <a:prstGeom prst="parallelogram">
              <a:avLst>
                <a:gd name="adj" fmla="val 38104"/>
              </a:avLst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68" name="Diamond 3"/>
            <p:cNvSpPr/>
            <p:nvPr/>
          </p:nvSpPr>
          <p:spPr>
            <a:xfrm>
              <a:off x="1429757" y="3211300"/>
              <a:ext cx="3737108" cy="747422"/>
            </a:xfrm>
            <a:custGeom>
              <a:avLst/>
              <a:gdLst/>
              <a:ahLst/>
              <a:cxnLst/>
              <a:rect l="l" t="t" r="r" b="b"/>
              <a:pathLst>
                <a:path w="4572000" h="778076">
                  <a:moveTo>
                    <a:pt x="2286000" y="0"/>
                  </a:moveTo>
                  <a:lnTo>
                    <a:pt x="4572000" y="571500"/>
                  </a:lnTo>
                  <a:lnTo>
                    <a:pt x="3745696" y="778076"/>
                  </a:lnTo>
                  <a:cubicBezTo>
                    <a:pt x="3392481" y="675106"/>
                    <a:pt x="2869531" y="610262"/>
                    <a:pt x="2286000" y="610262"/>
                  </a:cubicBezTo>
                  <a:cubicBezTo>
                    <a:pt x="1702470" y="610262"/>
                    <a:pt x="1179519" y="675106"/>
                    <a:pt x="826304" y="778076"/>
                  </a:cubicBezTo>
                  <a:lnTo>
                    <a:pt x="0" y="571500"/>
                  </a:lnTo>
                  <a:close/>
                </a:path>
              </a:pathLst>
            </a:custGeom>
            <a:solidFill>
              <a:srgbClr val="4F81BD">
                <a:alpha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69" name="Diamond 3"/>
            <p:cNvSpPr/>
            <p:nvPr/>
          </p:nvSpPr>
          <p:spPr>
            <a:xfrm>
              <a:off x="1426921" y="2948214"/>
              <a:ext cx="3737108" cy="635992"/>
            </a:xfrm>
            <a:custGeom>
              <a:avLst/>
              <a:gdLst/>
              <a:ahLst/>
              <a:cxnLst/>
              <a:rect l="l" t="t" r="r" b="b"/>
              <a:pathLst>
                <a:path w="4572000" h="778076">
                  <a:moveTo>
                    <a:pt x="2286000" y="0"/>
                  </a:moveTo>
                  <a:lnTo>
                    <a:pt x="4572000" y="571500"/>
                  </a:lnTo>
                  <a:lnTo>
                    <a:pt x="3745696" y="778076"/>
                  </a:lnTo>
                  <a:cubicBezTo>
                    <a:pt x="3392481" y="675106"/>
                    <a:pt x="2869531" y="610262"/>
                    <a:pt x="2286000" y="610262"/>
                  </a:cubicBezTo>
                  <a:cubicBezTo>
                    <a:pt x="1702470" y="610262"/>
                    <a:pt x="1179519" y="675106"/>
                    <a:pt x="826304" y="778076"/>
                  </a:cubicBezTo>
                  <a:lnTo>
                    <a:pt x="0" y="571500"/>
                  </a:lnTo>
                  <a:close/>
                </a:path>
              </a:pathLst>
            </a:custGeom>
            <a:solidFill>
              <a:srgbClr val="4F81BD">
                <a:alpha val="74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70" name="Parallelogram 369"/>
            <p:cNvSpPr/>
            <p:nvPr/>
          </p:nvSpPr>
          <p:spPr>
            <a:xfrm rot="20755528">
              <a:off x="4424736" y="3517529"/>
              <a:ext cx="804852" cy="349590"/>
            </a:xfrm>
            <a:prstGeom prst="parallelogram">
              <a:avLst/>
            </a:prstGeom>
            <a:solidFill>
              <a:srgbClr val="4F81BD">
                <a:alpha val="74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71" name="Parallelogram 370"/>
            <p:cNvSpPr/>
            <p:nvPr/>
          </p:nvSpPr>
          <p:spPr>
            <a:xfrm rot="844472" flipH="1">
              <a:off x="1345575" y="3518861"/>
              <a:ext cx="815809" cy="349590"/>
            </a:xfrm>
            <a:prstGeom prst="parallelogram">
              <a:avLst/>
            </a:prstGeom>
            <a:solidFill>
              <a:srgbClr val="4F81BD">
                <a:alpha val="74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372" name="Group 371"/>
            <p:cNvGrpSpPr/>
            <p:nvPr/>
          </p:nvGrpSpPr>
          <p:grpSpPr>
            <a:xfrm>
              <a:off x="1568839" y="2850558"/>
              <a:ext cx="3429024" cy="355302"/>
              <a:chOff x="2489491" y="3451474"/>
              <a:chExt cx="4195088" cy="434679"/>
            </a:xfrm>
          </p:grpSpPr>
          <p:sp>
            <p:nvSpPr>
              <p:cNvPr id="444" name="Parallelogram 443"/>
              <p:cNvSpPr/>
              <p:nvPr/>
            </p:nvSpPr>
            <p:spPr>
              <a:xfrm rot="20755528">
                <a:off x="2489491" y="3451474"/>
                <a:ext cx="2194560" cy="427691"/>
              </a:xfrm>
              <a:prstGeom prst="parallelogram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45" name="Parallelogram 444"/>
              <p:cNvSpPr/>
              <p:nvPr/>
            </p:nvSpPr>
            <p:spPr>
              <a:xfrm rot="844472" flipH="1">
                <a:off x="4517451" y="3455224"/>
                <a:ext cx="2167128" cy="430929"/>
              </a:xfrm>
              <a:prstGeom prst="parallelogram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grpSp>
          <p:nvGrpSpPr>
            <p:cNvPr id="373" name="Group 372"/>
            <p:cNvGrpSpPr/>
            <p:nvPr/>
          </p:nvGrpSpPr>
          <p:grpSpPr>
            <a:xfrm>
              <a:off x="1963789" y="2973222"/>
              <a:ext cx="2667477" cy="512960"/>
              <a:chOff x="2972675" y="882172"/>
              <a:chExt cx="3263407" cy="627558"/>
            </a:xfrm>
          </p:grpSpPr>
          <p:grpSp>
            <p:nvGrpSpPr>
              <p:cNvPr id="428" name="Group 427"/>
              <p:cNvGrpSpPr/>
              <p:nvPr/>
            </p:nvGrpSpPr>
            <p:grpSpPr>
              <a:xfrm>
                <a:off x="2972675" y="882172"/>
                <a:ext cx="3263407" cy="627558"/>
                <a:chOff x="2972675" y="882172"/>
                <a:chExt cx="3263407" cy="627558"/>
              </a:xfrm>
            </p:grpSpPr>
            <p:sp>
              <p:nvSpPr>
                <p:cNvPr id="438" name="Diamond 21"/>
                <p:cNvSpPr/>
                <p:nvPr/>
              </p:nvSpPr>
              <p:spPr>
                <a:xfrm>
                  <a:off x="2989716" y="944102"/>
                  <a:ext cx="3224304" cy="565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4304" h="565628">
                      <a:moveTo>
                        <a:pt x="1612152" y="0"/>
                      </a:moveTo>
                      <a:lnTo>
                        <a:pt x="3224304" y="403038"/>
                      </a:lnTo>
                      <a:lnTo>
                        <a:pt x="2573944" y="565628"/>
                      </a:lnTo>
                      <a:cubicBezTo>
                        <a:pt x="2428517" y="545363"/>
                        <a:pt x="2274852" y="530132"/>
                        <a:pt x="2114913" y="520227"/>
                      </a:cubicBezTo>
                      <a:cubicBezTo>
                        <a:pt x="2227274" y="489827"/>
                        <a:pt x="2295403" y="448421"/>
                        <a:pt x="2295403" y="403038"/>
                      </a:cubicBezTo>
                      <a:cubicBezTo>
                        <a:pt x="2295403" y="305009"/>
                        <a:pt x="1977529" y="225540"/>
                        <a:pt x="1585412" y="225540"/>
                      </a:cubicBezTo>
                      <a:cubicBezTo>
                        <a:pt x="1193295" y="225540"/>
                        <a:pt x="875421" y="305009"/>
                        <a:pt x="875421" y="403038"/>
                      </a:cubicBezTo>
                      <a:cubicBezTo>
                        <a:pt x="875421" y="449850"/>
                        <a:pt x="947909" y="492430"/>
                        <a:pt x="1066542" y="523448"/>
                      </a:cubicBezTo>
                      <a:cubicBezTo>
                        <a:pt x="921954" y="532899"/>
                        <a:pt x="782735" y="547114"/>
                        <a:pt x="650361" y="565628"/>
                      </a:cubicBezTo>
                      <a:lnTo>
                        <a:pt x="0" y="403038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439" name="Parallelogram 438"/>
                <p:cNvSpPr/>
                <p:nvPr/>
              </p:nvSpPr>
              <p:spPr>
                <a:xfrm rot="840000" flipH="1">
                  <a:off x="2972675" y="1367142"/>
                  <a:ext cx="687560" cy="67325"/>
                </a:xfrm>
                <a:prstGeom prst="parallelogram">
                  <a:avLst>
                    <a:gd name="adj" fmla="val 28431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440" name="Parallelogram 439"/>
                <p:cNvSpPr/>
                <p:nvPr/>
              </p:nvSpPr>
              <p:spPr>
                <a:xfrm rot="21240000" flipH="1" flipV="1">
                  <a:off x="3635397" y="1425800"/>
                  <a:ext cx="429768" cy="64008"/>
                </a:xfrm>
                <a:prstGeom prst="parallelogram">
                  <a:avLst>
                    <a:gd name="adj" fmla="val 9198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441" name="Parallelogram 440"/>
                <p:cNvSpPr/>
                <p:nvPr/>
              </p:nvSpPr>
              <p:spPr>
                <a:xfrm rot="20760000">
                  <a:off x="5555227" y="1367233"/>
                  <a:ext cx="680855" cy="67325"/>
                </a:xfrm>
                <a:prstGeom prst="parallelogram">
                  <a:avLst>
                    <a:gd name="adj" fmla="val 28431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442" name="Parallelogram 441"/>
                <p:cNvSpPr/>
                <p:nvPr/>
              </p:nvSpPr>
              <p:spPr>
                <a:xfrm rot="360000" flipV="1">
                  <a:off x="5103242" y="1423414"/>
                  <a:ext cx="472441" cy="66551"/>
                </a:xfrm>
                <a:prstGeom prst="parallelogram">
                  <a:avLst>
                    <a:gd name="adj" fmla="val 9198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443" name="Diamond 21"/>
                <p:cNvSpPr/>
                <p:nvPr/>
              </p:nvSpPr>
              <p:spPr>
                <a:xfrm>
                  <a:off x="2990848" y="882172"/>
                  <a:ext cx="3224304" cy="565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4304" h="565628">
                      <a:moveTo>
                        <a:pt x="1612152" y="0"/>
                      </a:moveTo>
                      <a:lnTo>
                        <a:pt x="3224304" y="403038"/>
                      </a:lnTo>
                      <a:lnTo>
                        <a:pt x="2573944" y="565628"/>
                      </a:lnTo>
                      <a:cubicBezTo>
                        <a:pt x="2428517" y="545363"/>
                        <a:pt x="2274852" y="530132"/>
                        <a:pt x="2114913" y="520227"/>
                      </a:cubicBezTo>
                      <a:cubicBezTo>
                        <a:pt x="2227274" y="489827"/>
                        <a:pt x="2295403" y="448421"/>
                        <a:pt x="2295403" y="403038"/>
                      </a:cubicBezTo>
                      <a:cubicBezTo>
                        <a:pt x="2295403" y="305009"/>
                        <a:pt x="1977529" y="225540"/>
                        <a:pt x="1585412" y="225540"/>
                      </a:cubicBezTo>
                      <a:cubicBezTo>
                        <a:pt x="1193295" y="225540"/>
                        <a:pt x="875421" y="305009"/>
                        <a:pt x="875421" y="403038"/>
                      </a:cubicBezTo>
                      <a:cubicBezTo>
                        <a:pt x="875421" y="449850"/>
                        <a:pt x="947909" y="492430"/>
                        <a:pt x="1066542" y="523448"/>
                      </a:cubicBezTo>
                      <a:cubicBezTo>
                        <a:pt x="921954" y="532899"/>
                        <a:pt x="782735" y="547114"/>
                        <a:pt x="650361" y="565628"/>
                      </a:cubicBezTo>
                      <a:lnTo>
                        <a:pt x="0" y="403038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</p:grpSp>
          <p:sp>
            <p:nvSpPr>
              <p:cNvPr id="429" name="Oval 51"/>
              <p:cNvSpPr/>
              <p:nvPr/>
            </p:nvSpPr>
            <p:spPr>
              <a:xfrm>
                <a:off x="3740943" y="1062260"/>
                <a:ext cx="1669257" cy="353465"/>
              </a:xfrm>
              <a:custGeom>
                <a:avLst/>
                <a:gdLst/>
                <a:ahLst/>
                <a:cxnLst/>
                <a:rect l="l" t="t" r="r" b="b"/>
                <a:pathLst>
                  <a:path w="1669257" h="353465">
                    <a:moveTo>
                      <a:pt x="834629" y="0"/>
                    </a:moveTo>
                    <a:cubicBezTo>
                      <a:pt x="1295581" y="0"/>
                      <a:pt x="1669257" y="100699"/>
                      <a:pt x="1669257" y="224918"/>
                    </a:cubicBezTo>
                    <a:cubicBezTo>
                      <a:pt x="1669257" y="271508"/>
                      <a:pt x="1616692" y="314789"/>
                      <a:pt x="1526671" y="350687"/>
                    </a:cubicBezTo>
                    <a:lnTo>
                      <a:pt x="1365464" y="338569"/>
                    </a:lnTo>
                    <a:lnTo>
                      <a:pt x="1365464" y="333769"/>
                    </a:lnTo>
                    <a:cubicBezTo>
                      <a:pt x="1481541" y="304253"/>
                      <a:pt x="1552158" y="263767"/>
                      <a:pt x="1552158" y="219332"/>
                    </a:cubicBezTo>
                    <a:cubicBezTo>
                      <a:pt x="1552158" y="124643"/>
                      <a:pt x="1231481" y="47882"/>
                      <a:pt x="835905" y="47882"/>
                    </a:cubicBezTo>
                    <a:cubicBezTo>
                      <a:pt x="440329" y="47882"/>
                      <a:pt x="119651" y="124643"/>
                      <a:pt x="119651" y="219332"/>
                    </a:cubicBezTo>
                    <a:cubicBezTo>
                      <a:pt x="119651" y="264944"/>
                      <a:pt x="194062" y="306397"/>
                      <a:pt x="315559" y="336518"/>
                    </a:cubicBezTo>
                    <a:lnTo>
                      <a:pt x="315559" y="340617"/>
                    </a:lnTo>
                    <a:cubicBezTo>
                      <a:pt x="259887" y="343716"/>
                      <a:pt x="205048" y="348202"/>
                      <a:pt x="151092" y="353465"/>
                    </a:cubicBezTo>
                    <a:cubicBezTo>
                      <a:pt x="55813" y="317420"/>
                      <a:pt x="0" y="272925"/>
                      <a:pt x="0" y="224918"/>
                    </a:cubicBezTo>
                    <a:cubicBezTo>
                      <a:pt x="0" y="100699"/>
                      <a:pt x="373676" y="0"/>
                      <a:pt x="834629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30" name="Rectangle 62"/>
              <p:cNvSpPr/>
              <p:nvPr/>
            </p:nvSpPr>
            <p:spPr>
              <a:xfrm flipH="1">
                <a:off x="3733800" y="1154905"/>
                <a:ext cx="139844" cy="245834"/>
              </a:xfrm>
              <a:custGeom>
                <a:avLst/>
                <a:gdLst/>
                <a:ahLst/>
                <a:cxnLst/>
                <a:rect l="l" t="t" r="r" b="b"/>
                <a:pathLst>
                  <a:path w="132052" h="260513">
                    <a:moveTo>
                      <a:pt x="119808" y="0"/>
                    </a:moveTo>
                    <a:lnTo>
                      <a:pt x="132052" y="0"/>
                    </a:lnTo>
                    <a:lnTo>
                      <a:pt x="132052" y="73819"/>
                    </a:lnTo>
                    <a:lnTo>
                      <a:pt x="131513" y="73819"/>
                    </a:lnTo>
                    <a:lnTo>
                      <a:pt x="131513" y="140023"/>
                    </a:lnTo>
                    <a:cubicBezTo>
                      <a:pt x="131837" y="140608"/>
                      <a:pt x="131845" y="141202"/>
                      <a:pt x="131845" y="141797"/>
                    </a:cubicBezTo>
                    <a:lnTo>
                      <a:pt x="131513" y="143571"/>
                    </a:lnTo>
                    <a:lnTo>
                      <a:pt x="131513" y="149591"/>
                    </a:lnTo>
                    <a:lnTo>
                      <a:pt x="130387" y="149591"/>
                    </a:lnTo>
                    <a:cubicBezTo>
                      <a:pt x="126082" y="190720"/>
                      <a:pt x="80140" y="228937"/>
                      <a:pt x="3637" y="260513"/>
                    </a:cubicBezTo>
                    <a:lnTo>
                      <a:pt x="0" y="260513"/>
                    </a:lnTo>
                    <a:lnTo>
                      <a:pt x="0" y="102362"/>
                    </a:lnTo>
                    <a:cubicBezTo>
                      <a:pt x="69562" y="73206"/>
                      <a:pt x="112437" y="37969"/>
                      <a:pt x="11980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31" name="Rectangle 71"/>
              <p:cNvSpPr/>
              <p:nvPr/>
            </p:nvSpPr>
            <p:spPr>
              <a:xfrm>
                <a:off x="3862203" y="970306"/>
                <a:ext cx="1424464" cy="280690"/>
              </a:xfrm>
              <a:custGeom>
                <a:avLst/>
                <a:gdLst/>
                <a:ahLst/>
                <a:cxnLst/>
                <a:rect l="l" t="t" r="r" b="b"/>
                <a:pathLst>
                  <a:path w="1424464" h="280690">
                    <a:moveTo>
                      <a:pt x="560944" y="0"/>
                    </a:moveTo>
                    <a:lnTo>
                      <a:pt x="856243" y="0"/>
                    </a:lnTo>
                    <a:cubicBezTo>
                      <a:pt x="1160851" y="14781"/>
                      <a:pt x="1395205" y="75033"/>
                      <a:pt x="1424464" y="150820"/>
                    </a:cubicBezTo>
                    <a:lnTo>
                      <a:pt x="1424464" y="280690"/>
                    </a:lnTo>
                    <a:lnTo>
                      <a:pt x="1305541" y="280690"/>
                    </a:lnTo>
                    <a:cubicBezTo>
                      <a:pt x="1177698" y="234228"/>
                      <a:pt x="958806" y="203750"/>
                      <a:pt x="710261" y="203750"/>
                    </a:cubicBezTo>
                    <a:cubicBezTo>
                      <a:pt x="461717" y="203750"/>
                      <a:pt x="242825" y="234228"/>
                      <a:pt x="114981" y="280690"/>
                    </a:cubicBezTo>
                    <a:lnTo>
                      <a:pt x="0" y="280690"/>
                    </a:lnTo>
                    <a:lnTo>
                      <a:pt x="0" y="139220"/>
                    </a:lnTo>
                    <a:cubicBezTo>
                      <a:pt x="48300" y="68464"/>
                      <a:pt x="273297" y="13949"/>
                      <a:pt x="560944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32" name="Parallelogram 431"/>
              <p:cNvSpPr/>
              <p:nvPr/>
            </p:nvSpPr>
            <p:spPr>
              <a:xfrm rot="21217699">
                <a:off x="3868590" y="1258066"/>
                <a:ext cx="198177" cy="142755"/>
              </a:xfrm>
              <a:prstGeom prst="parallelogram">
                <a:avLst>
                  <a:gd name="adj" fmla="val 9935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33" name="Parallelogram 432"/>
              <p:cNvSpPr/>
              <p:nvPr/>
            </p:nvSpPr>
            <p:spPr>
              <a:xfrm rot="300000" flipH="1">
                <a:off x="5101350" y="1258713"/>
                <a:ext cx="183317" cy="142755"/>
              </a:xfrm>
              <a:prstGeom prst="parallelogram">
                <a:avLst>
                  <a:gd name="adj" fmla="val 9935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5122047" y="1329443"/>
                <a:ext cx="146304" cy="117710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35" name="Rectangle 62"/>
              <p:cNvSpPr/>
              <p:nvPr/>
            </p:nvSpPr>
            <p:spPr>
              <a:xfrm>
                <a:off x="5276307" y="1143000"/>
                <a:ext cx="132052" cy="262894"/>
              </a:xfrm>
              <a:custGeom>
                <a:avLst/>
                <a:gdLst/>
                <a:ahLst/>
                <a:cxnLst/>
                <a:rect l="l" t="t" r="r" b="b"/>
                <a:pathLst>
                  <a:path w="132052" h="260513">
                    <a:moveTo>
                      <a:pt x="119808" y="0"/>
                    </a:moveTo>
                    <a:lnTo>
                      <a:pt x="132052" y="0"/>
                    </a:lnTo>
                    <a:lnTo>
                      <a:pt x="132052" y="73819"/>
                    </a:lnTo>
                    <a:lnTo>
                      <a:pt x="131513" y="73819"/>
                    </a:lnTo>
                    <a:lnTo>
                      <a:pt x="131513" y="140023"/>
                    </a:lnTo>
                    <a:cubicBezTo>
                      <a:pt x="131837" y="140608"/>
                      <a:pt x="131845" y="141202"/>
                      <a:pt x="131845" y="141797"/>
                    </a:cubicBezTo>
                    <a:lnTo>
                      <a:pt x="131513" y="143571"/>
                    </a:lnTo>
                    <a:lnTo>
                      <a:pt x="131513" y="149591"/>
                    </a:lnTo>
                    <a:lnTo>
                      <a:pt x="130387" y="149591"/>
                    </a:lnTo>
                    <a:cubicBezTo>
                      <a:pt x="126082" y="190720"/>
                      <a:pt x="80140" y="228937"/>
                      <a:pt x="3637" y="260513"/>
                    </a:cubicBezTo>
                    <a:lnTo>
                      <a:pt x="0" y="260513"/>
                    </a:lnTo>
                    <a:lnTo>
                      <a:pt x="0" y="102362"/>
                    </a:lnTo>
                    <a:cubicBezTo>
                      <a:pt x="69562" y="73206"/>
                      <a:pt x="112437" y="37969"/>
                      <a:pt x="11980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36" name="Oval 51"/>
              <p:cNvSpPr/>
              <p:nvPr/>
            </p:nvSpPr>
            <p:spPr>
              <a:xfrm>
                <a:off x="3740943" y="914400"/>
                <a:ext cx="1669257" cy="353465"/>
              </a:xfrm>
              <a:custGeom>
                <a:avLst/>
                <a:gdLst/>
                <a:ahLst/>
                <a:cxnLst/>
                <a:rect l="l" t="t" r="r" b="b"/>
                <a:pathLst>
                  <a:path w="1669257" h="353465">
                    <a:moveTo>
                      <a:pt x="834629" y="0"/>
                    </a:moveTo>
                    <a:cubicBezTo>
                      <a:pt x="1295581" y="0"/>
                      <a:pt x="1669257" y="100699"/>
                      <a:pt x="1669257" y="224918"/>
                    </a:cubicBezTo>
                    <a:cubicBezTo>
                      <a:pt x="1669257" y="271508"/>
                      <a:pt x="1616692" y="314789"/>
                      <a:pt x="1526671" y="350687"/>
                    </a:cubicBezTo>
                    <a:lnTo>
                      <a:pt x="1365464" y="338569"/>
                    </a:lnTo>
                    <a:lnTo>
                      <a:pt x="1365464" y="333769"/>
                    </a:lnTo>
                    <a:cubicBezTo>
                      <a:pt x="1481541" y="304253"/>
                      <a:pt x="1552158" y="263767"/>
                      <a:pt x="1552158" y="219332"/>
                    </a:cubicBezTo>
                    <a:cubicBezTo>
                      <a:pt x="1552158" y="124643"/>
                      <a:pt x="1231481" y="47882"/>
                      <a:pt x="835905" y="47882"/>
                    </a:cubicBezTo>
                    <a:cubicBezTo>
                      <a:pt x="440329" y="47882"/>
                      <a:pt x="119651" y="124643"/>
                      <a:pt x="119651" y="219332"/>
                    </a:cubicBezTo>
                    <a:cubicBezTo>
                      <a:pt x="119651" y="264944"/>
                      <a:pt x="194062" y="306397"/>
                      <a:pt x="315559" y="336518"/>
                    </a:cubicBezTo>
                    <a:lnTo>
                      <a:pt x="315559" y="340617"/>
                    </a:lnTo>
                    <a:cubicBezTo>
                      <a:pt x="259887" y="343716"/>
                      <a:pt x="205048" y="348202"/>
                      <a:pt x="151092" y="353465"/>
                    </a:cubicBezTo>
                    <a:cubicBezTo>
                      <a:pt x="55813" y="317420"/>
                      <a:pt x="0" y="272925"/>
                      <a:pt x="0" y="224918"/>
                    </a:cubicBezTo>
                    <a:cubicBezTo>
                      <a:pt x="0" y="100699"/>
                      <a:pt x="373676" y="0"/>
                      <a:pt x="834629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37" name="Rectangle 436"/>
              <p:cNvSpPr/>
              <p:nvPr/>
            </p:nvSpPr>
            <p:spPr>
              <a:xfrm>
                <a:off x="3889764" y="1338979"/>
                <a:ext cx="155448" cy="117710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grpSp>
          <p:nvGrpSpPr>
            <p:cNvPr id="374" name="Group 373"/>
            <p:cNvGrpSpPr/>
            <p:nvPr/>
          </p:nvGrpSpPr>
          <p:grpSpPr>
            <a:xfrm>
              <a:off x="1345575" y="2582289"/>
              <a:ext cx="3889400" cy="986176"/>
              <a:chOff x="2216349" y="390525"/>
              <a:chExt cx="4758315" cy="1206494"/>
            </a:xfrm>
          </p:grpSpPr>
          <p:sp>
            <p:nvSpPr>
              <p:cNvPr id="423" name="Parallelogram 422"/>
              <p:cNvSpPr/>
              <p:nvPr/>
            </p:nvSpPr>
            <p:spPr>
              <a:xfrm rot="20755528">
                <a:off x="5990003" y="1089934"/>
                <a:ext cx="984661" cy="411480"/>
              </a:xfrm>
              <a:prstGeom prst="parallelogram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24" name="Parallelogram 423"/>
              <p:cNvSpPr/>
              <p:nvPr/>
            </p:nvSpPr>
            <p:spPr>
              <a:xfrm rot="844472" flipH="1">
                <a:off x="2216349" y="1085243"/>
                <a:ext cx="998066" cy="427691"/>
              </a:xfrm>
              <a:prstGeom prst="parallelogram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25" name="Diamond 3"/>
              <p:cNvSpPr/>
              <p:nvPr/>
            </p:nvSpPr>
            <p:spPr>
              <a:xfrm>
                <a:off x="2295525" y="390525"/>
                <a:ext cx="4610100" cy="778076"/>
              </a:xfrm>
              <a:custGeom>
                <a:avLst/>
                <a:gdLst/>
                <a:ahLst/>
                <a:cxnLst/>
                <a:rect l="l" t="t" r="r" b="b"/>
                <a:pathLst>
                  <a:path w="4572000" h="778076">
                    <a:moveTo>
                      <a:pt x="2286000" y="0"/>
                    </a:moveTo>
                    <a:lnTo>
                      <a:pt x="4572000" y="571500"/>
                    </a:lnTo>
                    <a:lnTo>
                      <a:pt x="3745696" y="778076"/>
                    </a:lnTo>
                    <a:cubicBezTo>
                      <a:pt x="3700274" y="764835"/>
                      <a:pt x="3652045" y="752223"/>
                      <a:pt x="3601219" y="740393"/>
                    </a:cubicBezTo>
                    <a:lnTo>
                      <a:pt x="4264257" y="574633"/>
                    </a:lnTo>
                    <a:lnTo>
                      <a:pt x="2268030" y="75576"/>
                    </a:lnTo>
                    <a:lnTo>
                      <a:pt x="271802" y="574633"/>
                    </a:lnTo>
                    <a:lnTo>
                      <a:pt x="952826" y="744889"/>
                    </a:lnTo>
                    <a:cubicBezTo>
                      <a:pt x="908529" y="755230"/>
                      <a:pt x="866327" y="766409"/>
                      <a:pt x="826304" y="778076"/>
                    </a:cubicBezTo>
                    <a:lnTo>
                      <a:pt x="0" y="57150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26" name="Parallelogram 425"/>
              <p:cNvSpPr/>
              <p:nvPr/>
            </p:nvSpPr>
            <p:spPr>
              <a:xfrm rot="20755528">
                <a:off x="3096714" y="1169328"/>
                <a:ext cx="219250" cy="427691"/>
              </a:xfrm>
              <a:prstGeom prst="parallelogram">
                <a:avLst>
                  <a:gd name="adj" fmla="val 44645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27" name="Parallelogram 426"/>
              <p:cNvSpPr/>
              <p:nvPr/>
            </p:nvSpPr>
            <p:spPr>
              <a:xfrm rot="844472" flipH="1">
                <a:off x="5862039" y="1163174"/>
                <a:ext cx="269878" cy="427691"/>
              </a:xfrm>
              <a:prstGeom prst="parallelogram">
                <a:avLst>
                  <a:gd name="adj" fmla="val 39637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375" name="Cube 374"/>
            <p:cNvSpPr/>
            <p:nvPr/>
          </p:nvSpPr>
          <p:spPr>
            <a:xfrm>
              <a:off x="3117339" y="3257508"/>
              <a:ext cx="311426" cy="127460"/>
            </a:xfrm>
            <a:prstGeom prst="cube">
              <a:avLst>
                <a:gd name="adj" fmla="val 54057"/>
              </a:avLst>
            </a:prstGeom>
            <a:solidFill>
              <a:srgbClr val="DEC350"/>
            </a:solidFill>
            <a:ln w="25400" cap="flat" cmpd="sng" algn="ctr">
              <a:solidFill>
                <a:srgbClr val="9F8D2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376" name="Group 375"/>
            <p:cNvGrpSpPr/>
            <p:nvPr/>
          </p:nvGrpSpPr>
          <p:grpSpPr>
            <a:xfrm>
              <a:off x="281375" y="1461915"/>
              <a:ext cx="6043224" cy="1761742"/>
              <a:chOff x="914400" y="1752600"/>
              <a:chExt cx="7393316" cy="2155326"/>
            </a:xfrm>
          </p:grpSpPr>
          <p:sp>
            <p:nvSpPr>
              <p:cNvPr id="391" name="Diamond 96"/>
              <p:cNvSpPr/>
              <p:nvPr/>
            </p:nvSpPr>
            <p:spPr>
              <a:xfrm>
                <a:off x="5698430" y="3437449"/>
                <a:ext cx="1207196" cy="465983"/>
              </a:xfrm>
              <a:custGeom>
                <a:avLst/>
                <a:gdLst/>
                <a:ahLst/>
                <a:cxnLst/>
                <a:rect l="l" t="t" r="r" b="b"/>
                <a:pathLst>
                  <a:path w="1207196" h="465983">
                    <a:moveTo>
                      <a:pt x="159446" y="0"/>
                    </a:moveTo>
                    <a:lnTo>
                      <a:pt x="1207196" y="261938"/>
                    </a:lnTo>
                    <a:lnTo>
                      <a:pt x="391017" y="465983"/>
                    </a:lnTo>
                    <a:cubicBezTo>
                      <a:pt x="307352" y="444646"/>
                      <a:pt x="218409" y="425537"/>
                      <a:pt x="124805" y="409126"/>
                    </a:cubicBezTo>
                    <a:cubicBezTo>
                      <a:pt x="225914" y="361726"/>
                      <a:pt x="282951" y="307044"/>
                      <a:pt x="282951" y="249031"/>
                    </a:cubicBezTo>
                    <a:cubicBezTo>
                      <a:pt x="282951" y="170191"/>
                      <a:pt x="177608" y="97503"/>
                      <a:pt x="0" y="39862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92" name="Diamond 97"/>
              <p:cNvSpPr/>
              <p:nvPr/>
            </p:nvSpPr>
            <p:spPr>
              <a:xfrm>
                <a:off x="3557587" y="3123273"/>
                <a:ext cx="2095500" cy="295521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295521">
                    <a:moveTo>
                      <a:pt x="1047750" y="0"/>
                    </a:moveTo>
                    <a:lnTo>
                      <a:pt x="2095500" y="261938"/>
                    </a:lnTo>
                    <a:lnTo>
                      <a:pt x="1961167" y="295521"/>
                    </a:lnTo>
                    <a:cubicBezTo>
                      <a:pt x="1715081" y="238959"/>
                      <a:pt x="1387774" y="204785"/>
                      <a:pt x="1028540" y="204785"/>
                    </a:cubicBezTo>
                    <a:cubicBezTo>
                      <a:pt x="679020" y="204785"/>
                      <a:pt x="359723" y="237136"/>
                      <a:pt x="116040" y="29094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93" name="Diamond 98"/>
              <p:cNvSpPr/>
              <p:nvPr/>
            </p:nvSpPr>
            <p:spPr>
              <a:xfrm>
                <a:off x="2278379" y="3435788"/>
                <a:ext cx="1188248" cy="472138"/>
              </a:xfrm>
              <a:custGeom>
                <a:avLst/>
                <a:gdLst/>
                <a:ahLst/>
                <a:cxnLst/>
                <a:rect l="l" t="t" r="r" b="b"/>
                <a:pathLst>
                  <a:path w="1188248" h="472138">
                    <a:moveTo>
                      <a:pt x="1047750" y="0"/>
                    </a:moveTo>
                    <a:lnTo>
                      <a:pt x="1188248" y="35125"/>
                    </a:lnTo>
                    <a:cubicBezTo>
                      <a:pt x="1020763" y="91809"/>
                      <a:pt x="922022" y="162373"/>
                      <a:pt x="922022" y="238702"/>
                    </a:cubicBezTo>
                    <a:cubicBezTo>
                      <a:pt x="922022" y="303384"/>
                      <a:pt x="992928" y="363926"/>
                      <a:pt x="1116542" y="415255"/>
                    </a:cubicBezTo>
                    <a:cubicBezTo>
                      <a:pt x="1019599" y="431614"/>
                      <a:pt x="927497" y="450887"/>
                      <a:pt x="840803" y="47213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94" name="Rectangle 109"/>
              <p:cNvSpPr/>
              <p:nvPr/>
            </p:nvSpPr>
            <p:spPr>
              <a:xfrm>
                <a:off x="3691500" y="2866095"/>
                <a:ext cx="1828233" cy="551659"/>
              </a:xfrm>
              <a:custGeom>
                <a:avLst/>
                <a:gdLst/>
                <a:ahLst/>
                <a:cxnLst/>
                <a:rect l="l" t="t" r="r" b="b"/>
                <a:pathLst>
                  <a:path w="1828233" h="551659">
                    <a:moveTo>
                      <a:pt x="904151" y="0"/>
                    </a:moveTo>
                    <a:cubicBezTo>
                      <a:pt x="1259259" y="0"/>
                      <a:pt x="1583169" y="33394"/>
                      <a:pt x="1828233" y="88943"/>
                    </a:cubicBezTo>
                    <a:lnTo>
                      <a:pt x="1828233" y="551659"/>
                    </a:lnTo>
                    <a:cubicBezTo>
                      <a:pt x="1582594" y="495543"/>
                      <a:pt x="1256793" y="461716"/>
                      <a:pt x="899388" y="461716"/>
                    </a:cubicBezTo>
                    <a:cubicBezTo>
                      <a:pt x="556060" y="461716"/>
                      <a:pt x="241893" y="492931"/>
                      <a:pt x="0" y="545463"/>
                    </a:cubicBezTo>
                    <a:lnTo>
                      <a:pt x="0" y="84624"/>
                    </a:lnTo>
                    <a:cubicBezTo>
                      <a:pt x="242553" y="31624"/>
                      <a:pt x="558580" y="0"/>
                      <a:pt x="904151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95" name="Diamond 97"/>
              <p:cNvSpPr/>
              <p:nvPr/>
            </p:nvSpPr>
            <p:spPr>
              <a:xfrm>
                <a:off x="3565208" y="2666073"/>
                <a:ext cx="2095500" cy="295521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295521">
                    <a:moveTo>
                      <a:pt x="1047750" y="0"/>
                    </a:moveTo>
                    <a:lnTo>
                      <a:pt x="2095500" y="261938"/>
                    </a:lnTo>
                    <a:lnTo>
                      <a:pt x="1961167" y="295521"/>
                    </a:lnTo>
                    <a:cubicBezTo>
                      <a:pt x="1715081" y="238959"/>
                      <a:pt x="1387774" y="204785"/>
                      <a:pt x="1028540" y="204785"/>
                    </a:cubicBezTo>
                    <a:cubicBezTo>
                      <a:pt x="679020" y="204785"/>
                      <a:pt x="359723" y="237136"/>
                      <a:pt x="116040" y="29094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96" name="Rectangle 119"/>
              <p:cNvSpPr/>
              <p:nvPr/>
            </p:nvSpPr>
            <p:spPr>
              <a:xfrm>
                <a:off x="3169474" y="3027994"/>
                <a:ext cx="307713" cy="637325"/>
              </a:xfrm>
              <a:custGeom>
                <a:avLst/>
                <a:gdLst/>
                <a:ahLst/>
                <a:cxnLst/>
                <a:rect l="l" t="t" r="r" b="b"/>
                <a:pathLst>
                  <a:path w="307713" h="637325">
                    <a:moveTo>
                      <a:pt x="0" y="0"/>
                    </a:moveTo>
                    <a:lnTo>
                      <a:pt x="307713" y="0"/>
                    </a:lnTo>
                    <a:lnTo>
                      <a:pt x="307713" y="448737"/>
                    </a:lnTo>
                    <a:lnTo>
                      <a:pt x="300543" y="448737"/>
                    </a:lnTo>
                    <a:lnTo>
                      <a:pt x="300543" y="444196"/>
                    </a:lnTo>
                    <a:lnTo>
                      <a:pt x="297875" y="444196"/>
                    </a:lnTo>
                    <a:lnTo>
                      <a:pt x="300011" y="444730"/>
                    </a:lnTo>
                    <a:cubicBezTo>
                      <a:pt x="140687" y="498652"/>
                      <a:pt x="43570" y="565135"/>
                      <a:pt x="35640" y="637325"/>
                    </a:cubicBezTo>
                    <a:lnTo>
                      <a:pt x="0" y="637325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97" name="Rectangle 119"/>
              <p:cNvSpPr/>
              <p:nvPr/>
            </p:nvSpPr>
            <p:spPr>
              <a:xfrm flipH="1">
                <a:off x="5707324" y="3028021"/>
                <a:ext cx="307713" cy="637325"/>
              </a:xfrm>
              <a:custGeom>
                <a:avLst/>
                <a:gdLst/>
                <a:ahLst/>
                <a:cxnLst/>
                <a:rect l="l" t="t" r="r" b="b"/>
                <a:pathLst>
                  <a:path w="307713" h="637325">
                    <a:moveTo>
                      <a:pt x="0" y="0"/>
                    </a:moveTo>
                    <a:lnTo>
                      <a:pt x="307713" y="0"/>
                    </a:lnTo>
                    <a:lnTo>
                      <a:pt x="307713" y="448737"/>
                    </a:lnTo>
                    <a:lnTo>
                      <a:pt x="300543" y="448737"/>
                    </a:lnTo>
                    <a:lnTo>
                      <a:pt x="300543" y="444196"/>
                    </a:lnTo>
                    <a:lnTo>
                      <a:pt x="297875" y="444196"/>
                    </a:lnTo>
                    <a:lnTo>
                      <a:pt x="300011" y="444730"/>
                    </a:lnTo>
                    <a:cubicBezTo>
                      <a:pt x="140687" y="498652"/>
                      <a:pt x="43570" y="565135"/>
                      <a:pt x="35640" y="637325"/>
                    </a:cubicBezTo>
                    <a:lnTo>
                      <a:pt x="0" y="637325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98" name="Diamond 96"/>
              <p:cNvSpPr/>
              <p:nvPr/>
            </p:nvSpPr>
            <p:spPr>
              <a:xfrm>
                <a:off x="5706051" y="2980249"/>
                <a:ext cx="1207196" cy="465983"/>
              </a:xfrm>
              <a:custGeom>
                <a:avLst/>
                <a:gdLst/>
                <a:ahLst/>
                <a:cxnLst/>
                <a:rect l="l" t="t" r="r" b="b"/>
                <a:pathLst>
                  <a:path w="1207196" h="465983">
                    <a:moveTo>
                      <a:pt x="159446" y="0"/>
                    </a:moveTo>
                    <a:lnTo>
                      <a:pt x="1207196" y="261938"/>
                    </a:lnTo>
                    <a:lnTo>
                      <a:pt x="391017" y="465983"/>
                    </a:lnTo>
                    <a:cubicBezTo>
                      <a:pt x="307352" y="444646"/>
                      <a:pt x="218409" y="425537"/>
                      <a:pt x="124805" y="409126"/>
                    </a:cubicBezTo>
                    <a:cubicBezTo>
                      <a:pt x="225914" y="361726"/>
                      <a:pt x="282951" y="307044"/>
                      <a:pt x="282951" y="249031"/>
                    </a:cubicBezTo>
                    <a:cubicBezTo>
                      <a:pt x="282951" y="170191"/>
                      <a:pt x="177608" y="97503"/>
                      <a:pt x="0" y="39862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99" name="Parallelogram 398"/>
              <p:cNvSpPr/>
              <p:nvPr/>
            </p:nvSpPr>
            <p:spPr>
              <a:xfrm rot="20749686">
                <a:off x="6001648" y="3367767"/>
                <a:ext cx="987552" cy="420624"/>
              </a:xfrm>
              <a:prstGeom prst="parallelogram">
                <a:avLst>
                  <a:gd name="adj" fmla="val 27576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00" name="Parallelogram 399"/>
              <p:cNvSpPr/>
              <p:nvPr/>
            </p:nvSpPr>
            <p:spPr>
              <a:xfrm rot="720000" flipH="1">
                <a:off x="5786617" y="3430359"/>
                <a:ext cx="342427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01" name="Parallelogram 400"/>
              <p:cNvSpPr/>
              <p:nvPr/>
            </p:nvSpPr>
            <p:spPr>
              <a:xfrm rot="888953" flipH="1">
                <a:off x="2216603" y="3361952"/>
                <a:ext cx="985829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02" name="Diamond 98"/>
              <p:cNvSpPr/>
              <p:nvPr/>
            </p:nvSpPr>
            <p:spPr>
              <a:xfrm>
                <a:off x="2286000" y="2978588"/>
                <a:ext cx="1188248" cy="472138"/>
              </a:xfrm>
              <a:custGeom>
                <a:avLst/>
                <a:gdLst/>
                <a:ahLst/>
                <a:cxnLst/>
                <a:rect l="l" t="t" r="r" b="b"/>
                <a:pathLst>
                  <a:path w="1188248" h="472138">
                    <a:moveTo>
                      <a:pt x="1047750" y="0"/>
                    </a:moveTo>
                    <a:lnTo>
                      <a:pt x="1188248" y="35125"/>
                    </a:lnTo>
                    <a:cubicBezTo>
                      <a:pt x="1020763" y="91809"/>
                      <a:pt x="922022" y="162373"/>
                      <a:pt x="922022" y="238702"/>
                    </a:cubicBezTo>
                    <a:cubicBezTo>
                      <a:pt x="922022" y="303384"/>
                      <a:pt x="992928" y="363926"/>
                      <a:pt x="1116542" y="415255"/>
                    </a:cubicBezTo>
                    <a:cubicBezTo>
                      <a:pt x="1019599" y="431614"/>
                      <a:pt x="927497" y="450887"/>
                      <a:pt x="840803" y="47213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03" name="Parallelogram 402"/>
              <p:cNvSpPr/>
              <p:nvPr/>
            </p:nvSpPr>
            <p:spPr>
              <a:xfrm rot="20880000">
                <a:off x="3069534" y="3441765"/>
                <a:ext cx="384405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04" name="Parallelogram 403"/>
              <p:cNvSpPr/>
              <p:nvPr/>
            </p:nvSpPr>
            <p:spPr>
              <a:xfrm rot="20880000">
                <a:off x="5484042" y="2958372"/>
                <a:ext cx="230057" cy="433271"/>
              </a:xfrm>
              <a:prstGeom prst="parallelogram">
                <a:avLst>
                  <a:gd name="adj" fmla="val 39667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05" name="Parallelogram 404"/>
              <p:cNvSpPr/>
              <p:nvPr/>
            </p:nvSpPr>
            <p:spPr>
              <a:xfrm rot="720000" flipH="1">
                <a:off x="3521603" y="2957532"/>
                <a:ext cx="221966" cy="433271"/>
              </a:xfrm>
              <a:prstGeom prst="parallelogram">
                <a:avLst>
                  <a:gd name="adj" fmla="val 39738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06" name="Oval 132"/>
              <p:cNvSpPr/>
              <p:nvPr/>
            </p:nvSpPr>
            <p:spPr>
              <a:xfrm>
                <a:off x="914400" y="2286000"/>
                <a:ext cx="7393316" cy="1512955"/>
              </a:xfrm>
              <a:custGeom>
                <a:avLst/>
                <a:gdLst/>
                <a:ahLst/>
                <a:cxnLst/>
                <a:rect l="l" t="t" r="r" b="b"/>
                <a:pathLst>
                  <a:path w="7393316" h="1512955">
                    <a:moveTo>
                      <a:pt x="3696658" y="0"/>
                    </a:moveTo>
                    <a:cubicBezTo>
                      <a:pt x="5738266" y="0"/>
                      <a:pt x="7393316" y="413763"/>
                      <a:pt x="7393316" y="924165"/>
                    </a:cubicBezTo>
                    <a:cubicBezTo>
                      <a:pt x="7393316" y="1144780"/>
                      <a:pt x="7084105" y="1347339"/>
                      <a:pt x="6567967" y="1505739"/>
                    </a:cubicBezTo>
                    <a:lnTo>
                      <a:pt x="4931388" y="1096594"/>
                    </a:lnTo>
                    <a:cubicBezTo>
                      <a:pt x="5021152" y="1051521"/>
                      <a:pt x="5071309" y="1000048"/>
                      <a:pt x="5071309" y="945647"/>
                    </a:cubicBezTo>
                    <a:cubicBezTo>
                      <a:pt x="5071309" y="754318"/>
                      <a:pt x="4450898" y="599215"/>
                      <a:pt x="3685582" y="599215"/>
                    </a:cubicBezTo>
                    <a:cubicBezTo>
                      <a:pt x="2920266" y="599215"/>
                      <a:pt x="2299855" y="754318"/>
                      <a:pt x="2299855" y="945647"/>
                    </a:cubicBezTo>
                    <a:cubicBezTo>
                      <a:pt x="2299855" y="1004761"/>
                      <a:pt x="2359078" y="1060416"/>
                      <a:pt x="2463575" y="1108945"/>
                    </a:cubicBezTo>
                    <a:lnTo>
                      <a:pt x="847537" y="1512955"/>
                    </a:lnTo>
                    <a:cubicBezTo>
                      <a:pt x="318138" y="1353142"/>
                      <a:pt x="0" y="1147942"/>
                      <a:pt x="0" y="924165"/>
                    </a:cubicBezTo>
                    <a:cubicBezTo>
                      <a:pt x="0" y="413763"/>
                      <a:pt x="1655050" y="0"/>
                      <a:pt x="369665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07" name="Oval 132"/>
              <p:cNvSpPr/>
              <p:nvPr/>
            </p:nvSpPr>
            <p:spPr>
              <a:xfrm>
                <a:off x="914400" y="1752600"/>
                <a:ext cx="7393316" cy="1512955"/>
              </a:xfrm>
              <a:custGeom>
                <a:avLst/>
                <a:gdLst/>
                <a:ahLst/>
                <a:cxnLst/>
                <a:rect l="l" t="t" r="r" b="b"/>
                <a:pathLst>
                  <a:path w="7393316" h="1512955">
                    <a:moveTo>
                      <a:pt x="3696658" y="0"/>
                    </a:moveTo>
                    <a:cubicBezTo>
                      <a:pt x="5738266" y="0"/>
                      <a:pt x="7393316" y="413763"/>
                      <a:pt x="7393316" y="924165"/>
                    </a:cubicBezTo>
                    <a:cubicBezTo>
                      <a:pt x="7393316" y="1144780"/>
                      <a:pt x="7084105" y="1347339"/>
                      <a:pt x="6567967" y="1505739"/>
                    </a:cubicBezTo>
                    <a:lnTo>
                      <a:pt x="4931388" y="1096594"/>
                    </a:lnTo>
                    <a:cubicBezTo>
                      <a:pt x="5021152" y="1051521"/>
                      <a:pt x="5071309" y="1000048"/>
                      <a:pt x="5071309" y="945647"/>
                    </a:cubicBezTo>
                    <a:cubicBezTo>
                      <a:pt x="5071309" y="754318"/>
                      <a:pt x="4450898" y="599215"/>
                      <a:pt x="3685582" y="599215"/>
                    </a:cubicBezTo>
                    <a:cubicBezTo>
                      <a:pt x="2920266" y="599215"/>
                      <a:pt x="2299855" y="754318"/>
                      <a:pt x="2299855" y="945647"/>
                    </a:cubicBezTo>
                    <a:cubicBezTo>
                      <a:pt x="2299855" y="1004761"/>
                      <a:pt x="2359078" y="1060416"/>
                      <a:pt x="2463575" y="1108945"/>
                    </a:cubicBezTo>
                    <a:lnTo>
                      <a:pt x="847537" y="1512955"/>
                    </a:lnTo>
                    <a:cubicBezTo>
                      <a:pt x="318138" y="1353142"/>
                      <a:pt x="0" y="1147942"/>
                      <a:pt x="0" y="924165"/>
                    </a:cubicBezTo>
                    <a:cubicBezTo>
                      <a:pt x="0" y="413763"/>
                      <a:pt x="1655050" y="0"/>
                      <a:pt x="369665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08" name="Rectangle 142"/>
              <p:cNvSpPr/>
              <p:nvPr/>
            </p:nvSpPr>
            <p:spPr>
              <a:xfrm>
                <a:off x="914400" y="2666075"/>
                <a:ext cx="837906" cy="1137057"/>
              </a:xfrm>
              <a:custGeom>
                <a:avLst/>
                <a:gdLst/>
                <a:ahLst/>
                <a:cxnLst/>
                <a:rect l="l" t="t" r="r" b="b"/>
                <a:pathLst>
                  <a:path w="837906" h="1137057">
                    <a:moveTo>
                      <a:pt x="0" y="10690"/>
                    </a:moveTo>
                    <a:cubicBezTo>
                      <a:pt x="0" y="233097"/>
                      <a:pt x="314254" y="437154"/>
                      <a:pt x="837906" y="596311"/>
                    </a:cubicBezTo>
                    <a:lnTo>
                      <a:pt x="837906" y="1137057"/>
                    </a:lnTo>
                    <a:lnTo>
                      <a:pt x="826710" y="1137057"/>
                    </a:lnTo>
                    <a:cubicBezTo>
                      <a:pt x="323148" y="982776"/>
                      <a:pt x="16218" y="786424"/>
                      <a:pt x="2987" y="572102"/>
                    </a:cubicBezTo>
                    <a:lnTo>
                      <a:pt x="0" y="572102"/>
                    </a:lnTo>
                    <a:close/>
                    <a:moveTo>
                      <a:pt x="0" y="0"/>
                    </a:moveTo>
                    <a:lnTo>
                      <a:pt x="1081" y="0"/>
                    </a:lnTo>
                    <a:lnTo>
                      <a:pt x="0" y="10690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09" name="Rectangle 142"/>
              <p:cNvSpPr/>
              <p:nvPr/>
            </p:nvSpPr>
            <p:spPr>
              <a:xfrm flipH="1">
                <a:off x="7469810" y="2657951"/>
                <a:ext cx="837906" cy="1137057"/>
              </a:xfrm>
              <a:custGeom>
                <a:avLst/>
                <a:gdLst/>
                <a:ahLst/>
                <a:cxnLst/>
                <a:rect l="l" t="t" r="r" b="b"/>
                <a:pathLst>
                  <a:path w="837906" h="1137057">
                    <a:moveTo>
                      <a:pt x="0" y="10690"/>
                    </a:moveTo>
                    <a:cubicBezTo>
                      <a:pt x="0" y="233097"/>
                      <a:pt x="314254" y="437154"/>
                      <a:pt x="837906" y="596311"/>
                    </a:cubicBezTo>
                    <a:lnTo>
                      <a:pt x="837906" y="1137057"/>
                    </a:lnTo>
                    <a:lnTo>
                      <a:pt x="826710" y="1137057"/>
                    </a:lnTo>
                    <a:cubicBezTo>
                      <a:pt x="323148" y="982776"/>
                      <a:pt x="16218" y="786424"/>
                      <a:pt x="2987" y="572102"/>
                    </a:cubicBezTo>
                    <a:lnTo>
                      <a:pt x="0" y="572102"/>
                    </a:lnTo>
                    <a:close/>
                    <a:moveTo>
                      <a:pt x="0" y="0"/>
                    </a:moveTo>
                    <a:lnTo>
                      <a:pt x="1081" y="0"/>
                    </a:lnTo>
                    <a:lnTo>
                      <a:pt x="0" y="10690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10" name="Rectangle 148"/>
              <p:cNvSpPr/>
              <p:nvPr/>
            </p:nvSpPr>
            <p:spPr>
              <a:xfrm>
                <a:off x="3220212" y="2362200"/>
                <a:ext cx="2776766" cy="866245"/>
              </a:xfrm>
              <a:custGeom>
                <a:avLst/>
                <a:gdLst/>
                <a:ahLst/>
                <a:cxnLst/>
                <a:rect l="l" t="t" r="r" b="b"/>
                <a:pathLst>
                  <a:path w="2776766" h="866245">
                    <a:moveTo>
                      <a:pt x="1057373" y="0"/>
                    </a:moveTo>
                    <a:lnTo>
                      <a:pt x="1702168" y="0"/>
                    </a:lnTo>
                    <a:cubicBezTo>
                      <a:pt x="2312027" y="35376"/>
                      <a:pt x="2765497" y="172473"/>
                      <a:pt x="2765497" y="336047"/>
                    </a:cubicBezTo>
                    <a:cubicBezTo>
                      <a:pt x="2765497" y="390448"/>
                      <a:pt x="2715340" y="441921"/>
                      <a:pt x="2625576" y="486994"/>
                    </a:cubicBezTo>
                    <a:lnTo>
                      <a:pt x="2776766" y="524792"/>
                    </a:lnTo>
                    <a:lnTo>
                      <a:pt x="2776766" y="866245"/>
                    </a:lnTo>
                    <a:lnTo>
                      <a:pt x="2764852" y="866245"/>
                    </a:lnTo>
                    <a:cubicBezTo>
                      <a:pt x="2758518" y="676379"/>
                      <a:pt x="2140785" y="523015"/>
                      <a:pt x="1379771" y="523015"/>
                    </a:cubicBezTo>
                    <a:cubicBezTo>
                      <a:pt x="651844" y="523015"/>
                      <a:pt x="55009" y="663334"/>
                      <a:pt x="0" y="842150"/>
                    </a:cubicBezTo>
                    <a:lnTo>
                      <a:pt x="0" y="538786"/>
                    </a:lnTo>
                    <a:lnTo>
                      <a:pt x="157763" y="499345"/>
                    </a:lnTo>
                    <a:cubicBezTo>
                      <a:pt x="67876" y="457601"/>
                      <a:pt x="11488" y="410584"/>
                      <a:pt x="0" y="359921"/>
                    </a:cubicBezTo>
                    <a:lnTo>
                      <a:pt x="0" y="306554"/>
                    </a:lnTo>
                    <a:cubicBezTo>
                      <a:pt x="50292" y="156025"/>
                      <a:pt x="484938" y="33147"/>
                      <a:pt x="1057373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11" name="Rectangle 152"/>
              <p:cNvSpPr/>
              <p:nvPr/>
            </p:nvSpPr>
            <p:spPr>
              <a:xfrm>
                <a:off x="1757066" y="2866096"/>
                <a:ext cx="1645920" cy="932688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932688">
                    <a:moveTo>
                      <a:pt x="1607467" y="0"/>
                    </a:moveTo>
                    <a:lnTo>
                      <a:pt x="1645920" y="0"/>
                    </a:lnTo>
                    <a:lnTo>
                      <a:pt x="1645920" y="522012"/>
                    </a:lnTo>
                    <a:lnTo>
                      <a:pt x="1623719" y="527795"/>
                    </a:lnTo>
                    <a:lnTo>
                      <a:pt x="1625671" y="528850"/>
                    </a:lnTo>
                    <a:lnTo>
                      <a:pt x="1476373" y="566175"/>
                    </a:lnTo>
                    <a:lnTo>
                      <a:pt x="1381471" y="590894"/>
                    </a:lnTo>
                    <a:lnTo>
                      <a:pt x="1381228" y="589961"/>
                    </a:lnTo>
                    <a:lnTo>
                      <a:pt x="10321" y="932688"/>
                    </a:lnTo>
                    <a:lnTo>
                      <a:pt x="9110" y="932688"/>
                    </a:lnTo>
                    <a:lnTo>
                      <a:pt x="296" y="929787"/>
                    </a:lnTo>
                    <a:lnTo>
                      <a:pt x="296" y="932688"/>
                    </a:lnTo>
                    <a:lnTo>
                      <a:pt x="0" y="932688"/>
                    </a:lnTo>
                    <a:lnTo>
                      <a:pt x="0" y="396289"/>
                    </a:lnTo>
                    <a:lnTo>
                      <a:pt x="9633" y="399459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12" name="Rectangle 152"/>
              <p:cNvSpPr/>
              <p:nvPr/>
            </p:nvSpPr>
            <p:spPr>
              <a:xfrm flipH="1">
                <a:off x="5833415" y="2860530"/>
                <a:ext cx="1645920" cy="932688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932688">
                    <a:moveTo>
                      <a:pt x="1607467" y="0"/>
                    </a:moveTo>
                    <a:lnTo>
                      <a:pt x="1645920" y="0"/>
                    </a:lnTo>
                    <a:lnTo>
                      <a:pt x="1645920" y="522012"/>
                    </a:lnTo>
                    <a:lnTo>
                      <a:pt x="1623719" y="527795"/>
                    </a:lnTo>
                    <a:lnTo>
                      <a:pt x="1625671" y="528850"/>
                    </a:lnTo>
                    <a:lnTo>
                      <a:pt x="1476373" y="566175"/>
                    </a:lnTo>
                    <a:lnTo>
                      <a:pt x="1381471" y="590894"/>
                    </a:lnTo>
                    <a:lnTo>
                      <a:pt x="1381228" y="589961"/>
                    </a:lnTo>
                    <a:lnTo>
                      <a:pt x="10321" y="932688"/>
                    </a:lnTo>
                    <a:lnTo>
                      <a:pt x="9110" y="932688"/>
                    </a:lnTo>
                    <a:lnTo>
                      <a:pt x="296" y="929787"/>
                    </a:lnTo>
                    <a:lnTo>
                      <a:pt x="296" y="932688"/>
                    </a:lnTo>
                    <a:lnTo>
                      <a:pt x="0" y="932688"/>
                    </a:lnTo>
                    <a:lnTo>
                      <a:pt x="0" y="396289"/>
                    </a:lnTo>
                    <a:lnTo>
                      <a:pt x="9633" y="399459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5850931" y="3285368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5847966" y="3276600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3169999" y="3284328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3138107" y="3405185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3711984" y="2760537"/>
                <a:ext cx="1727149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3780685" y="2819400"/>
                <a:ext cx="1727149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3412598" y="2846425"/>
                <a:ext cx="4926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3415878" y="2975010"/>
                <a:ext cx="45719" cy="475716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5722467" y="2924201"/>
                <a:ext cx="4926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5744720" y="2990844"/>
                <a:ext cx="7907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grpSp>
          <p:nvGrpSpPr>
            <p:cNvPr id="377" name="Group 376"/>
            <p:cNvGrpSpPr/>
            <p:nvPr/>
          </p:nvGrpSpPr>
          <p:grpSpPr>
            <a:xfrm>
              <a:off x="441038" y="1150489"/>
              <a:ext cx="5768325" cy="1813972"/>
              <a:chOff x="1109732" y="1371600"/>
              <a:chExt cx="7057003" cy="2219224"/>
            </a:xfrm>
          </p:grpSpPr>
          <p:sp>
            <p:nvSpPr>
              <p:cNvPr id="382" name="Trapezoid 178"/>
              <p:cNvSpPr/>
              <p:nvPr/>
            </p:nvSpPr>
            <p:spPr>
              <a:xfrm>
                <a:off x="1109732" y="1837499"/>
                <a:ext cx="7043668" cy="1743901"/>
              </a:xfrm>
              <a:custGeom>
                <a:avLst/>
                <a:gdLst/>
                <a:ahLst/>
                <a:cxnLst/>
                <a:rect l="l" t="t" r="r" b="b"/>
                <a:pathLst>
                  <a:path w="7043668" h="1743901">
                    <a:moveTo>
                      <a:pt x="873712" y="0"/>
                    </a:moveTo>
                    <a:lnTo>
                      <a:pt x="6169956" y="0"/>
                    </a:lnTo>
                    <a:lnTo>
                      <a:pt x="7043668" y="1743901"/>
                    </a:lnTo>
                    <a:lnTo>
                      <a:pt x="6468963" y="1743901"/>
                    </a:lnTo>
                    <a:lnTo>
                      <a:pt x="6331492" y="1439101"/>
                    </a:lnTo>
                    <a:lnTo>
                      <a:pt x="6323858" y="1439101"/>
                    </a:lnTo>
                    <a:lnTo>
                      <a:pt x="6336682" y="1435895"/>
                    </a:lnTo>
                    <a:lnTo>
                      <a:pt x="5513808" y="1230176"/>
                    </a:lnTo>
                    <a:cubicBezTo>
                      <a:pt x="5934889" y="1118538"/>
                      <a:pt x="6190748" y="969849"/>
                      <a:pt x="6190748" y="806854"/>
                    </a:cubicBezTo>
                    <a:cubicBezTo>
                      <a:pt x="6190748" y="455225"/>
                      <a:pt x="4999987" y="170173"/>
                      <a:pt x="3531108" y="170173"/>
                    </a:cubicBezTo>
                    <a:cubicBezTo>
                      <a:pt x="2062229" y="170173"/>
                      <a:pt x="871468" y="455225"/>
                      <a:pt x="871468" y="806854"/>
                    </a:cubicBezTo>
                    <a:cubicBezTo>
                      <a:pt x="871468" y="964884"/>
                      <a:pt x="1111978" y="1109467"/>
                      <a:pt x="1510328" y="1220146"/>
                    </a:cubicBezTo>
                    <a:lnTo>
                      <a:pt x="647334" y="1435895"/>
                    </a:lnTo>
                    <a:lnTo>
                      <a:pt x="669018" y="1441316"/>
                    </a:lnTo>
                    <a:lnTo>
                      <a:pt x="532546" y="1743901"/>
                    </a:lnTo>
                    <a:lnTo>
                      <a:pt x="0" y="1743901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83" name="Rectangle 188"/>
              <p:cNvSpPr/>
              <p:nvPr/>
            </p:nvSpPr>
            <p:spPr>
              <a:xfrm>
                <a:off x="1976368" y="1541773"/>
                <a:ext cx="5319280" cy="869010"/>
              </a:xfrm>
              <a:custGeom>
                <a:avLst/>
                <a:gdLst/>
                <a:ahLst/>
                <a:cxnLst/>
                <a:rect l="l" t="t" r="r" b="b"/>
                <a:pathLst>
                  <a:path w="5319280" h="869010">
                    <a:moveTo>
                      <a:pt x="2659640" y="0"/>
                    </a:moveTo>
                    <a:cubicBezTo>
                      <a:pt x="4128519" y="0"/>
                      <a:pt x="5319280" y="285052"/>
                      <a:pt x="5319280" y="636681"/>
                    </a:cubicBezTo>
                    <a:cubicBezTo>
                      <a:pt x="5319280" y="716669"/>
                      <a:pt x="5257664" y="793211"/>
                      <a:pt x="5144897" y="863226"/>
                    </a:cubicBezTo>
                    <a:cubicBezTo>
                      <a:pt x="4759590" y="625030"/>
                      <a:pt x="3796251" y="457201"/>
                      <a:pt x="2669165" y="457201"/>
                    </a:cubicBezTo>
                    <a:cubicBezTo>
                      <a:pt x="1533423" y="457201"/>
                      <a:pt x="563952" y="627617"/>
                      <a:pt x="184246" y="869010"/>
                    </a:cubicBezTo>
                    <a:cubicBezTo>
                      <a:pt x="65172" y="797563"/>
                      <a:pt x="0" y="718944"/>
                      <a:pt x="0" y="636681"/>
                    </a:cubicBezTo>
                    <a:cubicBezTo>
                      <a:pt x="0" y="285052"/>
                      <a:pt x="1190761" y="0"/>
                      <a:pt x="2659640" y="0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84" name="Rectangle 198"/>
              <p:cNvSpPr/>
              <p:nvPr/>
            </p:nvSpPr>
            <p:spPr>
              <a:xfrm>
                <a:off x="1657350" y="2709449"/>
                <a:ext cx="219173" cy="871951"/>
              </a:xfrm>
              <a:custGeom>
                <a:avLst/>
                <a:gdLst/>
                <a:ahLst/>
                <a:cxnLst/>
                <a:rect l="l" t="t" r="r" b="b"/>
                <a:pathLst>
                  <a:path w="219173" h="871951">
                    <a:moveTo>
                      <a:pt x="0" y="0"/>
                    </a:moveTo>
                    <a:lnTo>
                      <a:pt x="219173" y="0"/>
                    </a:lnTo>
                    <a:lnTo>
                      <a:pt x="219173" y="526555"/>
                    </a:lnTo>
                    <a:lnTo>
                      <a:pt x="104409" y="555246"/>
                    </a:lnTo>
                    <a:lnTo>
                      <a:pt x="126093" y="560667"/>
                    </a:lnTo>
                    <a:lnTo>
                      <a:pt x="196" y="839805"/>
                    </a:lnTo>
                    <a:lnTo>
                      <a:pt x="196" y="871951"/>
                    </a:lnTo>
                    <a:lnTo>
                      <a:pt x="0" y="87195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85" name="Rectangle 198"/>
              <p:cNvSpPr/>
              <p:nvPr/>
            </p:nvSpPr>
            <p:spPr>
              <a:xfrm flipH="1">
                <a:off x="7355460" y="2718873"/>
                <a:ext cx="219173" cy="871951"/>
              </a:xfrm>
              <a:custGeom>
                <a:avLst/>
                <a:gdLst/>
                <a:ahLst/>
                <a:cxnLst/>
                <a:rect l="l" t="t" r="r" b="b"/>
                <a:pathLst>
                  <a:path w="219173" h="871951">
                    <a:moveTo>
                      <a:pt x="0" y="0"/>
                    </a:moveTo>
                    <a:lnTo>
                      <a:pt x="219173" y="0"/>
                    </a:lnTo>
                    <a:lnTo>
                      <a:pt x="219173" y="526555"/>
                    </a:lnTo>
                    <a:lnTo>
                      <a:pt x="104409" y="555246"/>
                    </a:lnTo>
                    <a:lnTo>
                      <a:pt x="126093" y="560667"/>
                    </a:lnTo>
                    <a:lnTo>
                      <a:pt x="196" y="839805"/>
                    </a:lnTo>
                    <a:lnTo>
                      <a:pt x="196" y="871951"/>
                    </a:lnTo>
                    <a:lnTo>
                      <a:pt x="0" y="87195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86" name="Rectangle 193"/>
              <p:cNvSpPr/>
              <p:nvPr/>
            </p:nvSpPr>
            <p:spPr>
              <a:xfrm flipH="1">
                <a:off x="6623037" y="2603257"/>
                <a:ext cx="822960" cy="655264"/>
              </a:xfrm>
              <a:custGeom>
                <a:avLst/>
                <a:gdLst/>
                <a:ahLst/>
                <a:cxnLst/>
                <a:rect l="l" t="t" r="r" b="b"/>
                <a:pathLst>
                  <a:path w="822960" h="655264">
                    <a:moveTo>
                      <a:pt x="822960" y="0"/>
                    </a:moveTo>
                    <a:lnTo>
                      <a:pt x="822960" y="441887"/>
                    </a:lnTo>
                    <a:lnTo>
                      <a:pt x="807937" y="445429"/>
                    </a:lnTo>
                    <a:lnTo>
                      <a:pt x="822960" y="450055"/>
                    </a:lnTo>
                    <a:lnTo>
                      <a:pt x="822960" y="459582"/>
                    </a:lnTo>
                    <a:lnTo>
                      <a:pt x="40234" y="655264"/>
                    </a:lnTo>
                    <a:lnTo>
                      <a:pt x="0" y="655264"/>
                    </a:lnTo>
                    <a:lnTo>
                      <a:pt x="0" y="205740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87" name="Trapezoid 178"/>
              <p:cNvSpPr/>
              <p:nvPr/>
            </p:nvSpPr>
            <p:spPr>
              <a:xfrm>
                <a:off x="1114425" y="1371600"/>
                <a:ext cx="7043668" cy="1743901"/>
              </a:xfrm>
              <a:custGeom>
                <a:avLst/>
                <a:gdLst/>
                <a:ahLst/>
                <a:cxnLst/>
                <a:rect l="l" t="t" r="r" b="b"/>
                <a:pathLst>
                  <a:path w="7043668" h="1743901">
                    <a:moveTo>
                      <a:pt x="873712" y="0"/>
                    </a:moveTo>
                    <a:lnTo>
                      <a:pt x="6169956" y="0"/>
                    </a:lnTo>
                    <a:lnTo>
                      <a:pt x="7043668" y="1743901"/>
                    </a:lnTo>
                    <a:lnTo>
                      <a:pt x="6468963" y="1743901"/>
                    </a:lnTo>
                    <a:lnTo>
                      <a:pt x="6331492" y="1439101"/>
                    </a:lnTo>
                    <a:lnTo>
                      <a:pt x="6323858" y="1439101"/>
                    </a:lnTo>
                    <a:lnTo>
                      <a:pt x="6336682" y="1435895"/>
                    </a:lnTo>
                    <a:lnTo>
                      <a:pt x="5513808" y="1230176"/>
                    </a:lnTo>
                    <a:cubicBezTo>
                      <a:pt x="5934889" y="1118538"/>
                      <a:pt x="6190748" y="969849"/>
                      <a:pt x="6190748" y="806854"/>
                    </a:cubicBezTo>
                    <a:cubicBezTo>
                      <a:pt x="6190748" y="455225"/>
                      <a:pt x="4999987" y="170173"/>
                      <a:pt x="3531108" y="170173"/>
                    </a:cubicBezTo>
                    <a:cubicBezTo>
                      <a:pt x="2062229" y="170173"/>
                      <a:pt x="871468" y="455225"/>
                      <a:pt x="871468" y="806854"/>
                    </a:cubicBezTo>
                    <a:cubicBezTo>
                      <a:pt x="871468" y="964884"/>
                      <a:pt x="1111978" y="1109467"/>
                      <a:pt x="1510328" y="1220146"/>
                    </a:cubicBezTo>
                    <a:lnTo>
                      <a:pt x="647334" y="1435895"/>
                    </a:lnTo>
                    <a:lnTo>
                      <a:pt x="669018" y="1441316"/>
                    </a:lnTo>
                    <a:lnTo>
                      <a:pt x="532546" y="1743901"/>
                    </a:lnTo>
                    <a:lnTo>
                      <a:pt x="0" y="174390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88" name="Rectangle 193"/>
              <p:cNvSpPr/>
              <p:nvPr/>
            </p:nvSpPr>
            <p:spPr>
              <a:xfrm>
                <a:off x="1794127" y="2593663"/>
                <a:ext cx="822960" cy="655264"/>
              </a:xfrm>
              <a:custGeom>
                <a:avLst/>
                <a:gdLst/>
                <a:ahLst/>
                <a:cxnLst/>
                <a:rect l="l" t="t" r="r" b="b"/>
                <a:pathLst>
                  <a:path w="822960" h="655264">
                    <a:moveTo>
                      <a:pt x="822960" y="0"/>
                    </a:moveTo>
                    <a:lnTo>
                      <a:pt x="822960" y="441887"/>
                    </a:lnTo>
                    <a:lnTo>
                      <a:pt x="807937" y="445429"/>
                    </a:lnTo>
                    <a:lnTo>
                      <a:pt x="822960" y="450055"/>
                    </a:lnTo>
                    <a:lnTo>
                      <a:pt x="822960" y="459582"/>
                    </a:lnTo>
                    <a:lnTo>
                      <a:pt x="40234" y="655264"/>
                    </a:lnTo>
                    <a:lnTo>
                      <a:pt x="0" y="655264"/>
                    </a:lnTo>
                    <a:lnTo>
                      <a:pt x="0" y="205740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1109732" y="3124269"/>
                <a:ext cx="547618" cy="457131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7572375" y="3114675"/>
                <a:ext cx="594360" cy="457131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378" name="Can 377"/>
            <p:cNvSpPr/>
            <p:nvPr/>
          </p:nvSpPr>
          <p:spPr>
            <a:xfrm>
              <a:off x="1306342" y="901348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79" name="Can 378"/>
            <p:cNvSpPr/>
            <p:nvPr/>
          </p:nvSpPr>
          <p:spPr>
            <a:xfrm>
              <a:off x="5168386" y="901348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80" name="Can 379"/>
            <p:cNvSpPr/>
            <p:nvPr/>
          </p:nvSpPr>
          <p:spPr>
            <a:xfrm>
              <a:off x="995282" y="1666616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81" name="Parallelogram 380"/>
            <p:cNvSpPr/>
            <p:nvPr/>
          </p:nvSpPr>
          <p:spPr>
            <a:xfrm rot="20760000">
              <a:off x="4999354" y="3453777"/>
              <a:ext cx="222391" cy="343693"/>
            </a:xfrm>
            <a:prstGeom prst="parallelogram">
              <a:avLst>
                <a:gd name="adj" fmla="val 38104"/>
              </a:avLst>
            </a:prstGeom>
            <a:solidFill>
              <a:srgbClr val="DC690A"/>
            </a:solidFill>
            <a:ln w="25400" cap="flat" cmpd="sng" algn="ctr">
              <a:solidFill>
                <a:srgbClr val="DC690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396" y="76200"/>
            <a:ext cx="7043208" cy="1523494"/>
          </a:xfrm>
        </p:spPr>
        <p:txBody>
          <a:bodyPr/>
          <a:lstStyle/>
          <a:p>
            <a:pPr algn="ctr"/>
            <a:r>
              <a:rPr lang="en-US" dirty="0" smtClean="0"/>
              <a:t>Experiment</a:t>
            </a:r>
            <a:endParaRPr lang="en-US" dirty="0"/>
          </a:p>
        </p:txBody>
      </p:sp>
      <p:grpSp>
        <p:nvGrpSpPr>
          <p:cNvPr id="446" name="Group 445"/>
          <p:cNvGrpSpPr/>
          <p:nvPr/>
        </p:nvGrpSpPr>
        <p:grpSpPr>
          <a:xfrm>
            <a:off x="1524000" y="2124226"/>
            <a:ext cx="6043224" cy="3057374"/>
            <a:chOff x="281375" y="901348"/>
            <a:chExt cx="6043224" cy="3057374"/>
          </a:xfrm>
        </p:grpSpPr>
        <p:sp>
          <p:nvSpPr>
            <p:cNvPr id="447" name="Isosceles Triangle 446"/>
            <p:cNvSpPr/>
            <p:nvPr/>
          </p:nvSpPr>
          <p:spPr>
            <a:xfrm rot="16200000">
              <a:off x="1438590" y="3699240"/>
              <a:ext cx="66476" cy="138640"/>
            </a:xfrm>
            <a:prstGeom prst="triangle">
              <a:avLst/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48" name="Isosceles Triangle 447"/>
            <p:cNvSpPr/>
            <p:nvPr/>
          </p:nvSpPr>
          <p:spPr>
            <a:xfrm rot="5400000" flipH="1">
              <a:off x="5067064" y="3704644"/>
              <a:ext cx="66476" cy="138640"/>
            </a:xfrm>
            <a:prstGeom prst="triangle">
              <a:avLst/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49" name="Isosceles Triangle 448"/>
            <p:cNvSpPr/>
            <p:nvPr/>
          </p:nvSpPr>
          <p:spPr>
            <a:xfrm rot="10800000" flipV="1">
              <a:off x="3151324" y="3230812"/>
              <a:ext cx="305457" cy="37370"/>
            </a:xfrm>
            <a:prstGeom prst="triangle">
              <a:avLst/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50" name="Parallelogram 449"/>
            <p:cNvSpPr/>
            <p:nvPr/>
          </p:nvSpPr>
          <p:spPr>
            <a:xfrm rot="840000" flipH="1">
              <a:off x="3247047" y="2885127"/>
              <a:ext cx="222391" cy="343693"/>
            </a:xfrm>
            <a:prstGeom prst="parallelogram">
              <a:avLst>
                <a:gd name="adj" fmla="val 38104"/>
              </a:avLst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51" name="Parallelogram 450"/>
            <p:cNvSpPr/>
            <p:nvPr/>
          </p:nvSpPr>
          <p:spPr>
            <a:xfrm rot="20760000">
              <a:off x="1352057" y="3422336"/>
              <a:ext cx="222391" cy="343693"/>
            </a:xfrm>
            <a:prstGeom prst="parallelogram">
              <a:avLst>
                <a:gd name="adj" fmla="val 38104"/>
              </a:avLst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52" name="Diamond 3"/>
            <p:cNvSpPr/>
            <p:nvPr/>
          </p:nvSpPr>
          <p:spPr>
            <a:xfrm>
              <a:off x="1429757" y="3211300"/>
              <a:ext cx="3737108" cy="747422"/>
            </a:xfrm>
            <a:custGeom>
              <a:avLst/>
              <a:gdLst/>
              <a:ahLst/>
              <a:cxnLst/>
              <a:rect l="l" t="t" r="r" b="b"/>
              <a:pathLst>
                <a:path w="4572000" h="778076">
                  <a:moveTo>
                    <a:pt x="2286000" y="0"/>
                  </a:moveTo>
                  <a:lnTo>
                    <a:pt x="4572000" y="571500"/>
                  </a:lnTo>
                  <a:lnTo>
                    <a:pt x="3745696" y="778076"/>
                  </a:lnTo>
                  <a:cubicBezTo>
                    <a:pt x="3392481" y="675106"/>
                    <a:pt x="2869531" y="610262"/>
                    <a:pt x="2286000" y="610262"/>
                  </a:cubicBezTo>
                  <a:cubicBezTo>
                    <a:pt x="1702470" y="610262"/>
                    <a:pt x="1179519" y="675106"/>
                    <a:pt x="826304" y="778076"/>
                  </a:cubicBezTo>
                  <a:lnTo>
                    <a:pt x="0" y="571500"/>
                  </a:lnTo>
                  <a:close/>
                </a:path>
              </a:pathLst>
            </a:custGeom>
            <a:solidFill>
              <a:srgbClr val="4F81BD">
                <a:alpha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53" name="Diamond 3"/>
            <p:cNvSpPr/>
            <p:nvPr/>
          </p:nvSpPr>
          <p:spPr>
            <a:xfrm>
              <a:off x="1426921" y="2948214"/>
              <a:ext cx="3737108" cy="635992"/>
            </a:xfrm>
            <a:custGeom>
              <a:avLst/>
              <a:gdLst/>
              <a:ahLst/>
              <a:cxnLst/>
              <a:rect l="l" t="t" r="r" b="b"/>
              <a:pathLst>
                <a:path w="4572000" h="778076">
                  <a:moveTo>
                    <a:pt x="2286000" y="0"/>
                  </a:moveTo>
                  <a:lnTo>
                    <a:pt x="4572000" y="571500"/>
                  </a:lnTo>
                  <a:lnTo>
                    <a:pt x="3745696" y="778076"/>
                  </a:lnTo>
                  <a:cubicBezTo>
                    <a:pt x="3392481" y="675106"/>
                    <a:pt x="2869531" y="610262"/>
                    <a:pt x="2286000" y="610262"/>
                  </a:cubicBezTo>
                  <a:cubicBezTo>
                    <a:pt x="1702470" y="610262"/>
                    <a:pt x="1179519" y="675106"/>
                    <a:pt x="826304" y="778076"/>
                  </a:cubicBezTo>
                  <a:lnTo>
                    <a:pt x="0" y="571500"/>
                  </a:lnTo>
                  <a:close/>
                </a:path>
              </a:pathLst>
            </a:custGeom>
            <a:solidFill>
              <a:srgbClr val="4F81BD">
                <a:alpha val="74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54" name="Parallelogram 453"/>
            <p:cNvSpPr/>
            <p:nvPr/>
          </p:nvSpPr>
          <p:spPr>
            <a:xfrm rot="20755528">
              <a:off x="4424736" y="3517529"/>
              <a:ext cx="804852" cy="349590"/>
            </a:xfrm>
            <a:prstGeom prst="parallelogram">
              <a:avLst/>
            </a:prstGeom>
            <a:solidFill>
              <a:srgbClr val="4F81BD">
                <a:alpha val="74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55" name="Parallelogram 454"/>
            <p:cNvSpPr/>
            <p:nvPr/>
          </p:nvSpPr>
          <p:spPr>
            <a:xfrm rot="844472" flipH="1">
              <a:off x="1345575" y="3518861"/>
              <a:ext cx="815809" cy="349590"/>
            </a:xfrm>
            <a:prstGeom prst="parallelogram">
              <a:avLst/>
            </a:prstGeom>
            <a:solidFill>
              <a:srgbClr val="4F81BD">
                <a:alpha val="74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456" name="Group 455"/>
            <p:cNvGrpSpPr/>
            <p:nvPr/>
          </p:nvGrpSpPr>
          <p:grpSpPr>
            <a:xfrm>
              <a:off x="1568839" y="2850558"/>
              <a:ext cx="3429024" cy="355302"/>
              <a:chOff x="2489491" y="3451474"/>
              <a:chExt cx="4195088" cy="434679"/>
            </a:xfrm>
          </p:grpSpPr>
          <p:sp>
            <p:nvSpPr>
              <p:cNvPr id="528" name="Parallelogram 527"/>
              <p:cNvSpPr/>
              <p:nvPr/>
            </p:nvSpPr>
            <p:spPr>
              <a:xfrm rot="20755528">
                <a:off x="2489491" y="3451474"/>
                <a:ext cx="2194560" cy="427691"/>
              </a:xfrm>
              <a:prstGeom prst="parallelogram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29" name="Parallelogram 528"/>
              <p:cNvSpPr/>
              <p:nvPr/>
            </p:nvSpPr>
            <p:spPr>
              <a:xfrm rot="844472" flipH="1">
                <a:off x="4517451" y="3455224"/>
                <a:ext cx="2167128" cy="430929"/>
              </a:xfrm>
              <a:prstGeom prst="parallelogram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grpSp>
          <p:nvGrpSpPr>
            <p:cNvPr id="457" name="Group 456"/>
            <p:cNvGrpSpPr/>
            <p:nvPr/>
          </p:nvGrpSpPr>
          <p:grpSpPr>
            <a:xfrm>
              <a:off x="1963789" y="2973222"/>
              <a:ext cx="2667477" cy="512960"/>
              <a:chOff x="2972675" y="882172"/>
              <a:chExt cx="3263407" cy="627558"/>
            </a:xfrm>
          </p:grpSpPr>
          <p:grpSp>
            <p:nvGrpSpPr>
              <p:cNvPr id="512" name="Group 511"/>
              <p:cNvGrpSpPr/>
              <p:nvPr/>
            </p:nvGrpSpPr>
            <p:grpSpPr>
              <a:xfrm>
                <a:off x="2972675" y="882172"/>
                <a:ext cx="3263407" cy="627558"/>
                <a:chOff x="2972675" y="882172"/>
                <a:chExt cx="3263407" cy="627558"/>
              </a:xfrm>
            </p:grpSpPr>
            <p:sp>
              <p:nvSpPr>
                <p:cNvPr id="522" name="Diamond 21"/>
                <p:cNvSpPr/>
                <p:nvPr/>
              </p:nvSpPr>
              <p:spPr>
                <a:xfrm>
                  <a:off x="2989716" y="944102"/>
                  <a:ext cx="3224304" cy="565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4304" h="565628">
                      <a:moveTo>
                        <a:pt x="1612152" y="0"/>
                      </a:moveTo>
                      <a:lnTo>
                        <a:pt x="3224304" y="403038"/>
                      </a:lnTo>
                      <a:lnTo>
                        <a:pt x="2573944" y="565628"/>
                      </a:lnTo>
                      <a:cubicBezTo>
                        <a:pt x="2428517" y="545363"/>
                        <a:pt x="2274852" y="530132"/>
                        <a:pt x="2114913" y="520227"/>
                      </a:cubicBezTo>
                      <a:cubicBezTo>
                        <a:pt x="2227274" y="489827"/>
                        <a:pt x="2295403" y="448421"/>
                        <a:pt x="2295403" y="403038"/>
                      </a:cubicBezTo>
                      <a:cubicBezTo>
                        <a:pt x="2295403" y="305009"/>
                        <a:pt x="1977529" y="225540"/>
                        <a:pt x="1585412" y="225540"/>
                      </a:cubicBezTo>
                      <a:cubicBezTo>
                        <a:pt x="1193295" y="225540"/>
                        <a:pt x="875421" y="305009"/>
                        <a:pt x="875421" y="403038"/>
                      </a:cubicBezTo>
                      <a:cubicBezTo>
                        <a:pt x="875421" y="449850"/>
                        <a:pt x="947909" y="492430"/>
                        <a:pt x="1066542" y="523448"/>
                      </a:cubicBezTo>
                      <a:cubicBezTo>
                        <a:pt x="921954" y="532899"/>
                        <a:pt x="782735" y="547114"/>
                        <a:pt x="650361" y="565628"/>
                      </a:cubicBezTo>
                      <a:lnTo>
                        <a:pt x="0" y="403038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523" name="Parallelogram 522"/>
                <p:cNvSpPr/>
                <p:nvPr/>
              </p:nvSpPr>
              <p:spPr>
                <a:xfrm rot="840000" flipH="1">
                  <a:off x="2972675" y="1367142"/>
                  <a:ext cx="687560" cy="67325"/>
                </a:xfrm>
                <a:prstGeom prst="parallelogram">
                  <a:avLst>
                    <a:gd name="adj" fmla="val 28431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524" name="Parallelogram 523"/>
                <p:cNvSpPr/>
                <p:nvPr/>
              </p:nvSpPr>
              <p:spPr>
                <a:xfrm rot="21240000" flipH="1" flipV="1">
                  <a:off x="3635397" y="1425800"/>
                  <a:ext cx="429768" cy="64008"/>
                </a:xfrm>
                <a:prstGeom prst="parallelogram">
                  <a:avLst>
                    <a:gd name="adj" fmla="val 9198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525" name="Parallelogram 524"/>
                <p:cNvSpPr/>
                <p:nvPr/>
              </p:nvSpPr>
              <p:spPr>
                <a:xfrm rot="20760000">
                  <a:off x="5555227" y="1367233"/>
                  <a:ext cx="680855" cy="67325"/>
                </a:xfrm>
                <a:prstGeom prst="parallelogram">
                  <a:avLst>
                    <a:gd name="adj" fmla="val 28431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526" name="Parallelogram 525"/>
                <p:cNvSpPr/>
                <p:nvPr/>
              </p:nvSpPr>
              <p:spPr>
                <a:xfrm rot="360000" flipV="1">
                  <a:off x="5103242" y="1423414"/>
                  <a:ext cx="472441" cy="66551"/>
                </a:xfrm>
                <a:prstGeom prst="parallelogram">
                  <a:avLst>
                    <a:gd name="adj" fmla="val 9198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527" name="Diamond 21"/>
                <p:cNvSpPr/>
                <p:nvPr/>
              </p:nvSpPr>
              <p:spPr>
                <a:xfrm>
                  <a:off x="2990848" y="882172"/>
                  <a:ext cx="3224304" cy="565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4304" h="565628">
                      <a:moveTo>
                        <a:pt x="1612152" y="0"/>
                      </a:moveTo>
                      <a:lnTo>
                        <a:pt x="3224304" y="403038"/>
                      </a:lnTo>
                      <a:lnTo>
                        <a:pt x="2573944" y="565628"/>
                      </a:lnTo>
                      <a:cubicBezTo>
                        <a:pt x="2428517" y="545363"/>
                        <a:pt x="2274852" y="530132"/>
                        <a:pt x="2114913" y="520227"/>
                      </a:cubicBezTo>
                      <a:cubicBezTo>
                        <a:pt x="2227274" y="489827"/>
                        <a:pt x="2295403" y="448421"/>
                        <a:pt x="2295403" y="403038"/>
                      </a:cubicBezTo>
                      <a:cubicBezTo>
                        <a:pt x="2295403" y="305009"/>
                        <a:pt x="1977529" y="225540"/>
                        <a:pt x="1585412" y="225540"/>
                      </a:cubicBezTo>
                      <a:cubicBezTo>
                        <a:pt x="1193295" y="225540"/>
                        <a:pt x="875421" y="305009"/>
                        <a:pt x="875421" y="403038"/>
                      </a:cubicBezTo>
                      <a:cubicBezTo>
                        <a:pt x="875421" y="449850"/>
                        <a:pt x="947909" y="492430"/>
                        <a:pt x="1066542" y="523448"/>
                      </a:cubicBezTo>
                      <a:cubicBezTo>
                        <a:pt x="921954" y="532899"/>
                        <a:pt x="782735" y="547114"/>
                        <a:pt x="650361" y="565628"/>
                      </a:cubicBezTo>
                      <a:lnTo>
                        <a:pt x="0" y="403038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</p:grpSp>
          <p:sp>
            <p:nvSpPr>
              <p:cNvPr id="513" name="Oval 51"/>
              <p:cNvSpPr/>
              <p:nvPr/>
            </p:nvSpPr>
            <p:spPr>
              <a:xfrm>
                <a:off x="3740943" y="1062260"/>
                <a:ext cx="1669257" cy="353465"/>
              </a:xfrm>
              <a:custGeom>
                <a:avLst/>
                <a:gdLst/>
                <a:ahLst/>
                <a:cxnLst/>
                <a:rect l="l" t="t" r="r" b="b"/>
                <a:pathLst>
                  <a:path w="1669257" h="353465">
                    <a:moveTo>
                      <a:pt x="834629" y="0"/>
                    </a:moveTo>
                    <a:cubicBezTo>
                      <a:pt x="1295581" y="0"/>
                      <a:pt x="1669257" y="100699"/>
                      <a:pt x="1669257" y="224918"/>
                    </a:cubicBezTo>
                    <a:cubicBezTo>
                      <a:pt x="1669257" y="271508"/>
                      <a:pt x="1616692" y="314789"/>
                      <a:pt x="1526671" y="350687"/>
                    </a:cubicBezTo>
                    <a:lnTo>
                      <a:pt x="1365464" y="338569"/>
                    </a:lnTo>
                    <a:lnTo>
                      <a:pt x="1365464" y="333769"/>
                    </a:lnTo>
                    <a:cubicBezTo>
                      <a:pt x="1481541" y="304253"/>
                      <a:pt x="1552158" y="263767"/>
                      <a:pt x="1552158" y="219332"/>
                    </a:cubicBezTo>
                    <a:cubicBezTo>
                      <a:pt x="1552158" y="124643"/>
                      <a:pt x="1231481" y="47882"/>
                      <a:pt x="835905" y="47882"/>
                    </a:cubicBezTo>
                    <a:cubicBezTo>
                      <a:pt x="440329" y="47882"/>
                      <a:pt x="119651" y="124643"/>
                      <a:pt x="119651" y="219332"/>
                    </a:cubicBezTo>
                    <a:cubicBezTo>
                      <a:pt x="119651" y="264944"/>
                      <a:pt x="194062" y="306397"/>
                      <a:pt x="315559" y="336518"/>
                    </a:cubicBezTo>
                    <a:lnTo>
                      <a:pt x="315559" y="340617"/>
                    </a:lnTo>
                    <a:cubicBezTo>
                      <a:pt x="259887" y="343716"/>
                      <a:pt x="205048" y="348202"/>
                      <a:pt x="151092" y="353465"/>
                    </a:cubicBezTo>
                    <a:cubicBezTo>
                      <a:pt x="55813" y="317420"/>
                      <a:pt x="0" y="272925"/>
                      <a:pt x="0" y="224918"/>
                    </a:cubicBezTo>
                    <a:cubicBezTo>
                      <a:pt x="0" y="100699"/>
                      <a:pt x="373676" y="0"/>
                      <a:pt x="834629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14" name="Rectangle 62"/>
              <p:cNvSpPr/>
              <p:nvPr/>
            </p:nvSpPr>
            <p:spPr>
              <a:xfrm flipH="1">
                <a:off x="3733800" y="1154905"/>
                <a:ext cx="139844" cy="245834"/>
              </a:xfrm>
              <a:custGeom>
                <a:avLst/>
                <a:gdLst/>
                <a:ahLst/>
                <a:cxnLst/>
                <a:rect l="l" t="t" r="r" b="b"/>
                <a:pathLst>
                  <a:path w="132052" h="260513">
                    <a:moveTo>
                      <a:pt x="119808" y="0"/>
                    </a:moveTo>
                    <a:lnTo>
                      <a:pt x="132052" y="0"/>
                    </a:lnTo>
                    <a:lnTo>
                      <a:pt x="132052" y="73819"/>
                    </a:lnTo>
                    <a:lnTo>
                      <a:pt x="131513" y="73819"/>
                    </a:lnTo>
                    <a:lnTo>
                      <a:pt x="131513" y="140023"/>
                    </a:lnTo>
                    <a:cubicBezTo>
                      <a:pt x="131837" y="140608"/>
                      <a:pt x="131845" y="141202"/>
                      <a:pt x="131845" y="141797"/>
                    </a:cubicBezTo>
                    <a:lnTo>
                      <a:pt x="131513" y="143571"/>
                    </a:lnTo>
                    <a:lnTo>
                      <a:pt x="131513" y="149591"/>
                    </a:lnTo>
                    <a:lnTo>
                      <a:pt x="130387" y="149591"/>
                    </a:lnTo>
                    <a:cubicBezTo>
                      <a:pt x="126082" y="190720"/>
                      <a:pt x="80140" y="228937"/>
                      <a:pt x="3637" y="260513"/>
                    </a:cubicBezTo>
                    <a:lnTo>
                      <a:pt x="0" y="260513"/>
                    </a:lnTo>
                    <a:lnTo>
                      <a:pt x="0" y="102362"/>
                    </a:lnTo>
                    <a:cubicBezTo>
                      <a:pt x="69562" y="73206"/>
                      <a:pt x="112437" y="37969"/>
                      <a:pt x="11980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15" name="Rectangle 71"/>
              <p:cNvSpPr/>
              <p:nvPr/>
            </p:nvSpPr>
            <p:spPr>
              <a:xfrm>
                <a:off x="3862203" y="970306"/>
                <a:ext cx="1424464" cy="280690"/>
              </a:xfrm>
              <a:custGeom>
                <a:avLst/>
                <a:gdLst/>
                <a:ahLst/>
                <a:cxnLst/>
                <a:rect l="l" t="t" r="r" b="b"/>
                <a:pathLst>
                  <a:path w="1424464" h="280690">
                    <a:moveTo>
                      <a:pt x="560944" y="0"/>
                    </a:moveTo>
                    <a:lnTo>
                      <a:pt x="856243" y="0"/>
                    </a:lnTo>
                    <a:cubicBezTo>
                      <a:pt x="1160851" y="14781"/>
                      <a:pt x="1395205" y="75033"/>
                      <a:pt x="1424464" y="150820"/>
                    </a:cubicBezTo>
                    <a:lnTo>
                      <a:pt x="1424464" y="280690"/>
                    </a:lnTo>
                    <a:lnTo>
                      <a:pt x="1305541" y="280690"/>
                    </a:lnTo>
                    <a:cubicBezTo>
                      <a:pt x="1177698" y="234228"/>
                      <a:pt x="958806" y="203750"/>
                      <a:pt x="710261" y="203750"/>
                    </a:cubicBezTo>
                    <a:cubicBezTo>
                      <a:pt x="461717" y="203750"/>
                      <a:pt x="242825" y="234228"/>
                      <a:pt x="114981" y="280690"/>
                    </a:cubicBezTo>
                    <a:lnTo>
                      <a:pt x="0" y="280690"/>
                    </a:lnTo>
                    <a:lnTo>
                      <a:pt x="0" y="139220"/>
                    </a:lnTo>
                    <a:cubicBezTo>
                      <a:pt x="48300" y="68464"/>
                      <a:pt x="273297" y="13949"/>
                      <a:pt x="560944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16" name="Parallelogram 515"/>
              <p:cNvSpPr/>
              <p:nvPr/>
            </p:nvSpPr>
            <p:spPr>
              <a:xfrm rot="21217699">
                <a:off x="3868590" y="1258066"/>
                <a:ext cx="198177" cy="142755"/>
              </a:xfrm>
              <a:prstGeom prst="parallelogram">
                <a:avLst>
                  <a:gd name="adj" fmla="val 9935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17" name="Parallelogram 516"/>
              <p:cNvSpPr/>
              <p:nvPr/>
            </p:nvSpPr>
            <p:spPr>
              <a:xfrm rot="300000" flipH="1">
                <a:off x="5101350" y="1258713"/>
                <a:ext cx="183317" cy="142755"/>
              </a:xfrm>
              <a:prstGeom prst="parallelogram">
                <a:avLst>
                  <a:gd name="adj" fmla="val 9935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5122047" y="1329443"/>
                <a:ext cx="146304" cy="117710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19" name="Rectangle 62"/>
              <p:cNvSpPr/>
              <p:nvPr/>
            </p:nvSpPr>
            <p:spPr>
              <a:xfrm>
                <a:off x="5276307" y="1143000"/>
                <a:ext cx="132052" cy="262894"/>
              </a:xfrm>
              <a:custGeom>
                <a:avLst/>
                <a:gdLst/>
                <a:ahLst/>
                <a:cxnLst/>
                <a:rect l="l" t="t" r="r" b="b"/>
                <a:pathLst>
                  <a:path w="132052" h="260513">
                    <a:moveTo>
                      <a:pt x="119808" y="0"/>
                    </a:moveTo>
                    <a:lnTo>
                      <a:pt x="132052" y="0"/>
                    </a:lnTo>
                    <a:lnTo>
                      <a:pt x="132052" y="73819"/>
                    </a:lnTo>
                    <a:lnTo>
                      <a:pt x="131513" y="73819"/>
                    </a:lnTo>
                    <a:lnTo>
                      <a:pt x="131513" y="140023"/>
                    </a:lnTo>
                    <a:cubicBezTo>
                      <a:pt x="131837" y="140608"/>
                      <a:pt x="131845" y="141202"/>
                      <a:pt x="131845" y="141797"/>
                    </a:cubicBezTo>
                    <a:lnTo>
                      <a:pt x="131513" y="143571"/>
                    </a:lnTo>
                    <a:lnTo>
                      <a:pt x="131513" y="149591"/>
                    </a:lnTo>
                    <a:lnTo>
                      <a:pt x="130387" y="149591"/>
                    </a:lnTo>
                    <a:cubicBezTo>
                      <a:pt x="126082" y="190720"/>
                      <a:pt x="80140" y="228937"/>
                      <a:pt x="3637" y="260513"/>
                    </a:cubicBezTo>
                    <a:lnTo>
                      <a:pt x="0" y="260513"/>
                    </a:lnTo>
                    <a:lnTo>
                      <a:pt x="0" y="102362"/>
                    </a:lnTo>
                    <a:cubicBezTo>
                      <a:pt x="69562" y="73206"/>
                      <a:pt x="112437" y="37969"/>
                      <a:pt x="11980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20" name="Oval 51"/>
              <p:cNvSpPr/>
              <p:nvPr/>
            </p:nvSpPr>
            <p:spPr>
              <a:xfrm>
                <a:off x="3740943" y="914400"/>
                <a:ext cx="1669257" cy="353465"/>
              </a:xfrm>
              <a:custGeom>
                <a:avLst/>
                <a:gdLst/>
                <a:ahLst/>
                <a:cxnLst/>
                <a:rect l="l" t="t" r="r" b="b"/>
                <a:pathLst>
                  <a:path w="1669257" h="353465">
                    <a:moveTo>
                      <a:pt x="834629" y="0"/>
                    </a:moveTo>
                    <a:cubicBezTo>
                      <a:pt x="1295581" y="0"/>
                      <a:pt x="1669257" y="100699"/>
                      <a:pt x="1669257" y="224918"/>
                    </a:cubicBezTo>
                    <a:cubicBezTo>
                      <a:pt x="1669257" y="271508"/>
                      <a:pt x="1616692" y="314789"/>
                      <a:pt x="1526671" y="350687"/>
                    </a:cubicBezTo>
                    <a:lnTo>
                      <a:pt x="1365464" y="338569"/>
                    </a:lnTo>
                    <a:lnTo>
                      <a:pt x="1365464" y="333769"/>
                    </a:lnTo>
                    <a:cubicBezTo>
                      <a:pt x="1481541" y="304253"/>
                      <a:pt x="1552158" y="263767"/>
                      <a:pt x="1552158" y="219332"/>
                    </a:cubicBezTo>
                    <a:cubicBezTo>
                      <a:pt x="1552158" y="124643"/>
                      <a:pt x="1231481" y="47882"/>
                      <a:pt x="835905" y="47882"/>
                    </a:cubicBezTo>
                    <a:cubicBezTo>
                      <a:pt x="440329" y="47882"/>
                      <a:pt x="119651" y="124643"/>
                      <a:pt x="119651" y="219332"/>
                    </a:cubicBezTo>
                    <a:cubicBezTo>
                      <a:pt x="119651" y="264944"/>
                      <a:pt x="194062" y="306397"/>
                      <a:pt x="315559" y="336518"/>
                    </a:cubicBezTo>
                    <a:lnTo>
                      <a:pt x="315559" y="340617"/>
                    </a:lnTo>
                    <a:cubicBezTo>
                      <a:pt x="259887" y="343716"/>
                      <a:pt x="205048" y="348202"/>
                      <a:pt x="151092" y="353465"/>
                    </a:cubicBezTo>
                    <a:cubicBezTo>
                      <a:pt x="55813" y="317420"/>
                      <a:pt x="0" y="272925"/>
                      <a:pt x="0" y="224918"/>
                    </a:cubicBezTo>
                    <a:cubicBezTo>
                      <a:pt x="0" y="100699"/>
                      <a:pt x="373676" y="0"/>
                      <a:pt x="834629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3889764" y="1338979"/>
                <a:ext cx="155448" cy="117710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grpSp>
          <p:nvGrpSpPr>
            <p:cNvPr id="458" name="Group 457"/>
            <p:cNvGrpSpPr/>
            <p:nvPr/>
          </p:nvGrpSpPr>
          <p:grpSpPr>
            <a:xfrm>
              <a:off x="1345575" y="2582289"/>
              <a:ext cx="3889400" cy="986176"/>
              <a:chOff x="2216349" y="390525"/>
              <a:chExt cx="4758315" cy="1206494"/>
            </a:xfrm>
          </p:grpSpPr>
          <p:sp>
            <p:nvSpPr>
              <p:cNvPr id="507" name="Parallelogram 506"/>
              <p:cNvSpPr/>
              <p:nvPr/>
            </p:nvSpPr>
            <p:spPr>
              <a:xfrm rot="20755528">
                <a:off x="5990003" y="1089934"/>
                <a:ext cx="984661" cy="411480"/>
              </a:xfrm>
              <a:prstGeom prst="parallelogram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08" name="Parallelogram 507"/>
              <p:cNvSpPr/>
              <p:nvPr/>
            </p:nvSpPr>
            <p:spPr>
              <a:xfrm rot="844472" flipH="1">
                <a:off x="2216349" y="1085243"/>
                <a:ext cx="998066" cy="427691"/>
              </a:xfrm>
              <a:prstGeom prst="parallelogram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09" name="Diamond 3"/>
              <p:cNvSpPr/>
              <p:nvPr/>
            </p:nvSpPr>
            <p:spPr>
              <a:xfrm>
                <a:off x="2295525" y="390525"/>
                <a:ext cx="4610100" cy="778076"/>
              </a:xfrm>
              <a:custGeom>
                <a:avLst/>
                <a:gdLst/>
                <a:ahLst/>
                <a:cxnLst/>
                <a:rect l="l" t="t" r="r" b="b"/>
                <a:pathLst>
                  <a:path w="4572000" h="778076">
                    <a:moveTo>
                      <a:pt x="2286000" y="0"/>
                    </a:moveTo>
                    <a:lnTo>
                      <a:pt x="4572000" y="571500"/>
                    </a:lnTo>
                    <a:lnTo>
                      <a:pt x="3745696" y="778076"/>
                    </a:lnTo>
                    <a:cubicBezTo>
                      <a:pt x="3700274" y="764835"/>
                      <a:pt x="3652045" y="752223"/>
                      <a:pt x="3601219" y="740393"/>
                    </a:cubicBezTo>
                    <a:lnTo>
                      <a:pt x="4264257" y="574633"/>
                    </a:lnTo>
                    <a:lnTo>
                      <a:pt x="2268030" y="75576"/>
                    </a:lnTo>
                    <a:lnTo>
                      <a:pt x="271802" y="574633"/>
                    </a:lnTo>
                    <a:lnTo>
                      <a:pt x="952826" y="744889"/>
                    </a:lnTo>
                    <a:cubicBezTo>
                      <a:pt x="908529" y="755230"/>
                      <a:pt x="866327" y="766409"/>
                      <a:pt x="826304" y="778076"/>
                    </a:cubicBezTo>
                    <a:lnTo>
                      <a:pt x="0" y="57150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10" name="Parallelogram 509"/>
              <p:cNvSpPr/>
              <p:nvPr/>
            </p:nvSpPr>
            <p:spPr>
              <a:xfrm rot="20755528">
                <a:off x="3096714" y="1169328"/>
                <a:ext cx="219250" cy="427691"/>
              </a:xfrm>
              <a:prstGeom prst="parallelogram">
                <a:avLst>
                  <a:gd name="adj" fmla="val 44645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11" name="Parallelogram 510"/>
              <p:cNvSpPr/>
              <p:nvPr/>
            </p:nvSpPr>
            <p:spPr>
              <a:xfrm rot="844472" flipH="1">
                <a:off x="5862039" y="1163174"/>
                <a:ext cx="269878" cy="427691"/>
              </a:xfrm>
              <a:prstGeom prst="parallelogram">
                <a:avLst>
                  <a:gd name="adj" fmla="val 39637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459" name="Cube 458"/>
            <p:cNvSpPr/>
            <p:nvPr/>
          </p:nvSpPr>
          <p:spPr>
            <a:xfrm>
              <a:off x="3117339" y="3257508"/>
              <a:ext cx="311426" cy="127460"/>
            </a:xfrm>
            <a:prstGeom prst="cube">
              <a:avLst>
                <a:gd name="adj" fmla="val 54057"/>
              </a:avLst>
            </a:prstGeom>
            <a:solidFill>
              <a:srgbClr val="DEC350"/>
            </a:solidFill>
            <a:ln w="25400" cap="flat" cmpd="sng" algn="ctr">
              <a:solidFill>
                <a:srgbClr val="9F8D2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460" name="Group 459"/>
            <p:cNvGrpSpPr/>
            <p:nvPr/>
          </p:nvGrpSpPr>
          <p:grpSpPr>
            <a:xfrm>
              <a:off x="281375" y="1461915"/>
              <a:ext cx="6043224" cy="1761742"/>
              <a:chOff x="914400" y="1752600"/>
              <a:chExt cx="7393316" cy="2155326"/>
            </a:xfrm>
          </p:grpSpPr>
          <p:sp>
            <p:nvSpPr>
              <p:cNvPr id="475" name="Diamond 96"/>
              <p:cNvSpPr/>
              <p:nvPr/>
            </p:nvSpPr>
            <p:spPr>
              <a:xfrm>
                <a:off x="5698430" y="3437449"/>
                <a:ext cx="1207196" cy="465983"/>
              </a:xfrm>
              <a:custGeom>
                <a:avLst/>
                <a:gdLst/>
                <a:ahLst/>
                <a:cxnLst/>
                <a:rect l="l" t="t" r="r" b="b"/>
                <a:pathLst>
                  <a:path w="1207196" h="465983">
                    <a:moveTo>
                      <a:pt x="159446" y="0"/>
                    </a:moveTo>
                    <a:lnTo>
                      <a:pt x="1207196" y="261938"/>
                    </a:lnTo>
                    <a:lnTo>
                      <a:pt x="391017" y="465983"/>
                    </a:lnTo>
                    <a:cubicBezTo>
                      <a:pt x="307352" y="444646"/>
                      <a:pt x="218409" y="425537"/>
                      <a:pt x="124805" y="409126"/>
                    </a:cubicBezTo>
                    <a:cubicBezTo>
                      <a:pt x="225914" y="361726"/>
                      <a:pt x="282951" y="307044"/>
                      <a:pt x="282951" y="249031"/>
                    </a:cubicBezTo>
                    <a:cubicBezTo>
                      <a:pt x="282951" y="170191"/>
                      <a:pt x="177608" y="97503"/>
                      <a:pt x="0" y="39862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76" name="Diamond 97"/>
              <p:cNvSpPr/>
              <p:nvPr/>
            </p:nvSpPr>
            <p:spPr>
              <a:xfrm>
                <a:off x="3557587" y="3123273"/>
                <a:ext cx="2095500" cy="295521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295521">
                    <a:moveTo>
                      <a:pt x="1047750" y="0"/>
                    </a:moveTo>
                    <a:lnTo>
                      <a:pt x="2095500" y="261938"/>
                    </a:lnTo>
                    <a:lnTo>
                      <a:pt x="1961167" y="295521"/>
                    </a:lnTo>
                    <a:cubicBezTo>
                      <a:pt x="1715081" y="238959"/>
                      <a:pt x="1387774" y="204785"/>
                      <a:pt x="1028540" y="204785"/>
                    </a:cubicBezTo>
                    <a:cubicBezTo>
                      <a:pt x="679020" y="204785"/>
                      <a:pt x="359723" y="237136"/>
                      <a:pt x="116040" y="29094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77" name="Diamond 98"/>
              <p:cNvSpPr/>
              <p:nvPr/>
            </p:nvSpPr>
            <p:spPr>
              <a:xfrm>
                <a:off x="2278379" y="3435788"/>
                <a:ext cx="1188248" cy="472138"/>
              </a:xfrm>
              <a:custGeom>
                <a:avLst/>
                <a:gdLst/>
                <a:ahLst/>
                <a:cxnLst/>
                <a:rect l="l" t="t" r="r" b="b"/>
                <a:pathLst>
                  <a:path w="1188248" h="472138">
                    <a:moveTo>
                      <a:pt x="1047750" y="0"/>
                    </a:moveTo>
                    <a:lnTo>
                      <a:pt x="1188248" y="35125"/>
                    </a:lnTo>
                    <a:cubicBezTo>
                      <a:pt x="1020763" y="91809"/>
                      <a:pt x="922022" y="162373"/>
                      <a:pt x="922022" y="238702"/>
                    </a:cubicBezTo>
                    <a:cubicBezTo>
                      <a:pt x="922022" y="303384"/>
                      <a:pt x="992928" y="363926"/>
                      <a:pt x="1116542" y="415255"/>
                    </a:cubicBezTo>
                    <a:cubicBezTo>
                      <a:pt x="1019599" y="431614"/>
                      <a:pt x="927497" y="450887"/>
                      <a:pt x="840803" y="47213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78" name="Rectangle 109"/>
              <p:cNvSpPr/>
              <p:nvPr/>
            </p:nvSpPr>
            <p:spPr>
              <a:xfrm>
                <a:off x="3691500" y="2866095"/>
                <a:ext cx="1828233" cy="551659"/>
              </a:xfrm>
              <a:custGeom>
                <a:avLst/>
                <a:gdLst/>
                <a:ahLst/>
                <a:cxnLst/>
                <a:rect l="l" t="t" r="r" b="b"/>
                <a:pathLst>
                  <a:path w="1828233" h="551659">
                    <a:moveTo>
                      <a:pt x="904151" y="0"/>
                    </a:moveTo>
                    <a:cubicBezTo>
                      <a:pt x="1259259" y="0"/>
                      <a:pt x="1583169" y="33394"/>
                      <a:pt x="1828233" y="88943"/>
                    </a:cubicBezTo>
                    <a:lnTo>
                      <a:pt x="1828233" y="551659"/>
                    </a:lnTo>
                    <a:cubicBezTo>
                      <a:pt x="1582594" y="495543"/>
                      <a:pt x="1256793" y="461716"/>
                      <a:pt x="899388" y="461716"/>
                    </a:cubicBezTo>
                    <a:cubicBezTo>
                      <a:pt x="556060" y="461716"/>
                      <a:pt x="241893" y="492931"/>
                      <a:pt x="0" y="545463"/>
                    </a:cubicBezTo>
                    <a:lnTo>
                      <a:pt x="0" y="84624"/>
                    </a:lnTo>
                    <a:cubicBezTo>
                      <a:pt x="242553" y="31624"/>
                      <a:pt x="558580" y="0"/>
                      <a:pt x="904151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79" name="Diamond 97"/>
              <p:cNvSpPr/>
              <p:nvPr/>
            </p:nvSpPr>
            <p:spPr>
              <a:xfrm>
                <a:off x="3565208" y="2666073"/>
                <a:ext cx="2095500" cy="295521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295521">
                    <a:moveTo>
                      <a:pt x="1047750" y="0"/>
                    </a:moveTo>
                    <a:lnTo>
                      <a:pt x="2095500" y="261938"/>
                    </a:lnTo>
                    <a:lnTo>
                      <a:pt x="1961167" y="295521"/>
                    </a:lnTo>
                    <a:cubicBezTo>
                      <a:pt x="1715081" y="238959"/>
                      <a:pt x="1387774" y="204785"/>
                      <a:pt x="1028540" y="204785"/>
                    </a:cubicBezTo>
                    <a:cubicBezTo>
                      <a:pt x="679020" y="204785"/>
                      <a:pt x="359723" y="237136"/>
                      <a:pt x="116040" y="29094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80" name="Rectangle 119"/>
              <p:cNvSpPr/>
              <p:nvPr/>
            </p:nvSpPr>
            <p:spPr>
              <a:xfrm>
                <a:off x="3169474" y="3027994"/>
                <a:ext cx="307713" cy="637325"/>
              </a:xfrm>
              <a:custGeom>
                <a:avLst/>
                <a:gdLst/>
                <a:ahLst/>
                <a:cxnLst/>
                <a:rect l="l" t="t" r="r" b="b"/>
                <a:pathLst>
                  <a:path w="307713" h="637325">
                    <a:moveTo>
                      <a:pt x="0" y="0"/>
                    </a:moveTo>
                    <a:lnTo>
                      <a:pt x="307713" y="0"/>
                    </a:lnTo>
                    <a:lnTo>
                      <a:pt x="307713" y="448737"/>
                    </a:lnTo>
                    <a:lnTo>
                      <a:pt x="300543" y="448737"/>
                    </a:lnTo>
                    <a:lnTo>
                      <a:pt x="300543" y="444196"/>
                    </a:lnTo>
                    <a:lnTo>
                      <a:pt x="297875" y="444196"/>
                    </a:lnTo>
                    <a:lnTo>
                      <a:pt x="300011" y="444730"/>
                    </a:lnTo>
                    <a:cubicBezTo>
                      <a:pt x="140687" y="498652"/>
                      <a:pt x="43570" y="565135"/>
                      <a:pt x="35640" y="637325"/>
                    </a:cubicBezTo>
                    <a:lnTo>
                      <a:pt x="0" y="637325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81" name="Rectangle 119"/>
              <p:cNvSpPr/>
              <p:nvPr/>
            </p:nvSpPr>
            <p:spPr>
              <a:xfrm flipH="1">
                <a:off x="5707324" y="3028021"/>
                <a:ext cx="307713" cy="637325"/>
              </a:xfrm>
              <a:custGeom>
                <a:avLst/>
                <a:gdLst/>
                <a:ahLst/>
                <a:cxnLst/>
                <a:rect l="l" t="t" r="r" b="b"/>
                <a:pathLst>
                  <a:path w="307713" h="637325">
                    <a:moveTo>
                      <a:pt x="0" y="0"/>
                    </a:moveTo>
                    <a:lnTo>
                      <a:pt x="307713" y="0"/>
                    </a:lnTo>
                    <a:lnTo>
                      <a:pt x="307713" y="448737"/>
                    </a:lnTo>
                    <a:lnTo>
                      <a:pt x="300543" y="448737"/>
                    </a:lnTo>
                    <a:lnTo>
                      <a:pt x="300543" y="444196"/>
                    </a:lnTo>
                    <a:lnTo>
                      <a:pt x="297875" y="444196"/>
                    </a:lnTo>
                    <a:lnTo>
                      <a:pt x="300011" y="444730"/>
                    </a:lnTo>
                    <a:cubicBezTo>
                      <a:pt x="140687" y="498652"/>
                      <a:pt x="43570" y="565135"/>
                      <a:pt x="35640" y="637325"/>
                    </a:cubicBezTo>
                    <a:lnTo>
                      <a:pt x="0" y="637325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82" name="Diamond 96"/>
              <p:cNvSpPr/>
              <p:nvPr/>
            </p:nvSpPr>
            <p:spPr>
              <a:xfrm>
                <a:off x="5706051" y="2980249"/>
                <a:ext cx="1207196" cy="465983"/>
              </a:xfrm>
              <a:custGeom>
                <a:avLst/>
                <a:gdLst/>
                <a:ahLst/>
                <a:cxnLst/>
                <a:rect l="l" t="t" r="r" b="b"/>
                <a:pathLst>
                  <a:path w="1207196" h="465983">
                    <a:moveTo>
                      <a:pt x="159446" y="0"/>
                    </a:moveTo>
                    <a:lnTo>
                      <a:pt x="1207196" y="261938"/>
                    </a:lnTo>
                    <a:lnTo>
                      <a:pt x="391017" y="465983"/>
                    </a:lnTo>
                    <a:cubicBezTo>
                      <a:pt x="307352" y="444646"/>
                      <a:pt x="218409" y="425537"/>
                      <a:pt x="124805" y="409126"/>
                    </a:cubicBezTo>
                    <a:cubicBezTo>
                      <a:pt x="225914" y="361726"/>
                      <a:pt x="282951" y="307044"/>
                      <a:pt x="282951" y="249031"/>
                    </a:cubicBezTo>
                    <a:cubicBezTo>
                      <a:pt x="282951" y="170191"/>
                      <a:pt x="177608" y="97503"/>
                      <a:pt x="0" y="39862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83" name="Parallelogram 482"/>
              <p:cNvSpPr/>
              <p:nvPr/>
            </p:nvSpPr>
            <p:spPr>
              <a:xfrm rot="20749686">
                <a:off x="6001648" y="3367767"/>
                <a:ext cx="987552" cy="420624"/>
              </a:xfrm>
              <a:prstGeom prst="parallelogram">
                <a:avLst>
                  <a:gd name="adj" fmla="val 27576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84" name="Parallelogram 483"/>
              <p:cNvSpPr/>
              <p:nvPr/>
            </p:nvSpPr>
            <p:spPr>
              <a:xfrm rot="720000" flipH="1">
                <a:off x="5786617" y="3430359"/>
                <a:ext cx="342427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85" name="Parallelogram 484"/>
              <p:cNvSpPr/>
              <p:nvPr/>
            </p:nvSpPr>
            <p:spPr>
              <a:xfrm rot="888953" flipH="1">
                <a:off x="2216603" y="3361952"/>
                <a:ext cx="985829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86" name="Diamond 98"/>
              <p:cNvSpPr/>
              <p:nvPr/>
            </p:nvSpPr>
            <p:spPr>
              <a:xfrm>
                <a:off x="2286000" y="2978588"/>
                <a:ext cx="1188248" cy="472138"/>
              </a:xfrm>
              <a:custGeom>
                <a:avLst/>
                <a:gdLst/>
                <a:ahLst/>
                <a:cxnLst/>
                <a:rect l="l" t="t" r="r" b="b"/>
                <a:pathLst>
                  <a:path w="1188248" h="472138">
                    <a:moveTo>
                      <a:pt x="1047750" y="0"/>
                    </a:moveTo>
                    <a:lnTo>
                      <a:pt x="1188248" y="35125"/>
                    </a:lnTo>
                    <a:cubicBezTo>
                      <a:pt x="1020763" y="91809"/>
                      <a:pt x="922022" y="162373"/>
                      <a:pt x="922022" y="238702"/>
                    </a:cubicBezTo>
                    <a:cubicBezTo>
                      <a:pt x="922022" y="303384"/>
                      <a:pt x="992928" y="363926"/>
                      <a:pt x="1116542" y="415255"/>
                    </a:cubicBezTo>
                    <a:cubicBezTo>
                      <a:pt x="1019599" y="431614"/>
                      <a:pt x="927497" y="450887"/>
                      <a:pt x="840803" y="47213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87" name="Parallelogram 486"/>
              <p:cNvSpPr/>
              <p:nvPr/>
            </p:nvSpPr>
            <p:spPr>
              <a:xfrm rot="20880000">
                <a:off x="3069534" y="3441765"/>
                <a:ext cx="384405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88" name="Parallelogram 487"/>
              <p:cNvSpPr/>
              <p:nvPr/>
            </p:nvSpPr>
            <p:spPr>
              <a:xfrm rot="20880000">
                <a:off x="5484042" y="2958372"/>
                <a:ext cx="230057" cy="433271"/>
              </a:xfrm>
              <a:prstGeom prst="parallelogram">
                <a:avLst>
                  <a:gd name="adj" fmla="val 39667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89" name="Parallelogram 488"/>
              <p:cNvSpPr/>
              <p:nvPr/>
            </p:nvSpPr>
            <p:spPr>
              <a:xfrm rot="720000" flipH="1">
                <a:off x="3521603" y="2957532"/>
                <a:ext cx="221966" cy="433271"/>
              </a:xfrm>
              <a:prstGeom prst="parallelogram">
                <a:avLst>
                  <a:gd name="adj" fmla="val 39738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90" name="Oval 132"/>
              <p:cNvSpPr/>
              <p:nvPr/>
            </p:nvSpPr>
            <p:spPr>
              <a:xfrm>
                <a:off x="914400" y="2286000"/>
                <a:ext cx="7393316" cy="1512955"/>
              </a:xfrm>
              <a:custGeom>
                <a:avLst/>
                <a:gdLst/>
                <a:ahLst/>
                <a:cxnLst/>
                <a:rect l="l" t="t" r="r" b="b"/>
                <a:pathLst>
                  <a:path w="7393316" h="1512955">
                    <a:moveTo>
                      <a:pt x="3696658" y="0"/>
                    </a:moveTo>
                    <a:cubicBezTo>
                      <a:pt x="5738266" y="0"/>
                      <a:pt x="7393316" y="413763"/>
                      <a:pt x="7393316" y="924165"/>
                    </a:cubicBezTo>
                    <a:cubicBezTo>
                      <a:pt x="7393316" y="1144780"/>
                      <a:pt x="7084105" y="1347339"/>
                      <a:pt x="6567967" y="1505739"/>
                    </a:cubicBezTo>
                    <a:lnTo>
                      <a:pt x="4931388" y="1096594"/>
                    </a:lnTo>
                    <a:cubicBezTo>
                      <a:pt x="5021152" y="1051521"/>
                      <a:pt x="5071309" y="1000048"/>
                      <a:pt x="5071309" y="945647"/>
                    </a:cubicBezTo>
                    <a:cubicBezTo>
                      <a:pt x="5071309" y="754318"/>
                      <a:pt x="4450898" y="599215"/>
                      <a:pt x="3685582" y="599215"/>
                    </a:cubicBezTo>
                    <a:cubicBezTo>
                      <a:pt x="2920266" y="599215"/>
                      <a:pt x="2299855" y="754318"/>
                      <a:pt x="2299855" y="945647"/>
                    </a:cubicBezTo>
                    <a:cubicBezTo>
                      <a:pt x="2299855" y="1004761"/>
                      <a:pt x="2359078" y="1060416"/>
                      <a:pt x="2463575" y="1108945"/>
                    </a:cubicBezTo>
                    <a:lnTo>
                      <a:pt x="847537" y="1512955"/>
                    </a:lnTo>
                    <a:cubicBezTo>
                      <a:pt x="318138" y="1353142"/>
                      <a:pt x="0" y="1147942"/>
                      <a:pt x="0" y="924165"/>
                    </a:cubicBezTo>
                    <a:cubicBezTo>
                      <a:pt x="0" y="413763"/>
                      <a:pt x="1655050" y="0"/>
                      <a:pt x="369665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91" name="Oval 132"/>
              <p:cNvSpPr/>
              <p:nvPr/>
            </p:nvSpPr>
            <p:spPr>
              <a:xfrm>
                <a:off x="914400" y="1752600"/>
                <a:ext cx="7393316" cy="1512955"/>
              </a:xfrm>
              <a:custGeom>
                <a:avLst/>
                <a:gdLst/>
                <a:ahLst/>
                <a:cxnLst/>
                <a:rect l="l" t="t" r="r" b="b"/>
                <a:pathLst>
                  <a:path w="7393316" h="1512955">
                    <a:moveTo>
                      <a:pt x="3696658" y="0"/>
                    </a:moveTo>
                    <a:cubicBezTo>
                      <a:pt x="5738266" y="0"/>
                      <a:pt x="7393316" y="413763"/>
                      <a:pt x="7393316" y="924165"/>
                    </a:cubicBezTo>
                    <a:cubicBezTo>
                      <a:pt x="7393316" y="1144780"/>
                      <a:pt x="7084105" y="1347339"/>
                      <a:pt x="6567967" y="1505739"/>
                    </a:cubicBezTo>
                    <a:lnTo>
                      <a:pt x="4931388" y="1096594"/>
                    </a:lnTo>
                    <a:cubicBezTo>
                      <a:pt x="5021152" y="1051521"/>
                      <a:pt x="5071309" y="1000048"/>
                      <a:pt x="5071309" y="945647"/>
                    </a:cubicBezTo>
                    <a:cubicBezTo>
                      <a:pt x="5071309" y="754318"/>
                      <a:pt x="4450898" y="599215"/>
                      <a:pt x="3685582" y="599215"/>
                    </a:cubicBezTo>
                    <a:cubicBezTo>
                      <a:pt x="2920266" y="599215"/>
                      <a:pt x="2299855" y="754318"/>
                      <a:pt x="2299855" y="945647"/>
                    </a:cubicBezTo>
                    <a:cubicBezTo>
                      <a:pt x="2299855" y="1004761"/>
                      <a:pt x="2359078" y="1060416"/>
                      <a:pt x="2463575" y="1108945"/>
                    </a:cubicBezTo>
                    <a:lnTo>
                      <a:pt x="847537" y="1512955"/>
                    </a:lnTo>
                    <a:cubicBezTo>
                      <a:pt x="318138" y="1353142"/>
                      <a:pt x="0" y="1147942"/>
                      <a:pt x="0" y="924165"/>
                    </a:cubicBezTo>
                    <a:cubicBezTo>
                      <a:pt x="0" y="413763"/>
                      <a:pt x="1655050" y="0"/>
                      <a:pt x="369665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92" name="Rectangle 142"/>
              <p:cNvSpPr/>
              <p:nvPr/>
            </p:nvSpPr>
            <p:spPr>
              <a:xfrm>
                <a:off x="914400" y="2666075"/>
                <a:ext cx="837906" cy="1137057"/>
              </a:xfrm>
              <a:custGeom>
                <a:avLst/>
                <a:gdLst/>
                <a:ahLst/>
                <a:cxnLst/>
                <a:rect l="l" t="t" r="r" b="b"/>
                <a:pathLst>
                  <a:path w="837906" h="1137057">
                    <a:moveTo>
                      <a:pt x="0" y="10690"/>
                    </a:moveTo>
                    <a:cubicBezTo>
                      <a:pt x="0" y="233097"/>
                      <a:pt x="314254" y="437154"/>
                      <a:pt x="837906" y="596311"/>
                    </a:cubicBezTo>
                    <a:lnTo>
                      <a:pt x="837906" y="1137057"/>
                    </a:lnTo>
                    <a:lnTo>
                      <a:pt x="826710" y="1137057"/>
                    </a:lnTo>
                    <a:cubicBezTo>
                      <a:pt x="323148" y="982776"/>
                      <a:pt x="16218" y="786424"/>
                      <a:pt x="2987" y="572102"/>
                    </a:cubicBezTo>
                    <a:lnTo>
                      <a:pt x="0" y="572102"/>
                    </a:lnTo>
                    <a:close/>
                    <a:moveTo>
                      <a:pt x="0" y="0"/>
                    </a:moveTo>
                    <a:lnTo>
                      <a:pt x="1081" y="0"/>
                    </a:lnTo>
                    <a:lnTo>
                      <a:pt x="0" y="10690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93" name="Rectangle 142"/>
              <p:cNvSpPr/>
              <p:nvPr/>
            </p:nvSpPr>
            <p:spPr>
              <a:xfrm flipH="1">
                <a:off x="7469810" y="2657951"/>
                <a:ext cx="837906" cy="1137057"/>
              </a:xfrm>
              <a:custGeom>
                <a:avLst/>
                <a:gdLst/>
                <a:ahLst/>
                <a:cxnLst/>
                <a:rect l="l" t="t" r="r" b="b"/>
                <a:pathLst>
                  <a:path w="837906" h="1137057">
                    <a:moveTo>
                      <a:pt x="0" y="10690"/>
                    </a:moveTo>
                    <a:cubicBezTo>
                      <a:pt x="0" y="233097"/>
                      <a:pt x="314254" y="437154"/>
                      <a:pt x="837906" y="596311"/>
                    </a:cubicBezTo>
                    <a:lnTo>
                      <a:pt x="837906" y="1137057"/>
                    </a:lnTo>
                    <a:lnTo>
                      <a:pt x="826710" y="1137057"/>
                    </a:lnTo>
                    <a:cubicBezTo>
                      <a:pt x="323148" y="982776"/>
                      <a:pt x="16218" y="786424"/>
                      <a:pt x="2987" y="572102"/>
                    </a:cubicBezTo>
                    <a:lnTo>
                      <a:pt x="0" y="572102"/>
                    </a:lnTo>
                    <a:close/>
                    <a:moveTo>
                      <a:pt x="0" y="0"/>
                    </a:moveTo>
                    <a:lnTo>
                      <a:pt x="1081" y="0"/>
                    </a:lnTo>
                    <a:lnTo>
                      <a:pt x="0" y="10690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94" name="Rectangle 148"/>
              <p:cNvSpPr/>
              <p:nvPr/>
            </p:nvSpPr>
            <p:spPr>
              <a:xfrm>
                <a:off x="3220212" y="2362200"/>
                <a:ext cx="2776766" cy="866245"/>
              </a:xfrm>
              <a:custGeom>
                <a:avLst/>
                <a:gdLst/>
                <a:ahLst/>
                <a:cxnLst/>
                <a:rect l="l" t="t" r="r" b="b"/>
                <a:pathLst>
                  <a:path w="2776766" h="866245">
                    <a:moveTo>
                      <a:pt x="1057373" y="0"/>
                    </a:moveTo>
                    <a:lnTo>
                      <a:pt x="1702168" y="0"/>
                    </a:lnTo>
                    <a:cubicBezTo>
                      <a:pt x="2312027" y="35376"/>
                      <a:pt x="2765497" y="172473"/>
                      <a:pt x="2765497" y="336047"/>
                    </a:cubicBezTo>
                    <a:cubicBezTo>
                      <a:pt x="2765497" y="390448"/>
                      <a:pt x="2715340" y="441921"/>
                      <a:pt x="2625576" y="486994"/>
                    </a:cubicBezTo>
                    <a:lnTo>
                      <a:pt x="2776766" y="524792"/>
                    </a:lnTo>
                    <a:lnTo>
                      <a:pt x="2776766" y="866245"/>
                    </a:lnTo>
                    <a:lnTo>
                      <a:pt x="2764852" y="866245"/>
                    </a:lnTo>
                    <a:cubicBezTo>
                      <a:pt x="2758518" y="676379"/>
                      <a:pt x="2140785" y="523015"/>
                      <a:pt x="1379771" y="523015"/>
                    </a:cubicBezTo>
                    <a:cubicBezTo>
                      <a:pt x="651844" y="523015"/>
                      <a:pt x="55009" y="663334"/>
                      <a:pt x="0" y="842150"/>
                    </a:cubicBezTo>
                    <a:lnTo>
                      <a:pt x="0" y="538786"/>
                    </a:lnTo>
                    <a:lnTo>
                      <a:pt x="157763" y="499345"/>
                    </a:lnTo>
                    <a:cubicBezTo>
                      <a:pt x="67876" y="457601"/>
                      <a:pt x="11488" y="410584"/>
                      <a:pt x="0" y="359921"/>
                    </a:cubicBezTo>
                    <a:lnTo>
                      <a:pt x="0" y="306554"/>
                    </a:lnTo>
                    <a:cubicBezTo>
                      <a:pt x="50292" y="156025"/>
                      <a:pt x="484938" y="33147"/>
                      <a:pt x="1057373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95" name="Rectangle 152"/>
              <p:cNvSpPr/>
              <p:nvPr/>
            </p:nvSpPr>
            <p:spPr>
              <a:xfrm>
                <a:off x="1757066" y="2866096"/>
                <a:ext cx="1645920" cy="932688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932688">
                    <a:moveTo>
                      <a:pt x="1607467" y="0"/>
                    </a:moveTo>
                    <a:lnTo>
                      <a:pt x="1645920" y="0"/>
                    </a:lnTo>
                    <a:lnTo>
                      <a:pt x="1645920" y="522012"/>
                    </a:lnTo>
                    <a:lnTo>
                      <a:pt x="1623719" y="527795"/>
                    </a:lnTo>
                    <a:lnTo>
                      <a:pt x="1625671" y="528850"/>
                    </a:lnTo>
                    <a:lnTo>
                      <a:pt x="1476373" y="566175"/>
                    </a:lnTo>
                    <a:lnTo>
                      <a:pt x="1381471" y="590894"/>
                    </a:lnTo>
                    <a:lnTo>
                      <a:pt x="1381228" y="589961"/>
                    </a:lnTo>
                    <a:lnTo>
                      <a:pt x="10321" y="932688"/>
                    </a:lnTo>
                    <a:lnTo>
                      <a:pt x="9110" y="932688"/>
                    </a:lnTo>
                    <a:lnTo>
                      <a:pt x="296" y="929787"/>
                    </a:lnTo>
                    <a:lnTo>
                      <a:pt x="296" y="932688"/>
                    </a:lnTo>
                    <a:lnTo>
                      <a:pt x="0" y="932688"/>
                    </a:lnTo>
                    <a:lnTo>
                      <a:pt x="0" y="396289"/>
                    </a:lnTo>
                    <a:lnTo>
                      <a:pt x="9633" y="399459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96" name="Rectangle 152"/>
              <p:cNvSpPr/>
              <p:nvPr/>
            </p:nvSpPr>
            <p:spPr>
              <a:xfrm flipH="1">
                <a:off x="5833415" y="2860530"/>
                <a:ext cx="1645920" cy="932688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932688">
                    <a:moveTo>
                      <a:pt x="1607467" y="0"/>
                    </a:moveTo>
                    <a:lnTo>
                      <a:pt x="1645920" y="0"/>
                    </a:lnTo>
                    <a:lnTo>
                      <a:pt x="1645920" y="522012"/>
                    </a:lnTo>
                    <a:lnTo>
                      <a:pt x="1623719" y="527795"/>
                    </a:lnTo>
                    <a:lnTo>
                      <a:pt x="1625671" y="528850"/>
                    </a:lnTo>
                    <a:lnTo>
                      <a:pt x="1476373" y="566175"/>
                    </a:lnTo>
                    <a:lnTo>
                      <a:pt x="1381471" y="590894"/>
                    </a:lnTo>
                    <a:lnTo>
                      <a:pt x="1381228" y="589961"/>
                    </a:lnTo>
                    <a:lnTo>
                      <a:pt x="10321" y="932688"/>
                    </a:lnTo>
                    <a:lnTo>
                      <a:pt x="9110" y="932688"/>
                    </a:lnTo>
                    <a:lnTo>
                      <a:pt x="296" y="929787"/>
                    </a:lnTo>
                    <a:lnTo>
                      <a:pt x="296" y="932688"/>
                    </a:lnTo>
                    <a:lnTo>
                      <a:pt x="0" y="932688"/>
                    </a:lnTo>
                    <a:lnTo>
                      <a:pt x="0" y="396289"/>
                    </a:lnTo>
                    <a:lnTo>
                      <a:pt x="9633" y="399459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97" name="Rectangle 496"/>
              <p:cNvSpPr/>
              <p:nvPr/>
            </p:nvSpPr>
            <p:spPr>
              <a:xfrm>
                <a:off x="5850931" y="3285368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5847966" y="3276600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99" name="Rectangle 498"/>
              <p:cNvSpPr/>
              <p:nvPr/>
            </p:nvSpPr>
            <p:spPr>
              <a:xfrm>
                <a:off x="3169999" y="3284328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00" name="Rectangle 499"/>
              <p:cNvSpPr/>
              <p:nvPr/>
            </p:nvSpPr>
            <p:spPr>
              <a:xfrm>
                <a:off x="3138107" y="3405185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3711984" y="2760537"/>
                <a:ext cx="1727149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02" name="Rectangle 501"/>
              <p:cNvSpPr/>
              <p:nvPr/>
            </p:nvSpPr>
            <p:spPr>
              <a:xfrm>
                <a:off x="3780685" y="2819400"/>
                <a:ext cx="1727149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03" name="Rectangle 502"/>
              <p:cNvSpPr/>
              <p:nvPr/>
            </p:nvSpPr>
            <p:spPr>
              <a:xfrm>
                <a:off x="3412598" y="2846425"/>
                <a:ext cx="4926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04" name="Rectangle 503"/>
              <p:cNvSpPr/>
              <p:nvPr/>
            </p:nvSpPr>
            <p:spPr>
              <a:xfrm>
                <a:off x="3415878" y="2975010"/>
                <a:ext cx="45719" cy="475716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05" name="Rectangle 504"/>
              <p:cNvSpPr/>
              <p:nvPr/>
            </p:nvSpPr>
            <p:spPr>
              <a:xfrm>
                <a:off x="5722467" y="2924201"/>
                <a:ext cx="4926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06" name="Rectangle 505"/>
              <p:cNvSpPr/>
              <p:nvPr/>
            </p:nvSpPr>
            <p:spPr>
              <a:xfrm>
                <a:off x="5744720" y="2990844"/>
                <a:ext cx="7907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441038" y="1150489"/>
              <a:ext cx="5768325" cy="1813972"/>
              <a:chOff x="1109732" y="1371600"/>
              <a:chExt cx="7057003" cy="2219224"/>
            </a:xfrm>
          </p:grpSpPr>
          <p:sp>
            <p:nvSpPr>
              <p:cNvPr id="466" name="Trapezoid 178"/>
              <p:cNvSpPr/>
              <p:nvPr/>
            </p:nvSpPr>
            <p:spPr>
              <a:xfrm>
                <a:off x="1109732" y="1837499"/>
                <a:ext cx="7043668" cy="1743901"/>
              </a:xfrm>
              <a:custGeom>
                <a:avLst/>
                <a:gdLst/>
                <a:ahLst/>
                <a:cxnLst/>
                <a:rect l="l" t="t" r="r" b="b"/>
                <a:pathLst>
                  <a:path w="7043668" h="1743901">
                    <a:moveTo>
                      <a:pt x="873712" y="0"/>
                    </a:moveTo>
                    <a:lnTo>
                      <a:pt x="6169956" y="0"/>
                    </a:lnTo>
                    <a:lnTo>
                      <a:pt x="7043668" y="1743901"/>
                    </a:lnTo>
                    <a:lnTo>
                      <a:pt x="6468963" y="1743901"/>
                    </a:lnTo>
                    <a:lnTo>
                      <a:pt x="6331492" y="1439101"/>
                    </a:lnTo>
                    <a:lnTo>
                      <a:pt x="6323858" y="1439101"/>
                    </a:lnTo>
                    <a:lnTo>
                      <a:pt x="6336682" y="1435895"/>
                    </a:lnTo>
                    <a:lnTo>
                      <a:pt x="5513808" y="1230176"/>
                    </a:lnTo>
                    <a:cubicBezTo>
                      <a:pt x="5934889" y="1118538"/>
                      <a:pt x="6190748" y="969849"/>
                      <a:pt x="6190748" y="806854"/>
                    </a:cubicBezTo>
                    <a:cubicBezTo>
                      <a:pt x="6190748" y="455225"/>
                      <a:pt x="4999987" y="170173"/>
                      <a:pt x="3531108" y="170173"/>
                    </a:cubicBezTo>
                    <a:cubicBezTo>
                      <a:pt x="2062229" y="170173"/>
                      <a:pt x="871468" y="455225"/>
                      <a:pt x="871468" y="806854"/>
                    </a:cubicBezTo>
                    <a:cubicBezTo>
                      <a:pt x="871468" y="964884"/>
                      <a:pt x="1111978" y="1109467"/>
                      <a:pt x="1510328" y="1220146"/>
                    </a:cubicBezTo>
                    <a:lnTo>
                      <a:pt x="647334" y="1435895"/>
                    </a:lnTo>
                    <a:lnTo>
                      <a:pt x="669018" y="1441316"/>
                    </a:lnTo>
                    <a:lnTo>
                      <a:pt x="532546" y="1743901"/>
                    </a:lnTo>
                    <a:lnTo>
                      <a:pt x="0" y="1743901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67" name="Rectangle 188"/>
              <p:cNvSpPr/>
              <p:nvPr/>
            </p:nvSpPr>
            <p:spPr>
              <a:xfrm>
                <a:off x="1976368" y="1541773"/>
                <a:ext cx="5319280" cy="869010"/>
              </a:xfrm>
              <a:custGeom>
                <a:avLst/>
                <a:gdLst/>
                <a:ahLst/>
                <a:cxnLst/>
                <a:rect l="l" t="t" r="r" b="b"/>
                <a:pathLst>
                  <a:path w="5319280" h="869010">
                    <a:moveTo>
                      <a:pt x="2659640" y="0"/>
                    </a:moveTo>
                    <a:cubicBezTo>
                      <a:pt x="4128519" y="0"/>
                      <a:pt x="5319280" y="285052"/>
                      <a:pt x="5319280" y="636681"/>
                    </a:cubicBezTo>
                    <a:cubicBezTo>
                      <a:pt x="5319280" y="716669"/>
                      <a:pt x="5257664" y="793211"/>
                      <a:pt x="5144897" y="863226"/>
                    </a:cubicBezTo>
                    <a:cubicBezTo>
                      <a:pt x="4759590" y="625030"/>
                      <a:pt x="3796251" y="457201"/>
                      <a:pt x="2669165" y="457201"/>
                    </a:cubicBezTo>
                    <a:cubicBezTo>
                      <a:pt x="1533423" y="457201"/>
                      <a:pt x="563952" y="627617"/>
                      <a:pt x="184246" y="869010"/>
                    </a:cubicBezTo>
                    <a:cubicBezTo>
                      <a:pt x="65172" y="797563"/>
                      <a:pt x="0" y="718944"/>
                      <a:pt x="0" y="636681"/>
                    </a:cubicBezTo>
                    <a:cubicBezTo>
                      <a:pt x="0" y="285052"/>
                      <a:pt x="1190761" y="0"/>
                      <a:pt x="2659640" y="0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68" name="Rectangle 198"/>
              <p:cNvSpPr/>
              <p:nvPr/>
            </p:nvSpPr>
            <p:spPr>
              <a:xfrm>
                <a:off x="1657350" y="2709449"/>
                <a:ext cx="219173" cy="871951"/>
              </a:xfrm>
              <a:custGeom>
                <a:avLst/>
                <a:gdLst/>
                <a:ahLst/>
                <a:cxnLst/>
                <a:rect l="l" t="t" r="r" b="b"/>
                <a:pathLst>
                  <a:path w="219173" h="871951">
                    <a:moveTo>
                      <a:pt x="0" y="0"/>
                    </a:moveTo>
                    <a:lnTo>
                      <a:pt x="219173" y="0"/>
                    </a:lnTo>
                    <a:lnTo>
                      <a:pt x="219173" y="526555"/>
                    </a:lnTo>
                    <a:lnTo>
                      <a:pt x="104409" y="555246"/>
                    </a:lnTo>
                    <a:lnTo>
                      <a:pt x="126093" y="560667"/>
                    </a:lnTo>
                    <a:lnTo>
                      <a:pt x="196" y="839805"/>
                    </a:lnTo>
                    <a:lnTo>
                      <a:pt x="196" y="871951"/>
                    </a:lnTo>
                    <a:lnTo>
                      <a:pt x="0" y="87195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69" name="Rectangle 198"/>
              <p:cNvSpPr/>
              <p:nvPr/>
            </p:nvSpPr>
            <p:spPr>
              <a:xfrm flipH="1">
                <a:off x="7355460" y="2718873"/>
                <a:ext cx="219173" cy="871951"/>
              </a:xfrm>
              <a:custGeom>
                <a:avLst/>
                <a:gdLst/>
                <a:ahLst/>
                <a:cxnLst/>
                <a:rect l="l" t="t" r="r" b="b"/>
                <a:pathLst>
                  <a:path w="219173" h="871951">
                    <a:moveTo>
                      <a:pt x="0" y="0"/>
                    </a:moveTo>
                    <a:lnTo>
                      <a:pt x="219173" y="0"/>
                    </a:lnTo>
                    <a:lnTo>
                      <a:pt x="219173" y="526555"/>
                    </a:lnTo>
                    <a:lnTo>
                      <a:pt x="104409" y="555246"/>
                    </a:lnTo>
                    <a:lnTo>
                      <a:pt x="126093" y="560667"/>
                    </a:lnTo>
                    <a:lnTo>
                      <a:pt x="196" y="839805"/>
                    </a:lnTo>
                    <a:lnTo>
                      <a:pt x="196" y="871951"/>
                    </a:lnTo>
                    <a:lnTo>
                      <a:pt x="0" y="87195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70" name="Rectangle 193"/>
              <p:cNvSpPr/>
              <p:nvPr/>
            </p:nvSpPr>
            <p:spPr>
              <a:xfrm flipH="1">
                <a:off x="6623037" y="2603257"/>
                <a:ext cx="822960" cy="655264"/>
              </a:xfrm>
              <a:custGeom>
                <a:avLst/>
                <a:gdLst/>
                <a:ahLst/>
                <a:cxnLst/>
                <a:rect l="l" t="t" r="r" b="b"/>
                <a:pathLst>
                  <a:path w="822960" h="655264">
                    <a:moveTo>
                      <a:pt x="822960" y="0"/>
                    </a:moveTo>
                    <a:lnTo>
                      <a:pt x="822960" y="441887"/>
                    </a:lnTo>
                    <a:lnTo>
                      <a:pt x="807937" y="445429"/>
                    </a:lnTo>
                    <a:lnTo>
                      <a:pt x="822960" y="450055"/>
                    </a:lnTo>
                    <a:lnTo>
                      <a:pt x="822960" y="459582"/>
                    </a:lnTo>
                    <a:lnTo>
                      <a:pt x="40234" y="655264"/>
                    </a:lnTo>
                    <a:lnTo>
                      <a:pt x="0" y="655264"/>
                    </a:lnTo>
                    <a:lnTo>
                      <a:pt x="0" y="205740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71" name="Trapezoid 178"/>
              <p:cNvSpPr/>
              <p:nvPr/>
            </p:nvSpPr>
            <p:spPr>
              <a:xfrm>
                <a:off x="1114425" y="1371600"/>
                <a:ext cx="7043668" cy="1743901"/>
              </a:xfrm>
              <a:custGeom>
                <a:avLst/>
                <a:gdLst/>
                <a:ahLst/>
                <a:cxnLst/>
                <a:rect l="l" t="t" r="r" b="b"/>
                <a:pathLst>
                  <a:path w="7043668" h="1743901">
                    <a:moveTo>
                      <a:pt x="873712" y="0"/>
                    </a:moveTo>
                    <a:lnTo>
                      <a:pt x="6169956" y="0"/>
                    </a:lnTo>
                    <a:lnTo>
                      <a:pt x="7043668" y="1743901"/>
                    </a:lnTo>
                    <a:lnTo>
                      <a:pt x="6468963" y="1743901"/>
                    </a:lnTo>
                    <a:lnTo>
                      <a:pt x="6331492" y="1439101"/>
                    </a:lnTo>
                    <a:lnTo>
                      <a:pt x="6323858" y="1439101"/>
                    </a:lnTo>
                    <a:lnTo>
                      <a:pt x="6336682" y="1435895"/>
                    </a:lnTo>
                    <a:lnTo>
                      <a:pt x="5513808" y="1230176"/>
                    </a:lnTo>
                    <a:cubicBezTo>
                      <a:pt x="5934889" y="1118538"/>
                      <a:pt x="6190748" y="969849"/>
                      <a:pt x="6190748" y="806854"/>
                    </a:cubicBezTo>
                    <a:cubicBezTo>
                      <a:pt x="6190748" y="455225"/>
                      <a:pt x="4999987" y="170173"/>
                      <a:pt x="3531108" y="170173"/>
                    </a:cubicBezTo>
                    <a:cubicBezTo>
                      <a:pt x="2062229" y="170173"/>
                      <a:pt x="871468" y="455225"/>
                      <a:pt x="871468" y="806854"/>
                    </a:cubicBezTo>
                    <a:cubicBezTo>
                      <a:pt x="871468" y="964884"/>
                      <a:pt x="1111978" y="1109467"/>
                      <a:pt x="1510328" y="1220146"/>
                    </a:cubicBezTo>
                    <a:lnTo>
                      <a:pt x="647334" y="1435895"/>
                    </a:lnTo>
                    <a:lnTo>
                      <a:pt x="669018" y="1441316"/>
                    </a:lnTo>
                    <a:lnTo>
                      <a:pt x="532546" y="1743901"/>
                    </a:lnTo>
                    <a:lnTo>
                      <a:pt x="0" y="174390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72" name="Rectangle 193"/>
              <p:cNvSpPr/>
              <p:nvPr/>
            </p:nvSpPr>
            <p:spPr>
              <a:xfrm>
                <a:off x="1794127" y="2593663"/>
                <a:ext cx="822960" cy="655264"/>
              </a:xfrm>
              <a:custGeom>
                <a:avLst/>
                <a:gdLst/>
                <a:ahLst/>
                <a:cxnLst/>
                <a:rect l="l" t="t" r="r" b="b"/>
                <a:pathLst>
                  <a:path w="822960" h="655264">
                    <a:moveTo>
                      <a:pt x="822960" y="0"/>
                    </a:moveTo>
                    <a:lnTo>
                      <a:pt x="822960" y="441887"/>
                    </a:lnTo>
                    <a:lnTo>
                      <a:pt x="807937" y="445429"/>
                    </a:lnTo>
                    <a:lnTo>
                      <a:pt x="822960" y="450055"/>
                    </a:lnTo>
                    <a:lnTo>
                      <a:pt x="822960" y="459582"/>
                    </a:lnTo>
                    <a:lnTo>
                      <a:pt x="40234" y="655264"/>
                    </a:lnTo>
                    <a:lnTo>
                      <a:pt x="0" y="655264"/>
                    </a:lnTo>
                    <a:lnTo>
                      <a:pt x="0" y="205740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73" name="Rectangle 472"/>
              <p:cNvSpPr/>
              <p:nvPr/>
            </p:nvSpPr>
            <p:spPr>
              <a:xfrm>
                <a:off x="1109732" y="3124269"/>
                <a:ext cx="547618" cy="457131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7572375" y="3114675"/>
                <a:ext cx="594360" cy="457131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462" name="Can 461"/>
            <p:cNvSpPr/>
            <p:nvPr/>
          </p:nvSpPr>
          <p:spPr>
            <a:xfrm>
              <a:off x="1306342" y="901348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63" name="Can 462"/>
            <p:cNvSpPr/>
            <p:nvPr/>
          </p:nvSpPr>
          <p:spPr>
            <a:xfrm>
              <a:off x="5168386" y="901348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64" name="Can 463"/>
            <p:cNvSpPr/>
            <p:nvPr/>
          </p:nvSpPr>
          <p:spPr>
            <a:xfrm>
              <a:off x="995282" y="1666616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465" name="Parallelogram 464"/>
            <p:cNvSpPr/>
            <p:nvPr/>
          </p:nvSpPr>
          <p:spPr>
            <a:xfrm rot="20760000">
              <a:off x="4999354" y="3453777"/>
              <a:ext cx="222391" cy="343693"/>
            </a:xfrm>
            <a:prstGeom prst="parallelogram">
              <a:avLst>
                <a:gd name="adj" fmla="val 38104"/>
              </a:avLst>
            </a:prstGeom>
            <a:solidFill>
              <a:srgbClr val="DC690A"/>
            </a:solidFill>
            <a:ln w="25400" cap="flat" cmpd="sng" algn="ctr">
              <a:solidFill>
                <a:srgbClr val="DC690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530" name="Group 529"/>
          <p:cNvGrpSpPr/>
          <p:nvPr/>
        </p:nvGrpSpPr>
        <p:grpSpPr>
          <a:xfrm>
            <a:off x="1524000" y="2057400"/>
            <a:ext cx="6043224" cy="3057374"/>
            <a:chOff x="281375" y="901348"/>
            <a:chExt cx="6043224" cy="3057374"/>
          </a:xfrm>
        </p:grpSpPr>
        <p:sp>
          <p:nvSpPr>
            <p:cNvPr id="531" name="Isosceles Triangle 530"/>
            <p:cNvSpPr/>
            <p:nvPr/>
          </p:nvSpPr>
          <p:spPr>
            <a:xfrm rot="16200000">
              <a:off x="1438590" y="3699240"/>
              <a:ext cx="66476" cy="138640"/>
            </a:xfrm>
            <a:prstGeom prst="triangle">
              <a:avLst/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32" name="Isosceles Triangle 531"/>
            <p:cNvSpPr/>
            <p:nvPr/>
          </p:nvSpPr>
          <p:spPr>
            <a:xfrm rot="5400000" flipH="1">
              <a:off x="5067064" y="3704644"/>
              <a:ext cx="66476" cy="138640"/>
            </a:xfrm>
            <a:prstGeom prst="triangle">
              <a:avLst/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33" name="Isosceles Triangle 532"/>
            <p:cNvSpPr/>
            <p:nvPr/>
          </p:nvSpPr>
          <p:spPr>
            <a:xfrm rot="10800000" flipV="1">
              <a:off x="3151324" y="3230812"/>
              <a:ext cx="305457" cy="37370"/>
            </a:xfrm>
            <a:prstGeom prst="triangle">
              <a:avLst/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34" name="Parallelogram 533"/>
            <p:cNvSpPr/>
            <p:nvPr/>
          </p:nvSpPr>
          <p:spPr>
            <a:xfrm rot="840000" flipH="1">
              <a:off x="3247047" y="2885127"/>
              <a:ext cx="222391" cy="343693"/>
            </a:xfrm>
            <a:prstGeom prst="parallelogram">
              <a:avLst>
                <a:gd name="adj" fmla="val 38104"/>
              </a:avLst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35" name="Parallelogram 534"/>
            <p:cNvSpPr/>
            <p:nvPr/>
          </p:nvSpPr>
          <p:spPr>
            <a:xfrm rot="20760000">
              <a:off x="1352057" y="3422336"/>
              <a:ext cx="222391" cy="343693"/>
            </a:xfrm>
            <a:prstGeom prst="parallelogram">
              <a:avLst>
                <a:gd name="adj" fmla="val 38104"/>
              </a:avLst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36" name="Diamond 3"/>
            <p:cNvSpPr/>
            <p:nvPr/>
          </p:nvSpPr>
          <p:spPr>
            <a:xfrm>
              <a:off x="1429757" y="3211300"/>
              <a:ext cx="3737108" cy="747422"/>
            </a:xfrm>
            <a:custGeom>
              <a:avLst/>
              <a:gdLst/>
              <a:ahLst/>
              <a:cxnLst/>
              <a:rect l="l" t="t" r="r" b="b"/>
              <a:pathLst>
                <a:path w="4572000" h="778076">
                  <a:moveTo>
                    <a:pt x="2286000" y="0"/>
                  </a:moveTo>
                  <a:lnTo>
                    <a:pt x="4572000" y="571500"/>
                  </a:lnTo>
                  <a:lnTo>
                    <a:pt x="3745696" y="778076"/>
                  </a:lnTo>
                  <a:cubicBezTo>
                    <a:pt x="3392481" y="675106"/>
                    <a:pt x="2869531" y="610262"/>
                    <a:pt x="2286000" y="610262"/>
                  </a:cubicBezTo>
                  <a:cubicBezTo>
                    <a:pt x="1702470" y="610262"/>
                    <a:pt x="1179519" y="675106"/>
                    <a:pt x="826304" y="778076"/>
                  </a:cubicBezTo>
                  <a:lnTo>
                    <a:pt x="0" y="571500"/>
                  </a:lnTo>
                  <a:close/>
                </a:path>
              </a:pathLst>
            </a:custGeom>
            <a:solidFill>
              <a:srgbClr val="4F81BD">
                <a:alpha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37" name="Diamond 3"/>
            <p:cNvSpPr/>
            <p:nvPr/>
          </p:nvSpPr>
          <p:spPr>
            <a:xfrm>
              <a:off x="1426921" y="2948214"/>
              <a:ext cx="3737108" cy="635992"/>
            </a:xfrm>
            <a:custGeom>
              <a:avLst/>
              <a:gdLst/>
              <a:ahLst/>
              <a:cxnLst/>
              <a:rect l="l" t="t" r="r" b="b"/>
              <a:pathLst>
                <a:path w="4572000" h="778076">
                  <a:moveTo>
                    <a:pt x="2286000" y="0"/>
                  </a:moveTo>
                  <a:lnTo>
                    <a:pt x="4572000" y="571500"/>
                  </a:lnTo>
                  <a:lnTo>
                    <a:pt x="3745696" y="778076"/>
                  </a:lnTo>
                  <a:cubicBezTo>
                    <a:pt x="3392481" y="675106"/>
                    <a:pt x="2869531" y="610262"/>
                    <a:pt x="2286000" y="610262"/>
                  </a:cubicBezTo>
                  <a:cubicBezTo>
                    <a:pt x="1702470" y="610262"/>
                    <a:pt x="1179519" y="675106"/>
                    <a:pt x="826304" y="778076"/>
                  </a:cubicBezTo>
                  <a:lnTo>
                    <a:pt x="0" y="571500"/>
                  </a:lnTo>
                  <a:close/>
                </a:path>
              </a:pathLst>
            </a:custGeom>
            <a:solidFill>
              <a:srgbClr val="4F81BD">
                <a:alpha val="74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38" name="Parallelogram 537"/>
            <p:cNvSpPr/>
            <p:nvPr/>
          </p:nvSpPr>
          <p:spPr>
            <a:xfrm rot="20755528">
              <a:off x="4424736" y="3517529"/>
              <a:ext cx="804852" cy="349590"/>
            </a:xfrm>
            <a:prstGeom prst="parallelogram">
              <a:avLst/>
            </a:prstGeom>
            <a:solidFill>
              <a:srgbClr val="4F81BD">
                <a:alpha val="74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39" name="Parallelogram 538"/>
            <p:cNvSpPr/>
            <p:nvPr/>
          </p:nvSpPr>
          <p:spPr>
            <a:xfrm rot="844472" flipH="1">
              <a:off x="1345575" y="3518861"/>
              <a:ext cx="815809" cy="349590"/>
            </a:xfrm>
            <a:prstGeom prst="parallelogram">
              <a:avLst/>
            </a:prstGeom>
            <a:solidFill>
              <a:srgbClr val="4F81BD">
                <a:alpha val="74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540" name="Group 539"/>
            <p:cNvGrpSpPr/>
            <p:nvPr/>
          </p:nvGrpSpPr>
          <p:grpSpPr>
            <a:xfrm>
              <a:off x="1568839" y="2850558"/>
              <a:ext cx="3429024" cy="355302"/>
              <a:chOff x="2489491" y="3451474"/>
              <a:chExt cx="4195088" cy="434679"/>
            </a:xfrm>
          </p:grpSpPr>
          <p:sp>
            <p:nvSpPr>
              <p:cNvPr id="612" name="Parallelogram 611"/>
              <p:cNvSpPr/>
              <p:nvPr/>
            </p:nvSpPr>
            <p:spPr>
              <a:xfrm rot="20755528">
                <a:off x="2489491" y="3451474"/>
                <a:ext cx="2194560" cy="427691"/>
              </a:xfrm>
              <a:prstGeom prst="parallelogram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613" name="Parallelogram 612"/>
              <p:cNvSpPr/>
              <p:nvPr/>
            </p:nvSpPr>
            <p:spPr>
              <a:xfrm rot="844472" flipH="1">
                <a:off x="4517451" y="3455224"/>
                <a:ext cx="2167128" cy="430929"/>
              </a:xfrm>
              <a:prstGeom prst="parallelogram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grpSp>
          <p:nvGrpSpPr>
            <p:cNvPr id="541" name="Group 540"/>
            <p:cNvGrpSpPr/>
            <p:nvPr/>
          </p:nvGrpSpPr>
          <p:grpSpPr>
            <a:xfrm>
              <a:off x="1963789" y="2973222"/>
              <a:ext cx="2667477" cy="512960"/>
              <a:chOff x="2972675" y="882172"/>
              <a:chExt cx="3263407" cy="627558"/>
            </a:xfrm>
          </p:grpSpPr>
          <p:grpSp>
            <p:nvGrpSpPr>
              <p:cNvPr id="596" name="Group 595"/>
              <p:cNvGrpSpPr/>
              <p:nvPr/>
            </p:nvGrpSpPr>
            <p:grpSpPr>
              <a:xfrm>
                <a:off x="2972675" y="882172"/>
                <a:ext cx="3263407" cy="627558"/>
                <a:chOff x="2972675" y="882172"/>
                <a:chExt cx="3263407" cy="627558"/>
              </a:xfrm>
            </p:grpSpPr>
            <p:sp>
              <p:nvSpPr>
                <p:cNvPr id="606" name="Diamond 21"/>
                <p:cNvSpPr/>
                <p:nvPr/>
              </p:nvSpPr>
              <p:spPr>
                <a:xfrm>
                  <a:off x="2989716" y="944102"/>
                  <a:ext cx="3224304" cy="565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4304" h="565628">
                      <a:moveTo>
                        <a:pt x="1612152" y="0"/>
                      </a:moveTo>
                      <a:lnTo>
                        <a:pt x="3224304" y="403038"/>
                      </a:lnTo>
                      <a:lnTo>
                        <a:pt x="2573944" y="565628"/>
                      </a:lnTo>
                      <a:cubicBezTo>
                        <a:pt x="2428517" y="545363"/>
                        <a:pt x="2274852" y="530132"/>
                        <a:pt x="2114913" y="520227"/>
                      </a:cubicBezTo>
                      <a:cubicBezTo>
                        <a:pt x="2227274" y="489827"/>
                        <a:pt x="2295403" y="448421"/>
                        <a:pt x="2295403" y="403038"/>
                      </a:cubicBezTo>
                      <a:cubicBezTo>
                        <a:pt x="2295403" y="305009"/>
                        <a:pt x="1977529" y="225540"/>
                        <a:pt x="1585412" y="225540"/>
                      </a:cubicBezTo>
                      <a:cubicBezTo>
                        <a:pt x="1193295" y="225540"/>
                        <a:pt x="875421" y="305009"/>
                        <a:pt x="875421" y="403038"/>
                      </a:cubicBezTo>
                      <a:cubicBezTo>
                        <a:pt x="875421" y="449850"/>
                        <a:pt x="947909" y="492430"/>
                        <a:pt x="1066542" y="523448"/>
                      </a:cubicBezTo>
                      <a:cubicBezTo>
                        <a:pt x="921954" y="532899"/>
                        <a:pt x="782735" y="547114"/>
                        <a:pt x="650361" y="565628"/>
                      </a:cubicBezTo>
                      <a:lnTo>
                        <a:pt x="0" y="403038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607" name="Parallelogram 606"/>
                <p:cNvSpPr/>
                <p:nvPr/>
              </p:nvSpPr>
              <p:spPr>
                <a:xfrm rot="840000" flipH="1">
                  <a:off x="2972675" y="1367142"/>
                  <a:ext cx="687560" cy="67325"/>
                </a:xfrm>
                <a:prstGeom prst="parallelogram">
                  <a:avLst>
                    <a:gd name="adj" fmla="val 28431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608" name="Parallelogram 607"/>
                <p:cNvSpPr/>
                <p:nvPr/>
              </p:nvSpPr>
              <p:spPr>
                <a:xfrm rot="21240000" flipH="1" flipV="1">
                  <a:off x="3635397" y="1425800"/>
                  <a:ext cx="429768" cy="64008"/>
                </a:xfrm>
                <a:prstGeom prst="parallelogram">
                  <a:avLst>
                    <a:gd name="adj" fmla="val 9198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609" name="Parallelogram 608"/>
                <p:cNvSpPr/>
                <p:nvPr/>
              </p:nvSpPr>
              <p:spPr>
                <a:xfrm rot="20760000">
                  <a:off x="5555227" y="1367233"/>
                  <a:ext cx="680855" cy="67325"/>
                </a:xfrm>
                <a:prstGeom prst="parallelogram">
                  <a:avLst>
                    <a:gd name="adj" fmla="val 28431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610" name="Parallelogram 609"/>
                <p:cNvSpPr/>
                <p:nvPr/>
              </p:nvSpPr>
              <p:spPr>
                <a:xfrm rot="360000" flipV="1">
                  <a:off x="5103242" y="1423414"/>
                  <a:ext cx="472441" cy="66551"/>
                </a:xfrm>
                <a:prstGeom prst="parallelogram">
                  <a:avLst>
                    <a:gd name="adj" fmla="val 9198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611" name="Diamond 21"/>
                <p:cNvSpPr/>
                <p:nvPr/>
              </p:nvSpPr>
              <p:spPr>
                <a:xfrm>
                  <a:off x="2990848" y="882172"/>
                  <a:ext cx="3224304" cy="565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4304" h="565628">
                      <a:moveTo>
                        <a:pt x="1612152" y="0"/>
                      </a:moveTo>
                      <a:lnTo>
                        <a:pt x="3224304" y="403038"/>
                      </a:lnTo>
                      <a:lnTo>
                        <a:pt x="2573944" y="565628"/>
                      </a:lnTo>
                      <a:cubicBezTo>
                        <a:pt x="2428517" y="545363"/>
                        <a:pt x="2274852" y="530132"/>
                        <a:pt x="2114913" y="520227"/>
                      </a:cubicBezTo>
                      <a:cubicBezTo>
                        <a:pt x="2227274" y="489827"/>
                        <a:pt x="2295403" y="448421"/>
                        <a:pt x="2295403" y="403038"/>
                      </a:cubicBezTo>
                      <a:cubicBezTo>
                        <a:pt x="2295403" y="305009"/>
                        <a:pt x="1977529" y="225540"/>
                        <a:pt x="1585412" y="225540"/>
                      </a:cubicBezTo>
                      <a:cubicBezTo>
                        <a:pt x="1193295" y="225540"/>
                        <a:pt x="875421" y="305009"/>
                        <a:pt x="875421" y="403038"/>
                      </a:cubicBezTo>
                      <a:cubicBezTo>
                        <a:pt x="875421" y="449850"/>
                        <a:pt x="947909" y="492430"/>
                        <a:pt x="1066542" y="523448"/>
                      </a:cubicBezTo>
                      <a:cubicBezTo>
                        <a:pt x="921954" y="532899"/>
                        <a:pt x="782735" y="547114"/>
                        <a:pt x="650361" y="565628"/>
                      </a:cubicBezTo>
                      <a:lnTo>
                        <a:pt x="0" y="403038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</p:grpSp>
          <p:sp>
            <p:nvSpPr>
              <p:cNvPr id="597" name="Oval 51"/>
              <p:cNvSpPr/>
              <p:nvPr/>
            </p:nvSpPr>
            <p:spPr>
              <a:xfrm>
                <a:off x="3740943" y="1062260"/>
                <a:ext cx="1669257" cy="353465"/>
              </a:xfrm>
              <a:custGeom>
                <a:avLst/>
                <a:gdLst/>
                <a:ahLst/>
                <a:cxnLst/>
                <a:rect l="l" t="t" r="r" b="b"/>
                <a:pathLst>
                  <a:path w="1669257" h="353465">
                    <a:moveTo>
                      <a:pt x="834629" y="0"/>
                    </a:moveTo>
                    <a:cubicBezTo>
                      <a:pt x="1295581" y="0"/>
                      <a:pt x="1669257" y="100699"/>
                      <a:pt x="1669257" y="224918"/>
                    </a:cubicBezTo>
                    <a:cubicBezTo>
                      <a:pt x="1669257" y="271508"/>
                      <a:pt x="1616692" y="314789"/>
                      <a:pt x="1526671" y="350687"/>
                    </a:cubicBezTo>
                    <a:lnTo>
                      <a:pt x="1365464" y="338569"/>
                    </a:lnTo>
                    <a:lnTo>
                      <a:pt x="1365464" y="333769"/>
                    </a:lnTo>
                    <a:cubicBezTo>
                      <a:pt x="1481541" y="304253"/>
                      <a:pt x="1552158" y="263767"/>
                      <a:pt x="1552158" y="219332"/>
                    </a:cubicBezTo>
                    <a:cubicBezTo>
                      <a:pt x="1552158" y="124643"/>
                      <a:pt x="1231481" y="47882"/>
                      <a:pt x="835905" y="47882"/>
                    </a:cubicBezTo>
                    <a:cubicBezTo>
                      <a:pt x="440329" y="47882"/>
                      <a:pt x="119651" y="124643"/>
                      <a:pt x="119651" y="219332"/>
                    </a:cubicBezTo>
                    <a:cubicBezTo>
                      <a:pt x="119651" y="264944"/>
                      <a:pt x="194062" y="306397"/>
                      <a:pt x="315559" y="336518"/>
                    </a:cubicBezTo>
                    <a:lnTo>
                      <a:pt x="315559" y="340617"/>
                    </a:lnTo>
                    <a:cubicBezTo>
                      <a:pt x="259887" y="343716"/>
                      <a:pt x="205048" y="348202"/>
                      <a:pt x="151092" y="353465"/>
                    </a:cubicBezTo>
                    <a:cubicBezTo>
                      <a:pt x="55813" y="317420"/>
                      <a:pt x="0" y="272925"/>
                      <a:pt x="0" y="224918"/>
                    </a:cubicBezTo>
                    <a:cubicBezTo>
                      <a:pt x="0" y="100699"/>
                      <a:pt x="373676" y="0"/>
                      <a:pt x="834629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98" name="Rectangle 62"/>
              <p:cNvSpPr/>
              <p:nvPr/>
            </p:nvSpPr>
            <p:spPr>
              <a:xfrm flipH="1">
                <a:off x="3733800" y="1154905"/>
                <a:ext cx="139844" cy="245834"/>
              </a:xfrm>
              <a:custGeom>
                <a:avLst/>
                <a:gdLst/>
                <a:ahLst/>
                <a:cxnLst/>
                <a:rect l="l" t="t" r="r" b="b"/>
                <a:pathLst>
                  <a:path w="132052" h="260513">
                    <a:moveTo>
                      <a:pt x="119808" y="0"/>
                    </a:moveTo>
                    <a:lnTo>
                      <a:pt x="132052" y="0"/>
                    </a:lnTo>
                    <a:lnTo>
                      <a:pt x="132052" y="73819"/>
                    </a:lnTo>
                    <a:lnTo>
                      <a:pt x="131513" y="73819"/>
                    </a:lnTo>
                    <a:lnTo>
                      <a:pt x="131513" y="140023"/>
                    </a:lnTo>
                    <a:cubicBezTo>
                      <a:pt x="131837" y="140608"/>
                      <a:pt x="131845" y="141202"/>
                      <a:pt x="131845" y="141797"/>
                    </a:cubicBezTo>
                    <a:lnTo>
                      <a:pt x="131513" y="143571"/>
                    </a:lnTo>
                    <a:lnTo>
                      <a:pt x="131513" y="149591"/>
                    </a:lnTo>
                    <a:lnTo>
                      <a:pt x="130387" y="149591"/>
                    </a:lnTo>
                    <a:cubicBezTo>
                      <a:pt x="126082" y="190720"/>
                      <a:pt x="80140" y="228937"/>
                      <a:pt x="3637" y="260513"/>
                    </a:cubicBezTo>
                    <a:lnTo>
                      <a:pt x="0" y="260513"/>
                    </a:lnTo>
                    <a:lnTo>
                      <a:pt x="0" y="102362"/>
                    </a:lnTo>
                    <a:cubicBezTo>
                      <a:pt x="69562" y="73206"/>
                      <a:pt x="112437" y="37969"/>
                      <a:pt x="11980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99" name="Rectangle 71"/>
              <p:cNvSpPr/>
              <p:nvPr/>
            </p:nvSpPr>
            <p:spPr>
              <a:xfrm>
                <a:off x="3862203" y="970306"/>
                <a:ext cx="1424464" cy="280690"/>
              </a:xfrm>
              <a:custGeom>
                <a:avLst/>
                <a:gdLst/>
                <a:ahLst/>
                <a:cxnLst/>
                <a:rect l="l" t="t" r="r" b="b"/>
                <a:pathLst>
                  <a:path w="1424464" h="280690">
                    <a:moveTo>
                      <a:pt x="560944" y="0"/>
                    </a:moveTo>
                    <a:lnTo>
                      <a:pt x="856243" y="0"/>
                    </a:lnTo>
                    <a:cubicBezTo>
                      <a:pt x="1160851" y="14781"/>
                      <a:pt x="1395205" y="75033"/>
                      <a:pt x="1424464" y="150820"/>
                    </a:cubicBezTo>
                    <a:lnTo>
                      <a:pt x="1424464" y="280690"/>
                    </a:lnTo>
                    <a:lnTo>
                      <a:pt x="1305541" y="280690"/>
                    </a:lnTo>
                    <a:cubicBezTo>
                      <a:pt x="1177698" y="234228"/>
                      <a:pt x="958806" y="203750"/>
                      <a:pt x="710261" y="203750"/>
                    </a:cubicBezTo>
                    <a:cubicBezTo>
                      <a:pt x="461717" y="203750"/>
                      <a:pt x="242825" y="234228"/>
                      <a:pt x="114981" y="280690"/>
                    </a:cubicBezTo>
                    <a:lnTo>
                      <a:pt x="0" y="280690"/>
                    </a:lnTo>
                    <a:lnTo>
                      <a:pt x="0" y="139220"/>
                    </a:lnTo>
                    <a:cubicBezTo>
                      <a:pt x="48300" y="68464"/>
                      <a:pt x="273297" y="13949"/>
                      <a:pt x="560944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600" name="Parallelogram 599"/>
              <p:cNvSpPr/>
              <p:nvPr/>
            </p:nvSpPr>
            <p:spPr>
              <a:xfrm rot="21217699">
                <a:off x="3868590" y="1258066"/>
                <a:ext cx="198177" cy="142755"/>
              </a:xfrm>
              <a:prstGeom prst="parallelogram">
                <a:avLst>
                  <a:gd name="adj" fmla="val 9935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601" name="Parallelogram 600"/>
              <p:cNvSpPr/>
              <p:nvPr/>
            </p:nvSpPr>
            <p:spPr>
              <a:xfrm rot="300000" flipH="1">
                <a:off x="5101350" y="1258713"/>
                <a:ext cx="183317" cy="142755"/>
              </a:xfrm>
              <a:prstGeom prst="parallelogram">
                <a:avLst>
                  <a:gd name="adj" fmla="val 9935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602" name="Rectangle 601"/>
              <p:cNvSpPr/>
              <p:nvPr/>
            </p:nvSpPr>
            <p:spPr>
              <a:xfrm>
                <a:off x="5122047" y="1329443"/>
                <a:ext cx="146304" cy="117710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603" name="Rectangle 62"/>
              <p:cNvSpPr/>
              <p:nvPr/>
            </p:nvSpPr>
            <p:spPr>
              <a:xfrm>
                <a:off x="5276307" y="1143000"/>
                <a:ext cx="132052" cy="262894"/>
              </a:xfrm>
              <a:custGeom>
                <a:avLst/>
                <a:gdLst/>
                <a:ahLst/>
                <a:cxnLst/>
                <a:rect l="l" t="t" r="r" b="b"/>
                <a:pathLst>
                  <a:path w="132052" h="260513">
                    <a:moveTo>
                      <a:pt x="119808" y="0"/>
                    </a:moveTo>
                    <a:lnTo>
                      <a:pt x="132052" y="0"/>
                    </a:lnTo>
                    <a:lnTo>
                      <a:pt x="132052" y="73819"/>
                    </a:lnTo>
                    <a:lnTo>
                      <a:pt x="131513" y="73819"/>
                    </a:lnTo>
                    <a:lnTo>
                      <a:pt x="131513" y="140023"/>
                    </a:lnTo>
                    <a:cubicBezTo>
                      <a:pt x="131837" y="140608"/>
                      <a:pt x="131845" y="141202"/>
                      <a:pt x="131845" y="141797"/>
                    </a:cubicBezTo>
                    <a:lnTo>
                      <a:pt x="131513" y="143571"/>
                    </a:lnTo>
                    <a:lnTo>
                      <a:pt x="131513" y="149591"/>
                    </a:lnTo>
                    <a:lnTo>
                      <a:pt x="130387" y="149591"/>
                    </a:lnTo>
                    <a:cubicBezTo>
                      <a:pt x="126082" y="190720"/>
                      <a:pt x="80140" y="228937"/>
                      <a:pt x="3637" y="260513"/>
                    </a:cubicBezTo>
                    <a:lnTo>
                      <a:pt x="0" y="260513"/>
                    </a:lnTo>
                    <a:lnTo>
                      <a:pt x="0" y="102362"/>
                    </a:lnTo>
                    <a:cubicBezTo>
                      <a:pt x="69562" y="73206"/>
                      <a:pt x="112437" y="37969"/>
                      <a:pt x="11980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604" name="Oval 51"/>
              <p:cNvSpPr/>
              <p:nvPr/>
            </p:nvSpPr>
            <p:spPr>
              <a:xfrm>
                <a:off x="3740943" y="914400"/>
                <a:ext cx="1669257" cy="353465"/>
              </a:xfrm>
              <a:custGeom>
                <a:avLst/>
                <a:gdLst/>
                <a:ahLst/>
                <a:cxnLst/>
                <a:rect l="l" t="t" r="r" b="b"/>
                <a:pathLst>
                  <a:path w="1669257" h="353465">
                    <a:moveTo>
                      <a:pt x="834629" y="0"/>
                    </a:moveTo>
                    <a:cubicBezTo>
                      <a:pt x="1295581" y="0"/>
                      <a:pt x="1669257" y="100699"/>
                      <a:pt x="1669257" y="224918"/>
                    </a:cubicBezTo>
                    <a:cubicBezTo>
                      <a:pt x="1669257" y="271508"/>
                      <a:pt x="1616692" y="314789"/>
                      <a:pt x="1526671" y="350687"/>
                    </a:cubicBezTo>
                    <a:lnTo>
                      <a:pt x="1365464" y="338569"/>
                    </a:lnTo>
                    <a:lnTo>
                      <a:pt x="1365464" y="333769"/>
                    </a:lnTo>
                    <a:cubicBezTo>
                      <a:pt x="1481541" y="304253"/>
                      <a:pt x="1552158" y="263767"/>
                      <a:pt x="1552158" y="219332"/>
                    </a:cubicBezTo>
                    <a:cubicBezTo>
                      <a:pt x="1552158" y="124643"/>
                      <a:pt x="1231481" y="47882"/>
                      <a:pt x="835905" y="47882"/>
                    </a:cubicBezTo>
                    <a:cubicBezTo>
                      <a:pt x="440329" y="47882"/>
                      <a:pt x="119651" y="124643"/>
                      <a:pt x="119651" y="219332"/>
                    </a:cubicBezTo>
                    <a:cubicBezTo>
                      <a:pt x="119651" y="264944"/>
                      <a:pt x="194062" y="306397"/>
                      <a:pt x="315559" y="336518"/>
                    </a:cubicBezTo>
                    <a:lnTo>
                      <a:pt x="315559" y="340617"/>
                    </a:lnTo>
                    <a:cubicBezTo>
                      <a:pt x="259887" y="343716"/>
                      <a:pt x="205048" y="348202"/>
                      <a:pt x="151092" y="353465"/>
                    </a:cubicBezTo>
                    <a:cubicBezTo>
                      <a:pt x="55813" y="317420"/>
                      <a:pt x="0" y="272925"/>
                      <a:pt x="0" y="224918"/>
                    </a:cubicBezTo>
                    <a:cubicBezTo>
                      <a:pt x="0" y="100699"/>
                      <a:pt x="373676" y="0"/>
                      <a:pt x="834629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605" name="Rectangle 604"/>
              <p:cNvSpPr/>
              <p:nvPr/>
            </p:nvSpPr>
            <p:spPr>
              <a:xfrm>
                <a:off x="3889764" y="1338979"/>
                <a:ext cx="155448" cy="117710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grpSp>
          <p:nvGrpSpPr>
            <p:cNvPr id="542" name="Group 541"/>
            <p:cNvGrpSpPr/>
            <p:nvPr/>
          </p:nvGrpSpPr>
          <p:grpSpPr>
            <a:xfrm>
              <a:off x="1345575" y="2582289"/>
              <a:ext cx="3889400" cy="986176"/>
              <a:chOff x="2216349" y="390525"/>
              <a:chExt cx="4758315" cy="1206494"/>
            </a:xfrm>
          </p:grpSpPr>
          <p:sp>
            <p:nvSpPr>
              <p:cNvPr id="591" name="Parallelogram 590"/>
              <p:cNvSpPr/>
              <p:nvPr/>
            </p:nvSpPr>
            <p:spPr>
              <a:xfrm rot="20755528">
                <a:off x="5990003" y="1089934"/>
                <a:ext cx="984661" cy="411480"/>
              </a:xfrm>
              <a:prstGeom prst="parallelogram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92" name="Parallelogram 591"/>
              <p:cNvSpPr/>
              <p:nvPr/>
            </p:nvSpPr>
            <p:spPr>
              <a:xfrm rot="844472" flipH="1">
                <a:off x="2216349" y="1085243"/>
                <a:ext cx="998066" cy="427691"/>
              </a:xfrm>
              <a:prstGeom prst="parallelogram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93" name="Diamond 3"/>
              <p:cNvSpPr/>
              <p:nvPr/>
            </p:nvSpPr>
            <p:spPr>
              <a:xfrm>
                <a:off x="2295525" y="390525"/>
                <a:ext cx="4610100" cy="778076"/>
              </a:xfrm>
              <a:custGeom>
                <a:avLst/>
                <a:gdLst/>
                <a:ahLst/>
                <a:cxnLst/>
                <a:rect l="l" t="t" r="r" b="b"/>
                <a:pathLst>
                  <a:path w="4572000" h="778076">
                    <a:moveTo>
                      <a:pt x="2286000" y="0"/>
                    </a:moveTo>
                    <a:lnTo>
                      <a:pt x="4572000" y="571500"/>
                    </a:lnTo>
                    <a:lnTo>
                      <a:pt x="3745696" y="778076"/>
                    </a:lnTo>
                    <a:cubicBezTo>
                      <a:pt x="3700274" y="764835"/>
                      <a:pt x="3652045" y="752223"/>
                      <a:pt x="3601219" y="740393"/>
                    </a:cubicBezTo>
                    <a:lnTo>
                      <a:pt x="4264257" y="574633"/>
                    </a:lnTo>
                    <a:lnTo>
                      <a:pt x="2268030" y="75576"/>
                    </a:lnTo>
                    <a:lnTo>
                      <a:pt x="271802" y="574633"/>
                    </a:lnTo>
                    <a:lnTo>
                      <a:pt x="952826" y="744889"/>
                    </a:lnTo>
                    <a:cubicBezTo>
                      <a:pt x="908529" y="755230"/>
                      <a:pt x="866327" y="766409"/>
                      <a:pt x="826304" y="778076"/>
                    </a:cubicBezTo>
                    <a:lnTo>
                      <a:pt x="0" y="57150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94" name="Parallelogram 593"/>
              <p:cNvSpPr/>
              <p:nvPr/>
            </p:nvSpPr>
            <p:spPr>
              <a:xfrm rot="20755528">
                <a:off x="3096714" y="1169328"/>
                <a:ext cx="219250" cy="427691"/>
              </a:xfrm>
              <a:prstGeom prst="parallelogram">
                <a:avLst>
                  <a:gd name="adj" fmla="val 44645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95" name="Parallelogram 594"/>
              <p:cNvSpPr/>
              <p:nvPr/>
            </p:nvSpPr>
            <p:spPr>
              <a:xfrm rot="844472" flipH="1">
                <a:off x="5862039" y="1163174"/>
                <a:ext cx="269878" cy="427691"/>
              </a:xfrm>
              <a:prstGeom prst="parallelogram">
                <a:avLst>
                  <a:gd name="adj" fmla="val 39637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543" name="Cube 542"/>
            <p:cNvSpPr/>
            <p:nvPr/>
          </p:nvSpPr>
          <p:spPr>
            <a:xfrm>
              <a:off x="3117339" y="3257508"/>
              <a:ext cx="311426" cy="127460"/>
            </a:xfrm>
            <a:prstGeom prst="cube">
              <a:avLst>
                <a:gd name="adj" fmla="val 54057"/>
              </a:avLst>
            </a:prstGeom>
            <a:solidFill>
              <a:srgbClr val="DEC350"/>
            </a:solidFill>
            <a:ln w="25400" cap="flat" cmpd="sng" algn="ctr">
              <a:solidFill>
                <a:srgbClr val="9F8D2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544" name="Group 543"/>
            <p:cNvGrpSpPr/>
            <p:nvPr/>
          </p:nvGrpSpPr>
          <p:grpSpPr>
            <a:xfrm>
              <a:off x="281375" y="1461915"/>
              <a:ext cx="6043224" cy="1761742"/>
              <a:chOff x="914400" y="1752600"/>
              <a:chExt cx="7393316" cy="2155326"/>
            </a:xfrm>
          </p:grpSpPr>
          <p:sp>
            <p:nvSpPr>
              <p:cNvPr id="559" name="Diamond 96"/>
              <p:cNvSpPr/>
              <p:nvPr/>
            </p:nvSpPr>
            <p:spPr>
              <a:xfrm>
                <a:off x="5698430" y="3437449"/>
                <a:ext cx="1207196" cy="465983"/>
              </a:xfrm>
              <a:custGeom>
                <a:avLst/>
                <a:gdLst/>
                <a:ahLst/>
                <a:cxnLst/>
                <a:rect l="l" t="t" r="r" b="b"/>
                <a:pathLst>
                  <a:path w="1207196" h="465983">
                    <a:moveTo>
                      <a:pt x="159446" y="0"/>
                    </a:moveTo>
                    <a:lnTo>
                      <a:pt x="1207196" y="261938"/>
                    </a:lnTo>
                    <a:lnTo>
                      <a:pt x="391017" y="465983"/>
                    </a:lnTo>
                    <a:cubicBezTo>
                      <a:pt x="307352" y="444646"/>
                      <a:pt x="218409" y="425537"/>
                      <a:pt x="124805" y="409126"/>
                    </a:cubicBezTo>
                    <a:cubicBezTo>
                      <a:pt x="225914" y="361726"/>
                      <a:pt x="282951" y="307044"/>
                      <a:pt x="282951" y="249031"/>
                    </a:cubicBezTo>
                    <a:cubicBezTo>
                      <a:pt x="282951" y="170191"/>
                      <a:pt x="177608" y="97503"/>
                      <a:pt x="0" y="39862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60" name="Diamond 97"/>
              <p:cNvSpPr/>
              <p:nvPr/>
            </p:nvSpPr>
            <p:spPr>
              <a:xfrm>
                <a:off x="3557587" y="3123273"/>
                <a:ext cx="2095500" cy="295521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295521">
                    <a:moveTo>
                      <a:pt x="1047750" y="0"/>
                    </a:moveTo>
                    <a:lnTo>
                      <a:pt x="2095500" y="261938"/>
                    </a:lnTo>
                    <a:lnTo>
                      <a:pt x="1961167" y="295521"/>
                    </a:lnTo>
                    <a:cubicBezTo>
                      <a:pt x="1715081" y="238959"/>
                      <a:pt x="1387774" y="204785"/>
                      <a:pt x="1028540" y="204785"/>
                    </a:cubicBezTo>
                    <a:cubicBezTo>
                      <a:pt x="679020" y="204785"/>
                      <a:pt x="359723" y="237136"/>
                      <a:pt x="116040" y="29094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61" name="Diamond 98"/>
              <p:cNvSpPr/>
              <p:nvPr/>
            </p:nvSpPr>
            <p:spPr>
              <a:xfrm>
                <a:off x="2278379" y="3435788"/>
                <a:ext cx="1188248" cy="472138"/>
              </a:xfrm>
              <a:custGeom>
                <a:avLst/>
                <a:gdLst/>
                <a:ahLst/>
                <a:cxnLst/>
                <a:rect l="l" t="t" r="r" b="b"/>
                <a:pathLst>
                  <a:path w="1188248" h="472138">
                    <a:moveTo>
                      <a:pt x="1047750" y="0"/>
                    </a:moveTo>
                    <a:lnTo>
                      <a:pt x="1188248" y="35125"/>
                    </a:lnTo>
                    <a:cubicBezTo>
                      <a:pt x="1020763" y="91809"/>
                      <a:pt x="922022" y="162373"/>
                      <a:pt x="922022" y="238702"/>
                    </a:cubicBezTo>
                    <a:cubicBezTo>
                      <a:pt x="922022" y="303384"/>
                      <a:pt x="992928" y="363926"/>
                      <a:pt x="1116542" y="415255"/>
                    </a:cubicBezTo>
                    <a:cubicBezTo>
                      <a:pt x="1019599" y="431614"/>
                      <a:pt x="927497" y="450887"/>
                      <a:pt x="840803" y="47213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62" name="Rectangle 109"/>
              <p:cNvSpPr/>
              <p:nvPr/>
            </p:nvSpPr>
            <p:spPr>
              <a:xfrm>
                <a:off x="3691500" y="2866095"/>
                <a:ext cx="1828233" cy="551659"/>
              </a:xfrm>
              <a:custGeom>
                <a:avLst/>
                <a:gdLst/>
                <a:ahLst/>
                <a:cxnLst/>
                <a:rect l="l" t="t" r="r" b="b"/>
                <a:pathLst>
                  <a:path w="1828233" h="551659">
                    <a:moveTo>
                      <a:pt x="904151" y="0"/>
                    </a:moveTo>
                    <a:cubicBezTo>
                      <a:pt x="1259259" y="0"/>
                      <a:pt x="1583169" y="33394"/>
                      <a:pt x="1828233" y="88943"/>
                    </a:cubicBezTo>
                    <a:lnTo>
                      <a:pt x="1828233" y="551659"/>
                    </a:lnTo>
                    <a:cubicBezTo>
                      <a:pt x="1582594" y="495543"/>
                      <a:pt x="1256793" y="461716"/>
                      <a:pt x="899388" y="461716"/>
                    </a:cubicBezTo>
                    <a:cubicBezTo>
                      <a:pt x="556060" y="461716"/>
                      <a:pt x="241893" y="492931"/>
                      <a:pt x="0" y="545463"/>
                    </a:cubicBezTo>
                    <a:lnTo>
                      <a:pt x="0" y="84624"/>
                    </a:lnTo>
                    <a:cubicBezTo>
                      <a:pt x="242553" y="31624"/>
                      <a:pt x="558580" y="0"/>
                      <a:pt x="904151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63" name="Diamond 97"/>
              <p:cNvSpPr/>
              <p:nvPr/>
            </p:nvSpPr>
            <p:spPr>
              <a:xfrm>
                <a:off x="3565208" y="2666073"/>
                <a:ext cx="2095500" cy="295521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295521">
                    <a:moveTo>
                      <a:pt x="1047750" y="0"/>
                    </a:moveTo>
                    <a:lnTo>
                      <a:pt x="2095500" y="261938"/>
                    </a:lnTo>
                    <a:lnTo>
                      <a:pt x="1961167" y="295521"/>
                    </a:lnTo>
                    <a:cubicBezTo>
                      <a:pt x="1715081" y="238959"/>
                      <a:pt x="1387774" y="204785"/>
                      <a:pt x="1028540" y="204785"/>
                    </a:cubicBezTo>
                    <a:cubicBezTo>
                      <a:pt x="679020" y="204785"/>
                      <a:pt x="359723" y="237136"/>
                      <a:pt x="116040" y="29094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64" name="Rectangle 119"/>
              <p:cNvSpPr/>
              <p:nvPr/>
            </p:nvSpPr>
            <p:spPr>
              <a:xfrm>
                <a:off x="3169474" y="3027994"/>
                <a:ext cx="307713" cy="637325"/>
              </a:xfrm>
              <a:custGeom>
                <a:avLst/>
                <a:gdLst/>
                <a:ahLst/>
                <a:cxnLst/>
                <a:rect l="l" t="t" r="r" b="b"/>
                <a:pathLst>
                  <a:path w="307713" h="637325">
                    <a:moveTo>
                      <a:pt x="0" y="0"/>
                    </a:moveTo>
                    <a:lnTo>
                      <a:pt x="307713" y="0"/>
                    </a:lnTo>
                    <a:lnTo>
                      <a:pt x="307713" y="448737"/>
                    </a:lnTo>
                    <a:lnTo>
                      <a:pt x="300543" y="448737"/>
                    </a:lnTo>
                    <a:lnTo>
                      <a:pt x="300543" y="444196"/>
                    </a:lnTo>
                    <a:lnTo>
                      <a:pt x="297875" y="444196"/>
                    </a:lnTo>
                    <a:lnTo>
                      <a:pt x="300011" y="444730"/>
                    </a:lnTo>
                    <a:cubicBezTo>
                      <a:pt x="140687" y="498652"/>
                      <a:pt x="43570" y="565135"/>
                      <a:pt x="35640" y="637325"/>
                    </a:cubicBezTo>
                    <a:lnTo>
                      <a:pt x="0" y="637325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65" name="Rectangle 119"/>
              <p:cNvSpPr/>
              <p:nvPr/>
            </p:nvSpPr>
            <p:spPr>
              <a:xfrm flipH="1">
                <a:off x="5707324" y="3028021"/>
                <a:ext cx="307713" cy="637325"/>
              </a:xfrm>
              <a:custGeom>
                <a:avLst/>
                <a:gdLst/>
                <a:ahLst/>
                <a:cxnLst/>
                <a:rect l="l" t="t" r="r" b="b"/>
                <a:pathLst>
                  <a:path w="307713" h="637325">
                    <a:moveTo>
                      <a:pt x="0" y="0"/>
                    </a:moveTo>
                    <a:lnTo>
                      <a:pt x="307713" y="0"/>
                    </a:lnTo>
                    <a:lnTo>
                      <a:pt x="307713" y="448737"/>
                    </a:lnTo>
                    <a:lnTo>
                      <a:pt x="300543" y="448737"/>
                    </a:lnTo>
                    <a:lnTo>
                      <a:pt x="300543" y="444196"/>
                    </a:lnTo>
                    <a:lnTo>
                      <a:pt x="297875" y="444196"/>
                    </a:lnTo>
                    <a:lnTo>
                      <a:pt x="300011" y="444730"/>
                    </a:lnTo>
                    <a:cubicBezTo>
                      <a:pt x="140687" y="498652"/>
                      <a:pt x="43570" y="565135"/>
                      <a:pt x="35640" y="637325"/>
                    </a:cubicBezTo>
                    <a:lnTo>
                      <a:pt x="0" y="637325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66" name="Diamond 96"/>
              <p:cNvSpPr/>
              <p:nvPr/>
            </p:nvSpPr>
            <p:spPr>
              <a:xfrm>
                <a:off x="5706051" y="2980249"/>
                <a:ext cx="1207196" cy="465983"/>
              </a:xfrm>
              <a:custGeom>
                <a:avLst/>
                <a:gdLst/>
                <a:ahLst/>
                <a:cxnLst/>
                <a:rect l="l" t="t" r="r" b="b"/>
                <a:pathLst>
                  <a:path w="1207196" h="465983">
                    <a:moveTo>
                      <a:pt x="159446" y="0"/>
                    </a:moveTo>
                    <a:lnTo>
                      <a:pt x="1207196" y="261938"/>
                    </a:lnTo>
                    <a:lnTo>
                      <a:pt x="391017" y="465983"/>
                    </a:lnTo>
                    <a:cubicBezTo>
                      <a:pt x="307352" y="444646"/>
                      <a:pt x="218409" y="425537"/>
                      <a:pt x="124805" y="409126"/>
                    </a:cubicBezTo>
                    <a:cubicBezTo>
                      <a:pt x="225914" y="361726"/>
                      <a:pt x="282951" y="307044"/>
                      <a:pt x="282951" y="249031"/>
                    </a:cubicBezTo>
                    <a:cubicBezTo>
                      <a:pt x="282951" y="170191"/>
                      <a:pt x="177608" y="97503"/>
                      <a:pt x="0" y="39862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67" name="Parallelogram 566"/>
              <p:cNvSpPr/>
              <p:nvPr/>
            </p:nvSpPr>
            <p:spPr>
              <a:xfrm rot="20749686">
                <a:off x="6001648" y="3367767"/>
                <a:ext cx="987552" cy="420624"/>
              </a:xfrm>
              <a:prstGeom prst="parallelogram">
                <a:avLst>
                  <a:gd name="adj" fmla="val 27576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68" name="Parallelogram 567"/>
              <p:cNvSpPr/>
              <p:nvPr/>
            </p:nvSpPr>
            <p:spPr>
              <a:xfrm rot="720000" flipH="1">
                <a:off x="5786617" y="3430359"/>
                <a:ext cx="342427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69" name="Parallelogram 568"/>
              <p:cNvSpPr/>
              <p:nvPr/>
            </p:nvSpPr>
            <p:spPr>
              <a:xfrm rot="888953" flipH="1">
                <a:off x="2216603" y="3361952"/>
                <a:ext cx="985829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70" name="Diamond 98"/>
              <p:cNvSpPr/>
              <p:nvPr/>
            </p:nvSpPr>
            <p:spPr>
              <a:xfrm>
                <a:off x="2286000" y="2978588"/>
                <a:ext cx="1188248" cy="472138"/>
              </a:xfrm>
              <a:custGeom>
                <a:avLst/>
                <a:gdLst/>
                <a:ahLst/>
                <a:cxnLst/>
                <a:rect l="l" t="t" r="r" b="b"/>
                <a:pathLst>
                  <a:path w="1188248" h="472138">
                    <a:moveTo>
                      <a:pt x="1047750" y="0"/>
                    </a:moveTo>
                    <a:lnTo>
                      <a:pt x="1188248" y="35125"/>
                    </a:lnTo>
                    <a:cubicBezTo>
                      <a:pt x="1020763" y="91809"/>
                      <a:pt x="922022" y="162373"/>
                      <a:pt x="922022" y="238702"/>
                    </a:cubicBezTo>
                    <a:cubicBezTo>
                      <a:pt x="922022" y="303384"/>
                      <a:pt x="992928" y="363926"/>
                      <a:pt x="1116542" y="415255"/>
                    </a:cubicBezTo>
                    <a:cubicBezTo>
                      <a:pt x="1019599" y="431614"/>
                      <a:pt x="927497" y="450887"/>
                      <a:pt x="840803" y="47213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71" name="Parallelogram 570"/>
              <p:cNvSpPr/>
              <p:nvPr/>
            </p:nvSpPr>
            <p:spPr>
              <a:xfrm rot="20880000">
                <a:off x="3069534" y="3441765"/>
                <a:ext cx="384405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72" name="Parallelogram 571"/>
              <p:cNvSpPr/>
              <p:nvPr/>
            </p:nvSpPr>
            <p:spPr>
              <a:xfrm rot="20880000">
                <a:off x="5484042" y="2958372"/>
                <a:ext cx="230057" cy="433271"/>
              </a:xfrm>
              <a:prstGeom prst="parallelogram">
                <a:avLst>
                  <a:gd name="adj" fmla="val 39667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73" name="Parallelogram 572"/>
              <p:cNvSpPr/>
              <p:nvPr/>
            </p:nvSpPr>
            <p:spPr>
              <a:xfrm rot="720000" flipH="1">
                <a:off x="3521603" y="2957532"/>
                <a:ext cx="221966" cy="433271"/>
              </a:xfrm>
              <a:prstGeom prst="parallelogram">
                <a:avLst>
                  <a:gd name="adj" fmla="val 39738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74" name="Oval 132"/>
              <p:cNvSpPr/>
              <p:nvPr/>
            </p:nvSpPr>
            <p:spPr>
              <a:xfrm>
                <a:off x="914400" y="2286000"/>
                <a:ext cx="7393316" cy="1512955"/>
              </a:xfrm>
              <a:custGeom>
                <a:avLst/>
                <a:gdLst/>
                <a:ahLst/>
                <a:cxnLst/>
                <a:rect l="l" t="t" r="r" b="b"/>
                <a:pathLst>
                  <a:path w="7393316" h="1512955">
                    <a:moveTo>
                      <a:pt x="3696658" y="0"/>
                    </a:moveTo>
                    <a:cubicBezTo>
                      <a:pt x="5738266" y="0"/>
                      <a:pt x="7393316" y="413763"/>
                      <a:pt x="7393316" y="924165"/>
                    </a:cubicBezTo>
                    <a:cubicBezTo>
                      <a:pt x="7393316" y="1144780"/>
                      <a:pt x="7084105" y="1347339"/>
                      <a:pt x="6567967" y="1505739"/>
                    </a:cubicBezTo>
                    <a:lnTo>
                      <a:pt x="4931388" y="1096594"/>
                    </a:lnTo>
                    <a:cubicBezTo>
                      <a:pt x="5021152" y="1051521"/>
                      <a:pt x="5071309" y="1000048"/>
                      <a:pt x="5071309" y="945647"/>
                    </a:cubicBezTo>
                    <a:cubicBezTo>
                      <a:pt x="5071309" y="754318"/>
                      <a:pt x="4450898" y="599215"/>
                      <a:pt x="3685582" y="599215"/>
                    </a:cubicBezTo>
                    <a:cubicBezTo>
                      <a:pt x="2920266" y="599215"/>
                      <a:pt x="2299855" y="754318"/>
                      <a:pt x="2299855" y="945647"/>
                    </a:cubicBezTo>
                    <a:cubicBezTo>
                      <a:pt x="2299855" y="1004761"/>
                      <a:pt x="2359078" y="1060416"/>
                      <a:pt x="2463575" y="1108945"/>
                    </a:cubicBezTo>
                    <a:lnTo>
                      <a:pt x="847537" y="1512955"/>
                    </a:lnTo>
                    <a:cubicBezTo>
                      <a:pt x="318138" y="1353142"/>
                      <a:pt x="0" y="1147942"/>
                      <a:pt x="0" y="924165"/>
                    </a:cubicBezTo>
                    <a:cubicBezTo>
                      <a:pt x="0" y="413763"/>
                      <a:pt x="1655050" y="0"/>
                      <a:pt x="369665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75" name="Oval 132"/>
              <p:cNvSpPr/>
              <p:nvPr/>
            </p:nvSpPr>
            <p:spPr>
              <a:xfrm>
                <a:off x="914400" y="1752600"/>
                <a:ext cx="7393316" cy="1512955"/>
              </a:xfrm>
              <a:custGeom>
                <a:avLst/>
                <a:gdLst/>
                <a:ahLst/>
                <a:cxnLst/>
                <a:rect l="l" t="t" r="r" b="b"/>
                <a:pathLst>
                  <a:path w="7393316" h="1512955">
                    <a:moveTo>
                      <a:pt x="3696658" y="0"/>
                    </a:moveTo>
                    <a:cubicBezTo>
                      <a:pt x="5738266" y="0"/>
                      <a:pt x="7393316" y="413763"/>
                      <a:pt x="7393316" y="924165"/>
                    </a:cubicBezTo>
                    <a:cubicBezTo>
                      <a:pt x="7393316" y="1144780"/>
                      <a:pt x="7084105" y="1347339"/>
                      <a:pt x="6567967" y="1505739"/>
                    </a:cubicBezTo>
                    <a:lnTo>
                      <a:pt x="4931388" y="1096594"/>
                    </a:lnTo>
                    <a:cubicBezTo>
                      <a:pt x="5021152" y="1051521"/>
                      <a:pt x="5071309" y="1000048"/>
                      <a:pt x="5071309" y="945647"/>
                    </a:cubicBezTo>
                    <a:cubicBezTo>
                      <a:pt x="5071309" y="754318"/>
                      <a:pt x="4450898" y="599215"/>
                      <a:pt x="3685582" y="599215"/>
                    </a:cubicBezTo>
                    <a:cubicBezTo>
                      <a:pt x="2920266" y="599215"/>
                      <a:pt x="2299855" y="754318"/>
                      <a:pt x="2299855" y="945647"/>
                    </a:cubicBezTo>
                    <a:cubicBezTo>
                      <a:pt x="2299855" y="1004761"/>
                      <a:pt x="2359078" y="1060416"/>
                      <a:pt x="2463575" y="1108945"/>
                    </a:cubicBezTo>
                    <a:lnTo>
                      <a:pt x="847537" y="1512955"/>
                    </a:lnTo>
                    <a:cubicBezTo>
                      <a:pt x="318138" y="1353142"/>
                      <a:pt x="0" y="1147942"/>
                      <a:pt x="0" y="924165"/>
                    </a:cubicBezTo>
                    <a:cubicBezTo>
                      <a:pt x="0" y="413763"/>
                      <a:pt x="1655050" y="0"/>
                      <a:pt x="369665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76" name="Rectangle 142"/>
              <p:cNvSpPr/>
              <p:nvPr/>
            </p:nvSpPr>
            <p:spPr>
              <a:xfrm>
                <a:off x="914400" y="2666075"/>
                <a:ext cx="837906" cy="1137057"/>
              </a:xfrm>
              <a:custGeom>
                <a:avLst/>
                <a:gdLst/>
                <a:ahLst/>
                <a:cxnLst/>
                <a:rect l="l" t="t" r="r" b="b"/>
                <a:pathLst>
                  <a:path w="837906" h="1137057">
                    <a:moveTo>
                      <a:pt x="0" y="10690"/>
                    </a:moveTo>
                    <a:cubicBezTo>
                      <a:pt x="0" y="233097"/>
                      <a:pt x="314254" y="437154"/>
                      <a:pt x="837906" y="596311"/>
                    </a:cubicBezTo>
                    <a:lnTo>
                      <a:pt x="837906" y="1137057"/>
                    </a:lnTo>
                    <a:lnTo>
                      <a:pt x="826710" y="1137057"/>
                    </a:lnTo>
                    <a:cubicBezTo>
                      <a:pt x="323148" y="982776"/>
                      <a:pt x="16218" y="786424"/>
                      <a:pt x="2987" y="572102"/>
                    </a:cubicBezTo>
                    <a:lnTo>
                      <a:pt x="0" y="572102"/>
                    </a:lnTo>
                    <a:close/>
                    <a:moveTo>
                      <a:pt x="0" y="0"/>
                    </a:moveTo>
                    <a:lnTo>
                      <a:pt x="1081" y="0"/>
                    </a:lnTo>
                    <a:lnTo>
                      <a:pt x="0" y="10690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77" name="Rectangle 142"/>
              <p:cNvSpPr/>
              <p:nvPr/>
            </p:nvSpPr>
            <p:spPr>
              <a:xfrm flipH="1">
                <a:off x="7469810" y="2657951"/>
                <a:ext cx="837906" cy="1137057"/>
              </a:xfrm>
              <a:custGeom>
                <a:avLst/>
                <a:gdLst/>
                <a:ahLst/>
                <a:cxnLst/>
                <a:rect l="l" t="t" r="r" b="b"/>
                <a:pathLst>
                  <a:path w="837906" h="1137057">
                    <a:moveTo>
                      <a:pt x="0" y="10690"/>
                    </a:moveTo>
                    <a:cubicBezTo>
                      <a:pt x="0" y="233097"/>
                      <a:pt x="314254" y="437154"/>
                      <a:pt x="837906" y="596311"/>
                    </a:cubicBezTo>
                    <a:lnTo>
                      <a:pt x="837906" y="1137057"/>
                    </a:lnTo>
                    <a:lnTo>
                      <a:pt x="826710" y="1137057"/>
                    </a:lnTo>
                    <a:cubicBezTo>
                      <a:pt x="323148" y="982776"/>
                      <a:pt x="16218" y="786424"/>
                      <a:pt x="2987" y="572102"/>
                    </a:cubicBezTo>
                    <a:lnTo>
                      <a:pt x="0" y="572102"/>
                    </a:lnTo>
                    <a:close/>
                    <a:moveTo>
                      <a:pt x="0" y="0"/>
                    </a:moveTo>
                    <a:lnTo>
                      <a:pt x="1081" y="0"/>
                    </a:lnTo>
                    <a:lnTo>
                      <a:pt x="0" y="10690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78" name="Rectangle 148"/>
              <p:cNvSpPr/>
              <p:nvPr/>
            </p:nvSpPr>
            <p:spPr>
              <a:xfrm>
                <a:off x="3220212" y="2362200"/>
                <a:ext cx="2776766" cy="866245"/>
              </a:xfrm>
              <a:custGeom>
                <a:avLst/>
                <a:gdLst/>
                <a:ahLst/>
                <a:cxnLst/>
                <a:rect l="l" t="t" r="r" b="b"/>
                <a:pathLst>
                  <a:path w="2776766" h="866245">
                    <a:moveTo>
                      <a:pt x="1057373" y="0"/>
                    </a:moveTo>
                    <a:lnTo>
                      <a:pt x="1702168" y="0"/>
                    </a:lnTo>
                    <a:cubicBezTo>
                      <a:pt x="2312027" y="35376"/>
                      <a:pt x="2765497" y="172473"/>
                      <a:pt x="2765497" y="336047"/>
                    </a:cubicBezTo>
                    <a:cubicBezTo>
                      <a:pt x="2765497" y="390448"/>
                      <a:pt x="2715340" y="441921"/>
                      <a:pt x="2625576" y="486994"/>
                    </a:cubicBezTo>
                    <a:lnTo>
                      <a:pt x="2776766" y="524792"/>
                    </a:lnTo>
                    <a:lnTo>
                      <a:pt x="2776766" y="866245"/>
                    </a:lnTo>
                    <a:lnTo>
                      <a:pt x="2764852" y="866245"/>
                    </a:lnTo>
                    <a:cubicBezTo>
                      <a:pt x="2758518" y="676379"/>
                      <a:pt x="2140785" y="523015"/>
                      <a:pt x="1379771" y="523015"/>
                    </a:cubicBezTo>
                    <a:cubicBezTo>
                      <a:pt x="651844" y="523015"/>
                      <a:pt x="55009" y="663334"/>
                      <a:pt x="0" y="842150"/>
                    </a:cubicBezTo>
                    <a:lnTo>
                      <a:pt x="0" y="538786"/>
                    </a:lnTo>
                    <a:lnTo>
                      <a:pt x="157763" y="499345"/>
                    </a:lnTo>
                    <a:cubicBezTo>
                      <a:pt x="67876" y="457601"/>
                      <a:pt x="11488" y="410584"/>
                      <a:pt x="0" y="359921"/>
                    </a:cubicBezTo>
                    <a:lnTo>
                      <a:pt x="0" y="306554"/>
                    </a:lnTo>
                    <a:cubicBezTo>
                      <a:pt x="50292" y="156025"/>
                      <a:pt x="484938" y="33147"/>
                      <a:pt x="1057373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79" name="Rectangle 152"/>
              <p:cNvSpPr/>
              <p:nvPr/>
            </p:nvSpPr>
            <p:spPr>
              <a:xfrm>
                <a:off x="1757066" y="2866096"/>
                <a:ext cx="1645920" cy="932688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932688">
                    <a:moveTo>
                      <a:pt x="1607467" y="0"/>
                    </a:moveTo>
                    <a:lnTo>
                      <a:pt x="1645920" y="0"/>
                    </a:lnTo>
                    <a:lnTo>
                      <a:pt x="1645920" y="522012"/>
                    </a:lnTo>
                    <a:lnTo>
                      <a:pt x="1623719" y="527795"/>
                    </a:lnTo>
                    <a:lnTo>
                      <a:pt x="1625671" y="528850"/>
                    </a:lnTo>
                    <a:lnTo>
                      <a:pt x="1476373" y="566175"/>
                    </a:lnTo>
                    <a:lnTo>
                      <a:pt x="1381471" y="590894"/>
                    </a:lnTo>
                    <a:lnTo>
                      <a:pt x="1381228" y="589961"/>
                    </a:lnTo>
                    <a:lnTo>
                      <a:pt x="10321" y="932688"/>
                    </a:lnTo>
                    <a:lnTo>
                      <a:pt x="9110" y="932688"/>
                    </a:lnTo>
                    <a:lnTo>
                      <a:pt x="296" y="929787"/>
                    </a:lnTo>
                    <a:lnTo>
                      <a:pt x="296" y="932688"/>
                    </a:lnTo>
                    <a:lnTo>
                      <a:pt x="0" y="932688"/>
                    </a:lnTo>
                    <a:lnTo>
                      <a:pt x="0" y="396289"/>
                    </a:lnTo>
                    <a:lnTo>
                      <a:pt x="9633" y="399459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80" name="Rectangle 152"/>
              <p:cNvSpPr/>
              <p:nvPr/>
            </p:nvSpPr>
            <p:spPr>
              <a:xfrm flipH="1">
                <a:off x="5833415" y="2860530"/>
                <a:ext cx="1645920" cy="932688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932688">
                    <a:moveTo>
                      <a:pt x="1607467" y="0"/>
                    </a:moveTo>
                    <a:lnTo>
                      <a:pt x="1645920" y="0"/>
                    </a:lnTo>
                    <a:lnTo>
                      <a:pt x="1645920" y="522012"/>
                    </a:lnTo>
                    <a:lnTo>
                      <a:pt x="1623719" y="527795"/>
                    </a:lnTo>
                    <a:lnTo>
                      <a:pt x="1625671" y="528850"/>
                    </a:lnTo>
                    <a:lnTo>
                      <a:pt x="1476373" y="566175"/>
                    </a:lnTo>
                    <a:lnTo>
                      <a:pt x="1381471" y="590894"/>
                    </a:lnTo>
                    <a:lnTo>
                      <a:pt x="1381228" y="589961"/>
                    </a:lnTo>
                    <a:lnTo>
                      <a:pt x="10321" y="932688"/>
                    </a:lnTo>
                    <a:lnTo>
                      <a:pt x="9110" y="932688"/>
                    </a:lnTo>
                    <a:lnTo>
                      <a:pt x="296" y="929787"/>
                    </a:lnTo>
                    <a:lnTo>
                      <a:pt x="296" y="932688"/>
                    </a:lnTo>
                    <a:lnTo>
                      <a:pt x="0" y="932688"/>
                    </a:lnTo>
                    <a:lnTo>
                      <a:pt x="0" y="396289"/>
                    </a:lnTo>
                    <a:lnTo>
                      <a:pt x="9633" y="399459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81" name="Rectangle 580"/>
              <p:cNvSpPr/>
              <p:nvPr/>
            </p:nvSpPr>
            <p:spPr>
              <a:xfrm>
                <a:off x="5850931" y="3285368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82" name="Rectangle 581"/>
              <p:cNvSpPr/>
              <p:nvPr/>
            </p:nvSpPr>
            <p:spPr>
              <a:xfrm>
                <a:off x="5847966" y="3276600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83" name="Rectangle 582"/>
              <p:cNvSpPr/>
              <p:nvPr/>
            </p:nvSpPr>
            <p:spPr>
              <a:xfrm>
                <a:off x="3169999" y="3284328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84" name="Rectangle 583"/>
              <p:cNvSpPr/>
              <p:nvPr/>
            </p:nvSpPr>
            <p:spPr>
              <a:xfrm>
                <a:off x="3138107" y="3405185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85" name="Rectangle 584"/>
              <p:cNvSpPr/>
              <p:nvPr/>
            </p:nvSpPr>
            <p:spPr>
              <a:xfrm>
                <a:off x="3711984" y="2760537"/>
                <a:ext cx="1727149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86" name="Rectangle 585"/>
              <p:cNvSpPr/>
              <p:nvPr/>
            </p:nvSpPr>
            <p:spPr>
              <a:xfrm>
                <a:off x="3780685" y="2819400"/>
                <a:ext cx="1727149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87" name="Rectangle 586"/>
              <p:cNvSpPr/>
              <p:nvPr/>
            </p:nvSpPr>
            <p:spPr>
              <a:xfrm>
                <a:off x="3412598" y="2846425"/>
                <a:ext cx="4926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88" name="Rectangle 587"/>
              <p:cNvSpPr/>
              <p:nvPr/>
            </p:nvSpPr>
            <p:spPr>
              <a:xfrm>
                <a:off x="3415878" y="2975010"/>
                <a:ext cx="45719" cy="475716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89" name="Rectangle 588"/>
              <p:cNvSpPr/>
              <p:nvPr/>
            </p:nvSpPr>
            <p:spPr>
              <a:xfrm>
                <a:off x="5722467" y="2924201"/>
                <a:ext cx="4926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90" name="Rectangle 589"/>
              <p:cNvSpPr/>
              <p:nvPr/>
            </p:nvSpPr>
            <p:spPr>
              <a:xfrm>
                <a:off x="5744720" y="2990844"/>
                <a:ext cx="7907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grpSp>
          <p:nvGrpSpPr>
            <p:cNvPr id="545" name="Group 544"/>
            <p:cNvGrpSpPr/>
            <p:nvPr/>
          </p:nvGrpSpPr>
          <p:grpSpPr>
            <a:xfrm>
              <a:off x="441038" y="1150489"/>
              <a:ext cx="5768325" cy="1813972"/>
              <a:chOff x="1109732" y="1371600"/>
              <a:chExt cx="7057003" cy="2219224"/>
            </a:xfrm>
          </p:grpSpPr>
          <p:sp>
            <p:nvSpPr>
              <p:cNvPr id="550" name="Trapezoid 178"/>
              <p:cNvSpPr/>
              <p:nvPr/>
            </p:nvSpPr>
            <p:spPr>
              <a:xfrm>
                <a:off x="1109732" y="1837499"/>
                <a:ext cx="7043668" cy="1743901"/>
              </a:xfrm>
              <a:custGeom>
                <a:avLst/>
                <a:gdLst/>
                <a:ahLst/>
                <a:cxnLst/>
                <a:rect l="l" t="t" r="r" b="b"/>
                <a:pathLst>
                  <a:path w="7043668" h="1743901">
                    <a:moveTo>
                      <a:pt x="873712" y="0"/>
                    </a:moveTo>
                    <a:lnTo>
                      <a:pt x="6169956" y="0"/>
                    </a:lnTo>
                    <a:lnTo>
                      <a:pt x="7043668" y="1743901"/>
                    </a:lnTo>
                    <a:lnTo>
                      <a:pt x="6468963" y="1743901"/>
                    </a:lnTo>
                    <a:lnTo>
                      <a:pt x="6331492" y="1439101"/>
                    </a:lnTo>
                    <a:lnTo>
                      <a:pt x="6323858" y="1439101"/>
                    </a:lnTo>
                    <a:lnTo>
                      <a:pt x="6336682" y="1435895"/>
                    </a:lnTo>
                    <a:lnTo>
                      <a:pt x="5513808" y="1230176"/>
                    </a:lnTo>
                    <a:cubicBezTo>
                      <a:pt x="5934889" y="1118538"/>
                      <a:pt x="6190748" y="969849"/>
                      <a:pt x="6190748" y="806854"/>
                    </a:cubicBezTo>
                    <a:cubicBezTo>
                      <a:pt x="6190748" y="455225"/>
                      <a:pt x="4999987" y="170173"/>
                      <a:pt x="3531108" y="170173"/>
                    </a:cubicBezTo>
                    <a:cubicBezTo>
                      <a:pt x="2062229" y="170173"/>
                      <a:pt x="871468" y="455225"/>
                      <a:pt x="871468" y="806854"/>
                    </a:cubicBezTo>
                    <a:cubicBezTo>
                      <a:pt x="871468" y="964884"/>
                      <a:pt x="1111978" y="1109467"/>
                      <a:pt x="1510328" y="1220146"/>
                    </a:cubicBezTo>
                    <a:lnTo>
                      <a:pt x="647334" y="1435895"/>
                    </a:lnTo>
                    <a:lnTo>
                      <a:pt x="669018" y="1441316"/>
                    </a:lnTo>
                    <a:lnTo>
                      <a:pt x="532546" y="1743901"/>
                    </a:lnTo>
                    <a:lnTo>
                      <a:pt x="0" y="1743901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51" name="Rectangle 188"/>
              <p:cNvSpPr/>
              <p:nvPr/>
            </p:nvSpPr>
            <p:spPr>
              <a:xfrm>
                <a:off x="1976368" y="1541773"/>
                <a:ext cx="5319280" cy="869010"/>
              </a:xfrm>
              <a:custGeom>
                <a:avLst/>
                <a:gdLst/>
                <a:ahLst/>
                <a:cxnLst/>
                <a:rect l="l" t="t" r="r" b="b"/>
                <a:pathLst>
                  <a:path w="5319280" h="869010">
                    <a:moveTo>
                      <a:pt x="2659640" y="0"/>
                    </a:moveTo>
                    <a:cubicBezTo>
                      <a:pt x="4128519" y="0"/>
                      <a:pt x="5319280" y="285052"/>
                      <a:pt x="5319280" y="636681"/>
                    </a:cubicBezTo>
                    <a:cubicBezTo>
                      <a:pt x="5319280" y="716669"/>
                      <a:pt x="5257664" y="793211"/>
                      <a:pt x="5144897" y="863226"/>
                    </a:cubicBezTo>
                    <a:cubicBezTo>
                      <a:pt x="4759590" y="625030"/>
                      <a:pt x="3796251" y="457201"/>
                      <a:pt x="2669165" y="457201"/>
                    </a:cubicBezTo>
                    <a:cubicBezTo>
                      <a:pt x="1533423" y="457201"/>
                      <a:pt x="563952" y="627617"/>
                      <a:pt x="184246" y="869010"/>
                    </a:cubicBezTo>
                    <a:cubicBezTo>
                      <a:pt x="65172" y="797563"/>
                      <a:pt x="0" y="718944"/>
                      <a:pt x="0" y="636681"/>
                    </a:cubicBezTo>
                    <a:cubicBezTo>
                      <a:pt x="0" y="285052"/>
                      <a:pt x="1190761" y="0"/>
                      <a:pt x="2659640" y="0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52" name="Rectangle 198"/>
              <p:cNvSpPr/>
              <p:nvPr/>
            </p:nvSpPr>
            <p:spPr>
              <a:xfrm>
                <a:off x="1657350" y="2709449"/>
                <a:ext cx="219173" cy="871951"/>
              </a:xfrm>
              <a:custGeom>
                <a:avLst/>
                <a:gdLst/>
                <a:ahLst/>
                <a:cxnLst/>
                <a:rect l="l" t="t" r="r" b="b"/>
                <a:pathLst>
                  <a:path w="219173" h="871951">
                    <a:moveTo>
                      <a:pt x="0" y="0"/>
                    </a:moveTo>
                    <a:lnTo>
                      <a:pt x="219173" y="0"/>
                    </a:lnTo>
                    <a:lnTo>
                      <a:pt x="219173" y="526555"/>
                    </a:lnTo>
                    <a:lnTo>
                      <a:pt x="104409" y="555246"/>
                    </a:lnTo>
                    <a:lnTo>
                      <a:pt x="126093" y="560667"/>
                    </a:lnTo>
                    <a:lnTo>
                      <a:pt x="196" y="839805"/>
                    </a:lnTo>
                    <a:lnTo>
                      <a:pt x="196" y="871951"/>
                    </a:lnTo>
                    <a:lnTo>
                      <a:pt x="0" y="87195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53" name="Rectangle 198"/>
              <p:cNvSpPr/>
              <p:nvPr/>
            </p:nvSpPr>
            <p:spPr>
              <a:xfrm flipH="1">
                <a:off x="7355460" y="2718873"/>
                <a:ext cx="219173" cy="871951"/>
              </a:xfrm>
              <a:custGeom>
                <a:avLst/>
                <a:gdLst/>
                <a:ahLst/>
                <a:cxnLst/>
                <a:rect l="l" t="t" r="r" b="b"/>
                <a:pathLst>
                  <a:path w="219173" h="871951">
                    <a:moveTo>
                      <a:pt x="0" y="0"/>
                    </a:moveTo>
                    <a:lnTo>
                      <a:pt x="219173" y="0"/>
                    </a:lnTo>
                    <a:lnTo>
                      <a:pt x="219173" y="526555"/>
                    </a:lnTo>
                    <a:lnTo>
                      <a:pt x="104409" y="555246"/>
                    </a:lnTo>
                    <a:lnTo>
                      <a:pt x="126093" y="560667"/>
                    </a:lnTo>
                    <a:lnTo>
                      <a:pt x="196" y="839805"/>
                    </a:lnTo>
                    <a:lnTo>
                      <a:pt x="196" y="871951"/>
                    </a:lnTo>
                    <a:lnTo>
                      <a:pt x="0" y="87195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54" name="Rectangle 193"/>
              <p:cNvSpPr/>
              <p:nvPr/>
            </p:nvSpPr>
            <p:spPr>
              <a:xfrm flipH="1">
                <a:off x="6623037" y="2603257"/>
                <a:ext cx="822960" cy="655264"/>
              </a:xfrm>
              <a:custGeom>
                <a:avLst/>
                <a:gdLst/>
                <a:ahLst/>
                <a:cxnLst/>
                <a:rect l="l" t="t" r="r" b="b"/>
                <a:pathLst>
                  <a:path w="822960" h="655264">
                    <a:moveTo>
                      <a:pt x="822960" y="0"/>
                    </a:moveTo>
                    <a:lnTo>
                      <a:pt x="822960" y="441887"/>
                    </a:lnTo>
                    <a:lnTo>
                      <a:pt x="807937" y="445429"/>
                    </a:lnTo>
                    <a:lnTo>
                      <a:pt x="822960" y="450055"/>
                    </a:lnTo>
                    <a:lnTo>
                      <a:pt x="822960" y="459582"/>
                    </a:lnTo>
                    <a:lnTo>
                      <a:pt x="40234" y="655264"/>
                    </a:lnTo>
                    <a:lnTo>
                      <a:pt x="0" y="655264"/>
                    </a:lnTo>
                    <a:lnTo>
                      <a:pt x="0" y="205740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55" name="Trapezoid 178"/>
              <p:cNvSpPr/>
              <p:nvPr/>
            </p:nvSpPr>
            <p:spPr>
              <a:xfrm>
                <a:off x="1114425" y="1371600"/>
                <a:ext cx="7043668" cy="1743901"/>
              </a:xfrm>
              <a:custGeom>
                <a:avLst/>
                <a:gdLst/>
                <a:ahLst/>
                <a:cxnLst/>
                <a:rect l="l" t="t" r="r" b="b"/>
                <a:pathLst>
                  <a:path w="7043668" h="1743901">
                    <a:moveTo>
                      <a:pt x="873712" y="0"/>
                    </a:moveTo>
                    <a:lnTo>
                      <a:pt x="6169956" y="0"/>
                    </a:lnTo>
                    <a:lnTo>
                      <a:pt x="7043668" y="1743901"/>
                    </a:lnTo>
                    <a:lnTo>
                      <a:pt x="6468963" y="1743901"/>
                    </a:lnTo>
                    <a:lnTo>
                      <a:pt x="6331492" y="1439101"/>
                    </a:lnTo>
                    <a:lnTo>
                      <a:pt x="6323858" y="1439101"/>
                    </a:lnTo>
                    <a:lnTo>
                      <a:pt x="6336682" y="1435895"/>
                    </a:lnTo>
                    <a:lnTo>
                      <a:pt x="5513808" y="1230176"/>
                    </a:lnTo>
                    <a:cubicBezTo>
                      <a:pt x="5934889" y="1118538"/>
                      <a:pt x="6190748" y="969849"/>
                      <a:pt x="6190748" y="806854"/>
                    </a:cubicBezTo>
                    <a:cubicBezTo>
                      <a:pt x="6190748" y="455225"/>
                      <a:pt x="4999987" y="170173"/>
                      <a:pt x="3531108" y="170173"/>
                    </a:cubicBezTo>
                    <a:cubicBezTo>
                      <a:pt x="2062229" y="170173"/>
                      <a:pt x="871468" y="455225"/>
                      <a:pt x="871468" y="806854"/>
                    </a:cubicBezTo>
                    <a:cubicBezTo>
                      <a:pt x="871468" y="964884"/>
                      <a:pt x="1111978" y="1109467"/>
                      <a:pt x="1510328" y="1220146"/>
                    </a:cubicBezTo>
                    <a:lnTo>
                      <a:pt x="647334" y="1435895"/>
                    </a:lnTo>
                    <a:lnTo>
                      <a:pt x="669018" y="1441316"/>
                    </a:lnTo>
                    <a:lnTo>
                      <a:pt x="532546" y="1743901"/>
                    </a:lnTo>
                    <a:lnTo>
                      <a:pt x="0" y="174390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56" name="Rectangle 193"/>
              <p:cNvSpPr/>
              <p:nvPr/>
            </p:nvSpPr>
            <p:spPr>
              <a:xfrm>
                <a:off x="1794127" y="2593663"/>
                <a:ext cx="822960" cy="655264"/>
              </a:xfrm>
              <a:custGeom>
                <a:avLst/>
                <a:gdLst/>
                <a:ahLst/>
                <a:cxnLst/>
                <a:rect l="l" t="t" r="r" b="b"/>
                <a:pathLst>
                  <a:path w="822960" h="655264">
                    <a:moveTo>
                      <a:pt x="822960" y="0"/>
                    </a:moveTo>
                    <a:lnTo>
                      <a:pt x="822960" y="441887"/>
                    </a:lnTo>
                    <a:lnTo>
                      <a:pt x="807937" y="445429"/>
                    </a:lnTo>
                    <a:lnTo>
                      <a:pt x="822960" y="450055"/>
                    </a:lnTo>
                    <a:lnTo>
                      <a:pt x="822960" y="459582"/>
                    </a:lnTo>
                    <a:lnTo>
                      <a:pt x="40234" y="655264"/>
                    </a:lnTo>
                    <a:lnTo>
                      <a:pt x="0" y="655264"/>
                    </a:lnTo>
                    <a:lnTo>
                      <a:pt x="0" y="205740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57" name="Rectangle 556"/>
              <p:cNvSpPr/>
              <p:nvPr/>
            </p:nvSpPr>
            <p:spPr>
              <a:xfrm>
                <a:off x="1109732" y="3124269"/>
                <a:ext cx="547618" cy="457131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558" name="Rectangle 557"/>
              <p:cNvSpPr/>
              <p:nvPr/>
            </p:nvSpPr>
            <p:spPr>
              <a:xfrm>
                <a:off x="7572375" y="3114675"/>
                <a:ext cx="594360" cy="457131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546" name="Can 545"/>
            <p:cNvSpPr/>
            <p:nvPr/>
          </p:nvSpPr>
          <p:spPr>
            <a:xfrm>
              <a:off x="1306342" y="901348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47" name="Can 546"/>
            <p:cNvSpPr/>
            <p:nvPr/>
          </p:nvSpPr>
          <p:spPr>
            <a:xfrm>
              <a:off x="5168386" y="901348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48" name="Can 547"/>
            <p:cNvSpPr/>
            <p:nvPr/>
          </p:nvSpPr>
          <p:spPr>
            <a:xfrm>
              <a:off x="995282" y="1666616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549" name="Parallelogram 548"/>
            <p:cNvSpPr/>
            <p:nvPr/>
          </p:nvSpPr>
          <p:spPr>
            <a:xfrm rot="20760000">
              <a:off x="4999354" y="3453777"/>
              <a:ext cx="222391" cy="343693"/>
            </a:xfrm>
            <a:prstGeom prst="parallelogram">
              <a:avLst>
                <a:gd name="adj" fmla="val 38104"/>
              </a:avLst>
            </a:prstGeom>
            <a:solidFill>
              <a:srgbClr val="DC690A"/>
            </a:solidFill>
            <a:ln w="25400" cap="flat" cmpd="sng" algn="ctr">
              <a:solidFill>
                <a:srgbClr val="DC690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1524000" y="1981200"/>
            <a:ext cx="6043224" cy="3057374"/>
            <a:chOff x="281375" y="901348"/>
            <a:chExt cx="6043224" cy="3057374"/>
          </a:xfrm>
        </p:grpSpPr>
        <p:sp>
          <p:nvSpPr>
            <p:cNvPr id="183" name="Isosceles Triangle 182"/>
            <p:cNvSpPr/>
            <p:nvPr/>
          </p:nvSpPr>
          <p:spPr>
            <a:xfrm rot="16200000">
              <a:off x="1438590" y="3699240"/>
              <a:ext cx="66476" cy="138640"/>
            </a:xfrm>
            <a:prstGeom prst="triangle">
              <a:avLst/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84" name="Isosceles Triangle 183"/>
            <p:cNvSpPr/>
            <p:nvPr/>
          </p:nvSpPr>
          <p:spPr>
            <a:xfrm rot="5400000" flipH="1">
              <a:off x="5067064" y="3704644"/>
              <a:ext cx="66476" cy="138640"/>
            </a:xfrm>
            <a:prstGeom prst="triangle">
              <a:avLst/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85" name="Isosceles Triangle 184"/>
            <p:cNvSpPr/>
            <p:nvPr/>
          </p:nvSpPr>
          <p:spPr>
            <a:xfrm rot="10800000" flipV="1">
              <a:off x="3151324" y="3230812"/>
              <a:ext cx="305457" cy="37370"/>
            </a:xfrm>
            <a:prstGeom prst="triangle">
              <a:avLst/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86" name="Parallelogram 185"/>
            <p:cNvSpPr/>
            <p:nvPr/>
          </p:nvSpPr>
          <p:spPr>
            <a:xfrm rot="840000" flipH="1">
              <a:off x="3247047" y="2885127"/>
              <a:ext cx="222391" cy="343693"/>
            </a:xfrm>
            <a:prstGeom prst="parallelogram">
              <a:avLst>
                <a:gd name="adj" fmla="val 38104"/>
              </a:avLst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87" name="Parallelogram 186"/>
            <p:cNvSpPr/>
            <p:nvPr/>
          </p:nvSpPr>
          <p:spPr>
            <a:xfrm rot="20760000">
              <a:off x="1352057" y="3422336"/>
              <a:ext cx="222391" cy="343693"/>
            </a:xfrm>
            <a:prstGeom prst="parallelogram">
              <a:avLst>
                <a:gd name="adj" fmla="val 38104"/>
              </a:avLst>
            </a:prstGeom>
            <a:solidFill>
              <a:srgbClr val="DC690A"/>
            </a:solidFill>
            <a:ln w="1270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88" name="Diamond 3"/>
            <p:cNvSpPr/>
            <p:nvPr/>
          </p:nvSpPr>
          <p:spPr>
            <a:xfrm>
              <a:off x="1429757" y="3211300"/>
              <a:ext cx="3737108" cy="747422"/>
            </a:xfrm>
            <a:custGeom>
              <a:avLst/>
              <a:gdLst/>
              <a:ahLst/>
              <a:cxnLst/>
              <a:rect l="l" t="t" r="r" b="b"/>
              <a:pathLst>
                <a:path w="4572000" h="778076">
                  <a:moveTo>
                    <a:pt x="2286000" y="0"/>
                  </a:moveTo>
                  <a:lnTo>
                    <a:pt x="4572000" y="571500"/>
                  </a:lnTo>
                  <a:lnTo>
                    <a:pt x="3745696" y="778076"/>
                  </a:lnTo>
                  <a:cubicBezTo>
                    <a:pt x="3392481" y="675106"/>
                    <a:pt x="2869531" y="610262"/>
                    <a:pt x="2286000" y="610262"/>
                  </a:cubicBezTo>
                  <a:cubicBezTo>
                    <a:pt x="1702470" y="610262"/>
                    <a:pt x="1179519" y="675106"/>
                    <a:pt x="826304" y="778076"/>
                  </a:cubicBezTo>
                  <a:lnTo>
                    <a:pt x="0" y="571500"/>
                  </a:lnTo>
                  <a:close/>
                </a:path>
              </a:pathLst>
            </a:custGeom>
            <a:solidFill>
              <a:srgbClr val="4F81BD">
                <a:alpha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89" name="Diamond 3"/>
            <p:cNvSpPr/>
            <p:nvPr/>
          </p:nvSpPr>
          <p:spPr>
            <a:xfrm>
              <a:off x="1426921" y="2948214"/>
              <a:ext cx="3737108" cy="635992"/>
            </a:xfrm>
            <a:custGeom>
              <a:avLst/>
              <a:gdLst/>
              <a:ahLst/>
              <a:cxnLst/>
              <a:rect l="l" t="t" r="r" b="b"/>
              <a:pathLst>
                <a:path w="4572000" h="778076">
                  <a:moveTo>
                    <a:pt x="2286000" y="0"/>
                  </a:moveTo>
                  <a:lnTo>
                    <a:pt x="4572000" y="571500"/>
                  </a:lnTo>
                  <a:lnTo>
                    <a:pt x="3745696" y="778076"/>
                  </a:lnTo>
                  <a:cubicBezTo>
                    <a:pt x="3392481" y="675106"/>
                    <a:pt x="2869531" y="610262"/>
                    <a:pt x="2286000" y="610262"/>
                  </a:cubicBezTo>
                  <a:cubicBezTo>
                    <a:pt x="1702470" y="610262"/>
                    <a:pt x="1179519" y="675106"/>
                    <a:pt x="826304" y="778076"/>
                  </a:cubicBezTo>
                  <a:lnTo>
                    <a:pt x="0" y="571500"/>
                  </a:lnTo>
                  <a:close/>
                </a:path>
              </a:pathLst>
            </a:custGeom>
            <a:solidFill>
              <a:srgbClr val="4F81BD">
                <a:alpha val="74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90" name="Parallelogram 189"/>
            <p:cNvSpPr/>
            <p:nvPr/>
          </p:nvSpPr>
          <p:spPr>
            <a:xfrm rot="20755528">
              <a:off x="4424736" y="3517529"/>
              <a:ext cx="804852" cy="349590"/>
            </a:xfrm>
            <a:prstGeom prst="parallelogram">
              <a:avLst/>
            </a:prstGeom>
            <a:solidFill>
              <a:srgbClr val="4F81BD">
                <a:alpha val="74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91" name="Parallelogram 190"/>
            <p:cNvSpPr/>
            <p:nvPr/>
          </p:nvSpPr>
          <p:spPr>
            <a:xfrm rot="844472" flipH="1">
              <a:off x="1345575" y="3518861"/>
              <a:ext cx="815809" cy="349590"/>
            </a:xfrm>
            <a:prstGeom prst="parallelogram">
              <a:avLst/>
            </a:prstGeom>
            <a:solidFill>
              <a:srgbClr val="4F81BD">
                <a:alpha val="74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1568839" y="2850558"/>
              <a:ext cx="3429024" cy="355302"/>
              <a:chOff x="2489491" y="3451474"/>
              <a:chExt cx="4195088" cy="434679"/>
            </a:xfrm>
          </p:grpSpPr>
          <p:sp>
            <p:nvSpPr>
              <p:cNvPr id="264" name="Parallelogram 263"/>
              <p:cNvSpPr/>
              <p:nvPr/>
            </p:nvSpPr>
            <p:spPr>
              <a:xfrm rot="20755528">
                <a:off x="2489491" y="3451474"/>
                <a:ext cx="2194560" cy="427691"/>
              </a:xfrm>
              <a:prstGeom prst="parallelogram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65" name="Parallelogram 264"/>
              <p:cNvSpPr/>
              <p:nvPr/>
            </p:nvSpPr>
            <p:spPr>
              <a:xfrm rot="844472" flipH="1">
                <a:off x="4517451" y="3455224"/>
                <a:ext cx="2167128" cy="430929"/>
              </a:xfrm>
              <a:prstGeom prst="parallelogram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1963789" y="2973222"/>
              <a:ext cx="2667477" cy="512960"/>
              <a:chOff x="2972675" y="882172"/>
              <a:chExt cx="3263407" cy="627558"/>
            </a:xfrm>
          </p:grpSpPr>
          <p:grpSp>
            <p:nvGrpSpPr>
              <p:cNvPr id="248" name="Group 247"/>
              <p:cNvGrpSpPr/>
              <p:nvPr/>
            </p:nvGrpSpPr>
            <p:grpSpPr>
              <a:xfrm>
                <a:off x="2972675" y="882172"/>
                <a:ext cx="3263407" cy="627558"/>
                <a:chOff x="2972675" y="882172"/>
                <a:chExt cx="3263407" cy="627558"/>
              </a:xfrm>
            </p:grpSpPr>
            <p:sp>
              <p:nvSpPr>
                <p:cNvPr id="258" name="Diamond 21"/>
                <p:cNvSpPr/>
                <p:nvPr/>
              </p:nvSpPr>
              <p:spPr>
                <a:xfrm>
                  <a:off x="2989716" y="944102"/>
                  <a:ext cx="3224304" cy="565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4304" h="565628">
                      <a:moveTo>
                        <a:pt x="1612152" y="0"/>
                      </a:moveTo>
                      <a:lnTo>
                        <a:pt x="3224304" y="403038"/>
                      </a:lnTo>
                      <a:lnTo>
                        <a:pt x="2573944" y="565628"/>
                      </a:lnTo>
                      <a:cubicBezTo>
                        <a:pt x="2428517" y="545363"/>
                        <a:pt x="2274852" y="530132"/>
                        <a:pt x="2114913" y="520227"/>
                      </a:cubicBezTo>
                      <a:cubicBezTo>
                        <a:pt x="2227274" y="489827"/>
                        <a:pt x="2295403" y="448421"/>
                        <a:pt x="2295403" y="403038"/>
                      </a:cubicBezTo>
                      <a:cubicBezTo>
                        <a:pt x="2295403" y="305009"/>
                        <a:pt x="1977529" y="225540"/>
                        <a:pt x="1585412" y="225540"/>
                      </a:cubicBezTo>
                      <a:cubicBezTo>
                        <a:pt x="1193295" y="225540"/>
                        <a:pt x="875421" y="305009"/>
                        <a:pt x="875421" y="403038"/>
                      </a:cubicBezTo>
                      <a:cubicBezTo>
                        <a:pt x="875421" y="449850"/>
                        <a:pt x="947909" y="492430"/>
                        <a:pt x="1066542" y="523448"/>
                      </a:cubicBezTo>
                      <a:cubicBezTo>
                        <a:pt x="921954" y="532899"/>
                        <a:pt x="782735" y="547114"/>
                        <a:pt x="650361" y="565628"/>
                      </a:cubicBezTo>
                      <a:lnTo>
                        <a:pt x="0" y="403038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259" name="Parallelogram 258"/>
                <p:cNvSpPr/>
                <p:nvPr/>
              </p:nvSpPr>
              <p:spPr>
                <a:xfrm rot="840000" flipH="1">
                  <a:off x="2972675" y="1367142"/>
                  <a:ext cx="687560" cy="67325"/>
                </a:xfrm>
                <a:prstGeom prst="parallelogram">
                  <a:avLst>
                    <a:gd name="adj" fmla="val 28431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260" name="Parallelogram 259"/>
                <p:cNvSpPr/>
                <p:nvPr/>
              </p:nvSpPr>
              <p:spPr>
                <a:xfrm rot="21240000" flipH="1" flipV="1">
                  <a:off x="3635397" y="1425800"/>
                  <a:ext cx="429768" cy="64008"/>
                </a:xfrm>
                <a:prstGeom prst="parallelogram">
                  <a:avLst>
                    <a:gd name="adj" fmla="val 9198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261" name="Parallelogram 260"/>
                <p:cNvSpPr/>
                <p:nvPr/>
              </p:nvSpPr>
              <p:spPr>
                <a:xfrm rot="20760000">
                  <a:off x="5555227" y="1367233"/>
                  <a:ext cx="680855" cy="67325"/>
                </a:xfrm>
                <a:prstGeom prst="parallelogram">
                  <a:avLst>
                    <a:gd name="adj" fmla="val 28431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262" name="Parallelogram 261"/>
                <p:cNvSpPr/>
                <p:nvPr/>
              </p:nvSpPr>
              <p:spPr>
                <a:xfrm rot="360000" flipV="1">
                  <a:off x="5103242" y="1423414"/>
                  <a:ext cx="472441" cy="66551"/>
                </a:xfrm>
                <a:prstGeom prst="parallelogram">
                  <a:avLst>
                    <a:gd name="adj" fmla="val 9198"/>
                  </a:avLst>
                </a:pr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263" name="Diamond 21"/>
                <p:cNvSpPr/>
                <p:nvPr/>
              </p:nvSpPr>
              <p:spPr>
                <a:xfrm>
                  <a:off x="2990848" y="882172"/>
                  <a:ext cx="3224304" cy="565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4304" h="565628">
                      <a:moveTo>
                        <a:pt x="1612152" y="0"/>
                      </a:moveTo>
                      <a:lnTo>
                        <a:pt x="3224304" y="403038"/>
                      </a:lnTo>
                      <a:lnTo>
                        <a:pt x="2573944" y="565628"/>
                      </a:lnTo>
                      <a:cubicBezTo>
                        <a:pt x="2428517" y="545363"/>
                        <a:pt x="2274852" y="530132"/>
                        <a:pt x="2114913" y="520227"/>
                      </a:cubicBezTo>
                      <a:cubicBezTo>
                        <a:pt x="2227274" y="489827"/>
                        <a:pt x="2295403" y="448421"/>
                        <a:pt x="2295403" y="403038"/>
                      </a:cubicBezTo>
                      <a:cubicBezTo>
                        <a:pt x="2295403" y="305009"/>
                        <a:pt x="1977529" y="225540"/>
                        <a:pt x="1585412" y="225540"/>
                      </a:cubicBezTo>
                      <a:cubicBezTo>
                        <a:pt x="1193295" y="225540"/>
                        <a:pt x="875421" y="305009"/>
                        <a:pt x="875421" y="403038"/>
                      </a:cubicBezTo>
                      <a:cubicBezTo>
                        <a:pt x="875421" y="449850"/>
                        <a:pt x="947909" y="492430"/>
                        <a:pt x="1066542" y="523448"/>
                      </a:cubicBezTo>
                      <a:cubicBezTo>
                        <a:pt x="921954" y="532899"/>
                        <a:pt x="782735" y="547114"/>
                        <a:pt x="650361" y="565628"/>
                      </a:cubicBezTo>
                      <a:lnTo>
                        <a:pt x="0" y="403038"/>
                      </a:lnTo>
                      <a:close/>
                    </a:path>
                  </a:pathLst>
                </a:custGeom>
                <a:solidFill>
                  <a:srgbClr val="DC690A"/>
                </a:solidFill>
                <a:ln w="25400" cap="flat" cmpd="sng" algn="ctr">
                  <a:solidFill>
                    <a:srgbClr val="F79646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</a:endParaRPr>
                </a:p>
              </p:txBody>
            </p:sp>
          </p:grpSp>
          <p:sp>
            <p:nvSpPr>
              <p:cNvPr id="249" name="Oval 51"/>
              <p:cNvSpPr/>
              <p:nvPr/>
            </p:nvSpPr>
            <p:spPr>
              <a:xfrm>
                <a:off x="3740943" y="1062260"/>
                <a:ext cx="1669257" cy="353465"/>
              </a:xfrm>
              <a:custGeom>
                <a:avLst/>
                <a:gdLst/>
                <a:ahLst/>
                <a:cxnLst/>
                <a:rect l="l" t="t" r="r" b="b"/>
                <a:pathLst>
                  <a:path w="1669257" h="353465">
                    <a:moveTo>
                      <a:pt x="834629" y="0"/>
                    </a:moveTo>
                    <a:cubicBezTo>
                      <a:pt x="1295581" y="0"/>
                      <a:pt x="1669257" y="100699"/>
                      <a:pt x="1669257" y="224918"/>
                    </a:cubicBezTo>
                    <a:cubicBezTo>
                      <a:pt x="1669257" y="271508"/>
                      <a:pt x="1616692" y="314789"/>
                      <a:pt x="1526671" y="350687"/>
                    </a:cubicBezTo>
                    <a:lnTo>
                      <a:pt x="1365464" y="338569"/>
                    </a:lnTo>
                    <a:lnTo>
                      <a:pt x="1365464" y="333769"/>
                    </a:lnTo>
                    <a:cubicBezTo>
                      <a:pt x="1481541" y="304253"/>
                      <a:pt x="1552158" y="263767"/>
                      <a:pt x="1552158" y="219332"/>
                    </a:cubicBezTo>
                    <a:cubicBezTo>
                      <a:pt x="1552158" y="124643"/>
                      <a:pt x="1231481" y="47882"/>
                      <a:pt x="835905" y="47882"/>
                    </a:cubicBezTo>
                    <a:cubicBezTo>
                      <a:pt x="440329" y="47882"/>
                      <a:pt x="119651" y="124643"/>
                      <a:pt x="119651" y="219332"/>
                    </a:cubicBezTo>
                    <a:cubicBezTo>
                      <a:pt x="119651" y="264944"/>
                      <a:pt x="194062" y="306397"/>
                      <a:pt x="315559" y="336518"/>
                    </a:cubicBezTo>
                    <a:lnTo>
                      <a:pt x="315559" y="340617"/>
                    </a:lnTo>
                    <a:cubicBezTo>
                      <a:pt x="259887" y="343716"/>
                      <a:pt x="205048" y="348202"/>
                      <a:pt x="151092" y="353465"/>
                    </a:cubicBezTo>
                    <a:cubicBezTo>
                      <a:pt x="55813" y="317420"/>
                      <a:pt x="0" y="272925"/>
                      <a:pt x="0" y="224918"/>
                    </a:cubicBezTo>
                    <a:cubicBezTo>
                      <a:pt x="0" y="100699"/>
                      <a:pt x="373676" y="0"/>
                      <a:pt x="834629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50" name="Rectangle 62"/>
              <p:cNvSpPr/>
              <p:nvPr/>
            </p:nvSpPr>
            <p:spPr>
              <a:xfrm flipH="1">
                <a:off x="3733800" y="1154905"/>
                <a:ext cx="139844" cy="245834"/>
              </a:xfrm>
              <a:custGeom>
                <a:avLst/>
                <a:gdLst/>
                <a:ahLst/>
                <a:cxnLst/>
                <a:rect l="l" t="t" r="r" b="b"/>
                <a:pathLst>
                  <a:path w="132052" h="260513">
                    <a:moveTo>
                      <a:pt x="119808" y="0"/>
                    </a:moveTo>
                    <a:lnTo>
                      <a:pt x="132052" y="0"/>
                    </a:lnTo>
                    <a:lnTo>
                      <a:pt x="132052" y="73819"/>
                    </a:lnTo>
                    <a:lnTo>
                      <a:pt x="131513" y="73819"/>
                    </a:lnTo>
                    <a:lnTo>
                      <a:pt x="131513" y="140023"/>
                    </a:lnTo>
                    <a:cubicBezTo>
                      <a:pt x="131837" y="140608"/>
                      <a:pt x="131845" y="141202"/>
                      <a:pt x="131845" y="141797"/>
                    </a:cubicBezTo>
                    <a:lnTo>
                      <a:pt x="131513" y="143571"/>
                    </a:lnTo>
                    <a:lnTo>
                      <a:pt x="131513" y="149591"/>
                    </a:lnTo>
                    <a:lnTo>
                      <a:pt x="130387" y="149591"/>
                    </a:lnTo>
                    <a:cubicBezTo>
                      <a:pt x="126082" y="190720"/>
                      <a:pt x="80140" y="228937"/>
                      <a:pt x="3637" y="260513"/>
                    </a:cubicBezTo>
                    <a:lnTo>
                      <a:pt x="0" y="260513"/>
                    </a:lnTo>
                    <a:lnTo>
                      <a:pt x="0" y="102362"/>
                    </a:lnTo>
                    <a:cubicBezTo>
                      <a:pt x="69562" y="73206"/>
                      <a:pt x="112437" y="37969"/>
                      <a:pt x="11980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51" name="Rectangle 71"/>
              <p:cNvSpPr/>
              <p:nvPr/>
            </p:nvSpPr>
            <p:spPr>
              <a:xfrm>
                <a:off x="3862203" y="970306"/>
                <a:ext cx="1424464" cy="280690"/>
              </a:xfrm>
              <a:custGeom>
                <a:avLst/>
                <a:gdLst/>
                <a:ahLst/>
                <a:cxnLst/>
                <a:rect l="l" t="t" r="r" b="b"/>
                <a:pathLst>
                  <a:path w="1424464" h="280690">
                    <a:moveTo>
                      <a:pt x="560944" y="0"/>
                    </a:moveTo>
                    <a:lnTo>
                      <a:pt x="856243" y="0"/>
                    </a:lnTo>
                    <a:cubicBezTo>
                      <a:pt x="1160851" y="14781"/>
                      <a:pt x="1395205" y="75033"/>
                      <a:pt x="1424464" y="150820"/>
                    </a:cubicBezTo>
                    <a:lnTo>
                      <a:pt x="1424464" y="280690"/>
                    </a:lnTo>
                    <a:lnTo>
                      <a:pt x="1305541" y="280690"/>
                    </a:lnTo>
                    <a:cubicBezTo>
                      <a:pt x="1177698" y="234228"/>
                      <a:pt x="958806" y="203750"/>
                      <a:pt x="710261" y="203750"/>
                    </a:cubicBezTo>
                    <a:cubicBezTo>
                      <a:pt x="461717" y="203750"/>
                      <a:pt x="242825" y="234228"/>
                      <a:pt x="114981" y="280690"/>
                    </a:cubicBezTo>
                    <a:lnTo>
                      <a:pt x="0" y="280690"/>
                    </a:lnTo>
                    <a:lnTo>
                      <a:pt x="0" y="139220"/>
                    </a:lnTo>
                    <a:cubicBezTo>
                      <a:pt x="48300" y="68464"/>
                      <a:pt x="273297" y="13949"/>
                      <a:pt x="560944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52" name="Parallelogram 251"/>
              <p:cNvSpPr/>
              <p:nvPr/>
            </p:nvSpPr>
            <p:spPr>
              <a:xfrm rot="21217699">
                <a:off x="3868590" y="1258066"/>
                <a:ext cx="198177" cy="142755"/>
              </a:xfrm>
              <a:prstGeom prst="parallelogram">
                <a:avLst>
                  <a:gd name="adj" fmla="val 9935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53" name="Parallelogram 252"/>
              <p:cNvSpPr/>
              <p:nvPr/>
            </p:nvSpPr>
            <p:spPr>
              <a:xfrm rot="300000" flipH="1">
                <a:off x="5101350" y="1258713"/>
                <a:ext cx="183317" cy="142755"/>
              </a:xfrm>
              <a:prstGeom prst="parallelogram">
                <a:avLst>
                  <a:gd name="adj" fmla="val 9935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5122047" y="1329443"/>
                <a:ext cx="146304" cy="117710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55" name="Rectangle 62"/>
              <p:cNvSpPr/>
              <p:nvPr/>
            </p:nvSpPr>
            <p:spPr>
              <a:xfrm>
                <a:off x="5276307" y="1143000"/>
                <a:ext cx="132052" cy="262894"/>
              </a:xfrm>
              <a:custGeom>
                <a:avLst/>
                <a:gdLst/>
                <a:ahLst/>
                <a:cxnLst/>
                <a:rect l="l" t="t" r="r" b="b"/>
                <a:pathLst>
                  <a:path w="132052" h="260513">
                    <a:moveTo>
                      <a:pt x="119808" y="0"/>
                    </a:moveTo>
                    <a:lnTo>
                      <a:pt x="132052" y="0"/>
                    </a:lnTo>
                    <a:lnTo>
                      <a:pt x="132052" y="73819"/>
                    </a:lnTo>
                    <a:lnTo>
                      <a:pt x="131513" y="73819"/>
                    </a:lnTo>
                    <a:lnTo>
                      <a:pt x="131513" y="140023"/>
                    </a:lnTo>
                    <a:cubicBezTo>
                      <a:pt x="131837" y="140608"/>
                      <a:pt x="131845" y="141202"/>
                      <a:pt x="131845" y="141797"/>
                    </a:cubicBezTo>
                    <a:lnTo>
                      <a:pt x="131513" y="143571"/>
                    </a:lnTo>
                    <a:lnTo>
                      <a:pt x="131513" y="149591"/>
                    </a:lnTo>
                    <a:lnTo>
                      <a:pt x="130387" y="149591"/>
                    </a:lnTo>
                    <a:cubicBezTo>
                      <a:pt x="126082" y="190720"/>
                      <a:pt x="80140" y="228937"/>
                      <a:pt x="3637" y="260513"/>
                    </a:cubicBezTo>
                    <a:lnTo>
                      <a:pt x="0" y="260513"/>
                    </a:lnTo>
                    <a:lnTo>
                      <a:pt x="0" y="102362"/>
                    </a:lnTo>
                    <a:cubicBezTo>
                      <a:pt x="69562" y="73206"/>
                      <a:pt x="112437" y="37969"/>
                      <a:pt x="11980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56" name="Oval 51"/>
              <p:cNvSpPr/>
              <p:nvPr/>
            </p:nvSpPr>
            <p:spPr>
              <a:xfrm>
                <a:off x="3740943" y="914400"/>
                <a:ext cx="1669257" cy="353465"/>
              </a:xfrm>
              <a:custGeom>
                <a:avLst/>
                <a:gdLst/>
                <a:ahLst/>
                <a:cxnLst/>
                <a:rect l="l" t="t" r="r" b="b"/>
                <a:pathLst>
                  <a:path w="1669257" h="353465">
                    <a:moveTo>
                      <a:pt x="834629" y="0"/>
                    </a:moveTo>
                    <a:cubicBezTo>
                      <a:pt x="1295581" y="0"/>
                      <a:pt x="1669257" y="100699"/>
                      <a:pt x="1669257" y="224918"/>
                    </a:cubicBezTo>
                    <a:cubicBezTo>
                      <a:pt x="1669257" y="271508"/>
                      <a:pt x="1616692" y="314789"/>
                      <a:pt x="1526671" y="350687"/>
                    </a:cubicBezTo>
                    <a:lnTo>
                      <a:pt x="1365464" y="338569"/>
                    </a:lnTo>
                    <a:lnTo>
                      <a:pt x="1365464" y="333769"/>
                    </a:lnTo>
                    <a:cubicBezTo>
                      <a:pt x="1481541" y="304253"/>
                      <a:pt x="1552158" y="263767"/>
                      <a:pt x="1552158" y="219332"/>
                    </a:cubicBezTo>
                    <a:cubicBezTo>
                      <a:pt x="1552158" y="124643"/>
                      <a:pt x="1231481" y="47882"/>
                      <a:pt x="835905" y="47882"/>
                    </a:cubicBezTo>
                    <a:cubicBezTo>
                      <a:pt x="440329" y="47882"/>
                      <a:pt x="119651" y="124643"/>
                      <a:pt x="119651" y="219332"/>
                    </a:cubicBezTo>
                    <a:cubicBezTo>
                      <a:pt x="119651" y="264944"/>
                      <a:pt x="194062" y="306397"/>
                      <a:pt x="315559" y="336518"/>
                    </a:cubicBezTo>
                    <a:lnTo>
                      <a:pt x="315559" y="340617"/>
                    </a:lnTo>
                    <a:cubicBezTo>
                      <a:pt x="259887" y="343716"/>
                      <a:pt x="205048" y="348202"/>
                      <a:pt x="151092" y="353465"/>
                    </a:cubicBezTo>
                    <a:cubicBezTo>
                      <a:pt x="55813" y="317420"/>
                      <a:pt x="0" y="272925"/>
                      <a:pt x="0" y="224918"/>
                    </a:cubicBezTo>
                    <a:cubicBezTo>
                      <a:pt x="0" y="100699"/>
                      <a:pt x="373676" y="0"/>
                      <a:pt x="834629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3889764" y="1338979"/>
                <a:ext cx="155448" cy="117710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1345575" y="2582289"/>
              <a:ext cx="3889400" cy="986176"/>
              <a:chOff x="2216349" y="390525"/>
              <a:chExt cx="4758315" cy="1206494"/>
            </a:xfrm>
          </p:grpSpPr>
          <p:sp>
            <p:nvSpPr>
              <p:cNvPr id="243" name="Parallelogram 242"/>
              <p:cNvSpPr/>
              <p:nvPr/>
            </p:nvSpPr>
            <p:spPr>
              <a:xfrm rot="20755528">
                <a:off x="5990003" y="1089934"/>
                <a:ext cx="984661" cy="411480"/>
              </a:xfrm>
              <a:prstGeom prst="parallelogram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44" name="Parallelogram 243"/>
              <p:cNvSpPr/>
              <p:nvPr/>
            </p:nvSpPr>
            <p:spPr>
              <a:xfrm rot="844472" flipH="1">
                <a:off x="2216349" y="1085243"/>
                <a:ext cx="998066" cy="427691"/>
              </a:xfrm>
              <a:prstGeom prst="parallelogram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45" name="Diamond 3"/>
              <p:cNvSpPr/>
              <p:nvPr/>
            </p:nvSpPr>
            <p:spPr>
              <a:xfrm>
                <a:off x="2295525" y="390525"/>
                <a:ext cx="4610100" cy="778076"/>
              </a:xfrm>
              <a:custGeom>
                <a:avLst/>
                <a:gdLst/>
                <a:ahLst/>
                <a:cxnLst/>
                <a:rect l="l" t="t" r="r" b="b"/>
                <a:pathLst>
                  <a:path w="4572000" h="778076">
                    <a:moveTo>
                      <a:pt x="2286000" y="0"/>
                    </a:moveTo>
                    <a:lnTo>
                      <a:pt x="4572000" y="571500"/>
                    </a:lnTo>
                    <a:lnTo>
                      <a:pt x="3745696" y="778076"/>
                    </a:lnTo>
                    <a:cubicBezTo>
                      <a:pt x="3700274" y="764835"/>
                      <a:pt x="3652045" y="752223"/>
                      <a:pt x="3601219" y="740393"/>
                    </a:cubicBezTo>
                    <a:lnTo>
                      <a:pt x="4264257" y="574633"/>
                    </a:lnTo>
                    <a:lnTo>
                      <a:pt x="2268030" y="75576"/>
                    </a:lnTo>
                    <a:lnTo>
                      <a:pt x="271802" y="574633"/>
                    </a:lnTo>
                    <a:lnTo>
                      <a:pt x="952826" y="744889"/>
                    </a:lnTo>
                    <a:cubicBezTo>
                      <a:pt x="908529" y="755230"/>
                      <a:pt x="866327" y="766409"/>
                      <a:pt x="826304" y="778076"/>
                    </a:cubicBezTo>
                    <a:lnTo>
                      <a:pt x="0" y="57150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46" name="Parallelogram 245"/>
              <p:cNvSpPr/>
              <p:nvPr/>
            </p:nvSpPr>
            <p:spPr>
              <a:xfrm rot="20755528">
                <a:off x="3096714" y="1169328"/>
                <a:ext cx="219250" cy="427691"/>
              </a:xfrm>
              <a:prstGeom prst="parallelogram">
                <a:avLst>
                  <a:gd name="adj" fmla="val 44645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47" name="Parallelogram 246"/>
              <p:cNvSpPr/>
              <p:nvPr/>
            </p:nvSpPr>
            <p:spPr>
              <a:xfrm rot="844472" flipH="1">
                <a:off x="5862039" y="1163174"/>
                <a:ext cx="269878" cy="427691"/>
              </a:xfrm>
              <a:prstGeom prst="parallelogram">
                <a:avLst>
                  <a:gd name="adj" fmla="val 39637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195" name="Cube 194"/>
            <p:cNvSpPr/>
            <p:nvPr/>
          </p:nvSpPr>
          <p:spPr>
            <a:xfrm>
              <a:off x="3117339" y="3257508"/>
              <a:ext cx="311426" cy="127460"/>
            </a:xfrm>
            <a:prstGeom prst="cube">
              <a:avLst>
                <a:gd name="adj" fmla="val 54057"/>
              </a:avLst>
            </a:prstGeom>
            <a:solidFill>
              <a:srgbClr val="DEC350"/>
            </a:solidFill>
            <a:ln w="25400" cap="flat" cmpd="sng" algn="ctr">
              <a:solidFill>
                <a:srgbClr val="9F8D2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196" name="Group 195"/>
            <p:cNvGrpSpPr/>
            <p:nvPr/>
          </p:nvGrpSpPr>
          <p:grpSpPr>
            <a:xfrm>
              <a:off x="281375" y="1461915"/>
              <a:ext cx="6043224" cy="1761742"/>
              <a:chOff x="914400" y="1752600"/>
              <a:chExt cx="7393316" cy="2155326"/>
            </a:xfrm>
          </p:grpSpPr>
          <p:sp>
            <p:nvSpPr>
              <p:cNvPr id="211" name="Diamond 96"/>
              <p:cNvSpPr/>
              <p:nvPr/>
            </p:nvSpPr>
            <p:spPr>
              <a:xfrm>
                <a:off x="5698430" y="3437449"/>
                <a:ext cx="1207196" cy="465983"/>
              </a:xfrm>
              <a:custGeom>
                <a:avLst/>
                <a:gdLst/>
                <a:ahLst/>
                <a:cxnLst/>
                <a:rect l="l" t="t" r="r" b="b"/>
                <a:pathLst>
                  <a:path w="1207196" h="465983">
                    <a:moveTo>
                      <a:pt x="159446" y="0"/>
                    </a:moveTo>
                    <a:lnTo>
                      <a:pt x="1207196" y="261938"/>
                    </a:lnTo>
                    <a:lnTo>
                      <a:pt x="391017" y="465983"/>
                    </a:lnTo>
                    <a:cubicBezTo>
                      <a:pt x="307352" y="444646"/>
                      <a:pt x="218409" y="425537"/>
                      <a:pt x="124805" y="409126"/>
                    </a:cubicBezTo>
                    <a:cubicBezTo>
                      <a:pt x="225914" y="361726"/>
                      <a:pt x="282951" y="307044"/>
                      <a:pt x="282951" y="249031"/>
                    </a:cubicBezTo>
                    <a:cubicBezTo>
                      <a:pt x="282951" y="170191"/>
                      <a:pt x="177608" y="97503"/>
                      <a:pt x="0" y="39862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12" name="Diamond 97"/>
              <p:cNvSpPr/>
              <p:nvPr/>
            </p:nvSpPr>
            <p:spPr>
              <a:xfrm>
                <a:off x="3557587" y="3123273"/>
                <a:ext cx="2095500" cy="295521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295521">
                    <a:moveTo>
                      <a:pt x="1047750" y="0"/>
                    </a:moveTo>
                    <a:lnTo>
                      <a:pt x="2095500" y="261938"/>
                    </a:lnTo>
                    <a:lnTo>
                      <a:pt x="1961167" y="295521"/>
                    </a:lnTo>
                    <a:cubicBezTo>
                      <a:pt x="1715081" y="238959"/>
                      <a:pt x="1387774" y="204785"/>
                      <a:pt x="1028540" y="204785"/>
                    </a:cubicBezTo>
                    <a:cubicBezTo>
                      <a:pt x="679020" y="204785"/>
                      <a:pt x="359723" y="237136"/>
                      <a:pt x="116040" y="29094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13" name="Diamond 98"/>
              <p:cNvSpPr/>
              <p:nvPr/>
            </p:nvSpPr>
            <p:spPr>
              <a:xfrm>
                <a:off x="2278379" y="3435788"/>
                <a:ext cx="1188248" cy="472138"/>
              </a:xfrm>
              <a:custGeom>
                <a:avLst/>
                <a:gdLst/>
                <a:ahLst/>
                <a:cxnLst/>
                <a:rect l="l" t="t" r="r" b="b"/>
                <a:pathLst>
                  <a:path w="1188248" h="472138">
                    <a:moveTo>
                      <a:pt x="1047750" y="0"/>
                    </a:moveTo>
                    <a:lnTo>
                      <a:pt x="1188248" y="35125"/>
                    </a:lnTo>
                    <a:cubicBezTo>
                      <a:pt x="1020763" y="91809"/>
                      <a:pt x="922022" y="162373"/>
                      <a:pt x="922022" y="238702"/>
                    </a:cubicBezTo>
                    <a:cubicBezTo>
                      <a:pt x="922022" y="303384"/>
                      <a:pt x="992928" y="363926"/>
                      <a:pt x="1116542" y="415255"/>
                    </a:cubicBezTo>
                    <a:cubicBezTo>
                      <a:pt x="1019599" y="431614"/>
                      <a:pt x="927497" y="450887"/>
                      <a:pt x="840803" y="47213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14" name="Rectangle 109"/>
              <p:cNvSpPr/>
              <p:nvPr/>
            </p:nvSpPr>
            <p:spPr>
              <a:xfrm>
                <a:off x="3691500" y="2866095"/>
                <a:ext cx="1828233" cy="551659"/>
              </a:xfrm>
              <a:custGeom>
                <a:avLst/>
                <a:gdLst/>
                <a:ahLst/>
                <a:cxnLst/>
                <a:rect l="l" t="t" r="r" b="b"/>
                <a:pathLst>
                  <a:path w="1828233" h="551659">
                    <a:moveTo>
                      <a:pt x="904151" y="0"/>
                    </a:moveTo>
                    <a:cubicBezTo>
                      <a:pt x="1259259" y="0"/>
                      <a:pt x="1583169" y="33394"/>
                      <a:pt x="1828233" y="88943"/>
                    </a:cubicBezTo>
                    <a:lnTo>
                      <a:pt x="1828233" y="551659"/>
                    </a:lnTo>
                    <a:cubicBezTo>
                      <a:pt x="1582594" y="495543"/>
                      <a:pt x="1256793" y="461716"/>
                      <a:pt x="899388" y="461716"/>
                    </a:cubicBezTo>
                    <a:cubicBezTo>
                      <a:pt x="556060" y="461716"/>
                      <a:pt x="241893" y="492931"/>
                      <a:pt x="0" y="545463"/>
                    </a:cubicBezTo>
                    <a:lnTo>
                      <a:pt x="0" y="84624"/>
                    </a:lnTo>
                    <a:cubicBezTo>
                      <a:pt x="242553" y="31624"/>
                      <a:pt x="558580" y="0"/>
                      <a:pt x="904151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15" name="Diamond 97"/>
              <p:cNvSpPr/>
              <p:nvPr/>
            </p:nvSpPr>
            <p:spPr>
              <a:xfrm>
                <a:off x="3565208" y="2666073"/>
                <a:ext cx="2095500" cy="295521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295521">
                    <a:moveTo>
                      <a:pt x="1047750" y="0"/>
                    </a:moveTo>
                    <a:lnTo>
                      <a:pt x="2095500" y="261938"/>
                    </a:lnTo>
                    <a:lnTo>
                      <a:pt x="1961167" y="295521"/>
                    </a:lnTo>
                    <a:cubicBezTo>
                      <a:pt x="1715081" y="238959"/>
                      <a:pt x="1387774" y="204785"/>
                      <a:pt x="1028540" y="204785"/>
                    </a:cubicBezTo>
                    <a:cubicBezTo>
                      <a:pt x="679020" y="204785"/>
                      <a:pt x="359723" y="237136"/>
                      <a:pt x="116040" y="29094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16" name="Rectangle 119"/>
              <p:cNvSpPr/>
              <p:nvPr/>
            </p:nvSpPr>
            <p:spPr>
              <a:xfrm>
                <a:off x="3169474" y="3027994"/>
                <a:ext cx="307713" cy="637325"/>
              </a:xfrm>
              <a:custGeom>
                <a:avLst/>
                <a:gdLst/>
                <a:ahLst/>
                <a:cxnLst/>
                <a:rect l="l" t="t" r="r" b="b"/>
                <a:pathLst>
                  <a:path w="307713" h="637325">
                    <a:moveTo>
                      <a:pt x="0" y="0"/>
                    </a:moveTo>
                    <a:lnTo>
                      <a:pt x="307713" y="0"/>
                    </a:lnTo>
                    <a:lnTo>
                      <a:pt x="307713" y="448737"/>
                    </a:lnTo>
                    <a:lnTo>
                      <a:pt x="300543" y="448737"/>
                    </a:lnTo>
                    <a:lnTo>
                      <a:pt x="300543" y="444196"/>
                    </a:lnTo>
                    <a:lnTo>
                      <a:pt x="297875" y="444196"/>
                    </a:lnTo>
                    <a:lnTo>
                      <a:pt x="300011" y="444730"/>
                    </a:lnTo>
                    <a:cubicBezTo>
                      <a:pt x="140687" y="498652"/>
                      <a:pt x="43570" y="565135"/>
                      <a:pt x="35640" y="637325"/>
                    </a:cubicBezTo>
                    <a:lnTo>
                      <a:pt x="0" y="637325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17" name="Rectangle 119"/>
              <p:cNvSpPr/>
              <p:nvPr/>
            </p:nvSpPr>
            <p:spPr>
              <a:xfrm flipH="1">
                <a:off x="5707324" y="3028021"/>
                <a:ext cx="307713" cy="637325"/>
              </a:xfrm>
              <a:custGeom>
                <a:avLst/>
                <a:gdLst/>
                <a:ahLst/>
                <a:cxnLst/>
                <a:rect l="l" t="t" r="r" b="b"/>
                <a:pathLst>
                  <a:path w="307713" h="637325">
                    <a:moveTo>
                      <a:pt x="0" y="0"/>
                    </a:moveTo>
                    <a:lnTo>
                      <a:pt x="307713" y="0"/>
                    </a:lnTo>
                    <a:lnTo>
                      <a:pt x="307713" y="448737"/>
                    </a:lnTo>
                    <a:lnTo>
                      <a:pt x="300543" y="448737"/>
                    </a:lnTo>
                    <a:lnTo>
                      <a:pt x="300543" y="444196"/>
                    </a:lnTo>
                    <a:lnTo>
                      <a:pt x="297875" y="444196"/>
                    </a:lnTo>
                    <a:lnTo>
                      <a:pt x="300011" y="444730"/>
                    </a:lnTo>
                    <a:cubicBezTo>
                      <a:pt x="140687" y="498652"/>
                      <a:pt x="43570" y="565135"/>
                      <a:pt x="35640" y="637325"/>
                    </a:cubicBezTo>
                    <a:lnTo>
                      <a:pt x="0" y="637325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18" name="Diamond 96"/>
              <p:cNvSpPr/>
              <p:nvPr/>
            </p:nvSpPr>
            <p:spPr>
              <a:xfrm>
                <a:off x="5706051" y="2980249"/>
                <a:ext cx="1207196" cy="465983"/>
              </a:xfrm>
              <a:custGeom>
                <a:avLst/>
                <a:gdLst/>
                <a:ahLst/>
                <a:cxnLst/>
                <a:rect l="l" t="t" r="r" b="b"/>
                <a:pathLst>
                  <a:path w="1207196" h="465983">
                    <a:moveTo>
                      <a:pt x="159446" y="0"/>
                    </a:moveTo>
                    <a:lnTo>
                      <a:pt x="1207196" y="261938"/>
                    </a:lnTo>
                    <a:lnTo>
                      <a:pt x="391017" y="465983"/>
                    </a:lnTo>
                    <a:cubicBezTo>
                      <a:pt x="307352" y="444646"/>
                      <a:pt x="218409" y="425537"/>
                      <a:pt x="124805" y="409126"/>
                    </a:cubicBezTo>
                    <a:cubicBezTo>
                      <a:pt x="225914" y="361726"/>
                      <a:pt x="282951" y="307044"/>
                      <a:pt x="282951" y="249031"/>
                    </a:cubicBezTo>
                    <a:cubicBezTo>
                      <a:pt x="282951" y="170191"/>
                      <a:pt x="177608" y="97503"/>
                      <a:pt x="0" y="39862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19" name="Parallelogram 218"/>
              <p:cNvSpPr/>
              <p:nvPr/>
            </p:nvSpPr>
            <p:spPr>
              <a:xfrm rot="20749686">
                <a:off x="6001648" y="3367767"/>
                <a:ext cx="987552" cy="420624"/>
              </a:xfrm>
              <a:prstGeom prst="parallelogram">
                <a:avLst>
                  <a:gd name="adj" fmla="val 27576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20" name="Parallelogram 219"/>
              <p:cNvSpPr/>
              <p:nvPr/>
            </p:nvSpPr>
            <p:spPr>
              <a:xfrm rot="720000" flipH="1">
                <a:off x="5786617" y="3430359"/>
                <a:ext cx="342427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21" name="Parallelogram 220"/>
              <p:cNvSpPr/>
              <p:nvPr/>
            </p:nvSpPr>
            <p:spPr>
              <a:xfrm rot="888953" flipH="1">
                <a:off x="2216603" y="3361952"/>
                <a:ext cx="985829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22" name="Diamond 98"/>
              <p:cNvSpPr/>
              <p:nvPr/>
            </p:nvSpPr>
            <p:spPr>
              <a:xfrm>
                <a:off x="2286000" y="2978588"/>
                <a:ext cx="1188248" cy="472138"/>
              </a:xfrm>
              <a:custGeom>
                <a:avLst/>
                <a:gdLst/>
                <a:ahLst/>
                <a:cxnLst/>
                <a:rect l="l" t="t" r="r" b="b"/>
                <a:pathLst>
                  <a:path w="1188248" h="472138">
                    <a:moveTo>
                      <a:pt x="1047750" y="0"/>
                    </a:moveTo>
                    <a:lnTo>
                      <a:pt x="1188248" y="35125"/>
                    </a:lnTo>
                    <a:cubicBezTo>
                      <a:pt x="1020763" y="91809"/>
                      <a:pt x="922022" y="162373"/>
                      <a:pt x="922022" y="238702"/>
                    </a:cubicBezTo>
                    <a:cubicBezTo>
                      <a:pt x="922022" y="303384"/>
                      <a:pt x="992928" y="363926"/>
                      <a:pt x="1116542" y="415255"/>
                    </a:cubicBezTo>
                    <a:cubicBezTo>
                      <a:pt x="1019599" y="431614"/>
                      <a:pt x="927497" y="450887"/>
                      <a:pt x="840803" y="472138"/>
                    </a:cubicBezTo>
                    <a:lnTo>
                      <a:pt x="0" y="261938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23" name="Parallelogram 222"/>
              <p:cNvSpPr/>
              <p:nvPr/>
            </p:nvSpPr>
            <p:spPr>
              <a:xfrm rot="20880000">
                <a:off x="3069534" y="3441765"/>
                <a:ext cx="384405" cy="433271"/>
              </a:xfrm>
              <a:prstGeom prst="parallelogram">
                <a:avLst>
                  <a:gd name="adj" fmla="val 25493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24" name="Parallelogram 223"/>
              <p:cNvSpPr/>
              <p:nvPr/>
            </p:nvSpPr>
            <p:spPr>
              <a:xfrm rot="20880000">
                <a:off x="5484042" y="2958372"/>
                <a:ext cx="230057" cy="433271"/>
              </a:xfrm>
              <a:prstGeom prst="parallelogram">
                <a:avLst>
                  <a:gd name="adj" fmla="val 39667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25" name="Parallelogram 224"/>
              <p:cNvSpPr/>
              <p:nvPr/>
            </p:nvSpPr>
            <p:spPr>
              <a:xfrm rot="720000" flipH="1">
                <a:off x="3521603" y="2957532"/>
                <a:ext cx="221966" cy="433271"/>
              </a:xfrm>
              <a:prstGeom prst="parallelogram">
                <a:avLst>
                  <a:gd name="adj" fmla="val 39738"/>
                </a:avLst>
              </a:pr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26" name="Oval 132"/>
              <p:cNvSpPr/>
              <p:nvPr/>
            </p:nvSpPr>
            <p:spPr>
              <a:xfrm>
                <a:off x="914400" y="2286000"/>
                <a:ext cx="7393316" cy="1512955"/>
              </a:xfrm>
              <a:custGeom>
                <a:avLst/>
                <a:gdLst/>
                <a:ahLst/>
                <a:cxnLst/>
                <a:rect l="l" t="t" r="r" b="b"/>
                <a:pathLst>
                  <a:path w="7393316" h="1512955">
                    <a:moveTo>
                      <a:pt x="3696658" y="0"/>
                    </a:moveTo>
                    <a:cubicBezTo>
                      <a:pt x="5738266" y="0"/>
                      <a:pt x="7393316" y="413763"/>
                      <a:pt x="7393316" y="924165"/>
                    </a:cubicBezTo>
                    <a:cubicBezTo>
                      <a:pt x="7393316" y="1144780"/>
                      <a:pt x="7084105" y="1347339"/>
                      <a:pt x="6567967" y="1505739"/>
                    </a:cubicBezTo>
                    <a:lnTo>
                      <a:pt x="4931388" y="1096594"/>
                    </a:lnTo>
                    <a:cubicBezTo>
                      <a:pt x="5021152" y="1051521"/>
                      <a:pt x="5071309" y="1000048"/>
                      <a:pt x="5071309" y="945647"/>
                    </a:cubicBezTo>
                    <a:cubicBezTo>
                      <a:pt x="5071309" y="754318"/>
                      <a:pt x="4450898" y="599215"/>
                      <a:pt x="3685582" y="599215"/>
                    </a:cubicBezTo>
                    <a:cubicBezTo>
                      <a:pt x="2920266" y="599215"/>
                      <a:pt x="2299855" y="754318"/>
                      <a:pt x="2299855" y="945647"/>
                    </a:cubicBezTo>
                    <a:cubicBezTo>
                      <a:pt x="2299855" y="1004761"/>
                      <a:pt x="2359078" y="1060416"/>
                      <a:pt x="2463575" y="1108945"/>
                    </a:cubicBezTo>
                    <a:lnTo>
                      <a:pt x="847537" y="1512955"/>
                    </a:lnTo>
                    <a:cubicBezTo>
                      <a:pt x="318138" y="1353142"/>
                      <a:pt x="0" y="1147942"/>
                      <a:pt x="0" y="924165"/>
                    </a:cubicBezTo>
                    <a:cubicBezTo>
                      <a:pt x="0" y="413763"/>
                      <a:pt x="1655050" y="0"/>
                      <a:pt x="369665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27" name="Oval 132"/>
              <p:cNvSpPr/>
              <p:nvPr/>
            </p:nvSpPr>
            <p:spPr>
              <a:xfrm>
                <a:off x="914400" y="1752600"/>
                <a:ext cx="7393316" cy="1512955"/>
              </a:xfrm>
              <a:custGeom>
                <a:avLst/>
                <a:gdLst/>
                <a:ahLst/>
                <a:cxnLst/>
                <a:rect l="l" t="t" r="r" b="b"/>
                <a:pathLst>
                  <a:path w="7393316" h="1512955">
                    <a:moveTo>
                      <a:pt x="3696658" y="0"/>
                    </a:moveTo>
                    <a:cubicBezTo>
                      <a:pt x="5738266" y="0"/>
                      <a:pt x="7393316" y="413763"/>
                      <a:pt x="7393316" y="924165"/>
                    </a:cubicBezTo>
                    <a:cubicBezTo>
                      <a:pt x="7393316" y="1144780"/>
                      <a:pt x="7084105" y="1347339"/>
                      <a:pt x="6567967" y="1505739"/>
                    </a:cubicBezTo>
                    <a:lnTo>
                      <a:pt x="4931388" y="1096594"/>
                    </a:lnTo>
                    <a:cubicBezTo>
                      <a:pt x="5021152" y="1051521"/>
                      <a:pt x="5071309" y="1000048"/>
                      <a:pt x="5071309" y="945647"/>
                    </a:cubicBezTo>
                    <a:cubicBezTo>
                      <a:pt x="5071309" y="754318"/>
                      <a:pt x="4450898" y="599215"/>
                      <a:pt x="3685582" y="599215"/>
                    </a:cubicBezTo>
                    <a:cubicBezTo>
                      <a:pt x="2920266" y="599215"/>
                      <a:pt x="2299855" y="754318"/>
                      <a:pt x="2299855" y="945647"/>
                    </a:cubicBezTo>
                    <a:cubicBezTo>
                      <a:pt x="2299855" y="1004761"/>
                      <a:pt x="2359078" y="1060416"/>
                      <a:pt x="2463575" y="1108945"/>
                    </a:cubicBezTo>
                    <a:lnTo>
                      <a:pt x="847537" y="1512955"/>
                    </a:lnTo>
                    <a:cubicBezTo>
                      <a:pt x="318138" y="1353142"/>
                      <a:pt x="0" y="1147942"/>
                      <a:pt x="0" y="924165"/>
                    </a:cubicBezTo>
                    <a:cubicBezTo>
                      <a:pt x="0" y="413763"/>
                      <a:pt x="1655050" y="0"/>
                      <a:pt x="3696658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28" name="Rectangle 142"/>
              <p:cNvSpPr/>
              <p:nvPr/>
            </p:nvSpPr>
            <p:spPr>
              <a:xfrm>
                <a:off x="914400" y="2666075"/>
                <a:ext cx="837906" cy="1137057"/>
              </a:xfrm>
              <a:custGeom>
                <a:avLst/>
                <a:gdLst/>
                <a:ahLst/>
                <a:cxnLst/>
                <a:rect l="l" t="t" r="r" b="b"/>
                <a:pathLst>
                  <a:path w="837906" h="1137057">
                    <a:moveTo>
                      <a:pt x="0" y="10690"/>
                    </a:moveTo>
                    <a:cubicBezTo>
                      <a:pt x="0" y="233097"/>
                      <a:pt x="314254" y="437154"/>
                      <a:pt x="837906" y="596311"/>
                    </a:cubicBezTo>
                    <a:lnTo>
                      <a:pt x="837906" y="1137057"/>
                    </a:lnTo>
                    <a:lnTo>
                      <a:pt x="826710" y="1137057"/>
                    </a:lnTo>
                    <a:cubicBezTo>
                      <a:pt x="323148" y="982776"/>
                      <a:pt x="16218" y="786424"/>
                      <a:pt x="2987" y="572102"/>
                    </a:cubicBezTo>
                    <a:lnTo>
                      <a:pt x="0" y="572102"/>
                    </a:lnTo>
                    <a:close/>
                    <a:moveTo>
                      <a:pt x="0" y="0"/>
                    </a:moveTo>
                    <a:lnTo>
                      <a:pt x="1081" y="0"/>
                    </a:lnTo>
                    <a:lnTo>
                      <a:pt x="0" y="10690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29" name="Rectangle 142"/>
              <p:cNvSpPr/>
              <p:nvPr/>
            </p:nvSpPr>
            <p:spPr>
              <a:xfrm flipH="1">
                <a:off x="7469810" y="2657951"/>
                <a:ext cx="837906" cy="1137057"/>
              </a:xfrm>
              <a:custGeom>
                <a:avLst/>
                <a:gdLst/>
                <a:ahLst/>
                <a:cxnLst/>
                <a:rect l="l" t="t" r="r" b="b"/>
                <a:pathLst>
                  <a:path w="837906" h="1137057">
                    <a:moveTo>
                      <a:pt x="0" y="10690"/>
                    </a:moveTo>
                    <a:cubicBezTo>
                      <a:pt x="0" y="233097"/>
                      <a:pt x="314254" y="437154"/>
                      <a:pt x="837906" y="596311"/>
                    </a:cubicBezTo>
                    <a:lnTo>
                      <a:pt x="837906" y="1137057"/>
                    </a:lnTo>
                    <a:lnTo>
                      <a:pt x="826710" y="1137057"/>
                    </a:lnTo>
                    <a:cubicBezTo>
                      <a:pt x="323148" y="982776"/>
                      <a:pt x="16218" y="786424"/>
                      <a:pt x="2987" y="572102"/>
                    </a:cubicBezTo>
                    <a:lnTo>
                      <a:pt x="0" y="572102"/>
                    </a:lnTo>
                    <a:close/>
                    <a:moveTo>
                      <a:pt x="0" y="0"/>
                    </a:moveTo>
                    <a:lnTo>
                      <a:pt x="1081" y="0"/>
                    </a:lnTo>
                    <a:lnTo>
                      <a:pt x="0" y="10690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30" name="Rectangle 148"/>
              <p:cNvSpPr/>
              <p:nvPr/>
            </p:nvSpPr>
            <p:spPr>
              <a:xfrm>
                <a:off x="3220212" y="2362200"/>
                <a:ext cx="2776766" cy="866245"/>
              </a:xfrm>
              <a:custGeom>
                <a:avLst/>
                <a:gdLst/>
                <a:ahLst/>
                <a:cxnLst/>
                <a:rect l="l" t="t" r="r" b="b"/>
                <a:pathLst>
                  <a:path w="2776766" h="866245">
                    <a:moveTo>
                      <a:pt x="1057373" y="0"/>
                    </a:moveTo>
                    <a:lnTo>
                      <a:pt x="1702168" y="0"/>
                    </a:lnTo>
                    <a:cubicBezTo>
                      <a:pt x="2312027" y="35376"/>
                      <a:pt x="2765497" y="172473"/>
                      <a:pt x="2765497" y="336047"/>
                    </a:cubicBezTo>
                    <a:cubicBezTo>
                      <a:pt x="2765497" y="390448"/>
                      <a:pt x="2715340" y="441921"/>
                      <a:pt x="2625576" y="486994"/>
                    </a:cubicBezTo>
                    <a:lnTo>
                      <a:pt x="2776766" y="524792"/>
                    </a:lnTo>
                    <a:lnTo>
                      <a:pt x="2776766" y="866245"/>
                    </a:lnTo>
                    <a:lnTo>
                      <a:pt x="2764852" y="866245"/>
                    </a:lnTo>
                    <a:cubicBezTo>
                      <a:pt x="2758518" y="676379"/>
                      <a:pt x="2140785" y="523015"/>
                      <a:pt x="1379771" y="523015"/>
                    </a:cubicBezTo>
                    <a:cubicBezTo>
                      <a:pt x="651844" y="523015"/>
                      <a:pt x="55009" y="663334"/>
                      <a:pt x="0" y="842150"/>
                    </a:cubicBezTo>
                    <a:lnTo>
                      <a:pt x="0" y="538786"/>
                    </a:lnTo>
                    <a:lnTo>
                      <a:pt x="157763" y="499345"/>
                    </a:lnTo>
                    <a:cubicBezTo>
                      <a:pt x="67876" y="457601"/>
                      <a:pt x="11488" y="410584"/>
                      <a:pt x="0" y="359921"/>
                    </a:cubicBezTo>
                    <a:lnTo>
                      <a:pt x="0" y="306554"/>
                    </a:lnTo>
                    <a:cubicBezTo>
                      <a:pt x="50292" y="156025"/>
                      <a:pt x="484938" y="33147"/>
                      <a:pt x="1057373" y="0"/>
                    </a:cubicBez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31" name="Rectangle 152"/>
              <p:cNvSpPr/>
              <p:nvPr/>
            </p:nvSpPr>
            <p:spPr>
              <a:xfrm>
                <a:off x="1757066" y="2866096"/>
                <a:ext cx="1645920" cy="932688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932688">
                    <a:moveTo>
                      <a:pt x="1607467" y="0"/>
                    </a:moveTo>
                    <a:lnTo>
                      <a:pt x="1645920" y="0"/>
                    </a:lnTo>
                    <a:lnTo>
                      <a:pt x="1645920" y="522012"/>
                    </a:lnTo>
                    <a:lnTo>
                      <a:pt x="1623719" y="527795"/>
                    </a:lnTo>
                    <a:lnTo>
                      <a:pt x="1625671" y="528850"/>
                    </a:lnTo>
                    <a:lnTo>
                      <a:pt x="1476373" y="566175"/>
                    </a:lnTo>
                    <a:lnTo>
                      <a:pt x="1381471" y="590894"/>
                    </a:lnTo>
                    <a:lnTo>
                      <a:pt x="1381228" y="589961"/>
                    </a:lnTo>
                    <a:lnTo>
                      <a:pt x="10321" y="932688"/>
                    </a:lnTo>
                    <a:lnTo>
                      <a:pt x="9110" y="932688"/>
                    </a:lnTo>
                    <a:lnTo>
                      <a:pt x="296" y="929787"/>
                    </a:lnTo>
                    <a:lnTo>
                      <a:pt x="296" y="932688"/>
                    </a:lnTo>
                    <a:lnTo>
                      <a:pt x="0" y="932688"/>
                    </a:lnTo>
                    <a:lnTo>
                      <a:pt x="0" y="396289"/>
                    </a:lnTo>
                    <a:lnTo>
                      <a:pt x="9633" y="399459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32" name="Rectangle 152"/>
              <p:cNvSpPr/>
              <p:nvPr/>
            </p:nvSpPr>
            <p:spPr>
              <a:xfrm flipH="1">
                <a:off x="5833415" y="2860530"/>
                <a:ext cx="1645920" cy="932688"/>
              </a:xfrm>
              <a:custGeom>
                <a:avLst/>
                <a:gdLst/>
                <a:ahLst/>
                <a:cxnLst/>
                <a:rect l="l" t="t" r="r" b="b"/>
                <a:pathLst>
                  <a:path w="1645920" h="932688">
                    <a:moveTo>
                      <a:pt x="1607467" y="0"/>
                    </a:moveTo>
                    <a:lnTo>
                      <a:pt x="1645920" y="0"/>
                    </a:lnTo>
                    <a:lnTo>
                      <a:pt x="1645920" y="522012"/>
                    </a:lnTo>
                    <a:lnTo>
                      <a:pt x="1623719" y="527795"/>
                    </a:lnTo>
                    <a:lnTo>
                      <a:pt x="1625671" y="528850"/>
                    </a:lnTo>
                    <a:lnTo>
                      <a:pt x="1476373" y="566175"/>
                    </a:lnTo>
                    <a:lnTo>
                      <a:pt x="1381471" y="590894"/>
                    </a:lnTo>
                    <a:lnTo>
                      <a:pt x="1381228" y="589961"/>
                    </a:lnTo>
                    <a:lnTo>
                      <a:pt x="10321" y="932688"/>
                    </a:lnTo>
                    <a:lnTo>
                      <a:pt x="9110" y="932688"/>
                    </a:lnTo>
                    <a:lnTo>
                      <a:pt x="296" y="929787"/>
                    </a:lnTo>
                    <a:lnTo>
                      <a:pt x="296" y="932688"/>
                    </a:lnTo>
                    <a:lnTo>
                      <a:pt x="0" y="932688"/>
                    </a:lnTo>
                    <a:lnTo>
                      <a:pt x="0" y="396289"/>
                    </a:lnTo>
                    <a:lnTo>
                      <a:pt x="9633" y="399459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5850931" y="3285368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5847966" y="3276600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3169999" y="3284328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3138107" y="3405185"/>
                <a:ext cx="21945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3711984" y="2760537"/>
                <a:ext cx="1727149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3780685" y="2819400"/>
                <a:ext cx="1727149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3412598" y="2846425"/>
                <a:ext cx="4926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3415878" y="2975010"/>
                <a:ext cx="45719" cy="475716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5722467" y="2924201"/>
                <a:ext cx="4926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5744720" y="2990844"/>
                <a:ext cx="79076" cy="266851"/>
              </a:xfrm>
              <a:prstGeom prst="rect">
                <a:avLst/>
              </a:prstGeom>
              <a:solidFill>
                <a:srgbClr val="DC690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441038" y="1150489"/>
              <a:ext cx="5768325" cy="1813972"/>
              <a:chOff x="1109732" y="1371600"/>
              <a:chExt cx="7057003" cy="2219224"/>
            </a:xfrm>
          </p:grpSpPr>
          <p:sp>
            <p:nvSpPr>
              <p:cNvPr id="202" name="Trapezoid 178"/>
              <p:cNvSpPr/>
              <p:nvPr/>
            </p:nvSpPr>
            <p:spPr>
              <a:xfrm>
                <a:off x="1109732" y="1837499"/>
                <a:ext cx="7043668" cy="1743901"/>
              </a:xfrm>
              <a:custGeom>
                <a:avLst/>
                <a:gdLst/>
                <a:ahLst/>
                <a:cxnLst/>
                <a:rect l="l" t="t" r="r" b="b"/>
                <a:pathLst>
                  <a:path w="7043668" h="1743901">
                    <a:moveTo>
                      <a:pt x="873712" y="0"/>
                    </a:moveTo>
                    <a:lnTo>
                      <a:pt x="6169956" y="0"/>
                    </a:lnTo>
                    <a:lnTo>
                      <a:pt x="7043668" y="1743901"/>
                    </a:lnTo>
                    <a:lnTo>
                      <a:pt x="6468963" y="1743901"/>
                    </a:lnTo>
                    <a:lnTo>
                      <a:pt x="6331492" y="1439101"/>
                    </a:lnTo>
                    <a:lnTo>
                      <a:pt x="6323858" y="1439101"/>
                    </a:lnTo>
                    <a:lnTo>
                      <a:pt x="6336682" y="1435895"/>
                    </a:lnTo>
                    <a:lnTo>
                      <a:pt x="5513808" y="1230176"/>
                    </a:lnTo>
                    <a:cubicBezTo>
                      <a:pt x="5934889" y="1118538"/>
                      <a:pt x="6190748" y="969849"/>
                      <a:pt x="6190748" y="806854"/>
                    </a:cubicBezTo>
                    <a:cubicBezTo>
                      <a:pt x="6190748" y="455225"/>
                      <a:pt x="4999987" y="170173"/>
                      <a:pt x="3531108" y="170173"/>
                    </a:cubicBezTo>
                    <a:cubicBezTo>
                      <a:pt x="2062229" y="170173"/>
                      <a:pt x="871468" y="455225"/>
                      <a:pt x="871468" y="806854"/>
                    </a:cubicBezTo>
                    <a:cubicBezTo>
                      <a:pt x="871468" y="964884"/>
                      <a:pt x="1111978" y="1109467"/>
                      <a:pt x="1510328" y="1220146"/>
                    </a:cubicBezTo>
                    <a:lnTo>
                      <a:pt x="647334" y="1435895"/>
                    </a:lnTo>
                    <a:lnTo>
                      <a:pt x="669018" y="1441316"/>
                    </a:lnTo>
                    <a:lnTo>
                      <a:pt x="532546" y="1743901"/>
                    </a:lnTo>
                    <a:lnTo>
                      <a:pt x="0" y="1743901"/>
                    </a:lnTo>
                    <a:close/>
                  </a:path>
                </a:pathLst>
              </a:custGeom>
              <a:solidFill>
                <a:srgbClr val="DC690A"/>
              </a:solidFill>
              <a:ln w="25400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03" name="Rectangle 188"/>
              <p:cNvSpPr/>
              <p:nvPr/>
            </p:nvSpPr>
            <p:spPr>
              <a:xfrm>
                <a:off x="1976368" y="1541773"/>
                <a:ext cx="5319280" cy="869010"/>
              </a:xfrm>
              <a:custGeom>
                <a:avLst/>
                <a:gdLst/>
                <a:ahLst/>
                <a:cxnLst/>
                <a:rect l="l" t="t" r="r" b="b"/>
                <a:pathLst>
                  <a:path w="5319280" h="869010">
                    <a:moveTo>
                      <a:pt x="2659640" y="0"/>
                    </a:moveTo>
                    <a:cubicBezTo>
                      <a:pt x="4128519" y="0"/>
                      <a:pt x="5319280" y="285052"/>
                      <a:pt x="5319280" y="636681"/>
                    </a:cubicBezTo>
                    <a:cubicBezTo>
                      <a:pt x="5319280" y="716669"/>
                      <a:pt x="5257664" y="793211"/>
                      <a:pt x="5144897" y="863226"/>
                    </a:cubicBezTo>
                    <a:cubicBezTo>
                      <a:pt x="4759590" y="625030"/>
                      <a:pt x="3796251" y="457201"/>
                      <a:pt x="2669165" y="457201"/>
                    </a:cubicBezTo>
                    <a:cubicBezTo>
                      <a:pt x="1533423" y="457201"/>
                      <a:pt x="563952" y="627617"/>
                      <a:pt x="184246" y="869010"/>
                    </a:cubicBezTo>
                    <a:cubicBezTo>
                      <a:pt x="65172" y="797563"/>
                      <a:pt x="0" y="718944"/>
                      <a:pt x="0" y="636681"/>
                    </a:cubicBezTo>
                    <a:cubicBezTo>
                      <a:pt x="0" y="285052"/>
                      <a:pt x="1190761" y="0"/>
                      <a:pt x="2659640" y="0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04" name="Rectangle 198"/>
              <p:cNvSpPr/>
              <p:nvPr/>
            </p:nvSpPr>
            <p:spPr>
              <a:xfrm>
                <a:off x="1657350" y="2709449"/>
                <a:ext cx="219173" cy="871951"/>
              </a:xfrm>
              <a:custGeom>
                <a:avLst/>
                <a:gdLst/>
                <a:ahLst/>
                <a:cxnLst/>
                <a:rect l="l" t="t" r="r" b="b"/>
                <a:pathLst>
                  <a:path w="219173" h="871951">
                    <a:moveTo>
                      <a:pt x="0" y="0"/>
                    </a:moveTo>
                    <a:lnTo>
                      <a:pt x="219173" y="0"/>
                    </a:lnTo>
                    <a:lnTo>
                      <a:pt x="219173" y="526555"/>
                    </a:lnTo>
                    <a:lnTo>
                      <a:pt x="104409" y="555246"/>
                    </a:lnTo>
                    <a:lnTo>
                      <a:pt x="126093" y="560667"/>
                    </a:lnTo>
                    <a:lnTo>
                      <a:pt x="196" y="839805"/>
                    </a:lnTo>
                    <a:lnTo>
                      <a:pt x="196" y="871951"/>
                    </a:lnTo>
                    <a:lnTo>
                      <a:pt x="0" y="87195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05" name="Rectangle 198"/>
              <p:cNvSpPr/>
              <p:nvPr/>
            </p:nvSpPr>
            <p:spPr>
              <a:xfrm flipH="1">
                <a:off x="7355460" y="2718873"/>
                <a:ext cx="219173" cy="871951"/>
              </a:xfrm>
              <a:custGeom>
                <a:avLst/>
                <a:gdLst/>
                <a:ahLst/>
                <a:cxnLst/>
                <a:rect l="l" t="t" r="r" b="b"/>
                <a:pathLst>
                  <a:path w="219173" h="871951">
                    <a:moveTo>
                      <a:pt x="0" y="0"/>
                    </a:moveTo>
                    <a:lnTo>
                      <a:pt x="219173" y="0"/>
                    </a:lnTo>
                    <a:lnTo>
                      <a:pt x="219173" y="526555"/>
                    </a:lnTo>
                    <a:lnTo>
                      <a:pt x="104409" y="555246"/>
                    </a:lnTo>
                    <a:lnTo>
                      <a:pt x="126093" y="560667"/>
                    </a:lnTo>
                    <a:lnTo>
                      <a:pt x="196" y="839805"/>
                    </a:lnTo>
                    <a:lnTo>
                      <a:pt x="196" y="871951"/>
                    </a:lnTo>
                    <a:lnTo>
                      <a:pt x="0" y="87195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06" name="Rectangle 193"/>
              <p:cNvSpPr/>
              <p:nvPr/>
            </p:nvSpPr>
            <p:spPr>
              <a:xfrm flipH="1">
                <a:off x="6623037" y="2603257"/>
                <a:ext cx="822960" cy="655264"/>
              </a:xfrm>
              <a:custGeom>
                <a:avLst/>
                <a:gdLst/>
                <a:ahLst/>
                <a:cxnLst/>
                <a:rect l="l" t="t" r="r" b="b"/>
                <a:pathLst>
                  <a:path w="822960" h="655264">
                    <a:moveTo>
                      <a:pt x="822960" y="0"/>
                    </a:moveTo>
                    <a:lnTo>
                      <a:pt x="822960" y="441887"/>
                    </a:lnTo>
                    <a:lnTo>
                      <a:pt x="807937" y="445429"/>
                    </a:lnTo>
                    <a:lnTo>
                      <a:pt x="822960" y="450055"/>
                    </a:lnTo>
                    <a:lnTo>
                      <a:pt x="822960" y="459582"/>
                    </a:lnTo>
                    <a:lnTo>
                      <a:pt x="40234" y="655264"/>
                    </a:lnTo>
                    <a:lnTo>
                      <a:pt x="0" y="655264"/>
                    </a:lnTo>
                    <a:lnTo>
                      <a:pt x="0" y="205740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07" name="Trapezoid 178"/>
              <p:cNvSpPr/>
              <p:nvPr/>
            </p:nvSpPr>
            <p:spPr>
              <a:xfrm>
                <a:off x="1114425" y="1371600"/>
                <a:ext cx="7043668" cy="1743901"/>
              </a:xfrm>
              <a:custGeom>
                <a:avLst/>
                <a:gdLst/>
                <a:ahLst/>
                <a:cxnLst/>
                <a:rect l="l" t="t" r="r" b="b"/>
                <a:pathLst>
                  <a:path w="7043668" h="1743901">
                    <a:moveTo>
                      <a:pt x="873712" y="0"/>
                    </a:moveTo>
                    <a:lnTo>
                      <a:pt x="6169956" y="0"/>
                    </a:lnTo>
                    <a:lnTo>
                      <a:pt x="7043668" y="1743901"/>
                    </a:lnTo>
                    <a:lnTo>
                      <a:pt x="6468963" y="1743901"/>
                    </a:lnTo>
                    <a:lnTo>
                      <a:pt x="6331492" y="1439101"/>
                    </a:lnTo>
                    <a:lnTo>
                      <a:pt x="6323858" y="1439101"/>
                    </a:lnTo>
                    <a:lnTo>
                      <a:pt x="6336682" y="1435895"/>
                    </a:lnTo>
                    <a:lnTo>
                      <a:pt x="5513808" y="1230176"/>
                    </a:lnTo>
                    <a:cubicBezTo>
                      <a:pt x="5934889" y="1118538"/>
                      <a:pt x="6190748" y="969849"/>
                      <a:pt x="6190748" y="806854"/>
                    </a:cubicBezTo>
                    <a:cubicBezTo>
                      <a:pt x="6190748" y="455225"/>
                      <a:pt x="4999987" y="170173"/>
                      <a:pt x="3531108" y="170173"/>
                    </a:cubicBezTo>
                    <a:cubicBezTo>
                      <a:pt x="2062229" y="170173"/>
                      <a:pt x="871468" y="455225"/>
                      <a:pt x="871468" y="806854"/>
                    </a:cubicBezTo>
                    <a:cubicBezTo>
                      <a:pt x="871468" y="964884"/>
                      <a:pt x="1111978" y="1109467"/>
                      <a:pt x="1510328" y="1220146"/>
                    </a:cubicBezTo>
                    <a:lnTo>
                      <a:pt x="647334" y="1435895"/>
                    </a:lnTo>
                    <a:lnTo>
                      <a:pt x="669018" y="1441316"/>
                    </a:lnTo>
                    <a:lnTo>
                      <a:pt x="532546" y="1743901"/>
                    </a:lnTo>
                    <a:lnTo>
                      <a:pt x="0" y="174390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08" name="Rectangle 193"/>
              <p:cNvSpPr/>
              <p:nvPr/>
            </p:nvSpPr>
            <p:spPr>
              <a:xfrm>
                <a:off x="1794127" y="2593663"/>
                <a:ext cx="822960" cy="655264"/>
              </a:xfrm>
              <a:custGeom>
                <a:avLst/>
                <a:gdLst/>
                <a:ahLst/>
                <a:cxnLst/>
                <a:rect l="l" t="t" r="r" b="b"/>
                <a:pathLst>
                  <a:path w="822960" h="655264">
                    <a:moveTo>
                      <a:pt x="822960" y="0"/>
                    </a:moveTo>
                    <a:lnTo>
                      <a:pt x="822960" y="441887"/>
                    </a:lnTo>
                    <a:lnTo>
                      <a:pt x="807937" y="445429"/>
                    </a:lnTo>
                    <a:lnTo>
                      <a:pt x="822960" y="450055"/>
                    </a:lnTo>
                    <a:lnTo>
                      <a:pt x="822960" y="459582"/>
                    </a:lnTo>
                    <a:lnTo>
                      <a:pt x="40234" y="655264"/>
                    </a:lnTo>
                    <a:lnTo>
                      <a:pt x="0" y="655264"/>
                    </a:lnTo>
                    <a:lnTo>
                      <a:pt x="0" y="205740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1109732" y="3124269"/>
                <a:ext cx="547618" cy="457131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72375" y="3114675"/>
                <a:ext cx="594360" cy="457131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198" name="Can 197"/>
            <p:cNvSpPr/>
            <p:nvPr/>
          </p:nvSpPr>
          <p:spPr>
            <a:xfrm>
              <a:off x="1306342" y="901348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99" name="Can 198"/>
            <p:cNvSpPr/>
            <p:nvPr/>
          </p:nvSpPr>
          <p:spPr>
            <a:xfrm>
              <a:off x="5168386" y="901348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00" name="Can 199"/>
            <p:cNvSpPr/>
            <p:nvPr/>
          </p:nvSpPr>
          <p:spPr>
            <a:xfrm>
              <a:off x="995282" y="1666616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01" name="Parallelogram 200"/>
            <p:cNvSpPr/>
            <p:nvPr/>
          </p:nvSpPr>
          <p:spPr>
            <a:xfrm rot="20760000">
              <a:off x="4999354" y="3453777"/>
              <a:ext cx="222391" cy="343693"/>
            </a:xfrm>
            <a:prstGeom prst="parallelogram">
              <a:avLst>
                <a:gd name="adj" fmla="val 38104"/>
              </a:avLst>
            </a:prstGeom>
            <a:solidFill>
              <a:srgbClr val="DC690A"/>
            </a:solidFill>
            <a:ln w="25400" cap="flat" cmpd="sng" algn="ctr">
              <a:solidFill>
                <a:srgbClr val="DC690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1676400" y="1343499"/>
            <a:ext cx="5768324" cy="2146313"/>
            <a:chOff x="468231" y="234183"/>
            <a:chExt cx="5768324" cy="2146313"/>
          </a:xfrm>
        </p:grpSpPr>
        <p:grpSp>
          <p:nvGrpSpPr>
            <p:cNvPr id="267" name="Group 266"/>
            <p:cNvGrpSpPr/>
            <p:nvPr/>
          </p:nvGrpSpPr>
          <p:grpSpPr>
            <a:xfrm>
              <a:off x="468231" y="555752"/>
              <a:ext cx="5768324" cy="1824744"/>
              <a:chOff x="468231" y="555752"/>
              <a:chExt cx="5768324" cy="1824744"/>
            </a:xfrm>
          </p:grpSpPr>
          <p:sp>
            <p:nvSpPr>
              <p:cNvPr id="271" name="Rectangle 188"/>
              <p:cNvSpPr/>
              <p:nvPr/>
            </p:nvSpPr>
            <p:spPr>
              <a:xfrm>
                <a:off x="1165399" y="698798"/>
                <a:ext cx="4347927" cy="710320"/>
              </a:xfrm>
              <a:custGeom>
                <a:avLst/>
                <a:gdLst/>
                <a:ahLst/>
                <a:cxnLst/>
                <a:rect l="l" t="t" r="r" b="b"/>
                <a:pathLst>
                  <a:path w="5319280" h="869010">
                    <a:moveTo>
                      <a:pt x="2659640" y="0"/>
                    </a:moveTo>
                    <a:cubicBezTo>
                      <a:pt x="4128519" y="0"/>
                      <a:pt x="5319280" y="285052"/>
                      <a:pt x="5319280" y="636681"/>
                    </a:cubicBezTo>
                    <a:cubicBezTo>
                      <a:pt x="5319280" y="716669"/>
                      <a:pt x="5257664" y="793211"/>
                      <a:pt x="5144897" y="863226"/>
                    </a:cubicBezTo>
                    <a:cubicBezTo>
                      <a:pt x="4759590" y="625030"/>
                      <a:pt x="3796251" y="457201"/>
                      <a:pt x="2669165" y="457201"/>
                    </a:cubicBezTo>
                    <a:cubicBezTo>
                      <a:pt x="1533423" y="457201"/>
                      <a:pt x="563952" y="627617"/>
                      <a:pt x="184246" y="869010"/>
                    </a:cubicBezTo>
                    <a:cubicBezTo>
                      <a:pt x="65172" y="797563"/>
                      <a:pt x="0" y="718944"/>
                      <a:pt x="0" y="636681"/>
                    </a:cubicBezTo>
                    <a:cubicBezTo>
                      <a:pt x="0" y="285052"/>
                      <a:pt x="1190761" y="0"/>
                      <a:pt x="2659640" y="0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72" name="Rectangle 198"/>
              <p:cNvSpPr/>
              <p:nvPr/>
            </p:nvSpPr>
            <p:spPr>
              <a:xfrm>
                <a:off x="915848" y="1660069"/>
                <a:ext cx="179150" cy="712724"/>
              </a:xfrm>
              <a:custGeom>
                <a:avLst/>
                <a:gdLst/>
                <a:ahLst/>
                <a:cxnLst/>
                <a:rect l="l" t="t" r="r" b="b"/>
                <a:pathLst>
                  <a:path w="219173" h="871951">
                    <a:moveTo>
                      <a:pt x="0" y="0"/>
                    </a:moveTo>
                    <a:lnTo>
                      <a:pt x="219173" y="0"/>
                    </a:lnTo>
                    <a:lnTo>
                      <a:pt x="219173" y="526555"/>
                    </a:lnTo>
                    <a:lnTo>
                      <a:pt x="104409" y="555246"/>
                    </a:lnTo>
                    <a:lnTo>
                      <a:pt x="126093" y="560667"/>
                    </a:lnTo>
                    <a:lnTo>
                      <a:pt x="196" y="839805"/>
                    </a:lnTo>
                    <a:lnTo>
                      <a:pt x="196" y="871951"/>
                    </a:lnTo>
                    <a:lnTo>
                      <a:pt x="0" y="87195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73" name="Rectangle 198"/>
              <p:cNvSpPr/>
              <p:nvPr/>
            </p:nvSpPr>
            <p:spPr>
              <a:xfrm flipH="1">
                <a:off x="5573427" y="1667772"/>
                <a:ext cx="179150" cy="712724"/>
              </a:xfrm>
              <a:custGeom>
                <a:avLst/>
                <a:gdLst/>
                <a:ahLst/>
                <a:cxnLst/>
                <a:rect l="l" t="t" r="r" b="b"/>
                <a:pathLst>
                  <a:path w="219173" h="871951">
                    <a:moveTo>
                      <a:pt x="0" y="0"/>
                    </a:moveTo>
                    <a:lnTo>
                      <a:pt x="219173" y="0"/>
                    </a:lnTo>
                    <a:lnTo>
                      <a:pt x="219173" y="526555"/>
                    </a:lnTo>
                    <a:lnTo>
                      <a:pt x="104409" y="555246"/>
                    </a:lnTo>
                    <a:lnTo>
                      <a:pt x="126093" y="560667"/>
                    </a:lnTo>
                    <a:lnTo>
                      <a:pt x="196" y="839805"/>
                    </a:lnTo>
                    <a:lnTo>
                      <a:pt x="196" y="871951"/>
                    </a:lnTo>
                    <a:lnTo>
                      <a:pt x="0" y="87195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74" name="Rectangle 193"/>
              <p:cNvSpPr/>
              <p:nvPr/>
            </p:nvSpPr>
            <p:spPr>
              <a:xfrm flipH="1">
                <a:off x="4974752" y="1573269"/>
                <a:ext cx="672679" cy="535606"/>
              </a:xfrm>
              <a:custGeom>
                <a:avLst/>
                <a:gdLst/>
                <a:ahLst/>
                <a:cxnLst/>
                <a:rect l="l" t="t" r="r" b="b"/>
                <a:pathLst>
                  <a:path w="822960" h="655264">
                    <a:moveTo>
                      <a:pt x="822960" y="0"/>
                    </a:moveTo>
                    <a:lnTo>
                      <a:pt x="822960" y="441887"/>
                    </a:lnTo>
                    <a:lnTo>
                      <a:pt x="807937" y="445429"/>
                    </a:lnTo>
                    <a:lnTo>
                      <a:pt x="822960" y="450055"/>
                    </a:lnTo>
                    <a:lnTo>
                      <a:pt x="822960" y="459582"/>
                    </a:lnTo>
                    <a:lnTo>
                      <a:pt x="40234" y="655264"/>
                    </a:lnTo>
                    <a:lnTo>
                      <a:pt x="0" y="655264"/>
                    </a:lnTo>
                    <a:lnTo>
                      <a:pt x="0" y="205740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75" name="Rectangle 193"/>
              <p:cNvSpPr/>
              <p:nvPr/>
            </p:nvSpPr>
            <p:spPr>
              <a:xfrm>
                <a:off x="1027648" y="1565427"/>
                <a:ext cx="672679" cy="535606"/>
              </a:xfrm>
              <a:custGeom>
                <a:avLst/>
                <a:gdLst/>
                <a:ahLst/>
                <a:cxnLst/>
                <a:rect l="l" t="t" r="r" b="b"/>
                <a:pathLst>
                  <a:path w="822960" h="655264">
                    <a:moveTo>
                      <a:pt x="822960" y="0"/>
                    </a:moveTo>
                    <a:lnTo>
                      <a:pt x="822960" y="441887"/>
                    </a:lnTo>
                    <a:lnTo>
                      <a:pt x="807937" y="445429"/>
                    </a:lnTo>
                    <a:lnTo>
                      <a:pt x="822960" y="450055"/>
                    </a:lnTo>
                    <a:lnTo>
                      <a:pt x="822960" y="459582"/>
                    </a:lnTo>
                    <a:lnTo>
                      <a:pt x="40234" y="655264"/>
                    </a:lnTo>
                    <a:lnTo>
                      <a:pt x="0" y="655264"/>
                    </a:lnTo>
                    <a:lnTo>
                      <a:pt x="0" y="205740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468231" y="1999139"/>
                <a:ext cx="447618" cy="373654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5750731" y="1991297"/>
                <a:ext cx="485824" cy="373654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78" name="Trapezoid 178"/>
              <p:cNvSpPr/>
              <p:nvPr/>
            </p:nvSpPr>
            <p:spPr>
              <a:xfrm>
                <a:off x="472067" y="555752"/>
                <a:ext cx="5757425" cy="1425448"/>
              </a:xfrm>
              <a:custGeom>
                <a:avLst/>
                <a:gdLst/>
                <a:ahLst/>
                <a:cxnLst/>
                <a:rect l="l" t="t" r="r" b="b"/>
                <a:pathLst>
                  <a:path w="7043668" h="1743901">
                    <a:moveTo>
                      <a:pt x="873712" y="0"/>
                    </a:moveTo>
                    <a:lnTo>
                      <a:pt x="6169956" y="0"/>
                    </a:lnTo>
                    <a:lnTo>
                      <a:pt x="7043668" y="1743901"/>
                    </a:lnTo>
                    <a:lnTo>
                      <a:pt x="6468963" y="1743901"/>
                    </a:lnTo>
                    <a:lnTo>
                      <a:pt x="6331492" y="1439101"/>
                    </a:lnTo>
                    <a:lnTo>
                      <a:pt x="6323858" y="1439101"/>
                    </a:lnTo>
                    <a:lnTo>
                      <a:pt x="6336682" y="1435895"/>
                    </a:lnTo>
                    <a:lnTo>
                      <a:pt x="5513808" y="1230176"/>
                    </a:lnTo>
                    <a:cubicBezTo>
                      <a:pt x="5934889" y="1118538"/>
                      <a:pt x="6190748" y="969849"/>
                      <a:pt x="6190748" y="806854"/>
                    </a:cubicBezTo>
                    <a:cubicBezTo>
                      <a:pt x="6190748" y="455225"/>
                      <a:pt x="4999987" y="170173"/>
                      <a:pt x="3531108" y="170173"/>
                    </a:cubicBezTo>
                    <a:cubicBezTo>
                      <a:pt x="2062229" y="170173"/>
                      <a:pt x="871468" y="455225"/>
                      <a:pt x="871468" y="806854"/>
                    </a:cubicBezTo>
                    <a:cubicBezTo>
                      <a:pt x="871468" y="964884"/>
                      <a:pt x="1111978" y="1109467"/>
                      <a:pt x="1510328" y="1220146"/>
                    </a:cubicBezTo>
                    <a:lnTo>
                      <a:pt x="647334" y="1435895"/>
                    </a:lnTo>
                    <a:lnTo>
                      <a:pt x="669018" y="1441316"/>
                    </a:lnTo>
                    <a:lnTo>
                      <a:pt x="532546" y="1743901"/>
                    </a:lnTo>
                    <a:lnTo>
                      <a:pt x="0" y="1743901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268" name="Can 267"/>
            <p:cNvSpPr/>
            <p:nvPr/>
          </p:nvSpPr>
          <p:spPr>
            <a:xfrm>
              <a:off x="995282" y="1061736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69" name="Can 268"/>
            <p:cNvSpPr/>
            <p:nvPr/>
          </p:nvSpPr>
          <p:spPr>
            <a:xfrm>
              <a:off x="1306342" y="234183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70" name="Can 269"/>
            <p:cNvSpPr/>
            <p:nvPr/>
          </p:nvSpPr>
          <p:spPr>
            <a:xfrm>
              <a:off x="5168386" y="244243"/>
              <a:ext cx="220370" cy="524605"/>
            </a:xfrm>
            <a:prstGeom prst="can">
              <a:avLst/>
            </a:prstGeom>
            <a:pattFill prst="lt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891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Theme1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5068</TotalTime>
  <Words>670</Words>
  <Application>Microsoft Office PowerPoint</Application>
  <PresentationFormat>On-screen Show (4:3)</PresentationFormat>
  <Paragraphs>139</Paragraphs>
  <Slides>20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Theme1</vt:lpstr>
      <vt:lpstr>1_Theme1</vt:lpstr>
      <vt:lpstr>Equation</vt:lpstr>
      <vt:lpstr>The Study of Evanescent-Wave Heat Transfer in a Parallel Plane Geometry</vt:lpstr>
      <vt:lpstr>Outline</vt:lpstr>
      <vt:lpstr>What is Evanescent-Wave Heat Transfer? </vt:lpstr>
      <vt:lpstr>What is it Good For?</vt:lpstr>
      <vt:lpstr>Theory</vt:lpstr>
      <vt:lpstr>Theory</vt:lpstr>
      <vt:lpstr>Heat Transfer Measurements</vt:lpstr>
      <vt:lpstr>Experiment</vt:lpstr>
      <vt:lpstr>Experiment</vt:lpstr>
      <vt:lpstr>Experiment</vt:lpstr>
      <vt:lpstr>Experiment</vt:lpstr>
      <vt:lpstr>Results</vt:lpstr>
      <vt:lpstr>Cooling LIGO </vt:lpstr>
      <vt:lpstr>Evanescent waves and LIGO </vt:lpstr>
      <vt:lpstr>Modifications</vt:lpstr>
      <vt:lpstr>Capacitance Measurements</vt:lpstr>
      <vt:lpstr>Capacitance Measurements</vt:lpstr>
      <vt:lpstr>Capacitance Measurements</vt:lpstr>
      <vt:lpstr>Cleaning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Cooling by evanescent-wave heat transfer in a parallel plane geometry</dc:title>
  <dc:creator>Rich</dc:creator>
  <cp:lastModifiedBy>Rich</cp:lastModifiedBy>
  <cp:revision>78</cp:revision>
  <dcterms:created xsi:type="dcterms:W3CDTF">2011-04-11T16:32:11Z</dcterms:created>
  <dcterms:modified xsi:type="dcterms:W3CDTF">2012-05-16T08:29:08Z</dcterms:modified>
</cp:coreProperties>
</file>