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e5fb713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e5fb713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showMasterSp="0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spcFirstLastPara="1" rIns="93125" wrap="square" tIns="931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1524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2921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444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5842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7366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8890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10287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11811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36550" lvl="6" marL="32004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36550" lvl="7" marL="36576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36550" lvl="8" marL="41148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750" lIns="32750" spcFirstLastPara="1" rIns="32750" wrap="square" tIns="327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156" y="108831"/>
            <a:ext cx="1873560" cy="708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44640" y="162132"/>
            <a:ext cx="1085391" cy="45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" y="0"/>
            <a:ext cx="1088138" cy="7814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LIGO Scientific Collaboration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Chart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Updated: 15 June 2020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474725" y="1008221"/>
            <a:ext cx="2194500" cy="3840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Management Team</a:t>
            </a:r>
            <a:endParaRPr b="1" i="0" sz="1200" u="none" cap="none" strike="noStrike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P. Brady, Spokesperson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3474720" y="106680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S. Penn, </a:t>
            </a: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 Chair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71505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Observational Science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(P. Shawhan [MT])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523461" y="1464227"/>
            <a:ext cx="1737300" cy="3846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Communications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(M. Hendry [MT])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1500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Burst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R. Frey, M. Cavaglia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Binary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J. Creighton [MT], B. Farr)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Wave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 Goetz [MT], K. Wette)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Mandic [MT], S. Kandhasamy)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Committees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(Burst: A. Member ...)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3706138" y="1935480"/>
            <a:ext cx="1737300" cy="27432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Detector Characterization 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(Jess McIver [MT], L. Nuttall)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Calibration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Kissel, M. Wade)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Low Latency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E. Katsavounidis, Shaon Ghosh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Run Planning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(D. Shoemaker)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Computing &amp; Software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Couvares [MT], D.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MacLeod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Support of Observatories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Savage, A. Effler)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Open Data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Kanner)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706143" y="1464227"/>
            <a:ext cx="1737300" cy="3840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(Brian O’Reilly [MT])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57549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LIGO-Virgo-KAGRA Committees</a:t>
            </a:r>
            <a:endParaRPr b="1"/>
          </a:p>
        </p:txBody>
      </p:sp>
      <p:sp>
        <p:nvSpPr>
          <p:cNvPr id="76" name="Google Shape;76;p15"/>
          <p:cNvSpPr txBox="1"/>
          <p:nvPr/>
        </p:nvSpPr>
        <p:spPr>
          <a:xfrm>
            <a:off x="583114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Program Committee</a:t>
            </a:r>
            <a:endParaRPr b="1" sz="12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S. Fairhurst &amp; S. Ballmer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888819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Quantum Noise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(H.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Miao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Lasers &amp; Auxiliary 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Quetschke)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(S. Reid)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 Isolation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Interferometer Conf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(D. Brown)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Systems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Vajente)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5523456" y="1935480"/>
            <a:ext cx="1737300" cy="27432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Formal Education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Cominsky, A. Strunk, W. Katzman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Informal Ed &amp; Outreach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(A.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Stuver)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LSC Web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(M. Favata)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LIGO Magazine 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(H. Middleton)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7340780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Internal Resources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TBD</a:t>
            </a: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7340775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Diversity, Equity, Inclusion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Frey)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Meetings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(S. Heng)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Elections &amp; Membership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Whelan)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Academic Advisory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Fulda, J. Steinlechner)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Speakers &amp; Awards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Veitch)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Editorial Board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O’Shaughnessy &amp; K. Riles)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Standards &amp; Conduct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(TBD)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888824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Instrument Science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P. Fritschel</a:t>
            </a: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 [MT])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5831140" y="1077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Ombudspersons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, L. Cominsky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477520" y="557451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Spokesperson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P. Brady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