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83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668F-1AC0-144E-9772-3E244ADB7729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3A2C3-1027-C144-9C9E-46F1BB2F6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E4A93-3011-5646-B99A-80D24216CE03}" type="datetimeFigureOut">
              <a:rPr lang="en-US" smtClean="0"/>
              <a:t>8/8/12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96D7-DFDF-684B-B724-87F2E6BCB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4535B4-2E29-3749-B9B0-4C6FE9443C31}" type="datetime1">
              <a:rPr lang="en-US" smtClean="0"/>
              <a:t>8/8/12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8B8F-7E8F-4D4B-8BBC-A11F4419148D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898D-DF8F-0F40-B288-1B0A6E14ABE4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6458-79B3-9D41-954B-22441B788187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8A0-B309-354F-903E-EB36A354125C}" type="datetime1">
              <a:rPr lang="en-US" smtClean="0"/>
              <a:t>8/8/12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4479-5F04-3C4E-9D20-3E7BF8BA5F51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DCA88-E663-B849-8C4B-F47760F4A41E}" type="datetime1">
              <a:rPr lang="en-US" smtClean="0"/>
              <a:t>8/8/12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55366E8-244A-9447-BDF2-7643E702CECD}" type="datetime1">
              <a:rPr lang="en-US" smtClean="0"/>
              <a:t>8/8/12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22C9-6BF2-EF43-8091-F1BA0E57B65F}" type="datetime1">
              <a:rPr lang="en-US" smtClean="0"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4EB8-8FDA-484E-B858-48BC44DE90CA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8034-2A8D-E645-8713-9B5696B0057A}" type="datetime1">
              <a:rPr lang="en-US" smtClean="0"/>
              <a:t>8/8/12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B0F3E71-047C-0446-BFC7-C66FB8FADA64}" type="datetime1">
              <a:rPr lang="en-US" smtClean="0"/>
              <a:t>8/8/12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B6864C-449F-974A-96E4-77D5F8C8B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Dual PD Amp Circuit Board Test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Alexa Staley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5001" y="6112380"/>
            <a:ext cx="35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LIGO G1200781-v1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for Different Cable Lengths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28" y="2020538"/>
            <a:ext cx="6180398" cy="46352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045940"/>
            <a:ext cx="7048500" cy="4584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Possibly take measurements with more data points</a:t>
            </a:r>
          </a:p>
          <a:p>
            <a:r>
              <a:rPr lang="en-US" dirty="0" smtClean="0"/>
              <a:t>Take shot noise measurements with a better light source</a:t>
            </a:r>
          </a:p>
          <a:p>
            <a:r>
              <a:rPr lang="en-US" dirty="0" smtClean="0"/>
              <a:t>Replace 1206 10k resistors that remain with 0805 size – could reduce noise even further</a:t>
            </a:r>
          </a:p>
          <a:p>
            <a:r>
              <a:rPr lang="en-US" dirty="0" smtClean="0"/>
              <a:t>Test long term drift</a:t>
            </a:r>
          </a:p>
          <a:p>
            <a:r>
              <a:rPr lang="en-US" dirty="0" smtClean="0"/>
              <a:t>Produce 5 PCBs and place into ALS Fiber Distribution Chassis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test chassis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Dual PD Amplifier?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428279" cy="4325112"/>
          </a:xfrm>
        </p:spPr>
        <p:txBody>
          <a:bodyPr/>
          <a:lstStyle/>
          <a:p>
            <a:r>
              <a:rPr lang="en-US" dirty="0" smtClean="0"/>
              <a:t>Will be placed in the five ALS Fiber Distribution Chassis</a:t>
            </a:r>
          </a:p>
          <a:p>
            <a:r>
              <a:rPr lang="en-US" dirty="0" smtClean="0"/>
              <a:t>Has two channels that amplify a given source via four different gain settings</a:t>
            </a:r>
          </a:p>
          <a:p>
            <a:r>
              <a:rPr lang="en-US" dirty="0" smtClean="0"/>
              <a:t>D1200543-v1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36" y="2249424"/>
            <a:ext cx="2434964" cy="43251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Fiber Distribution (brief)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716421" cy="4325112"/>
          </a:xfrm>
        </p:spPr>
        <p:txBody>
          <a:bodyPr/>
          <a:lstStyle/>
          <a:p>
            <a:r>
              <a:rPr lang="en-US" dirty="0" smtClean="0"/>
              <a:t>Shifts the frequency of the PSL laser light after the reference cavity</a:t>
            </a:r>
          </a:p>
          <a:p>
            <a:r>
              <a:rPr lang="en-US" dirty="0" smtClean="0"/>
              <a:t>Splits the input into four output fibers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21" y="2249424"/>
            <a:ext cx="4970379" cy="46085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connected to a power supply with no source</a:t>
            </a:r>
          </a:p>
          <a:p>
            <a:pPr lvl="2"/>
            <a:r>
              <a:rPr lang="en-US" dirty="0" smtClean="0"/>
              <a:t>DC offset is measured to be less than 10mV for each gain settings</a:t>
            </a:r>
          </a:p>
          <a:p>
            <a:pPr lvl="2"/>
            <a:r>
              <a:rPr lang="en-US" dirty="0" smtClean="0"/>
              <a:t>See less than 20uV AC variations</a:t>
            </a:r>
          </a:p>
          <a:p>
            <a:pPr lvl="2"/>
            <a:r>
              <a:rPr lang="en-US" dirty="0" smtClean="0"/>
              <a:t>Minimal signal drift (but needs to be tested for longer period of time)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Transfer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Transfer Function with Long Cable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Noise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Total, Shot, &amp; Electronics Noise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95765" y="3656437"/>
            <a:ext cx="13589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95" y="2155180"/>
            <a:ext cx="6220295" cy="43792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864C-449F-974A-96E4-77D5F8C8BF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814</TotalTime>
  <Words>208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Dual PD Amp Circuit Board Test Results</vt:lpstr>
      <vt:lpstr>What is the Dual PD Amplifier?</vt:lpstr>
      <vt:lpstr>ALS Fiber Distribution (brief)</vt:lpstr>
      <vt:lpstr>Some Specs.</vt:lpstr>
      <vt:lpstr>Optical Transfer Function</vt:lpstr>
      <vt:lpstr>Transfer Functions</vt:lpstr>
      <vt:lpstr>Optical Transfer Function with Long Cable</vt:lpstr>
      <vt:lpstr>Shot Noise</vt:lpstr>
      <vt:lpstr>Total, Shot, &amp; Electronics Noise</vt:lpstr>
      <vt:lpstr>Noise for Different Cable Lengths</vt:lpstr>
      <vt:lpstr>Noise Data</vt:lpstr>
      <vt:lpstr>Next Steps…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PD Amp Circuit Board Test Results</dc:title>
  <dc:subject/>
  <dc:creator>Alexa Staley</dc:creator>
  <cp:keywords/>
  <dc:description/>
  <cp:lastModifiedBy>Alexa Staley</cp:lastModifiedBy>
  <cp:revision>25</cp:revision>
  <dcterms:created xsi:type="dcterms:W3CDTF">2012-08-08T21:58:38Z</dcterms:created>
  <dcterms:modified xsi:type="dcterms:W3CDTF">2012-08-08T22:01:57Z</dcterms:modified>
  <cp:category/>
</cp:coreProperties>
</file>