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81.png" ContentType="image/png"/>
  <Override PartName="/ppt/media/image80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1.png" ContentType="image/png"/>
  <Override PartName="/ppt/media/image68.png" ContentType="image/png"/>
  <Override PartName="/ppt/media/image69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72.png" ContentType="image/png"/>
  <Override PartName="/ppt/media/image63.png" ContentType="image/png"/>
  <Override PartName="/ppt/media/image62.jpeg" ContentType="image/jpeg"/>
  <Override PartName="/ppt/media/image60.png" ContentType="image/png"/>
  <Override PartName="/ppt/media/image59.png" ContentType="image/png"/>
  <Override PartName="/ppt/media/image78.png" ContentType="image/png"/>
  <Override PartName="/ppt/media/image58.png" ContentType="image/png"/>
  <Override PartName="/ppt/media/image57.png" ContentType="image/png"/>
  <Override PartName="/ppt/media/image53.png" ContentType="image/png"/>
  <Override PartName="/ppt/media/image52.png" ContentType="image/png"/>
  <Override PartName="/ppt/media/image56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36.png" ContentType="image/png"/>
  <Override PartName="/ppt/media/image32.png" ContentType="image/png"/>
  <Override PartName="/ppt/media/image45.png" ContentType="image/png"/>
  <Override PartName="/ppt/media/image30.png" ContentType="image/png"/>
  <Override PartName="/ppt/media/image44.png" ContentType="image/png"/>
  <Override PartName="/ppt/media/image27.png" ContentType="image/png"/>
  <Override PartName="/ppt/media/image26.png" ContentType="image/png"/>
  <Override PartName="/ppt/media/image28.png" ContentType="image/png"/>
  <Override PartName="/ppt/media/image25.png" ContentType="image/png"/>
  <Override PartName="/ppt/media/image33.png" ContentType="image/png"/>
  <Override PartName="/ppt/media/image38.png" ContentType="image/png"/>
  <Override PartName="/ppt/media/image77.png" ContentType="image/png"/>
  <Override PartName="/ppt/media/image22.png" ContentType="image/png"/>
  <Override PartName="/ppt/media/image55.png" ContentType="image/png"/>
  <Override PartName="/ppt/media/image31.png" ContentType="image/png"/>
  <Override PartName="/ppt/media/image37.png" ContentType="image/png"/>
  <Override PartName="/ppt/media/image24.png" ContentType="image/png"/>
  <Override PartName="/ppt/media/image21.png" ContentType="image/png"/>
  <Override PartName="/ppt/media/image54.png" ContentType="image/png"/>
  <Override PartName="/ppt/media/image61.png" ContentType="image/png"/>
  <Override PartName="/ppt/media/image29.jpeg" ContentType="image/jpe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46.png" ContentType="image/png"/>
  <Override PartName="/ppt/media/image23.png" ContentType="image/png"/>
  <Override PartName="/ppt/media/image12.png" ContentType="image/png"/>
  <Override PartName="/ppt/media/image39.png" ContentType="image/png"/>
  <Override PartName="/ppt/media/image35.png" ContentType="image/png"/>
  <Override PartName="/ppt/media/image10.png" ContentType="image/png"/>
  <Override PartName="/ppt/media/image48.png" ContentType="image/png"/>
  <Override PartName="/ppt/media/image9.png" ContentType="image/png"/>
  <Override PartName="/ppt/media/image15.png" ContentType="image/png"/>
  <Override PartName="/ppt/media/image8.png" ContentType="image/png"/>
  <Override PartName="/ppt/media/image40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79.png" ContentType="image/png"/>
  <Override PartName="/ppt/media/image47.png" ContentType="image/png"/>
  <Override PartName="/ppt/media/image70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E44609CB-0441-4785-AA53-F3517B6928EB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jpe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33" Type="http://schemas.openxmlformats.org/officeDocument/2006/relationships/image" Target="../media/image35.png"/><Relationship Id="rId34" Type="http://schemas.openxmlformats.org/officeDocument/2006/relationships/image" Target="../media/image36.png"/><Relationship Id="rId35" Type="http://schemas.openxmlformats.org/officeDocument/2006/relationships/image" Target="../media/image37.png"/><Relationship Id="rId36" Type="http://schemas.openxmlformats.org/officeDocument/2006/relationships/image" Target="../media/image38.png"/><Relationship Id="rId37" Type="http://schemas.openxmlformats.org/officeDocument/2006/relationships/image" Target="../media/image39.png"/><Relationship Id="rId38" Type="http://schemas.openxmlformats.org/officeDocument/2006/relationships/image" Target="../media/image40.png"/><Relationship Id="rId39" Type="http://schemas.openxmlformats.org/officeDocument/2006/relationships/image" Target="../media/image41.png"/><Relationship Id="rId40" Type="http://schemas.openxmlformats.org/officeDocument/2006/relationships/image" Target="../media/image42.png"/><Relationship Id="rId41" Type="http://schemas.openxmlformats.org/officeDocument/2006/relationships/image" Target="../media/image43.png"/><Relationship Id="rId42" Type="http://schemas.openxmlformats.org/officeDocument/2006/relationships/image" Target="../media/image44.png"/><Relationship Id="rId43" Type="http://schemas.openxmlformats.org/officeDocument/2006/relationships/image" Target="../media/image45.png"/><Relationship Id="rId44" Type="http://schemas.openxmlformats.org/officeDocument/2006/relationships/image" Target="../media/image46.png"/><Relationship Id="rId45" Type="http://schemas.openxmlformats.org/officeDocument/2006/relationships/image" Target="../media/image47.png"/><Relationship Id="rId46" Type="http://schemas.openxmlformats.org/officeDocument/2006/relationships/image" Target="../media/image48.png"/><Relationship Id="rId47" Type="http://schemas.openxmlformats.org/officeDocument/2006/relationships/image" Target="../media/image49.png"/><Relationship Id="rId48" Type="http://schemas.openxmlformats.org/officeDocument/2006/relationships/image" Target="../media/image50.png"/><Relationship Id="rId49" Type="http://schemas.openxmlformats.org/officeDocument/2006/relationships/image" Target="../media/image51.png"/><Relationship Id="rId50" Type="http://schemas.openxmlformats.org/officeDocument/2006/relationships/image" Target="../media/image52.png"/><Relationship Id="rId51" Type="http://schemas.openxmlformats.org/officeDocument/2006/relationships/image" Target="../media/image53.png"/><Relationship Id="rId52" Type="http://schemas.openxmlformats.org/officeDocument/2006/relationships/image" Target="../media/image54.png"/><Relationship Id="rId53" Type="http://schemas.openxmlformats.org/officeDocument/2006/relationships/image" Target="../media/image55.png"/><Relationship Id="rId54" Type="http://schemas.openxmlformats.org/officeDocument/2006/relationships/image" Target="../media/image56.png"/><Relationship Id="rId55" Type="http://schemas.openxmlformats.org/officeDocument/2006/relationships/image" Target="../media/image57.png"/><Relationship Id="rId56" Type="http://schemas.openxmlformats.org/officeDocument/2006/relationships/image" Target="../media/image58.png"/><Relationship Id="rId57" Type="http://schemas.openxmlformats.org/officeDocument/2006/relationships/image" Target="../media/image59.png"/><Relationship Id="rId58" Type="http://schemas.openxmlformats.org/officeDocument/2006/relationships/image" Target="../media/image60.png"/><Relationship Id="rId59" Type="http://schemas.openxmlformats.org/officeDocument/2006/relationships/image" Target="../media/image61.png"/><Relationship Id="rId60" Type="http://schemas.openxmlformats.org/officeDocument/2006/relationships/image" Target="../media/image62.jpeg"/><Relationship Id="rId61" Type="http://schemas.openxmlformats.org/officeDocument/2006/relationships/image" Target="../media/image63.png"/><Relationship Id="rId62" Type="http://schemas.openxmlformats.org/officeDocument/2006/relationships/image" Target="../media/image64.png"/><Relationship Id="rId63" Type="http://schemas.openxmlformats.org/officeDocument/2006/relationships/image" Target="../media/image65.png"/><Relationship Id="rId64" Type="http://schemas.openxmlformats.org/officeDocument/2006/relationships/image" Target="../media/image66.png"/><Relationship Id="rId65" Type="http://schemas.openxmlformats.org/officeDocument/2006/relationships/image" Target="../media/image67.png"/><Relationship Id="rId66" Type="http://schemas.openxmlformats.org/officeDocument/2006/relationships/image" Target="../media/image68.png"/><Relationship Id="rId67" Type="http://schemas.openxmlformats.org/officeDocument/2006/relationships/image" Target="../media/image69.png"/><Relationship Id="rId68" Type="http://schemas.openxmlformats.org/officeDocument/2006/relationships/image" Target="../media/image70.png"/><Relationship Id="rId69" Type="http://schemas.openxmlformats.org/officeDocument/2006/relationships/image" Target="../media/image71.png"/><Relationship Id="rId70" Type="http://schemas.openxmlformats.org/officeDocument/2006/relationships/image" Target="../media/image72.png"/><Relationship Id="rId71" Type="http://schemas.openxmlformats.org/officeDocument/2006/relationships/image" Target="../media/image73.png"/><Relationship Id="rId72" Type="http://schemas.openxmlformats.org/officeDocument/2006/relationships/image" Target="../media/image74.png"/><Relationship Id="rId73" Type="http://schemas.openxmlformats.org/officeDocument/2006/relationships/image" Target="../media/image75.png"/><Relationship Id="rId74" Type="http://schemas.openxmlformats.org/officeDocument/2006/relationships/image" Target="../media/image76.png"/><Relationship Id="rId75" Type="http://schemas.openxmlformats.org/officeDocument/2006/relationships/image" Target="../media/image77.png"/><Relationship Id="rId76" Type="http://schemas.openxmlformats.org/officeDocument/2006/relationships/image" Target="../media/image78.png"/><Relationship Id="rId77" Type="http://schemas.openxmlformats.org/officeDocument/2006/relationships/image" Target="../media/image79.png"/><Relationship Id="rId78" Type="http://schemas.openxmlformats.org/officeDocument/2006/relationships/image" Target="../media/image80.png"/><Relationship Id="rId79" Type="http://schemas.openxmlformats.org/officeDocument/2006/relationships/image" Target="../media/image81.png"/><Relationship Id="rId80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406000" y="84240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1596960" y="783360"/>
            <a:ext cx="6785640" cy="65448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1" lang="en-US" sz="4000">
                <a:solidFill>
                  <a:srgbClr val="0000ff"/>
                </a:solidFill>
                <a:latin typeface="Times New Roman"/>
              </a:rPr>
              <a:t>LIGO Scientific Collaboration</a:t>
            </a:r>
            <a:endParaRPr/>
          </a:p>
        </p:txBody>
      </p:sp>
      <p:sp>
        <p:nvSpPr>
          <p:cNvPr id="41" name="TextShape 2"/>
          <p:cNvSpPr txBox="1"/>
          <p:nvPr/>
        </p:nvSpPr>
        <p:spPr>
          <a:xfrm>
            <a:off x="0" y="1662480"/>
            <a:ext cx="2244600" cy="405324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1000">
                <a:solidFill>
                  <a:srgbClr val="000000"/>
                </a:solidFill>
                <a:latin typeface="Arial"/>
              </a:rPr>
              <a:t>Abilene Christian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Albert-Einstein Institut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Andrews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American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California Institute of Technology California State Univ., Fullerton Canadian Inst. Th. Astrophysics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Carleton College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College of William and Mary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Columbia U. in the City of New York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Embry-Riddle Aeronautical Univ.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Eötvös Loránd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Georgia Institute of Technology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Goddard Space Flight Center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Hobart &amp; William Smith Colleges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ICTP-SAIFR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IndIGO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IAP-Russian Acad. of Sciences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Inst. Nacional Pesquisas Espaciais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Kenyon College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Korean Gravitational-Wave Group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Louisiana State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Montana State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Montclair State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Moscow State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National Tsinghua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Northwestern University</a:t>
            </a:r>
            <a:endParaRPr/>
          </a:p>
        </p:txBody>
      </p:sp>
      <p:sp>
        <p:nvSpPr>
          <p:cNvPr id="42" name="TextShape 3"/>
          <p:cNvSpPr txBox="1"/>
          <p:nvPr/>
        </p:nvSpPr>
        <p:spPr>
          <a:xfrm>
            <a:off x="41760" y="5943600"/>
            <a:ext cx="9833760" cy="377280"/>
          </a:xfrm>
          <a:prstGeom prst="rect">
            <a:avLst/>
          </a:prstGeom>
        </p:spPr>
        <p:txBody>
          <a:bodyPr lIns="90000" rIns="90000" tIns="45000" bIns="45000"/>
          <a:p>
            <a:pPr algn="ctr"/>
            <a:r>
              <a:rPr lang="en-US" sz="1000">
                <a:solidFill>
                  <a:srgbClr val="000000"/>
                </a:solidFill>
                <a:latin typeface="Arial"/>
              </a:rPr>
              <a:t>Australian Consortium for Interferometric Gravitational Astronomy (ACIGA): </a:t>
            </a:r>
            <a:endParaRPr/>
          </a:p>
          <a:p>
            <a:pPr algn="ctr"/>
            <a:r>
              <a:rPr lang="en-US" sz="1000">
                <a:solidFill>
                  <a:srgbClr val="000000"/>
                </a:solidFill>
                <a:latin typeface="Arial"/>
              </a:rPr>
              <a:t>Australian National University, Charles Sturt University, Monash University, University of Adelaide, University of Melbourne, University of Western Australia </a:t>
            </a:r>
            <a:endParaRPr/>
          </a:p>
        </p:txBody>
      </p:sp>
      <p:sp>
        <p:nvSpPr>
          <p:cNvPr id="43" name="TextShape 4"/>
          <p:cNvSpPr txBox="1"/>
          <p:nvPr/>
        </p:nvSpPr>
        <p:spPr>
          <a:xfrm>
            <a:off x="52560" y="6429240"/>
            <a:ext cx="10097280" cy="663480"/>
          </a:xfrm>
          <a:prstGeom prst="rect">
            <a:avLst/>
          </a:prstGeom>
        </p:spPr>
        <p:txBody>
          <a:bodyPr lIns="90000" rIns="90000" tIns="45000" bIns="45000"/>
          <a:p>
            <a:pPr algn="ctr"/>
            <a:r>
              <a:rPr lang="en-US" sz="1000">
                <a:solidFill>
                  <a:srgbClr val="000000"/>
                </a:solidFill>
                <a:latin typeface="Arial"/>
              </a:rPr>
              <a:t>German/British Collaboration for the Detection of Gravitational Waves (GEO600): </a:t>
            </a:r>
            <a:endParaRPr/>
          </a:p>
          <a:p>
            <a:pPr algn="ctr"/>
            <a:r>
              <a:rPr lang="en-US" sz="1000">
                <a:solidFill>
                  <a:srgbClr val="000000"/>
                </a:solidFill>
                <a:latin typeface="Arial"/>
              </a:rPr>
              <a:t>Cardiff University, Leibniz Universität Hannover, Albert-Einstein Institut, Hannover, King's College London, Rutherford Appleton Laboratory,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University of Birmingham, University of Cambridge, University of Glasgow, University of Hamburg, University of Sheffield,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lang="en-US" sz="1000">
                <a:solidFill>
                  <a:srgbClr val="000000"/>
                </a:solidFill>
                <a:latin typeface="Arial"/>
              </a:rPr>
              <a:t>University of Southampton, University of Strathclyde, University of the West of Scotland </a:t>
            </a:r>
            <a:endParaRPr/>
          </a:p>
        </p:txBody>
      </p:sp>
      <p:sp>
        <p:nvSpPr>
          <p:cNvPr id="44" name="TextShape 5"/>
          <p:cNvSpPr txBox="1"/>
          <p:nvPr/>
        </p:nvSpPr>
        <p:spPr>
          <a:xfrm>
            <a:off x="82800" y="5669280"/>
            <a:ext cx="10015200" cy="405720"/>
          </a:xfrm>
          <a:prstGeom prst="rect">
            <a:avLst/>
          </a:prstGeom>
        </p:spPr>
        <p:txBody>
          <a:bodyPr lIns="90000" rIns="90000" tIns="45000" bIns="45000"/>
          <a:p>
            <a:pPr algn="ctr"/>
            <a:r>
              <a:rPr lang="en-US" sz="1000">
                <a:solidFill>
                  <a:srgbClr val="000000"/>
                </a:solidFill>
                <a:latin typeface="Arial"/>
              </a:rPr>
              <a:t>LIGO Laboratory: California Institute of Technology, Massachusetts Institute of Technology, LIGO Hanford Observatory, LIGO Livingston Observatory </a:t>
            </a:r>
            <a:endParaRPr/>
          </a:p>
          <a:p>
            <a:pPr algn="ctr"/>
            <a:endParaRPr/>
          </a:p>
        </p:txBody>
      </p:sp>
      <p:sp>
        <p:nvSpPr>
          <p:cNvPr id="45" name="TextShape 6"/>
          <p:cNvSpPr txBox="1"/>
          <p:nvPr/>
        </p:nvSpPr>
        <p:spPr>
          <a:xfrm>
            <a:off x="7844400" y="1689840"/>
            <a:ext cx="2194560" cy="410220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1000">
                <a:solidFill>
                  <a:srgbClr val="000000"/>
                </a:solidFill>
                <a:latin typeface="Arial"/>
              </a:rPr>
              <a:t>Penn State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Rochester Institute of Technology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Sonoma State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Southern Univ. and A&amp;M College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Stanford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Syracuse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Szeged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Texas Tech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Trinity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Tsinghua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Universitat de les Illes Balears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Alabama in Huntsville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Brussels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Chicago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Florida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Maryland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Michigan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Minnesota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Mississippi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Oregon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Sannio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Univ. of Texas-Rio Grande Valley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Washington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University of Wisconsin-Milwaukee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Washington State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West Virginia University</a:t>
            </a:r>
            <a:endParaRPr/>
          </a:p>
          <a:p>
            <a:r>
              <a:rPr lang="en-US" sz="1000">
                <a:solidFill>
                  <a:srgbClr val="000000"/>
                </a:solidFill>
                <a:latin typeface="Arial"/>
              </a:rPr>
              <a:t>Whitman College</a:t>
            </a:r>
            <a:endParaRPr/>
          </a:p>
          <a:p>
            <a:endParaRPr/>
          </a:p>
        </p:txBody>
      </p:sp>
      <p:pic>
        <p:nvPicPr>
          <p:cNvPr id="4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9160"/>
            <a:ext cx="2103120" cy="75420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69280" y="4638240"/>
            <a:ext cx="969120" cy="46512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4855320" y="2864520"/>
            <a:ext cx="578520" cy="46584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5415120" y="1563120"/>
            <a:ext cx="1509840" cy="48420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6506280" y="1949760"/>
            <a:ext cx="1129320" cy="62640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3993480" y="3100680"/>
            <a:ext cx="421200" cy="39888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3267000" y="1734120"/>
            <a:ext cx="1183320" cy="18108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2521800" y="2207880"/>
            <a:ext cx="578160" cy="51300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10"/>
          <a:stretch>
            <a:fillRect/>
          </a:stretch>
        </p:blipFill>
        <p:spPr>
          <a:xfrm>
            <a:off x="6590520" y="5104440"/>
            <a:ext cx="1104120" cy="208080"/>
          </a:xfrm>
          <a:prstGeom prst="rect">
            <a:avLst/>
          </a:prstGeom>
          <a:ln>
            <a:noFill/>
          </a:ln>
        </p:spPr>
      </p:pic>
      <p:pic>
        <p:nvPicPr>
          <p:cNvPr id="55" name="" descr=""/>
          <p:cNvPicPr/>
          <p:nvPr/>
        </p:nvPicPr>
        <p:blipFill>
          <a:blip r:embed="rId11"/>
          <a:stretch>
            <a:fillRect/>
          </a:stretch>
        </p:blipFill>
        <p:spPr>
          <a:xfrm>
            <a:off x="3178800" y="5014440"/>
            <a:ext cx="919800" cy="28512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12"/>
          <a:stretch>
            <a:fillRect/>
          </a:stretch>
        </p:blipFill>
        <p:spPr>
          <a:xfrm>
            <a:off x="5071680" y="3499560"/>
            <a:ext cx="810720" cy="43704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13"/>
          <a:stretch>
            <a:fillRect/>
          </a:stretch>
        </p:blipFill>
        <p:spPr>
          <a:xfrm>
            <a:off x="5411880" y="5208120"/>
            <a:ext cx="714600" cy="38196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14"/>
          <a:stretch>
            <a:fillRect/>
          </a:stretch>
        </p:blipFill>
        <p:spPr>
          <a:xfrm>
            <a:off x="2160720" y="5321880"/>
            <a:ext cx="984240" cy="29412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15"/>
          <a:stretch>
            <a:fillRect/>
          </a:stretch>
        </p:blipFill>
        <p:spPr>
          <a:xfrm>
            <a:off x="7253640" y="3742560"/>
            <a:ext cx="567000" cy="51732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16"/>
          <a:stretch>
            <a:fillRect/>
          </a:stretch>
        </p:blipFill>
        <p:spPr>
          <a:xfrm>
            <a:off x="3362760" y="5321880"/>
            <a:ext cx="1209240" cy="28512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17"/>
          <a:stretch>
            <a:fillRect/>
          </a:stretch>
        </p:blipFill>
        <p:spPr>
          <a:xfrm>
            <a:off x="6181200" y="5242320"/>
            <a:ext cx="1596600" cy="336240"/>
          </a:xfrm>
          <a:prstGeom prst="rect">
            <a:avLst/>
          </a:prstGeom>
          <a:ln>
            <a:noFill/>
          </a:ln>
        </p:spPr>
      </p:pic>
      <p:pic>
        <p:nvPicPr>
          <p:cNvPr id="62" name="" descr=""/>
          <p:cNvPicPr/>
          <p:nvPr/>
        </p:nvPicPr>
        <p:blipFill>
          <a:blip r:embed="rId18"/>
          <a:stretch>
            <a:fillRect/>
          </a:stretch>
        </p:blipFill>
        <p:spPr>
          <a:xfrm>
            <a:off x="4137840" y="5035320"/>
            <a:ext cx="888120" cy="28476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19"/>
          <a:stretch>
            <a:fillRect/>
          </a:stretch>
        </p:blipFill>
        <p:spPr>
          <a:xfrm>
            <a:off x="3499560" y="2389320"/>
            <a:ext cx="451800" cy="54072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20"/>
          <a:stretch>
            <a:fillRect/>
          </a:stretch>
        </p:blipFill>
        <p:spPr>
          <a:xfrm>
            <a:off x="3152520" y="2412360"/>
            <a:ext cx="294840" cy="40356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21"/>
          <a:stretch>
            <a:fillRect/>
          </a:stretch>
        </p:blipFill>
        <p:spPr>
          <a:xfrm>
            <a:off x="4097160" y="2360160"/>
            <a:ext cx="420480" cy="30168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22"/>
          <a:stretch>
            <a:fillRect/>
          </a:stretch>
        </p:blipFill>
        <p:spPr>
          <a:xfrm>
            <a:off x="4675680" y="2272680"/>
            <a:ext cx="368280" cy="45504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23"/>
          <a:stretch>
            <a:fillRect/>
          </a:stretch>
        </p:blipFill>
        <p:spPr>
          <a:xfrm>
            <a:off x="7318800" y="2856600"/>
            <a:ext cx="525600" cy="512640"/>
          </a:xfrm>
          <a:prstGeom prst="rect">
            <a:avLst/>
          </a:prstGeom>
          <a:ln>
            <a:noFill/>
          </a:ln>
        </p:spPr>
      </p:pic>
      <p:pic>
        <p:nvPicPr>
          <p:cNvPr id="68" name="" descr=""/>
          <p:cNvPicPr/>
          <p:nvPr/>
        </p:nvPicPr>
        <p:blipFill>
          <a:blip r:embed="rId24"/>
          <a:stretch>
            <a:fillRect/>
          </a:stretch>
        </p:blipFill>
        <p:spPr>
          <a:xfrm>
            <a:off x="3940920" y="1973880"/>
            <a:ext cx="631080" cy="29880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25"/>
          <a:stretch>
            <a:fillRect/>
          </a:stretch>
        </p:blipFill>
        <p:spPr>
          <a:xfrm>
            <a:off x="6443280" y="4761000"/>
            <a:ext cx="1401120" cy="31860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26"/>
          <a:stretch>
            <a:fillRect/>
          </a:stretch>
        </p:blipFill>
        <p:spPr>
          <a:xfrm>
            <a:off x="3447360" y="3316680"/>
            <a:ext cx="426960" cy="34164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27"/>
          <a:stretch>
            <a:fillRect/>
          </a:stretch>
        </p:blipFill>
        <p:spPr>
          <a:xfrm>
            <a:off x="4624560" y="1993320"/>
            <a:ext cx="1183320" cy="27936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28"/>
          <a:stretch>
            <a:fillRect/>
          </a:stretch>
        </p:blipFill>
        <p:spPr>
          <a:xfrm>
            <a:off x="3625560" y="4183200"/>
            <a:ext cx="444600" cy="55404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29"/>
          <a:stretch>
            <a:fillRect/>
          </a:stretch>
        </p:blipFill>
        <p:spPr>
          <a:xfrm>
            <a:off x="3362760" y="2952360"/>
            <a:ext cx="525960" cy="28512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0"/>
          <a:stretch>
            <a:fillRect/>
          </a:stretch>
        </p:blipFill>
        <p:spPr>
          <a:xfrm>
            <a:off x="3152520" y="4182480"/>
            <a:ext cx="428040" cy="45576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1"/>
          <a:stretch>
            <a:fillRect/>
          </a:stretch>
        </p:blipFill>
        <p:spPr>
          <a:xfrm>
            <a:off x="2100960" y="4245840"/>
            <a:ext cx="420840" cy="44964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32"/>
          <a:stretch>
            <a:fillRect/>
          </a:stretch>
        </p:blipFill>
        <p:spPr>
          <a:xfrm>
            <a:off x="2105640" y="3713400"/>
            <a:ext cx="468360" cy="51624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3"/>
          <a:stretch>
            <a:fillRect/>
          </a:stretch>
        </p:blipFill>
        <p:spPr>
          <a:xfrm>
            <a:off x="5728680" y="2337840"/>
            <a:ext cx="911880" cy="28512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4"/>
          <a:stretch>
            <a:fillRect/>
          </a:stretch>
        </p:blipFill>
        <p:spPr>
          <a:xfrm>
            <a:off x="5760720" y="2736720"/>
            <a:ext cx="480960" cy="50976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5"/>
          <a:stretch>
            <a:fillRect/>
          </a:stretch>
        </p:blipFill>
        <p:spPr>
          <a:xfrm>
            <a:off x="3573000" y="4768920"/>
            <a:ext cx="994320" cy="21132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6"/>
          <a:stretch>
            <a:fillRect/>
          </a:stretch>
        </p:blipFill>
        <p:spPr>
          <a:xfrm>
            <a:off x="2703960" y="1695600"/>
            <a:ext cx="427680" cy="41724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7"/>
          <a:stretch>
            <a:fillRect/>
          </a:stretch>
        </p:blipFill>
        <p:spPr>
          <a:xfrm>
            <a:off x="3940920" y="2702160"/>
            <a:ext cx="474840" cy="32940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38"/>
          <a:stretch>
            <a:fillRect/>
          </a:stretch>
        </p:blipFill>
        <p:spPr>
          <a:xfrm>
            <a:off x="3962160" y="3578760"/>
            <a:ext cx="525600" cy="45576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9"/>
          <a:stretch>
            <a:fillRect/>
          </a:stretch>
        </p:blipFill>
        <p:spPr>
          <a:xfrm>
            <a:off x="6837120" y="3755520"/>
            <a:ext cx="352800" cy="36864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40"/>
          <a:stretch>
            <a:fillRect/>
          </a:stretch>
        </p:blipFill>
        <p:spPr>
          <a:xfrm>
            <a:off x="5230800" y="4034520"/>
            <a:ext cx="1097280" cy="22464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41"/>
          <a:stretch>
            <a:fillRect/>
          </a:stretch>
        </p:blipFill>
        <p:spPr>
          <a:xfrm>
            <a:off x="5161680" y="4259160"/>
            <a:ext cx="946440" cy="34128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42"/>
          <a:stretch>
            <a:fillRect/>
          </a:stretch>
        </p:blipFill>
        <p:spPr>
          <a:xfrm>
            <a:off x="4509000" y="1672200"/>
            <a:ext cx="1004760" cy="34380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43"/>
          <a:stretch>
            <a:fillRect/>
          </a:stretch>
        </p:blipFill>
        <p:spPr>
          <a:xfrm>
            <a:off x="5265000" y="2828160"/>
            <a:ext cx="354600" cy="27900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44"/>
          <a:stretch>
            <a:fillRect/>
          </a:stretch>
        </p:blipFill>
        <p:spPr>
          <a:xfrm>
            <a:off x="2067120" y="2106360"/>
            <a:ext cx="506880" cy="45540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45"/>
          <a:stretch>
            <a:fillRect/>
          </a:stretch>
        </p:blipFill>
        <p:spPr>
          <a:xfrm>
            <a:off x="2100960" y="1650600"/>
            <a:ext cx="631080" cy="45576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46"/>
          <a:stretch>
            <a:fillRect/>
          </a:stretch>
        </p:blipFill>
        <p:spPr>
          <a:xfrm>
            <a:off x="6400800" y="3652200"/>
            <a:ext cx="394560" cy="42732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47"/>
          <a:stretch>
            <a:fillRect/>
          </a:stretch>
        </p:blipFill>
        <p:spPr>
          <a:xfrm>
            <a:off x="2085480" y="3168000"/>
            <a:ext cx="330840" cy="44532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48"/>
          <a:stretch>
            <a:fillRect/>
          </a:stretch>
        </p:blipFill>
        <p:spPr>
          <a:xfrm>
            <a:off x="6406920" y="4110120"/>
            <a:ext cx="352080" cy="39492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49"/>
          <a:stretch>
            <a:fillRect/>
          </a:stretch>
        </p:blipFill>
        <p:spPr>
          <a:xfrm>
            <a:off x="5120280" y="2272680"/>
            <a:ext cx="578520" cy="48636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50"/>
          <a:stretch>
            <a:fillRect/>
          </a:stretch>
        </p:blipFill>
        <p:spPr>
          <a:xfrm>
            <a:off x="5844240" y="2018880"/>
            <a:ext cx="811800" cy="25632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51"/>
          <a:stretch>
            <a:fillRect/>
          </a:stretch>
        </p:blipFill>
        <p:spPr>
          <a:xfrm>
            <a:off x="2642760" y="3899880"/>
            <a:ext cx="1212120" cy="31932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52"/>
          <a:stretch>
            <a:fillRect/>
          </a:stretch>
        </p:blipFill>
        <p:spPr>
          <a:xfrm>
            <a:off x="2110320" y="2722680"/>
            <a:ext cx="936720" cy="45720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53"/>
          <a:stretch>
            <a:fillRect/>
          </a:stretch>
        </p:blipFill>
        <p:spPr>
          <a:xfrm>
            <a:off x="5056200" y="4740480"/>
            <a:ext cx="1125000" cy="39852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54"/>
          <a:stretch>
            <a:fillRect/>
          </a:stretch>
        </p:blipFill>
        <p:spPr>
          <a:xfrm>
            <a:off x="4140360" y="4148280"/>
            <a:ext cx="491760" cy="54468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55"/>
          <a:stretch>
            <a:fillRect/>
          </a:stretch>
        </p:blipFill>
        <p:spPr>
          <a:xfrm>
            <a:off x="4519440" y="3342240"/>
            <a:ext cx="578520" cy="48708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56"/>
          <a:stretch>
            <a:fillRect/>
          </a:stretch>
        </p:blipFill>
        <p:spPr>
          <a:xfrm>
            <a:off x="3173040" y="3613320"/>
            <a:ext cx="795600" cy="43524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57"/>
          <a:stretch>
            <a:fillRect/>
          </a:stretch>
        </p:blipFill>
        <p:spPr>
          <a:xfrm>
            <a:off x="4498920" y="2770920"/>
            <a:ext cx="383760" cy="48564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58"/>
          <a:stretch>
            <a:fillRect/>
          </a:stretch>
        </p:blipFill>
        <p:spPr>
          <a:xfrm>
            <a:off x="6741720" y="1630440"/>
            <a:ext cx="1017360" cy="54792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59"/>
          <a:stretch>
            <a:fillRect/>
          </a:stretch>
        </p:blipFill>
        <p:spPr>
          <a:xfrm>
            <a:off x="7318800" y="2385360"/>
            <a:ext cx="473040" cy="50220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60"/>
          <a:stretch>
            <a:fillRect/>
          </a:stretch>
        </p:blipFill>
        <p:spPr>
          <a:xfrm>
            <a:off x="2994840" y="4642920"/>
            <a:ext cx="365040" cy="33732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61"/>
          <a:stretch>
            <a:fillRect/>
          </a:stretch>
        </p:blipFill>
        <p:spPr>
          <a:xfrm>
            <a:off x="2551680" y="4227120"/>
            <a:ext cx="625680" cy="37836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62"/>
          <a:stretch>
            <a:fillRect/>
          </a:stretch>
        </p:blipFill>
        <p:spPr>
          <a:xfrm>
            <a:off x="5864400" y="3269160"/>
            <a:ext cx="820440" cy="36900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63"/>
          <a:stretch>
            <a:fillRect/>
          </a:stretch>
        </p:blipFill>
        <p:spPr>
          <a:xfrm>
            <a:off x="6738840" y="2429640"/>
            <a:ext cx="517320" cy="34560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64"/>
          <a:stretch>
            <a:fillRect/>
          </a:stretch>
        </p:blipFill>
        <p:spPr>
          <a:xfrm>
            <a:off x="2446200" y="3072240"/>
            <a:ext cx="811440" cy="31320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65"/>
          <a:stretch>
            <a:fillRect/>
          </a:stretch>
        </p:blipFill>
        <p:spPr>
          <a:xfrm>
            <a:off x="6264360" y="2679840"/>
            <a:ext cx="473040" cy="50436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66"/>
          <a:stretch>
            <a:fillRect/>
          </a:stretch>
        </p:blipFill>
        <p:spPr>
          <a:xfrm>
            <a:off x="6748200" y="2753280"/>
            <a:ext cx="578520" cy="39420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67"/>
          <a:stretch>
            <a:fillRect/>
          </a:stretch>
        </p:blipFill>
        <p:spPr>
          <a:xfrm>
            <a:off x="2522880" y="3491640"/>
            <a:ext cx="849600" cy="22356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68"/>
          <a:stretch>
            <a:fillRect/>
          </a:stretch>
        </p:blipFill>
        <p:spPr>
          <a:xfrm>
            <a:off x="2363400" y="5059440"/>
            <a:ext cx="537480" cy="26244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69"/>
          <a:stretch>
            <a:fillRect/>
          </a:stretch>
        </p:blipFill>
        <p:spPr>
          <a:xfrm>
            <a:off x="7317360" y="4298400"/>
            <a:ext cx="434160" cy="45504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70"/>
          <a:stretch>
            <a:fillRect/>
          </a:stretch>
        </p:blipFill>
        <p:spPr>
          <a:xfrm>
            <a:off x="6786360" y="4214880"/>
            <a:ext cx="467280" cy="50652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71"/>
          <a:stretch>
            <a:fillRect/>
          </a:stretch>
        </p:blipFill>
        <p:spPr>
          <a:xfrm>
            <a:off x="4730040" y="4559400"/>
            <a:ext cx="1042920" cy="18324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72"/>
          <a:stretch>
            <a:fillRect/>
          </a:stretch>
        </p:blipFill>
        <p:spPr>
          <a:xfrm>
            <a:off x="6064200" y="4379040"/>
            <a:ext cx="421200" cy="45288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73"/>
          <a:stretch>
            <a:fillRect/>
          </a:stretch>
        </p:blipFill>
        <p:spPr>
          <a:xfrm>
            <a:off x="5486760" y="3761640"/>
            <a:ext cx="864000" cy="25056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74"/>
          <a:stretch>
            <a:fillRect/>
          </a:stretch>
        </p:blipFill>
        <p:spPr>
          <a:xfrm>
            <a:off x="6885360" y="3420360"/>
            <a:ext cx="916920" cy="29484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75"/>
          <a:stretch>
            <a:fillRect/>
          </a:stretch>
        </p:blipFill>
        <p:spPr>
          <a:xfrm>
            <a:off x="6570000" y="3198600"/>
            <a:ext cx="747720" cy="17064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76"/>
          <a:stretch>
            <a:fillRect/>
          </a:stretch>
        </p:blipFill>
        <p:spPr>
          <a:xfrm>
            <a:off x="3131640" y="1962000"/>
            <a:ext cx="707040" cy="37152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77"/>
          <a:stretch>
            <a:fillRect/>
          </a:stretch>
        </p:blipFill>
        <p:spPr>
          <a:xfrm>
            <a:off x="4653360" y="3898440"/>
            <a:ext cx="533880" cy="58068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78"/>
          <a:stretch>
            <a:fillRect/>
          </a:stretch>
        </p:blipFill>
        <p:spPr>
          <a:xfrm>
            <a:off x="4540320" y="5173560"/>
            <a:ext cx="878040" cy="49572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79"/>
          <a:stretch>
            <a:fillRect/>
          </a:stretch>
        </p:blipFill>
        <p:spPr>
          <a:xfrm>
            <a:off x="5287680" y="3031920"/>
            <a:ext cx="612720" cy="54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