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81.png" ContentType="image/png"/>
  <Override PartName="/ppt/media/image80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72.png" ContentType="image/png"/>
  <Override PartName="/ppt/media/image63.png" ContentType="image/png"/>
  <Override PartName="/ppt/media/image62.jpeg" ContentType="image/jpeg"/>
  <Override PartName="/ppt/media/image60.png" ContentType="image/png"/>
  <Override PartName="/ppt/media/image59.png" ContentType="image/png"/>
  <Override PartName="/ppt/media/image78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77.png" ContentType="image/png"/>
  <Override PartName="/ppt/media/image22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9.jpeg" ContentType="image/jpe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35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79.png" ContentType="image/pn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AD157BE4-FBDB-4B60-BFCE-269935DCEE9D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jpe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Relationship Id="rId48" Type="http://schemas.openxmlformats.org/officeDocument/2006/relationships/image" Target="../media/image50.png"/><Relationship Id="rId49" Type="http://schemas.openxmlformats.org/officeDocument/2006/relationships/image" Target="../media/image51.png"/><Relationship Id="rId50" Type="http://schemas.openxmlformats.org/officeDocument/2006/relationships/image" Target="../media/image52.pn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png"/><Relationship Id="rId56" Type="http://schemas.openxmlformats.org/officeDocument/2006/relationships/image" Target="../media/image58.png"/><Relationship Id="rId57" Type="http://schemas.openxmlformats.org/officeDocument/2006/relationships/image" Target="../media/image59.png"/><Relationship Id="rId58" Type="http://schemas.openxmlformats.org/officeDocument/2006/relationships/image" Target="../media/image60.png"/><Relationship Id="rId59" Type="http://schemas.openxmlformats.org/officeDocument/2006/relationships/image" Target="../media/image61.png"/><Relationship Id="rId60" Type="http://schemas.openxmlformats.org/officeDocument/2006/relationships/image" Target="../media/image62.jpeg"/><Relationship Id="rId61" Type="http://schemas.openxmlformats.org/officeDocument/2006/relationships/image" Target="../media/image63.png"/><Relationship Id="rId62" Type="http://schemas.openxmlformats.org/officeDocument/2006/relationships/image" Target="../media/image64.png"/><Relationship Id="rId63" Type="http://schemas.openxmlformats.org/officeDocument/2006/relationships/image" Target="../media/image65.png"/><Relationship Id="rId64" Type="http://schemas.openxmlformats.org/officeDocument/2006/relationships/image" Target="../media/image66.png"/><Relationship Id="rId65" Type="http://schemas.openxmlformats.org/officeDocument/2006/relationships/image" Target="../media/image67.png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png"/><Relationship Id="rId69" Type="http://schemas.openxmlformats.org/officeDocument/2006/relationships/image" Target="../media/image71.png"/><Relationship Id="rId70" Type="http://schemas.openxmlformats.org/officeDocument/2006/relationships/image" Target="../media/image72.png"/><Relationship Id="rId71" Type="http://schemas.openxmlformats.org/officeDocument/2006/relationships/image" Target="../media/image73.png"/><Relationship Id="rId72" Type="http://schemas.openxmlformats.org/officeDocument/2006/relationships/image" Target="../media/image74.png"/><Relationship Id="rId73" Type="http://schemas.openxmlformats.org/officeDocument/2006/relationships/image" Target="../media/image75.pn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000" y="8424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1596960" y="423360"/>
            <a:ext cx="6785640" cy="6544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en-US" sz="4000">
                <a:solidFill>
                  <a:srgbClr val="0000ff"/>
                </a:solidFill>
                <a:latin typeface="Times New Roman"/>
              </a:rPr>
              <a:t>LIGO Scientific Collaboration</a:t>
            </a:r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160"/>
            <a:ext cx="1768680" cy="6109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" y="5942880"/>
            <a:ext cx="1686240" cy="74664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882320" y="3095280"/>
            <a:ext cx="1005840" cy="7480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5855040" y="1005840"/>
            <a:ext cx="2626200" cy="777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7752960" y="1626480"/>
            <a:ext cx="1963800" cy="100584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3383280" y="3474720"/>
            <a:ext cx="731520" cy="6400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2119680" y="1280160"/>
            <a:ext cx="2057400" cy="29088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822960" y="2041560"/>
            <a:ext cx="1005840" cy="82296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7899840" y="6691680"/>
            <a:ext cx="1920240" cy="33408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1965960" y="6547680"/>
            <a:ext cx="1600200" cy="45720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257800" y="4115160"/>
            <a:ext cx="1409760" cy="70164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5849280" y="6858000"/>
            <a:ext cx="1243440" cy="61308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195120" y="7040880"/>
            <a:ext cx="1711440" cy="47160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9052560" y="4505400"/>
            <a:ext cx="985680" cy="83016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2286000" y="7040880"/>
            <a:ext cx="2103120" cy="45720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7187760" y="6913440"/>
            <a:ext cx="2776320" cy="53964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3634200" y="6580800"/>
            <a:ext cx="1544400" cy="45720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2524320" y="2332080"/>
            <a:ext cx="785520" cy="86832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1920240" y="2369880"/>
            <a:ext cx="512640" cy="64764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3563280" y="2286000"/>
            <a:ext cx="731520" cy="48384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4569120" y="2144520"/>
            <a:ext cx="640080" cy="73152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9165600" y="3082680"/>
            <a:ext cx="914400" cy="82296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3291840" y="1665000"/>
            <a:ext cx="1097280" cy="4795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7643160" y="6140160"/>
            <a:ext cx="2436840" cy="51156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2432880" y="3821040"/>
            <a:ext cx="743040" cy="54864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4480560" y="1696680"/>
            <a:ext cx="2057400" cy="44784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2743200" y="5212080"/>
            <a:ext cx="772200" cy="88956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2286000" y="3236400"/>
            <a:ext cx="914400" cy="45720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1920240" y="5211360"/>
            <a:ext cx="744480" cy="73152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31"/>
          <a:stretch>
            <a:fillRect/>
          </a:stretch>
        </p:blipFill>
        <p:spPr>
          <a:xfrm>
            <a:off x="91440" y="5313240"/>
            <a:ext cx="731520" cy="72180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2"/>
          <a:stretch>
            <a:fillRect/>
          </a:stretch>
        </p:blipFill>
        <p:spPr>
          <a:xfrm>
            <a:off x="99360" y="4458240"/>
            <a:ext cx="815040" cy="82872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3"/>
          <a:stretch>
            <a:fillRect/>
          </a:stretch>
        </p:blipFill>
        <p:spPr>
          <a:xfrm>
            <a:off x="6400800" y="2250000"/>
            <a:ext cx="1585080" cy="45720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4"/>
          <a:stretch>
            <a:fillRect/>
          </a:stretch>
        </p:blipFill>
        <p:spPr>
          <a:xfrm>
            <a:off x="6456240" y="2890080"/>
            <a:ext cx="836640" cy="81864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5"/>
          <a:stretch>
            <a:fillRect/>
          </a:stretch>
        </p:blipFill>
        <p:spPr>
          <a:xfrm>
            <a:off x="2651760" y="6152760"/>
            <a:ext cx="1728720" cy="3394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6"/>
          <a:stretch>
            <a:fillRect/>
          </a:stretch>
        </p:blipFill>
        <p:spPr>
          <a:xfrm>
            <a:off x="1140480" y="1218240"/>
            <a:ext cx="743760" cy="67068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7"/>
          <a:stretch>
            <a:fillRect/>
          </a:stretch>
        </p:blipFill>
        <p:spPr>
          <a:xfrm>
            <a:off x="3291840" y="2834640"/>
            <a:ext cx="825480" cy="5288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8"/>
          <a:stretch>
            <a:fillRect/>
          </a:stretch>
        </p:blipFill>
        <p:spPr>
          <a:xfrm>
            <a:off x="3327840" y="4242240"/>
            <a:ext cx="914400" cy="7315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9"/>
          <a:stretch>
            <a:fillRect/>
          </a:stretch>
        </p:blipFill>
        <p:spPr>
          <a:xfrm>
            <a:off x="8327520" y="4525560"/>
            <a:ext cx="614160" cy="59220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0"/>
          <a:stretch>
            <a:fillRect/>
          </a:stretch>
        </p:blipFill>
        <p:spPr>
          <a:xfrm>
            <a:off x="5534640" y="4973760"/>
            <a:ext cx="1908000" cy="36036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41"/>
          <a:stretch>
            <a:fillRect/>
          </a:stretch>
        </p:blipFill>
        <p:spPr>
          <a:xfrm>
            <a:off x="5414400" y="5334120"/>
            <a:ext cx="1645920" cy="54864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42"/>
          <a:stretch>
            <a:fillRect/>
          </a:stretch>
        </p:blipFill>
        <p:spPr>
          <a:xfrm>
            <a:off x="4279680" y="1180800"/>
            <a:ext cx="1746360" cy="5518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43"/>
          <a:stretch>
            <a:fillRect/>
          </a:stretch>
        </p:blipFill>
        <p:spPr>
          <a:xfrm>
            <a:off x="5594400" y="3036960"/>
            <a:ext cx="616680" cy="44748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44"/>
          <a:stretch>
            <a:fillRect/>
          </a:stretch>
        </p:blipFill>
        <p:spPr>
          <a:xfrm>
            <a:off x="32760" y="1877760"/>
            <a:ext cx="881640" cy="73152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45"/>
          <a:stretch>
            <a:fillRect/>
          </a:stretch>
        </p:blipFill>
        <p:spPr>
          <a:xfrm>
            <a:off x="91440" y="1146240"/>
            <a:ext cx="1097280" cy="73152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46"/>
          <a:stretch>
            <a:fillRect/>
          </a:stretch>
        </p:blipFill>
        <p:spPr>
          <a:xfrm>
            <a:off x="7569720" y="4359960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47"/>
          <a:stretch>
            <a:fillRect/>
          </a:stretch>
        </p:blipFill>
        <p:spPr>
          <a:xfrm>
            <a:off x="65160" y="3582720"/>
            <a:ext cx="574920" cy="7149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48"/>
          <a:stretch>
            <a:fillRect/>
          </a:stretch>
        </p:blipFill>
        <p:spPr>
          <a:xfrm>
            <a:off x="7580160" y="5095440"/>
            <a:ext cx="612000" cy="63396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49"/>
          <a:stretch>
            <a:fillRect/>
          </a:stretch>
        </p:blipFill>
        <p:spPr>
          <a:xfrm>
            <a:off x="5342400" y="2144520"/>
            <a:ext cx="1005840" cy="7815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50"/>
          <a:stretch>
            <a:fillRect/>
          </a:stretch>
        </p:blipFill>
        <p:spPr>
          <a:xfrm>
            <a:off x="6601680" y="1737360"/>
            <a:ext cx="1411920" cy="41148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51"/>
          <a:stretch>
            <a:fillRect/>
          </a:stretch>
        </p:blipFill>
        <p:spPr>
          <a:xfrm>
            <a:off x="1033560" y="4757760"/>
            <a:ext cx="2108520" cy="51264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52"/>
          <a:stretch>
            <a:fillRect/>
          </a:stretch>
        </p:blipFill>
        <p:spPr>
          <a:xfrm>
            <a:off x="108000" y="2867400"/>
            <a:ext cx="1629360" cy="73476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53"/>
          <a:stretch>
            <a:fillRect/>
          </a:stretch>
        </p:blipFill>
        <p:spPr>
          <a:xfrm>
            <a:off x="5230440" y="6107040"/>
            <a:ext cx="1957320" cy="64008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54"/>
          <a:stretch>
            <a:fillRect/>
          </a:stretch>
        </p:blipFill>
        <p:spPr>
          <a:xfrm>
            <a:off x="3638160" y="5156640"/>
            <a:ext cx="856080" cy="8744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55"/>
          <a:stretch>
            <a:fillRect/>
          </a:stretch>
        </p:blipFill>
        <p:spPr>
          <a:xfrm>
            <a:off x="4297680" y="3862440"/>
            <a:ext cx="1005840" cy="7815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56"/>
          <a:stretch>
            <a:fillRect/>
          </a:stretch>
        </p:blipFill>
        <p:spPr>
          <a:xfrm>
            <a:off x="1956240" y="4297680"/>
            <a:ext cx="1383120" cy="6984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57"/>
          <a:stretch>
            <a:fillRect/>
          </a:stretch>
        </p:blipFill>
        <p:spPr>
          <a:xfrm>
            <a:off x="4261680" y="2945520"/>
            <a:ext cx="667440" cy="77868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8"/>
          <a:stretch>
            <a:fillRect/>
          </a:stretch>
        </p:blipFill>
        <p:spPr>
          <a:xfrm>
            <a:off x="8162280" y="1113840"/>
            <a:ext cx="1768680" cy="87948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59"/>
          <a:stretch>
            <a:fillRect/>
          </a:stretch>
        </p:blipFill>
        <p:spPr>
          <a:xfrm>
            <a:off x="9165600" y="2325960"/>
            <a:ext cx="822960" cy="80640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60"/>
          <a:stretch>
            <a:fillRect/>
          </a:stretch>
        </p:blipFill>
        <p:spPr>
          <a:xfrm>
            <a:off x="1645920" y="5950800"/>
            <a:ext cx="635400" cy="54144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61"/>
          <a:stretch>
            <a:fillRect/>
          </a:stretch>
        </p:blipFill>
        <p:spPr>
          <a:xfrm>
            <a:off x="875520" y="5283360"/>
            <a:ext cx="1088640" cy="6076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62"/>
          <a:stretch>
            <a:fillRect/>
          </a:stretch>
        </p:blipFill>
        <p:spPr>
          <a:xfrm>
            <a:off x="6636600" y="3744720"/>
            <a:ext cx="1426680" cy="59292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63"/>
          <a:stretch>
            <a:fillRect/>
          </a:stretch>
        </p:blipFill>
        <p:spPr>
          <a:xfrm>
            <a:off x="8157600" y="2396880"/>
            <a:ext cx="899280" cy="55548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64"/>
          <a:stretch>
            <a:fillRect/>
          </a:stretch>
        </p:blipFill>
        <p:spPr>
          <a:xfrm>
            <a:off x="691200" y="3429000"/>
            <a:ext cx="1411920" cy="50292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65"/>
          <a:stretch>
            <a:fillRect/>
          </a:stretch>
        </p:blipFill>
        <p:spPr>
          <a:xfrm>
            <a:off x="7331760" y="2798640"/>
            <a:ext cx="822960" cy="81036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66"/>
          <a:stretch>
            <a:fillRect/>
          </a:stretch>
        </p:blipFill>
        <p:spPr>
          <a:xfrm>
            <a:off x="8174160" y="2916360"/>
            <a:ext cx="1005840" cy="63324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67"/>
          <a:stretch>
            <a:fillRect/>
          </a:stretch>
        </p:blipFill>
        <p:spPr>
          <a:xfrm>
            <a:off x="825120" y="4101840"/>
            <a:ext cx="1477440" cy="359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68"/>
          <a:stretch>
            <a:fillRect/>
          </a:stretch>
        </p:blipFill>
        <p:spPr>
          <a:xfrm>
            <a:off x="548640" y="6619680"/>
            <a:ext cx="933840" cy="4212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69"/>
          <a:stretch>
            <a:fillRect/>
          </a:stretch>
        </p:blipFill>
        <p:spPr>
          <a:xfrm>
            <a:off x="9163440" y="5397840"/>
            <a:ext cx="755280" cy="7297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70"/>
          <a:stretch>
            <a:fillRect/>
          </a:stretch>
        </p:blipFill>
        <p:spPr>
          <a:xfrm>
            <a:off x="8239680" y="5263560"/>
            <a:ext cx="812880" cy="8128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71"/>
          <a:stretch>
            <a:fillRect/>
          </a:stretch>
        </p:blipFill>
        <p:spPr>
          <a:xfrm>
            <a:off x="4663440" y="5816160"/>
            <a:ext cx="1813680" cy="2944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72"/>
          <a:stretch>
            <a:fillRect/>
          </a:stretch>
        </p:blipFill>
        <p:spPr>
          <a:xfrm>
            <a:off x="6984720" y="5526720"/>
            <a:ext cx="732240" cy="7272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73"/>
          <a:stretch>
            <a:fillRect/>
          </a:stretch>
        </p:blipFill>
        <p:spPr>
          <a:xfrm>
            <a:off x="5979600" y="4535640"/>
            <a:ext cx="1503360" cy="40212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74"/>
          <a:stretch>
            <a:fillRect/>
          </a:stretch>
        </p:blipFill>
        <p:spPr>
          <a:xfrm>
            <a:off x="8412480" y="3987360"/>
            <a:ext cx="1594800" cy="47340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75"/>
          <a:stretch>
            <a:fillRect/>
          </a:stretch>
        </p:blipFill>
        <p:spPr>
          <a:xfrm>
            <a:off x="7863840" y="3631680"/>
            <a:ext cx="1299960" cy="2739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76"/>
          <a:stretch>
            <a:fillRect/>
          </a:stretch>
        </p:blipFill>
        <p:spPr>
          <a:xfrm>
            <a:off x="1884240" y="1645920"/>
            <a:ext cx="1229040" cy="5968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7"/>
          <a:stretch>
            <a:fillRect/>
          </a:stretch>
        </p:blipFill>
        <p:spPr>
          <a:xfrm>
            <a:off x="4530240" y="4754880"/>
            <a:ext cx="928800" cy="9331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78"/>
          <a:stretch>
            <a:fillRect/>
          </a:stretch>
        </p:blipFill>
        <p:spPr>
          <a:xfrm>
            <a:off x="4333680" y="6802560"/>
            <a:ext cx="1527120" cy="79596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79"/>
          <a:stretch>
            <a:fillRect/>
          </a:stretch>
        </p:blipFill>
        <p:spPr>
          <a:xfrm>
            <a:off x="5633280" y="3363840"/>
            <a:ext cx="1066320" cy="87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