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9.jpg" ContentType="image/png"/>
  <Override PartName="/ppt/media/image66.jpg" ContentType="image/png"/>
  <Override PartName="/ppt/media/image7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80" autoAdjust="0"/>
  </p:normalViewPr>
  <p:slideViewPr>
    <p:cSldViewPr snapToGrid="0">
      <p:cViewPr varScale="1">
        <p:scale>
          <a:sx n="87" d="100"/>
          <a:sy n="87" d="100"/>
        </p:scale>
        <p:origin x="71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B7A97-F8FD-4D16-8BF8-7EDF5BB96E13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FCA99-FCB7-4750-B281-DCBAC4C5F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3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FCA99-FCB7-4750-B281-DCBAC4C5F7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>
            <a:fillRect/>
          </a:stretch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AD157BE4-FBDB-4B60-BFCE-269935DCEE9D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jpg"/><Relationship Id="rId21" Type="http://schemas.openxmlformats.org/officeDocument/2006/relationships/image" Target="../media/image20.jpg"/><Relationship Id="rId42" Type="http://schemas.openxmlformats.org/officeDocument/2006/relationships/image" Target="../media/image41.jpg"/><Relationship Id="rId63" Type="http://schemas.openxmlformats.org/officeDocument/2006/relationships/image" Target="../media/image62.png"/><Relationship Id="rId84" Type="http://schemas.openxmlformats.org/officeDocument/2006/relationships/image" Target="../media/image83.gif"/><Relationship Id="rId16" Type="http://schemas.openxmlformats.org/officeDocument/2006/relationships/image" Target="../media/image15.jpg"/><Relationship Id="rId107" Type="http://schemas.openxmlformats.org/officeDocument/2006/relationships/image" Target="../media/image106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3" Type="http://schemas.openxmlformats.org/officeDocument/2006/relationships/image" Target="../media/image52.png"/><Relationship Id="rId58" Type="http://schemas.openxmlformats.org/officeDocument/2006/relationships/image" Target="../media/image57.jpg"/><Relationship Id="rId74" Type="http://schemas.openxmlformats.org/officeDocument/2006/relationships/image" Target="../media/image73.png"/><Relationship Id="rId79" Type="http://schemas.openxmlformats.org/officeDocument/2006/relationships/image" Target="../media/image78.png"/><Relationship Id="rId102" Type="http://schemas.openxmlformats.org/officeDocument/2006/relationships/image" Target="../media/image101.png"/><Relationship Id="rId123" Type="http://schemas.openxmlformats.org/officeDocument/2006/relationships/image" Target="../media/image122.jpg"/><Relationship Id="rId128" Type="http://schemas.openxmlformats.org/officeDocument/2006/relationships/image" Target="../media/image127.png"/><Relationship Id="rId5" Type="http://schemas.openxmlformats.org/officeDocument/2006/relationships/image" Target="../media/image4.png"/><Relationship Id="rId90" Type="http://schemas.openxmlformats.org/officeDocument/2006/relationships/image" Target="../media/image89.png"/><Relationship Id="rId95" Type="http://schemas.openxmlformats.org/officeDocument/2006/relationships/image" Target="../media/image94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64" Type="http://schemas.openxmlformats.org/officeDocument/2006/relationships/image" Target="../media/image63.png"/><Relationship Id="rId69" Type="http://schemas.openxmlformats.org/officeDocument/2006/relationships/image" Target="../media/image68.gif"/><Relationship Id="rId113" Type="http://schemas.openxmlformats.org/officeDocument/2006/relationships/image" Target="../media/image112.png"/><Relationship Id="rId118" Type="http://schemas.openxmlformats.org/officeDocument/2006/relationships/image" Target="../media/image117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33" Type="http://schemas.openxmlformats.org/officeDocument/2006/relationships/image" Target="../media/image32.png"/><Relationship Id="rId38" Type="http://schemas.openxmlformats.org/officeDocument/2006/relationships/image" Target="../media/image37.gif"/><Relationship Id="rId59" Type="http://schemas.openxmlformats.org/officeDocument/2006/relationships/image" Target="../media/image58.png"/><Relationship Id="rId103" Type="http://schemas.openxmlformats.org/officeDocument/2006/relationships/image" Target="../media/image102.png"/><Relationship Id="rId108" Type="http://schemas.openxmlformats.org/officeDocument/2006/relationships/image" Target="../media/image107.png"/><Relationship Id="rId124" Type="http://schemas.openxmlformats.org/officeDocument/2006/relationships/image" Target="../media/image123.png"/><Relationship Id="rId129" Type="http://schemas.openxmlformats.org/officeDocument/2006/relationships/image" Target="../media/image128.png"/><Relationship Id="rId54" Type="http://schemas.openxmlformats.org/officeDocument/2006/relationships/image" Target="../media/image53.png"/><Relationship Id="rId70" Type="http://schemas.openxmlformats.org/officeDocument/2006/relationships/image" Target="../media/image69.jpg"/><Relationship Id="rId75" Type="http://schemas.openxmlformats.org/officeDocument/2006/relationships/image" Target="../media/image74.jpg"/><Relationship Id="rId91" Type="http://schemas.openxmlformats.org/officeDocument/2006/relationships/image" Target="../media/image90.gif"/><Relationship Id="rId9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49" Type="http://schemas.openxmlformats.org/officeDocument/2006/relationships/image" Target="../media/image48.jpg"/><Relationship Id="rId114" Type="http://schemas.openxmlformats.org/officeDocument/2006/relationships/image" Target="../media/image113.png"/><Relationship Id="rId119" Type="http://schemas.openxmlformats.org/officeDocument/2006/relationships/image" Target="../media/image118.png"/><Relationship Id="rId44" Type="http://schemas.openxmlformats.org/officeDocument/2006/relationships/image" Target="../media/image43.png"/><Relationship Id="rId60" Type="http://schemas.openxmlformats.org/officeDocument/2006/relationships/image" Target="../media/image59.jpg"/><Relationship Id="rId65" Type="http://schemas.openxmlformats.org/officeDocument/2006/relationships/image" Target="../media/image64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130" Type="http://schemas.openxmlformats.org/officeDocument/2006/relationships/image" Target="../media/image129.png"/><Relationship Id="rId13" Type="http://schemas.openxmlformats.org/officeDocument/2006/relationships/image" Target="../media/image12.png"/><Relationship Id="rId18" Type="http://schemas.openxmlformats.org/officeDocument/2006/relationships/image" Target="../media/image17.gif"/><Relationship Id="rId39" Type="http://schemas.openxmlformats.org/officeDocument/2006/relationships/image" Target="../media/image38.png"/><Relationship Id="rId109" Type="http://schemas.openxmlformats.org/officeDocument/2006/relationships/image" Target="../media/image108.jpg"/><Relationship Id="rId34" Type="http://schemas.openxmlformats.org/officeDocument/2006/relationships/image" Target="../media/image33.jp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6" Type="http://schemas.openxmlformats.org/officeDocument/2006/relationships/image" Target="../media/image75.jpg"/><Relationship Id="rId97" Type="http://schemas.openxmlformats.org/officeDocument/2006/relationships/image" Target="../media/image96.png"/><Relationship Id="rId104" Type="http://schemas.openxmlformats.org/officeDocument/2006/relationships/image" Target="../media/image103.jpg"/><Relationship Id="rId120" Type="http://schemas.openxmlformats.org/officeDocument/2006/relationships/image" Target="../media/image119.png"/><Relationship Id="rId125" Type="http://schemas.openxmlformats.org/officeDocument/2006/relationships/image" Target="../media/image124.png"/><Relationship Id="rId7" Type="http://schemas.openxmlformats.org/officeDocument/2006/relationships/image" Target="../media/image6.jpg"/><Relationship Id="rId71" Type="http://schemas.openxmlformats.org/officeDocument/2006/relationships/image" Target="../media/image70.png"/><Relationship Id="rId92" Type="http://schemas.openxmlformats.org/officeDocument/2006/relationships/image" Target="../media/image91.jp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8.png"/><Relationship Id="rId24" Type="http://schemas.openxmlformats.org/officeDocument/2006/relationships/image" Target="../media/image23.png"/><Relationship Id="rId40" Type="http://schemas.openxmlformats.org/officeDocument/2006/relationships/image" Target="../media/image39.png"/><Relationship Id="rId45" Type="http://schemas.openxmlformats.org/officeDocument/2006/relationships/image" Target="../media/image44.jpg"/><Relationship Id="rId66" Type="http://schemas.openxmlformats.org/officeDocument/2006/relationships/image" Target="../media/image65.png"/><Relationship Id="rId87" Type="http://schemas.openxmlformats.org/officeDocument/2006/relationships/image" Target="../media/image86.png"/><Relationship Id="rId110" Type="http://schemas.openxmlformats.org/officeDocument/2006/relationships/image" Target="../media/image109.jpg"/><Relationship Id="rId115" Type="http://schemas.openxmlformats.org/officeDocument/2006/relationships/image" Target="../media/image114.png"/><Relationship Id="rId131" Type="http://schemas.openxmlformats.org/officeDocument/2006/relationships/image" Target="../media/image130.jp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9" Type="http://schemas.openxmlformats.org/officeDocument/2006/relationships/image" Target="../media/image18.jpg"/><Relationship Id="rId14" Type="http://schemas.openxmlformats.org/officeDocument/2006/relationships/image" Target="../media/image13.png"/><Relationship Id="rId30" Type="http://schemas.openxmlformats.org/officeDocument/2006/relationships/image" Target="../media/image29.jpg"/><Relationship Id="rId35" Type="http://schemas.openxmlformats.org/officeDocument/2006/relationships/image" Target="../media/image34.gif"/><Relationship Id="rId56" Type="http://schemas.openxmlformats.org/officeDocument/2006/relationships/image" Target="../media/image55.jpg"/><Relationship Id="rId77" Type="http://schemas.openxmlformats.org/officeDocument/2006/relationships/image" Target="../media/image76.png"/><Relationship Id="rId100" Type="http://schemas.openxmlformats.org/officeDocument/2006/relationships/image" Target="../media/image99.jpg"/><Relationship Id="rId105" Type="http://schemas.openxmlformats.org/officeDocument/2006/relationships/image" Target="../media/image104.jpg"/><Relationship Id="rId126" Type="http://schemas.openxmlformats.org/officeDocument/2006/relationships/image" Target="../media/image125.jpg"/><Relationship Id="rId8" Type="http://schemas.openxmlformats.org/officeDocument/2006/relationships/image" Target="../media/image7.jpe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93" Type="http://schemas.openxmlformats.org/officeDocument/2006/relationships/image" Target="../media/image92.png"/><Relationship Id="rId98" Type="http://schemas.openxmlformats.org/officeDocument/2006/relationships/image" Target="../media/image97.jpg"/><Relationship Id="rId121" Type="http://schemas.openxmlformats.org/officeDocument/2006/relationships/image" Target="../media/image120.png"/><Relationship Id="rId3" Type="http://schemas.openxmlformats.org/officeDocument/2006/relationships/image" Target="../media/image2.png"/><Relationship Id="rId25" Type="http://schemas.openxmlformats.org/officeDocument/2006/relationships/image" Target="../media/image24.png"/><Relationship Id="rId46" Type="http://schemas.openxmlformats.org/officeDocument/2006/relationships/image" Target="../media/image45.jpg"/><Relationship Id="rId67" Type="http://schemas.openxmlformats.org/officeDocument/2006/relationships/image" Target="../media/image66.jpg"/><Relationship Id="rId116" Type="http://schemas.openxmlformats.org/officeDocument/2006/relationships/image" Target="../media/image115.png"/><Relationship Id="rId20" Type="http://schemas.openxmlformats.org/officeDocument/2006/relationships/image" Target="../media/image19.jpg"/><Relationship Id="rId41" Type="http://schemas.openxmlformats.org/officeDocument/2006/relationships/image" Target="../media/image40.jpg"/><Relationship Id="rId62" Type="http://schemas.openxmlformats.org/officeDocument/2006/relationships/image" Target="../media/image61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111" Type="http://schemas.openxmlformats.org/officeDocument/2006/relationships/image" Target="../media/image110.jpg"/><Relationship Id="rId132" Type="http://schemas.openxmlformats.org/officeDocument/2006/relationships/image" Target="../media/image131.jpg"/><Relationship Id="rId15" Type="http://schemas.openxmlformats.org/officeDocument/2006/relationships/image" Target="../media/image14.png"/><Relationship Id="rId36" Type="http://schemas.openxmlformats.org/officeDocument/2006/relationships/image" Target="../media/image35.png"/><Relationship Id="rId57" Type="http://schemas.openxmlformats.org/officeDocument/2006/relationships/image" Target="../media/image56.png"/><Relationship Id="rId106" Type="http://schemas.openxmlformats.org/officeDocument/2006/relationships/image" Target="../media/image105.png"/><Relationship Id="rId127" Type="http://schemas.openxmlformats.org/officeDocument/2006/relationships/image" Target="../media/image126.png"/><Relationship Id="rId10" Type="http://schemas.openxmlformats.org/officeDocument/2006/relationships/image" Target="../media/image9.jpg"/><Relationship Id="rId31" Type="http://schemas.openxmlformats.org/officeDocument/2006/relationships/image" Target="../media/image30.png"/><Relationship Id="rId52" Type="http://schemas.openxmlformats.org/officeDocument/2006/relationships/image" Target="../media/image51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94" Type="http://schemas.openxmlformats.org/officeDocument/2006/relationships/image" Target="../media/image93.png"/><Relationship Id="rId99" Type="http://schemas.openxmlformats.org/officeDocument/2006/relationships/image" Target="../media/image98.jpg"/><Relationship Id="rId101" Type="http://schemas.openxmlformats.org/officeDocument/2006/relationships/image" Target="../media/image100.png"/><Relationship Id="rId122" Type="http://schemas.openxmlformats.org/officeDocument/2006/relationships/image" Target="../media/image121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26" Type="http://schemas.openxmlformats.org/officeDocument/2006/relationships/image" Target="../media/image25.png"/><Relationship Id="rId47" Type="http://schemas.openxmlformats.org/officeDocument/2006/relationships/image" Target="../media/image46.png"/><Relationship Id="rId68" Type="http://schemas.openxmlformats.org/officeDocument/2006/relationships/image" Target="../media/image67.png"/><Relationship Id="rId89" Type="http://schemas.openxmlformats.org/officeDocument/2006/relationships/image" Target="../media/image88.gif"/><Relationship Id="rId112" Type="http://schemas.openxmlformats.org/officeDocument/2006/relationships/image" Target="../media/image111.jpg"/><Relationship Id="rId133" Type="http://schemas.openxmlformats.org/officeDocument/2006/relationships/image" Target="../media/image1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2">
            <a:extLst>
              <a:ext uri="{FF2B5EF4-FFF2-40B4-BE49-F238E27FC236}">
                <a16:creationId xmlns:a16="http://schemas.microsoft.com/office/drawing/2014/main" id="{16F3EB06-DD0C-46A1-AEEC-3E765122CBBC}"/>
              </a:ext>
            </a:extLst>
          </p:cNvPr>
          <p:cNvSpPr txBox="1"/>
          <p:nvPr/>
        </p:nvSpPr>
        <p:spPr>
          <a:xfrm>
            <a:off x="120374" y="1619167"/>
            <a:ext cx="2244600" cy="40532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700" dirty="0"/>
              <a:t>Albert-Einstein-</a:t>
            </a:r>
            <a:r>
              <a:rPr lang="en-US" sz="700" dirty="0" err="1"/>
              <a:t>Institut</a:t>
            </a:r>
            <a:endParaRPr lang="en-US" sz="700" dirty="0"/>
          </a:p>
          <a:p>
            <a:r>
              <a:rPr lang="en-US" sz="700" dirty="0">
                <a:solidFill>
                  <a:srgbClr val="000000"/>
                </a:solidFill>
              </a:rPr>
              <a:t>American University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Andrews University</a:t>
            </a:r>
          </a:p>
          <a:p>
            <a:r>
              <a:rPr lang="en-US" sz="700" dirty="0">
                <a:solidFill>
                  <a:srgbClr val="000000"/>
                </a:solidFill>
              </a:rPr>
              <a:t>Bar-</a:t>
            </a:r>
            <a:r>
              <a:rPr lang="en-US" sz="700" dirty="0" err="1">
                <a:solidFill>
                  <a:srgbClr val="000000"/>
                </a:solidFill>
              </a:rPr>
              <a:t>Ilan</a:t>
            </a:r>
            <a:r>
              <a:rPr lang="en-US" sz="700" dirty="0">
                <a:solidFill>
                  <a:srgbClr val="000000"/>
                </a:solidFill>
              </a:rPr>
              <a:t> University</a:t>
            </a:r>
          </a:p>
          <a:p>
            <a:r>
              <a:rPr lang="en-US" sz="700" dirty="0"/>
              <a:t>Bard College</a:t>
            </a:r>
          </a:p>
          <a:p>
            <a:r>
              <a:rPr lang="en-US" sz="700" dirty="0">
                <a:solidFill>
                  <a:srgbClr val="000000"/>
                </a:solidFill>
              </a:rPr>
              <a:t>Bellevue College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California Institute of Technology </a:t>
            </a:r>
          </a:p>
          <a:p>
            <a:r>
              <a:rPr lang="en-US" sz="700" dirty="0">
                <a:solidFill>
                  <a:srgbClr val="000000"/>
                </a:solidFill>
              </a:rPr>
              <a:t>California State Univ., Fullerton</a:t>
            </a:r>
          </a:p>
          <a:p>
            <a:r>
              <a:rPr lang="en-US" sz="700" dirty="0">
                <a:solidFill>
                  <a:srgbClr val="000000"/>
                </a:solidFill>
              </a:rPr>
              <a:t>California State Univ., Los Angeles</a:t>
            </a:r>
          </a:p>
          <a:p>
            <a:r>
              <a:rPr lang="en-US" sz="700" dirty="0">
                <a:solidFill>
                  <a:srgbClr val="000000"/>
                </a:solidFill>
              </a:rPr>
              <a:t>Carleton College</a:t>
            </a:r>
          </a:p>
          <a:p>
            <a:r>
              <a:rPr lang="en-US" sz="700" dirty="0">
                <a:solidFill>
                  <a:srgbClr val="000000"/>
                </a:solidFill>
              </a:rPr>
              <a:t>Chinese University of Hong Kong</a:t>
            </a:r>
          </a:p>
          <a:p>
            <a:r>
              <a:rPr lang="en-US" sz="700" dirty="0"/>
              <a:t>Christopher Newport University</a:t>
            </a:r>
          </a:p>
          <a:p>
            <a:r>
              <a:rPr lang="en-US" sz="700" dirty="0">
                <a:solidFill>
                  <a:srgbClr val="000000"/>
                </a:solidFill>
              </a:rPr>
              <a:t>Colorado State University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Columbia U. in the City of New York</a:t>
            </a:r>
          </a:p>
          <a:p>
            <a:r>
              <a:rPr lang="en-US" sz="700" dirty="0">
                <a:solidFill>
                  <a:srgbClr val="000000"/>
                </a:solidFill>
              </a:rPr>
              <a:t>Concordia University, Wisconsin</a:t>
            </a:r>
          </a:p>
          <a:p>
            <a:r>
              <a:rPr lang="en-US" sz="700" dirty="0">
                <a:solidFill>
                  <a:srgbClr val="000000"/>
                </a:solidFill>
              </a:rPr>
              <a:t>Cornell University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Embry-Riddle Aeronautical Univ.</a:t>
            </a:r>
            <a:endParaRPr sz="700" dirty="0"/>
          </a:p>
          <a:p>
            <a:r>
              <a:rPr lang="en-US" sz="700" dirty="0" err="1">
                <a:solidFill>
                  <a:srgbClr val="000000"/>
                </a:solidFill>
              </a:rPr>
              <a:t>Eötvös</a:t>
            </a:r>
            <a:r>
              <a:rPr lang="en-US" sz="700" dirty="0">
                <a:solidFill>
                  <a:srgbClr val="000000"/>
                </a:solidFill>
              </a:rPr>
              <a:t> </a:t>
            </a:r>
            <a:r>
              <a:rPr lang="en-US" sz="700" dirty="0" err="1">
                <a:solidFill>
                  <a:srgbClr val="000000"/>
                </a:solidFill>
              </a:rPr>
              <a:t>Loránd</a:t>
            </a:r>
            <a:r>
              <a:rPr lang="en-US" sz="700" dirty="0">
                <a:solidFill>
                  <a:srgbClr val="000000"/>
                </a:solidFill>
              </a:rPr>
              <a:t> University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Georgia Institute of Technology</a:t>
            </a:r>
            <a:endParaRPr sz="700" dirty="0"/>
          </a:p>
          <a:p>
            <a:r>
              <a:rPr lang="en-US" sz="700" dirty="0"/>
              <a:t>Goddard Space Flight Center</a:t>
            </a:r>
          </a:p>
          <a:p>
            <a:r>
              <a:rPr lang="en-US" sz="700" dirty="0">
                <a:solidFill>
                  <a:srgbClr val="000000"/>
                </a:solidFill>
              </a:rPr>
              <a:t>GW-INPE, Sao Jose </a:t>
            </a:r>
            <a:r>
              <a:rPr lang="en-US" sz="700" dirty="0" err="1">
                <a:solidFill>
                  <a:srgbClr val="000000"/>
                </a:solidFill>
              </a:rPr>
              <a:t>Brasil</a:t>
            </a:r>
            <a:endParaRPr lang="en-US" sz="700" dirty="0">
              <a:solidFill>
                <a:srgbClr val="000000"/>
              </a:solidFill>
            </a:endParaRPr>
          </a:p>
          <a:p>
            <a:r>
              <a:rPr lang="en-US" sz="700" dirty="0"/>
              <a:t>Haverford College</a:t>
            </a:r>
          </a:p>
          <a:p>
            <a:r>
              <a:rPr lang="en-US" sz="700" dirty="0">
                <a:solidFill>
                  <a:srgbClr val="000000"/>
                </a:solidFill>
              </a:rPr>
              <a:t>Hillsdale College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Hobart &amp; William Smith Colleges</a:t>
            </a:r>
          </a:p>
          <a:p>
            <a:r>
              <a:rPr lang="en-US" sz="700" dirty="0">
                <a:solidFill>
                  <a:srgbClr val="000000"/>
                </a:solidFill>
              </a:rPr>
              <a:t>IAP – Nizhny </a:t>
            </a:r>
            <a:r>
              <a:rPr lang="en-US" sz="700" dirty="0" err="1">
                <a:solidFill>
                  <a:srgbClr val="000000"/>
                </a:solidFill>
              </a:rPr>
              <a:t>Novogorod</a:t>
            </a:r>
            <a:endParaRPr lang="en-US" sz="700" dirty="0">
              <a:solidFill>
                <a:srgbClr val="000000"/>
              </a:solidFill>
            </a:endParaRPr>
          </a:p>
          <a:p>
            <a:r>
              <a:rPr lang="en-US" sz="700" dirty="0">
                <a:solidFill>
                  <a:srgbClr val="000000"/>
                </a:solidFill>
              </a:rPr>
              <a:t>IIP-UFRN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Kenyon College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Louisiana State University</a:t>
            </a:r>
          </a:p>
          <a:p>
            <a:r>
              <a:rPr lang="en-US" sz="700" dirty="0">
                <a:solidFill>
                  <a:srgbClr val="000000"/>
                </a:solidFill>
              </a:rPr>
              <a:t>Maastricht University</a:t>
            </a:r>
          </a:p>
          <a:p>
            <a:r>
              <a:rPr lang="en-US" sz="700" dirty="0"/>
              <a:t>Marquette University</a:t>
            </a:r>
          </a:p>
          <a:p>
            <a:r>
              <a:rPr lang="en-US" sz="700" dirty="0"/>
              <a:t>Marshall Space Flight Center</a:t>
            </a:r>
            <a:endParaRPr sz="700" dirty="0"/>
          </a:p>
          <a:p>
            <a:r>
              <a:rPr lang="en-US" sz="700" dirty="0"/>
              <a:t>Missouri University of Science </a:t>
            </a:r>
          </a:p>
          <a:p>
            <a:r>
              <a:rPr lang="en-US" sz="700" dirty="0"/>
              <a:t>   &amp; Technology</a:t>
            </a:r>
          </a:p>
          <a:p>
            <a:r>
              <a:rPr lang="en-US" sz="700" dirty="0">
                <a:solidFill>
                  <a:srgbClr val="000000"/>
                </a:solidFill>
              </a:rPr>
              <a:t>Montana State University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Montclair State University</a:t>
            </a:r>
            <a:endParaRPr sz="700" dirty="0"/>
          </a:p>
          <a:p>
            <a:r>
              <a:rPr lang="en-US" sz="700" dirty="0">
                <a:solidFill>
                  <a:srgbClr val="000000"/>
                </a:solidFill>
              </a:rPr>
              <a:t>Moscow State University</a:t>
            </a:r>
          </a:p>
          <a:p>
            <a:r>
              <a:rPr lang="en-US" sz="700" dirty="0">
                <a:solidFill>
                  <a:srgbClr val="000000"/>
                </a:solidFill>
              </a:rPr>
              <a:t>National Tsing Hua University</a:t>
            </a:r>
          </a:p>
          <a:p>
            <a:r>
              <a:rPr lang="en-GB" sz="700" dirty="0" err="1">
                <a:solidFill>
                  <a:srgbClr val="000000"/>
                </a:solidFill>
              </a:rPr>
              <a:t>Northwestern</a:t>
            </a:r>
            <a:r>
              <a:rPr lang="en-GB" sz="700" dirty="0">
                <a:solidFill>
                  <a:srgbClr val="000000"/>
                </a:solidFill>
              </a:rPr>
              <a:t> University</a:t>
            </a:r>
            <a:endParaRPr lang="en-GB" sz="700" dirty="0"/>
          </a:p>
          <a:p>
            <a:r>
              <a:rPr lang="en-US" sz="700" dirty="0"/>
              <a:t>Penn State University</a:t>
            </a:r>
            <a:endParaRPr lang="en-US" sz="850" dirty="0">
              <a:solidFill>
                <a:srgbClr val="000000"/>
              </a:solidFill>
            </a:endParaRPr>
          </a:p>
        </p:txBody>
      </p:sp>
      <p:sp>
        <p:nvSpPr>
          <p:cNvPr id="123" name="TextShape 2">
            <a:extLst>
              <a:ext uri="{FF2B5EF4-FFF2-40B4-BE49-F238E27FC236}">
                <a16:creationId xmlns:a16="http://schemas.microsoft.com/office/drawing/2014/main" id="{F1D7E9BD-5F9D-44FC-8737-94A1BF04CEFB}"/>
              </a:ext>
            </a:extLst>
          </p:cNvPr>
          <p:cNvSpPr txBox="1"/>
          <p:nvPr/>
        </p:nvSpPr>
        <p:spPr>
          <a:xfrm>
            <a:off x="8302432" y="1582380"/>
            <a:ext cx="2244600" cy="40532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700" dirty="0"/>
              <a:t>Rochester Institute of Technology</a:t>
            </a:r>
          </a:p>
          <a:p>
            <a:r>
              <a:rPr lang="en-US" sz="700" dirty="0"/>
              <a:t>Sonoma State University</a:t>
            </a:r>
          </a:p>
          <a:p>
            <a:r>
              <a:rPr lang="en-US" sz="700" dirty="0"/>
              <a:t>Southern University</a:t>
            </a:r>
          </a:p>
          <a:p>
            <a:r>
              <a:rPr lang="en-US" sz="700" dirty="0"/>
              <a:t>Stanford University</a:t>
            </a:r>
          </a:p>
          <a:p>
            <a:r>
              <a:rPr lang="en-US" sz="700" dirty="0"/>
              <a:t>Stony Brook / CCA</a:t>
            </a:r>
          </a:p>
          <a:p>
            <a:r>
              <a:rPr lang="en-US" sz="700" dirty="0"/>
              <a:t>Syracuse University</a:t>
            </a:r>
          </a:p>
          <a:p>
            <a:r>
              <a:rPr lang="en-US" sz="700" dirty="0"/>
              <a:t>Szeged University</a:t>
            </a:r>
          </a:p>
          <a:p>
            <a:r>
              <a:rPr lang="en-US" sz="700" dirty="0"/>
              <a:t>Texas A&amp;M University</a:t>
            </a:r>
          </a:p>
          <a:p>
            <a:r>
              <a:rPr lang="en-US" sz="700" dirty="0"/>
              <a:t>Texas Tech University</a:t>
            </a:r>
          </a:p>
          <a:p>
            <a:r>
              <a:rPr lang="en-US" sz="700" dirty="0"/>
              <a:t>U. Montreal / </a:t>
            </a:r>
            <a:r>
              <a:rPr lang="en-US" sz="700" dirty="0" err="1"/>
              <a:t>Polytechnique</a:t>
            </a:r>
            <a:endParaRPr lang="en-US" sz="700" dirty="0"/>
          </a:p>
          <a:p>
            <a:r>
              <a:rPr lang="en-US" sz="700" dirty="0"/>
              <a:t>University of Arizona</a:t>
            </a:r>
          </a:p>
          <a:p>
            <a:r>
              <a:rPr lang="en-US" sz="700" dirty="0"/>
              <a:t>University of Arkansas</a:t>
            </a:r>
          </a:p>
          <a:p>
            <a:r>
              <a:rPr lang="en-US" sz="700" dirty="0"/>
              <a:t>University of Bonn and AIP</a:t>
            </a:r>
          </a:p>
          <a:p>
            <a:r>
              <a:rPr lang="en-US" sz="700" dirty="0"/>
              <a:t>University of Brussels</a:t>
            </a:r>
          </a:p>
          <a:p>
            <a:r>
              <a:rPr lang="en-US" sz="700" dirty="0"/>
              <a:t>University of California, Berkeley</a:t>
            </a:r>
          </a:p>
          <a:p>
            <a:r>
              <a:rPr lang="en-US" sz="700" dirty="0"/>
              <a:t>University of Chicago</a:t>
            </a:r>
          </a:p>
          <a:p>
            <a:r>
              <a:rPr lang="en-US" sz="700" dirty="0"/>
              <a:t>University of Florida</a:t>
            </a:r>
          </a:p>
          <a:p>
            <a:r>
              <a:rPr lang="en-US" sz="700" dirty="0"/>
              <a:t>University of Maryland</a:t>
            </a:r>
          </a:p>
          <a:p>
            <a:r>
              <a:rPr lang="en-US" sz="700" dirty="0"/>
              <a:t>University of Michigan</a:t>
            </a:r>
          </a:p>
          <a:p>
            <a:r>
              <a:rPr lang="en-US" sz="700" dirty="0"/>
              <a:t>University of Minnesota</a:t>
            </a:r>
          </a:p>
          <a:p>
            <a:r>
              <a:rPr lang="en-US" sz="700" dirty="0"/>
              <a:t>University of Mississippi</a:t>
            </a:r>
          </a:p>
          <a:p>
            <a:r>
              <a:rPr lang="en-US" sz="700" dirty="0"/>
              <a:t>University of Oregon</a:t>
            </a:r>
          </a:p>
          <a:p>
            <a:r>
              <a:rPr lang="en-US" sz="700" dirty="0"/>
              <a:t>University of Rhode Island</a:t>
            </a:r>
          </a:p>
          <a:p>
            <a:r>
              <a:rPr lang="en-US" sz="700" dirty="0"/>
              <a:t>University of </a:t>
            </a:r>
            <a:r>
              <a:rPr lang="en-US" sz="700" dirty="0" err="1"/>
              <a:t>Sannio</a:t>
            </a:r>
            <a:endParaRPr lang="en-US" sz="700" dirty="0"/>
          </a:p>
          <a:p>
            <a:r>
              <a:rPr lang="en-US" sz="700" dirty="0"/>
              <a:t>University of Santiago de Compostela</a:t>
            </a:r>
          </a:p>
          <a:p>
            <a:r>
              <a:rPr lang="en-US" sz="700" dirty="0"/>
              <a:t>University of Texas at Austin</a:t>
            </a:r>
          </a:p>
          <a:p>
            <a:r>
              <a:rPr lang="en-US" sz="700" dirty="0"/>
              <a:t>University of Texas Rio Grande Valley</a:t>
            </a:r>
          </a:p>
          <a:p>
            <a:r>
              <a:rPr lang="en-US" sz="700" dirty="0"/>
              <a:t>University of the Balearic Islands</a:t>
            </a:r>
          </a:p>
          <a:p>
            <a:r>
              <a:rPr lang="en-US" sz="700" dirty="0"/>
              <a:t>University of Tokyo</a:t>
            </a:r>
          </a:p>
          <a:p>
            <a:r>
              <a:rPr lang="en-US" sz="700" dirty="0"/>
              <a:t>University of Utah</a:t>
            </a:r>
          </a:p>
          <a:p>
            <a:r>
              <a:rPr lang="en-US" sz="700" dirty="0"/>
              <a:t>University of Washington</a:t>
            </a:r>
          </a:p>
          <a:p>
            <a:r>
              <a:rPr lang="en-US" sz="700" dirty="0"/>
              <a:t>University of Washington Bothell</a:t>
            </a:r>
          </a:p>
          <a:p>
            <a:r>
              <a:rPr lang="en-US" sz="700" dirty="0"/>
              <a:t>University of Wisconsin – Milwaukee</a:t>
            </a:r>
          </a:p>
          <a:p>
            <a:r>
              <a:rPr lang="en-US" sz="700" dirty="0"/>
              <a:t>USC – Information Sciences Institute</a:t>
            </a:r>
          </a:p>
          <a:p>
            <a:r>
              <a:rPr lang="en-US" sz="700" dirty="0"/>
              <a:t>Vanderbilt University</a:t>
            </a:r>
          </a:p>
          <a:p>
            <a:r>
              <a:rPr lang="en-US" sz="700" dirty="0"/>
              <a:t>Villanova University</a:t>
            </a:r>
          </a:p>
          <a:p>
            <a:r>
              <a:rPr lang="en-US" sz="700" dirty="0"/>
              <a:t>Vrije Universiteit Amsterdam</a:t>
            </a:r>
          </a:p>
          <a:p>
            <a:r>
              <a:rPr lang="en-US" sz="700" dirty="0"/>
              <a:t>West Virginia University</a:t>
            </a:r>
          </a:p>
          <a:p>
            <a:endParaRPr lang="en-US" sz="900" dirty="0">
              <a:solidFill>
                <a:srgbClr val="000000"/>
              </a:solidFill>
            </a:endParaRPr>
          </a:p>
          <a:p>
            <a:endParaRPr sz="1400" dirty="0"/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97BF02DD-73A5-4649-9B44-09161FA9AA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02432" y="283295"/>
            <a:ext cx="1675080" cy="676080"/>
          </a:xfrm>
          <a:prstGeom prst="rect">
            <a:avLst/>
          </a:prstGeom>
          <a:ln>
            <a:noFill/>
          </a:ln>
        </p:spPr>
      </p:pic>
      <p:sp>
        <p:nvSpPr>
          <p:cNvPr id="126" name="TextShape 1">
            <a:extLst>
              <a:ext uri="{FF2B5EF4-FFF2-40B4-BE49-F238E27FC236}">
                <a16:creationId xmlns:a16="http://schemas.microsoft.com/office/drawing/2014/main" id="{14CA76D9-94EB-4B6C-A521-E0243A13FF8B}"/>
              </a:ext>
            </a:extLst>
          </p:cNvPr>
          <p:cNvSpPr txBox="1"/>
          <p:nvPr/>
        </p:nvSpPr>
        <p:spPr>
          <a:xfrm>
            <a:off x="1516792" y="350887"/>
            <a:ext cx="6785640" cy="654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LIGO Scientific Collaboration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7" name="Picture 126" descr="A picture containing candelabrum, object&#10;&#10;Description automatically generated">
            <a:extLst>
              <a:ext uri="{FF2B5EF4-FFF2-40B4-BE49-F238E27FC236}">
                <a16:creationId xmlns:a16="http://schemas.microsoft.com/office/drawing/2014/main" id="{CD0A2DCB-A421-468E-B3C1-BD2C53DE98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5" y="70288"/>
            <a:ext cx="1476262" cy="1063568"/>
          </a:xfrm>
          <a:prstGeom prst="rect">
            <a:avLst/>
          </a:prstGeom>
        </p:spPr>
      </p:pic>
      <p:sp>
        <p:nvSpPr>
          <p:cNvPr id="250" name="TextShape 4">
            <a:extLst>
              <a:ext uri="{FF2B5EF4-FFF2-40B4-BE49-F238E27FC236}">
                <a16:creationId xmlns:a16="http://schemas.microsoft.com/office/drawing/2014/main" id="{8403E701-7BB1-47A4-A633-E749815EC58C}"/>
              </a:ext>
            </a:extLst>
          </p:cNvPr>
          <p:cNvSpPr txBox="1"/>
          <p:nvPr/>
        </p:nvSpPr>
        <p:spPr>
          <a:xfrm>
            <a:off x="-14126" y="5668408"/>
            <a:ext cx="9985026" cy="663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700" b="1" dirty="0">
                <a:solidFill>
                  <a:srgbClr val="000000"/>
                </a:solidFill>
              </a:rPr>
              <a:t>LIGO Laboratory</a:t>
            </a:r>
            <a:r>
              <a:rPr lang="en-US" sz="700" dirty="0">
                <a:solidFill>
                  <a:srgbClr val="000000"/>
                </a:solidFill>
              </a:rPr>
              <a:t>: </a:t>
            </a:r>
            <a:r>
              <a:rPr lang="en-US" sz="700" dirty="0"/>
              <a:t>California Institute of Technology; Massachusetts Institute of Technology; LIGO Hanford Observatory; LIGO Livingston Observatory</a:t>
            </a:r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r>
              <a:rPr lang="en-US" sz="700" b="1" dirty="0">
                <a:solidFill>
                  <a:srgbClr val="000000"/>
                </a:solidFill>
              </a:rPr>
              <a:t>ARC Centre of Excellence For Gravitational Wave Discovery</a:t>
            </a:r>
            <a:r>
              <a:rPr lang="en-US" sz="700" dirty="0">
                <a:solidFill>
                  <a:srgbClr val="000000"/>
                </a:solidFill>
              </a:rPr>
              <a:t> (</a:t>
            </a:r>
            <a:r>
              <a:rPr lang="en-US" sz="700" dirty="0" err="1">
                <a:solidFill>
                  <a:srgbClr val="000000"/>
                </a:solidFill>
              </a:rPr>
              <a:t>OzGrav</a:t>
            </a:r>
            <a:r>
              <a:rPr lang="en-US" sz="700" dirty="0">
                <a:solidFill>
                  <a:srgbClr val="000000"/>
                </a:solidFill>
              </a:rPr>
              <a:t>): </a:t>
            </a:r>
            <a:endParaRPr lang="en-US" sz="700" dirty="0"/>
          </a:p>
          <a:p>
            <a:pPr algn="ctr"/>
            <a:r>
              <a:rPr lang="en-US" sz="700" dirty="0">
                <a:solidFill>
                  <a:srgbClr val="000000"/>
                </a:solidFill>
              </a:rPr>
              <a:t>Australian National University; Charles Sturt University; Monash University; </a:t>
            </a:r>
            <a:r>
              <a:rPr lang="en-US" sz="700" dirty="0"/>
              <a:t>Swinburne University of Technology</a:t>
            </a:r>
            <a:r>
              <a:rPr lang="en-US" sz="700" dirty="0">
                <a:solidFill>
                  <a:srgbClr val="000000"/>
                </a:solidFill>
              </a:rPr>
              <a:t>; University of Adelaide; The University of Melbourne; University of Western Australia</a:t>
            </a:r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r>
              <a:rPr lang="en-US" sz="700" b="1" dirty="0">
                <a:solidFill>
                  <a:srgbClr val="000000"/>
                </a:solidFill>
              </a:rPr>
              <a:t>German/British Collaboration for the Detection of Gravitational Waves </a:t>
            </a:r>
            <a:r>
              <a:rPr lang="en-US" sz="700" dirty="0"/>
              <a:t>(GEO600): </a:t>
            </a:r>
            <a:endParaRPr sz="700" dirty="0"/>
          </a:p>
          <a:p>
            <a:pPr algn="ctr"/>
            <a:r>
              <a:rPr lang="en-US" sz="700" dirty="0"/>
              <a:t>Albert-Einstein-</a:t>
            </a:r>
            <a:r>
              <a:rPr lang="en-US" sz="700" dirty="0" err="1"/>
              <a:t>Institut</a:t>
            </a:r>
            <a:r>
              <a:rPr lang="en-US" sz="700" dirty="0"/>
              <a:t>, Hannover; Cardiff University; King's College, University of London; Lancaster University, Leibniz Universität, Hannover; Rutherford Appleton Laboratory; University of Birmingham; University of Cambridge; </a:t>
            </a:r>
          </a:p>
          <a:p>
            <a:pPr algn="ctr"/>
            <a:r>
              <a:rPr lang="en-US" sz="700" dirty="0"/>
              <a:t>University of Glasgow; University of Hamburg; University of Portsmouth; The University of Sheffield; University of Southampton; University of Strathclyde; University of the West of Scotland; University of Zurich</a:t>
            </a:r>
          </a:p>
          <a:p>
            <a:pPr algn="ctr"/>
            <a:endParaRPr lang="en-US" sz="400" dirty="0">
              <a:solidFill>
                <a:srgbClr val="000000"/>
              </a:solidFill>
            </a:endParaRPr>
          </a:p>
          <a:p>
            <a:pPr algn="ctr"/>
            <a:r>
              <a:rPr lang="en-US" sz="700" b="1" dirty="0"/>
              <a:t>Korean Gravitational Wave Group </a:t>
            </a:r>
            <a:r>
              <a:rPr lang="en-US" sz="700" dirty="0"/>
              <a:t>(KGWG)</a:t>
            </a:r>
          </a:p>
          <a:p>
            <a:pPr algn="ctr"/>
            <a:r>
              <a:rPr lang="en-US" sz="700" dirty="0" err="1"/>
              <a:t>Ewha</a:t>
            </a:r>
            <a:r>
              <a:rPr lang="en-US" sz="700" dirty="0"/>
              <a:t> </a:t>
            </a:r>
            <a:r>
              <a:rPr lang="en-US" sz="700" dirty="0" err="1"/>
              <a:t>Womans</a:t>
            </a:r>
            <a:r>
              <a:rPr lang="en-US" sz="700" dirty="0"/>
              <a:t> University; </a:t>
            </a:r>
            <a:r>
              <a:rPr lang="en-US" sz="700" dirty="0" err="1"/>
              <a:t>Hanyang</a:t>
            </a:r>
            <a:r>
              <a:rPr lang="en-US" sz="700" dirty="0"/>
              <a:t> University; </a:t>
            </a:r>
            <a:r>
              <a:rPr lang="en-US" sz="700" dirty="0" err="1"/>
              <a:t>Inje</a:t>
            </a:r>
            <a:r>
              <a:rPr lang="en-US" sz="700" dirty="0"/>
              <a:t> University; Korea Astronomy and Space Science Institute; Korea Institute of Science and Technology Information; </a:t>
            </a:r>
          </a:p>
          <a:p>
            <a:pPr algn="ctr"/>
            <a:r>
              <a:rPr lang="en-US" sz="700" dirty="0"/>
              <a:t>National Institute for Mathematical Sciences;  Pusan National University; Seoul National University; Sungkyunkwan University; Ulsan National Institute of Science and Technology</a:t>
            </a:r>
          </a:p>
          <a:p>
            <a:pPr algn="ctr"/>
            <a:endParaRPr lang="en-US" sz="400" b="1" dirty="0">
              <a:solidFill>
                <a:srgbClr val="000000"/>
              </a:solidFill>
            </a:endParaRPr>
          </a:p>
          <a:p>
            <a:pPr algn="ctr"/>
            <a:r>
              <a:rPr lang="en-US" sz="700" b="1" dirty="0">
                <a:solidFill>
                  <a:srgbClr val="000000"/>
                </a:solidFill>
              </a:rPr>
              <a:t>LIGO India Scientific Collaboration </a:t>
            </a:r>
            <a:r>
              <a:rPr lang="en-US" sz="700" dirty="0">
                <a:solidFill>
                  <a:srgbClr val="000000"/>
                </a:solidFill>
              </a:rPr>
              <a:t>(LISC)</a:t>
            </a:r>
          </a:p>
          <a:p>
            <a:pPr algn="ctr"/>
            <a:r>
              <a:rPr lang="en-US" sz="700" dirty="0"/>
              <a:t>Chennai Mathematical Institute; DCSEM, Mumbai; </a:t>
            </a:r>
            <a:r>
              <a:rPr lang="en-GB" sz="700" dirty="0"/>
              <a:t>IISER-Kolkata; IISER-Pune; IIT-Bombay; IIT-Gandhinagar; IIT-Hyderabad; IIT-Madras; IPR-Gandhinagar; </a:t>
            </a:r>
          </a:p>
          <a:p>
            <a:pPr algn="ctr"/>
            <a:r>
              <a:rPr lang="en-GB" sz="700" dirty="0"/>
              <a:t>ICTS-TIFR, Bengaluru; IUCAA, Pune; RRCAT, Indore; Saha Institute of Nuclear Physics; TIFR, Mumbai</a:t>
            </a:r>
          </a:p>
          <a:p>
            <a:pPr algn="ctr"/>
            <a:endParaRPr lang="en-US" sz="100" dirty="0"/>
          </a:p>
          <a:p>
            <a:pPr algn="ctr"/>
            <a:endParaRPr sz="9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9F6A42-0A5B-4118-9F66-2A870E4ECF29}"/>
              </a:ext>
            </a:extLst>
          </p:cNvPr>
          <p:cNvGrpSpPr>
            <a:grpSpLocks noChangeAspect="1"/>
          </p:cNvGrpSpPr>
          <p:nvPr/>
        </p:nvGrpSpPr>
        <p:grpSpPr>
          <a:xfrm>
            <a:off x="1746378" y="1701603"/>
            <a:ext cx="6695707" cy="3792324"/>
            <a:chOff x="104198" y="1501864"/>
            <a:chExt cx="10145012" cy="5745946"/>
          </a:xfrm>
        </p:grpSpPr>
        <p:pic>
          <p:nvPicPr>
            <p:cNvPr id="10" name="Picture 9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E83CF80C-5046-4AC5-9415-2B184A82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188" y="6033175"/>
              <a:ext cx="1435022" cy="780036"/>
            </a:xfrm>
            <a:prstGeom prst="rect">
              <a:avLst/>
            </a:prstGeom>
          </p:spPr>
        </p:pic>
        <p:pic>
          <p:nvPicPr>
            <p:cNvPr id="11" name="Picture 1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1BC0955-66A7-46DA-8BD1-315F837A2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2460" y="6065833"/>
              <a:ext cx="625826" cy="634234"/>
            </a:xfrm>
            <a:prstGeom prst="rect">
              <a:avLst/>
            </a:prstGeom>
          </p:spPr>
        </p:pic>
        <p:pic>
          <p:nvPicPr>
            <p:cNvPr id="12" name="Picture 11" descr="A person with collar shirt&#10;&#10;Description automatically generated">
              <a:extLst>
                <a:ext uri="{FF2B5EF4-FFF2-40B4-BE49-F238E27FC236}">
                  <a16:creationId xmlns:a16="http://schemas.microsoft.com/office/drawing/2014/main" id="{D8C273CE-4D3C-47AD-9C33-0EA95F811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93"/>
            <a:stretch/>
          </p:blipFill>
          <p:spPr>
            <a:xfrm>
              <a:off x="6043099" y="5461628"/>
              <a:ext cx="815271" cy="784559"/>
            </a:xfrm>
            <a:prstGeom prst="rect">
              <a:avLst/>
            </a:prstGeom>
          </p:spPr>
        </p:pic>
        <p:pic>
          <p:nvPicPr>
            <p:cNvPr id="13" name="Picture 12" descr="Graphical user interface, logo&#10;&#10;Description automatically generated">
              <a:extLst>
                <a:ext uri="{FF2B5EF4-FFF2-40B4-BE49-F238E27FC236}">
                  <a16:creationId xmlns:a16="http://schemas.microsoft.com/office/drawing/2014/main" id="{AA00C8AA-FCBD-4654-8238-2DE211371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5"/>
            <a:stretch/>
          </p:blipFill>
          <p:spPr>
            <a:xfrm>
              <a:off x="4548478" y="5691729"/>
              <a:ext cx="1523056" cy="376458"/>
            </a:xfrm>
            <a:prstGeom prst="rect">
              <a:avLst/>
            </a:prstGeom>
          </p:spPr>
        </p:pic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18A5850E-0DD1-409B-90E1-62438032A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229" y="3737080"/>
              <a:ext cx="952474" cy="48415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0DA3EDE-4576-4A1E-AA3A-25009A84E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120" y="2392739"/>
              <a:ext cx="571300" cy="463183"/>
            </a:xfrm>
            <a:prstGeom prst="rect">
              <a:avLst/>
            </a:prstGeom>
          </p:spPr>
        </p:pic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1B40A25C-5091-4DD3-AAF7-E3805C5B0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966" y="1544550"/>
              <a:ext cx="655168" cy="66397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A189212-32FB-46B9-B65B-F50D474EB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4" r="15758"/>
            <a:stretch/>
          </p:blipFill>
          <p:spPr>
            <a:xfrm>
              <a:off x="4933341" y="2116064"/>
              <a:ext cx="499837" cy="48808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ACFF1BB-EB71-4E1E-A702-97F20DCA2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67"/>
            <a:stretch/>
          </p:blipFill>
          <p:spPr>
            <a:xfrm>
              <a:off x="3109518" y="1937137"/>
              <a:ext cx="589775" cy="527964"/>
            </a:xfrm>
            <a:prstGeom prst="rect">
              <a:avLst/>
            </a:prstGeom>
          </p:spPr>
        </p:pic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FD068ACF-708E-4B15-8679-328B45C8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860" y="3844077"/>
              <a:ext cx="856644" cy="482306"/>
            </a:xfrm>
            <a:prstGeom prst="rect">
              <a:avLst/>
            </a:prstGeom>
          </p:spPr>
        </p:pic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536FF98A-3B3D-4F11-BF90-B128453D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819" y="5170034"/>
              <a:ext cx="1119738" cy="428159"/>
            </a:xfrm>
            <a:prstGeom prst="rect">
              <a:avLst/>
            </a:prstGeom>
          </p:spPr>
        </p:pic>
        <p:pic>
          <p:nvPicPr>
            <p:cNvPr id="21" name="Picture 20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3A6CF266-7459-43F1-9F33-127F929F8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244" y="5161955"/>
              <a:ext cx="938339" cy="348299"/>
            </a:xfrm>
            <a:prstGeom prst="rect">
              <a:avLst/>
            </a:prstGeom>
          </p:spPr>
        </p:pic>
        <p:pic>
          <p:nvPicPr>
            <p:cNvPr id="22" name="Picture 21" descr="A picture containing animal&#10;&#10;Description automatically generated">
              <a:extLst>
                <a:ext uri="{FF2B5EF4-FFF2-40B4-BE49-F238E27FC236}">
                  <a16:creationId xmlns:a16="http://schemas.microsoft.com/office/drawing/2014/main" id="{42695F04-6715-4763-A2EF-F1EB8106C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715" y="2096364"/>
              <a:ext cx="628733" cy="353988"/>
            </a:xfrm>
            <a:prstGeom prst="rect">
              <a:avLst/>
            </a:prstGeom>
          </p:spPr>
        </p:pic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:a16="http://schemas.microsoft.com/office/drawing/2014/main" id="{8540D3E4-2A3A-4F61-BF35-186054415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833" y="1503749"/>
              <a:ext cx="1267770" cy="64240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6F4EF6C-03C5-4B10-8521-1056FFC69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249" y="2008921"/>
              <a:ext cx="1424637" cy="52696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BB34A1C-1E7B-49CF-99DC-385CD03A9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241" y="3016163"/>
              <a:ext cx="802142" cy="60969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301ED87-5F30-474A-85F4-9B9F1108F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226" y="5089943"/>
              <a:ext cx="980941" cy="502293"/>
            </a:xfrm>
            <a:prstGeom prst="rect">
              <a:avLst/>
            </a:prstGeom>
          </p:spPr>
        </p:pic>
        <p:pic>
          <p:nvPicPr>
            <p:cNvPr id="27" name="Picture 26" descr="A close up of a logo&#10;&#10;Description automatically generated">
              <a:extLst>
                <a:ext uri="{FF2B5EF4-FFF2-40B4-BE49-F238E27FC236}">
                  <a16:creationId xmlns:a16="http://schemas.microsoft.com/office/drawing/2014/main" id="{2F37E7C8-7992-43EE-8AD4-DAD1C7592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2907" y="6057413"/>
              <a:ext cx="561992" cy="569541"/>
            </a:xfrm>
            <a:prstGeom prst="rect">
              <a:avLst/>
            </a:prstGeom>
          </p:spPr>
        </p:pic>
        <p:pic>
          <p:nvPicPr>
            <p:cNvPr id="28" name="Picture 27" descr="A close up of a logo&#10;&#10;Description automatically generated">
              <a:extLst>
                <a:ext uri="{FF2B5EF4-FFF2-40B4-BE49-F238E27FC236}">
                  <a16:creationId xmlns:a16="http://schemas.microsoft.com/office/drawing/2014/main" id="{C51A5487-2132-41D2-929F-42C8C69C3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859" y="6589000"/>
              <a:ext cx="541730" cy="658810"/>
            </a:xfrm>
            <a:prstGeom prst="rect">
              <a:avLst/>
            </a:prstGeom>
          </p:spPr>
        </p:pic>
        <p:pic>
          <p:nvPicPr>
            <p:cNvPr id="29" name="Picture 28" descr="A close up of a logo&#10;&#10;Description automatically generated">
              <a:extLst>
                <a:ext uri="{FF2B5EF4-FFF2-40B4-BE49-F238E27FC236}">
                  <a16:creationId xmlns:a16="http://schemas.microsoft.com/office/drawing/2014/main" id="{3272BE33-DE89-4725-B9F5-A1F23772C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35" y="2894602"/>
              <a:ext cx="629350" cy="63780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A69B51A-BB8A-45BE-823F-FB054C3222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09"/>
            <a:stretch/>
          </p:blipFill>
          <p:spPr>
            <a:xfrm>
              <a:off x="7523519" y="2938466"/>
              <a:ext cx="1544828" cy="334275"/>
            </a:xfrm>
            <a:prstGeom prst="rect">
              <a:avLst/>
            </a:prstGeom>
          </p:spPr>
        </p:pic>
        <p:pic>
          <p:nvPicPr>
            <p:cNvPr id="31" name="Picture 30" descr="A close up of a logo&#10;&#10;Description automatically generated">
              <a:extLst>
                <a:ext uri="{FF2B5EF4-FFF2-40B4-BE49-F238E27FC236}">
                  <a16:creationId xmlns:a16="http://schemas.microsoft.com/office/drawing/2014/main" id="{F4C2CD61-EFB8-4429-93F5-6329F693A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" r="-1" b="6099"/>
            <a:stretch/>
          </p:blipFill>
          <p:spPr>
            <a:xfrm>
              <a:off x="8140187" y="4203073"/>
              <a:ext cx="1201491" cy="471349"/>
            </a:xfrm>
            <a:prstGeom prst="rect">
              <a:avLst/>
            </a:prstGeom>
          </p:spPr>
        </p:pic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AB97AD71-2E91-4FB5-94F8-69E00AB74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012" y="4277841"/>
              <a:ext cx="915652" cy="515530"/>
            </a:xfrm>
            <a:prstGeom prst="rect">
              <a:avLst/>
            </a:prstGeom>
          </p:spPr>
        </p:pic>
        <p:pic>
          <p:nvPicPr>
            <p:cNvPr id="33" name="Picture 32" descr="A close up of a logo&#10;&#10;Description automatically generated">
              <a:extLst>
                <a:ext uri="{FF2B5EF4-FFF2-40B4-BE49-F238E27FC236}">
                  <a16:creationId xmlns:a16="http://schemas.microsoft.com/office/drawing/2014/main" id="{AB6CF670-050F-4C1E-8C81-09929A093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11" y="4259422"/>
              <a:ext cx="884872" cy="551135"/>
            </a:xfrm>
            <a:prstGeom prst="rect">
              <a:avLst/>
            </a:prstGeom>
          </p:spPr>
        </p:pic>
        <p:pic>
          <p:nvPicPr>
            <p:cNvPr id="34" name="Picture 33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ABF8E01D-8CC2-4877-A818-99E0589DD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647" y="2441297"/>
              <a:ext cx="499837" cy="50655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E5A370E-B6BF-4AC6-BE07-DEA1A0D6D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135" y="1982202"/>
              <a:ext cx="1091447" cy="62218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A1E2AF-D144-4A0F-BDDB-C9B2DD923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0948" y="1629524"/>
              <a:ext cx="603931" cy="32302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29846F4-9F98-4DD0-9719-115B793FC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98" y="1501864"/>
              <a:ext cx="1005730" cy="49922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E9563DC-15F6-4E38-9B5D-C6ADB8E3A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89" y="3885894"/>
              <a:ext cx="1681660" cy="448987"/>
            </a:xfrm>
            <a:prstGeom prst="rect">
              <a:avLst/>
            </a:prstGeom>
          </p:spPr>
        </p:pic>
        <p:pic>
          <p:nvPicPr>
            <p:cNvPr id="39" name="Picture 38" descr="A close up of a device&#10;&#10;Description automatically generated">
              <a:extLst>
                <a:ext uri="{FF2B5EF4-FFF2-40B4-BE49-F238E27FC236}">
                  <a16:creationId xmlns:a16="http://schemas.microsoft.com/office/drawing/2014/main" id="{1CBA7A4F-BE72-40BA-9CBB-1446ED51D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109" y="4024031"/>
              <a:ext cx="834028" cy="704361"/>
            </a:xfrm>
            <a:prstGeom prst="rect">
              <a:avLst/>
            </a:prstGeom>
          </p:spPr>
        </p:pic>
        <p:pic>
          <p:nvPicPr>
            <p:cNvPr id="40" name="Picture 39" descr="A close up of a logo&#10;&#10;Description automatically generated">
              <a:extLst>
                <a:ext uri="{FF2B5EF4-FFF2-40B4-BE49-F238E27FC236}">
                  <a16:creationId xmlns:a16="http://schemas.microsoft.com/office/drawing/2014/main" id="{8E7C4152-6512-4AF0-B13D-EF36B0ED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703" y="1647696"/>
              <a:ext cx="901451" cy="395169"/>
            </a:xfrm>
            <a:prstGeom prst="rect">
              <a:avLst/>
            </a:prstGeom>
          </p:spPr>
        </p:pic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6A84EA0A-E560-4D80-A905-B9795E854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445" y="1549475"/>
              <a:ext cx="500293" cy="602080"/>
            </a:xfrm>
            <a:prstGeom prst="rect">
              <a:avLst/>
            </a:prstGeom>
          </p:spPr>
        </p:pic>
        <p:pic>
          <p:nvPicPr>
            <p:cNvPr id="42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4637EE98-2ABA-48D2-A96A-C2041CE7D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731" y="1700154"/>
              <a:ext cx="930171" cy="36107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B09B105E-608B-4A80-A5B2-85E678117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5" t="8721" r="25732" b="62161"/>
            <a:stretch/>
          </p:blipFill>
          <p:spPr>
            <a:xfrm>
              <a:off x="2888829" y="1621422"/>
              <a:ext cx="875392" cy="354042"/>
            </a:xfrm>
            <a:prstGeom prst="rect">
              <a:avLst/>
            </a:prstGeom>
          </p:spPr>
        </p:pic>
        <p:pic>
          <p:nvPicPr>
            <p:cNvPr id="44" name="Picture 43" descr="A close up of a logo&#10;&#10;Description automatically generated">
              <a:extLst>
                <a:ext uri="{FF2B5EF4-FFF2-40B4-BE49-F238E27FC236}">
                  <a16:creationId xmlns:a16="http://schemas.microsoft.com/office/drawing/2014/main" id="{BD094E35-75C7-4844-A04C-EE9CF71F9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946" y="1638374"/>
              <a:ext cx="946151" cy="33560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83479FC-53F8-468E-B427-D20F51091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432" y="1602623"/>
              <a:ext cx="468171" cy="474462"/>
            </a:xfrm>
            <a:prstGeom prst="rect">
              <a:avLst/>
            </a:prstGeom>
          </p:spPr>
        </p:pic>
        <p:pic>
          <p:nvPicPr>
            <p:cNvPr id="46" name="Picture 45" descr="A drawing of a person&#10;&#10;Description automatically generated">
              <a:extLst>
                <a:ext uri="{FF2B5EF4-FFF2-40B4-BE49-F238E27FC236}">
                  <a16:creationId xmlns:a16="http://schemas.microsoft.com/office/drawing/2014/main" id="{762D9E36-5E69-424B-B9B2-0F578233A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610" y="1608265"/>
              <a:ext cx="560492" cy="45013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2FEA1A9-7F14-4D0D-8858-D73B607B3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188" y="2051308"/>
              <a:ext cx="691785" cy="308318"/>
            </a:xfrm>
            <a:prstGeom prst="rect">
              <a:avLst/>
            </a:prstGeom>
          </p:spPr>
        </p:pic>
        <p:pic>
          <p:nvPicPr>
            <p:cNvPr id="48" name="Picture 47" descr="A close up of a sign&#10;&#10;Description automatically generated">
              <a:extLst>
                <a:ext uri="{FF2B5EF4-FFF2-40B4-BE49-F238E27FC236}">
                  <a16:creationId xmlns:a16="http://schemas.microsoft.com/office/drawing/2014/main" id="{8369BA70-D7B5-42F4-BE59-A1F7E9A18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613" y="2105277"/>
              <a:ext cx="444741" cy="463183"/>
            </a:xfrm>
            <a:prstGeom prst="rect">
              <a:avLst/>
            </a:prstGeom>
          </p:spPr>
        </p:pic>
        <p:pic>
          <p:nvPicPr>
            <p:cNvPr id="49" name="Picture 48" descr="A close up of a sign&#10;&#10;Description automatically generated">
              <a:extLst>
                <a:ext uri="{FF2B5EF4-FFF2-40B4-BE49-F238E27FC236}">
                  <a16:creationId xmlns:a16="http://schemas.microsoft.com/office/drawing/2014/main" id="{358E6708-4388-4AF5-A3D2-5C1C7E05F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4519" y="2063271"/>
              <a:ext cx="902694" cy="426916"/>
            </a:xfrm>
            <a:prstGeom prst="rect">
              <a:avLst/>
            </a:prstGeom>
          </p:spPr>
        </p:pic>
        <p:pic>
          <p:nvPicPr>
            <p:cNvPr id="50" name="Picture 4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8504B18C-7689-4860-9ED6-764EC9EE2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731" y="2185828"/>
              <a:ext cx="389735" cy="29584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0C19142-B79F-4E81-B6C3-7FB507B38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586" y="2123967"/>
              <a:ext cx="891000" cy="247129"/>
            </a:xfrm>
            <a:prstGeom prst="rect">
              <a:avLst/>
            </a:prstGeom>
          </p:spPr>
        </p:pic>
        <p:pic>
          <p:nvPicPr>
            <p:cNvPr id="52" name="Picture 51" descr="A close up of a sign&#10;&#10;Description automatically generated">
              <a:extLst>
                <a:ext uri="{FF2B5EF4-FFF2-40B4-BE49-F238E27FC236}">
                  <a16:creationId xmlns:a16="http://schemas.microsoft.com/office/drawing/2014/main" id="{6FE1C30E-06CA-4D97-8378-775BA3F13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29" y="2468376"/>
              <a:ext cx="599182" cy="441624"/>
            </a:xfrm>
            <a:prstGeom prst="rect">
              <a:avLst/>
            </a:prstGeom>
          </p:spPr>
        </p:pic>
        <p:pic>
          <p:nvPicPr>
            <p:cNvPr id="53" name="Picture 52" descr="A close up of a sign&#10;&#10;Description automatically generated">
              <a:extLst>
                <a:ext uri="{FF2B5EF4-FFF2-40B4-BE49-F238E27FC236}">
                  <a16:creationId xmlns:a16="http://schemas.microsoft.com/office/drawing/2014/main" id="{57E5C5D7-BBF1-4674-8E28-B49C0FEDF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132" y="2471591"/>
              <a:ext cx="387108" cy="433109"/>
            </a:xfrm>
            <a:prstGeom prst="rect">
              <a:avLst/>
            </a:prstGeom>
          </p:spPr>
        </p:pic>
        <p:pic>
          <p:nvPicPr>
            <p:cNvPr id="54" name="Picture 53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AD68546-400B-4F20-B0DE-E143F8FAE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6282" y="2177839"/>
              <a:ext cx="931970" cy="30643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39BD31E-2E02-4CF7-8EB8-23C556354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21"/>
            <a:stretch/>
          </p:blipFill>
          <p:spPr>
            <a:xfrm>
              <a:off x="3097783" y="2510044"/>
              <a:ext cx="711313" cy="297661"/>
            </a:xfrm>
            <a:prstGeom prst="rect">
              <a:avLst/>
            </a:prstGeom>
          </p:spPr>
        </p:pic>
        <p:pic>
          <p:nvPicPr>
            <p:cNvPr id="56" name="Picture 55" descr="A close up of a logo&#10;&#10;Description automatically generated">
              <a:extLst>
                <a:ext uri="{FF2B5EF4-FFF2-40B4-BE49-F238E27FC236}">
                  <a16:creationId xmlns:a16="http://schemas.microsoft.com/office/drawing/2014/main" id="{34328C6F-E845-4EBC-BBD9-45A2EF3B5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32" y="3575006"/>
              <a:ext cx="691922" cy="240143"/>
            </a:xfrm>
            <a:prstGeom prst="rect">
              <a:avLst/>
            </a:prstGeom>
          </p:spPr>
        </p:pic>
        <p:pic>
          <p:nvPicPr>
            <p:cNvPr id="57" name="Picture 56" descr="A close up of a logo&#10;&#10;Description automatically generated">
              <a:extLst>
                <a:ext uri="{FF2B5EF4-FFF2-40B4-BE49-F238E27FC236}">
                  <a16:creationId xmlns:a16="http://schemas.microsoft.com/office/drawing/2014/main" id="{C5EC097B-883C-4D12-8973-2A49C2AFC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20" y="3531570"/>
              <a:ext cx="1135818" cy="328879"/>
            </a:xfrm>
            <a:prstGeom prst="rect">
              <a:avLst/>
            </a:prstGeom>
          </p:spPr>
        </p:pic>
        <p:pic>
          <p:nvPicPr>
            <p:cNvPr id="58" name="Picture 57" descr="A drawing of a face&#10;&#10;Description automatically generated">
              <a:extLst>
                <a:ext uri="{FF2B5EF4-FFF2-40B4-BE49-F238E27FC236}">
                  <a16:creationId xmlns:a16="http://schemas.microsoft.com/office/drawing/2014/main" id="{269E1080-8108-471E-AF5A-97E9AC27D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740" y="3507221"/>
              <a:ext cx="880410" cy="268363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2137B0C2-B619-47E4-8D0F-584BA467D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9677" y="3837255"/>
              <a:ext cx="840253" cy="479186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CFB0854-4E13-4FE9-BCCD-9CCB4589C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362" y="4388313"/>
              <a:ext cx="842843" cy="278911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2074C97-602D-45FE-9EC7-AB5B97861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7324" y="2592726"/>
              <a:ext cx="476710" cy="392787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5B95C1AC-95E3-46C6-91E3-4518CA77E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973" y="2608520"/>
              <a:ext cx="1126098" cy="284671"/>
            </a:xfrm>
            <a:prstGeom prst="rect">
              <a:avLst/>
            </a:prstGeom>
          </p:spPr>
        </p:pic>
        <p:pic>
          <p:nvPicPr>
            <p:cNvPr id="63" name="Picture 62" descr="A close up of a logo&#10;&#10;Description automatically generated">
              <a:extLst>
                <a:ext uri="{FF2B5EF4-FFF2-40B4-BE49-F238E27FC236}">
                  <a16:creationId xmlns:a16="http://schemas.microsoft.com/office/drawing/2014/main" id="{CFF8C5FA-66F2-4517-9C0C-1620CB7EF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4382" y="2578538"/>
              <a:ext cx="972958" cy="217262"/>
            </a:xfrm>
            <a:prstGeom prst="rect">
              <a:avLst/>
            </a:prstGeom>
          </p:spPr>
        </p:pic>
        <p:pic>
          <p:nvPicPr>
            <p:cNvPr id="64" name="Picture 63" descr="A close up of a sign&#10;&#10;Description automatically generated">
              <a:extLst>
                <a:ext uri="{FF2B5EF4-FFF2-40B4-BE49-F238E27FC236}">
                  <a16:creationId xmlns:a16="http://schemas.microsoft.com/office/drawing/2014/main" id="{8B4752AA-782A-449B-B036-B0A0CAB65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0996" y="3440903"/>
              <a:ext cx="476195" cy="463626"/>
            </a:xfrm>
            <a:prstGeom prst="rect">
              <a:avLst/>
            </a:prstGeom>
          </p:spPr>
        </p:pic>
        <p:pic>
          <p:nvPicPr>
            <p:cNvPr id="65" name="Picture 64" descr="A close up of a sign&#10;&#10;Description automatically generated">
              <a:extLst>
                <a:ext uri="{FF2B5EF4-FFF2-40B4-BE49-F238E27FC236}">
                  <a16:creationId xmlns:a16="http://schemas.microsoft.com/office/drawing/2014/main" id="{4BE536FE-3102-4A72-9DF4-25185032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1470" y="2949797"/>
              <a:ext cx="476195" cy="368047"/>
            </a:xfrm>
            <a:prstGeom prst="rect">
              <a:avLst/>
            </a:prstGeom>
          </p:spPr>
        </p:pic>
        <p:pic>
          <p:nvPicPr>
            <p:cNvPr id="66" name="Picture 65" descr="A close up of a logo&#10;&#10;Description automatically generated">
              <a:extLst>
                <a:ext uri="{FF2B5EF4-FFF2-40B4-BE49-F238E27FC236}">
                  <a16:creationId xmlns:a16="http://schemas.microsoft.com/office/drawing/2014/main" id="{7BA91AC6-AE80-4FCC-9BCB-5391E6B0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683" y="4804032"/>
              <a:ext cx="867939" cy="253641"/>
            </a:xfrm>
            <a:prstGeom prst="rect">
              <a:avLst/>
            </a:prstGeom>
          </p:spPr>
        </p:pic>
        <p:pic>
          <p:nvPicPr>
            <p:cNvPr id="67" name="Picture 66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5B33ADDF-07A3-4F7F-96D9-20CC23317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128" y="4704788"/>
              <a:ext cx="938340" cy="249109"/>
            </a:xfrm>
            <a:prstGeom prst="rect">
              <a:avLst/>
            </a:prstGeom>
          </p:spPr>
        </p:pic>
        <p:pic>
          <p:nvPicPr>
            <p:cNvPr id="68" name="Picture 6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2321D4C-B114-4149-B3B3-CEFD58A56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8862" y="3772038"/>
              <a:ext cx="428440" cy="504392"/>
            </a:xfrm>
            <a:prstGeom prst="rect">
              <a:avLst/>
            </a:prstGeom>
          </p:spPr>
        </p:pic>
        <p:pic>
          <p:nvPicPr>
            <p:cNvPr id="69" name="Picture 68" descr="A drawing of a face&#10;&#10;Description automatically generated">
              <a:extLst>
                <a:ext uri="{FF2B5EF4-FFF2-40B4-BE49-F238E27FC236}">
                  <a16:creationId xmlns:a16="http://schemas.microsoft.com/office/drawing/2014/main" id="{D8B36E54-C043-4B49-B496-FD363E5AB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7405" y="3614304"/>
              <a:ext cx="888099" cy="278475"/>
            </a:xfrm>
            <a:prstGeom prst="rect">
              <a:avLst/>
            </a:prstGeom>
          </p:spPr>
        </p:pic>
        <p:pic>
          <p:nvPicPr>
            <p:cNvPr id="70" name="Picture 69" descr="A close up of a logo&#10;&#10;Description automatically generated">
              <a:extLst>
                <a:ext uri="{FF2B5EF4-FFF2-40B4-BE49-F238E27FC236}">
                  <a16:creationId xmlns:a16="http://schemas.microsoft.com/office/drawing/2014/main" id="{8BDF6D3B-C460-4558-972D-73CCA9BA8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4221" y="4186869"/>
              <a:ext cx="987020" cy="324258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E14016D2-DD22-4BD1-A77A-A7093D54FB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27"/>
            <a:stretch/>
          </p:blipFill>
          <p:spPr>
            <a:xfrm>
              <a:off x="7240807" y="3286610"/>
              <a:ext cx="695279" cy="414615"/>
            </a:xfrm>
            <a:prstGeom prst="rect">
              <a:avLst/>
            </a:prstGeom>
          </p:spPr>
        </p:pic>
        <p:pic>
          <p:nvPicPr>
            <p:cNvPr id="72" name="Picture 71" descr="A close up of a logo&#10;&#10;Description automatically generated">
              <a:extLst>
                <a:ext uri="{FF2B5EF4-FFF2-40B4-BE49-F238E27FC236}">
                  <a16:creationId xmlns:a16="http://schemas.microsoft.com/office/drawing/2014/main" id="{15B40FF1-6EED-4622-96F8-2C6EB2141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5110" y="5151072"/>
              <a:ext cx="885160" cy="278935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DE45CF20-712A-44A0-B78C-366F4F9CD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192" y="3244154"/>
              <a:ext cx="1151014" cy="290323"/>
            </a:xfrm>
            <a:prstGeom prst="rect">
              <a:avLst/>
            </a:prstGeom>
          </p:spPr>
        </p:pic>
        <p:pic>
          <p:nvPicPr>
            <p:cNvPr id="74" name="Picture 73" descr="A close up of a logo&#10;&#10;Description automatically generated">
              <a:extLst>
                <a:ext uri="{FF2B5EF4-FFF2-40B4-BE49-F238E27FC236}">
                  <a16:creationId xmlns:a16="http://schemas.microsoft.com/office/drawing/2014/main" id="{EA9435D3-F10C-4496-A1FE-9C6C8601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640" y="2948568"/>
              <a:ext cx="422494" cy="42817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D91D16F2-2E3E-4CB9-B789-EDA634A69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830" y="3052324"/>
              <a:ext cx="999226" cy="127536"/>
            </a:xfrm>
            <a:prstGeom prst="rect">
              <a:avLst/>
            </a:prstGeom>
          </p:spPr>
        </p:pic>
        <p:pic>
          <p:nvPicPr>
            <p:cNvPr id="76" name="Picture 75" descr="A close up of a sign&#10;&#10;Description automatically generated">
              <a:extLst>
                <a:ext uri="{FF2B5EF4-FFF2-40B4-BE49-F238E27FC236}">
                  <a16:creationId xmlns:a16="http://schemas.microsoft.com/office/drawing/2014/main" id="{7013972A-EF43-4EDF-98E2-A0752573E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02" y="3006259"/>
              <a:ext cx="990493" cy="32724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3C8E1DC6-5CD9-4EE2-B4DB-B278A1F43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668" y="2968281"/>
              <a:ext cx="548985" cy="287839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32FA2DF0-7C9D-4343-B9D9-E1D261D4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123" y="2988384"/>
              <a:ext cx="621335" cy="269864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4AF34CBB-D8E8-44C1-BFD5-20B9BF6D6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610" y="3312014"/>
              <a:ext cx="1007377" cy="34828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7C25F35E-DE01-4D06-A24B-4FD29A64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998" y="3265120"/>
              <a:ext cx="776546" cy="524653"/>
            </a:xfrm>
            <a:prstGeom prst="rect">
              <a:avLst/>
            </a:prstGeom>
          </p:spPr>
        </p:pic>
        <p:pic>
          <p:nvPicPr>
            <p:cNvPr id="81" name="Picture 80" descr="A close up of a logo&#10;&#10;Description automatically generated">
              <a:extLst>
                <a:ext uri="{FF2B5EF4-FFF2-40B4-BE49-F238E27FC236}">
                  <a16:creationId xmlns:a16="http://schemas.microsoft.com/office/drawing/2014/main" id="{39969EB7-BAC2-4CE4-BD28-5B313039D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607" y="3390622"/>
              <a:ext cx="860212" cy="314806"/>
            </a:xfrm>
            <a:prstGeom prst="rect">
              <a:avLst/>
            </a:prstGeom>
          </p:spPr>
        </p:pic>
        <p:pic>
          <p:nvPicPr>
            <p:cNvPr id="82" name="Picture 81" descr="A close up of a logo&#10;&#10;Description automatically generated">
              <a:extLst>
                <a:ext uri="{FF2B5EF4-FFF2-40B4-BE49-F238E27FC236}">
                  <a16:creationId xmlns:a16="http://schemas.microsoft.com/office/drawing/2014/main" id="{EA49969E-E49D-48C0-9A0F-59D61A27F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35" y="6194599"/>
              <a:ext cx="1051127" cy="234981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A9F0C61C-6CCF-4115-A952-AB3283B73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289" y="5699499"/>
              <a:ext cx="770710" cy="297248"/>
            </a:xfrm>
            <a:prstGeom prst="rect">
              <a:avLst/>
            </a:prstGeom>
          </p:spPr>
        </p:pic>
        <p:pic>
          <p:nvPicPr>
            <p:cNvPr id="84" name="Picture 83" descr="A close up of a logo&#10;&#10;Description automatically generated">
              <a:extLst>
                <a:ext uri="{FF2B5EF4-FFF2-40B4-BE49-F238E27FC236}">
                  <a16:creationId xmlns:a16="http://schemas.microsoft.com/office/drawing/2014/main" id="{4008016C-62E7-454E-82A5-FCADE2AC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53" y="5566058"/>
              <a:ext cx="491372" cy="522999"/>
            </a:xfrm>
            <a:prstGeom prst="rect">
              <a:avLst/>
            </a:prstGeom>
          </p:spPr>
        </p:pic>
        <p:pic>
          <p:nvPicPr>
            <p:cNvPr id="85" name="Picture 84" descr="A close up of a sign&#10;&#10;Description automatically generated">
              <a:extLst>
                <a:ext uri="{FF2B5EF4-FFF2-40B4-BE49-F238E27FC236}">
                  <a16:creationId xmlns:a16="http://schemas.microsoft.com/office/drawing/2014/main" id="{5725B0CD-E991-44AB-8A19-94F8D7559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512" y="5667385"/>
              <a:ext cx="428840" cy="363486"/>
            </a:xfrm>
            <a:prstGeom prst="rect">
              <a:avLst/>
            </a:prstGeom>
          </p:spPr>
        </p:pic>
        <p:pic>
          <p:nvPicPr>
            <p:cNvPr id="86" name="Picture 85" descr="A close up of a logo&#10;&#10;Description automatically generated">
              <a:extLst>
                <a:ext uri="{FF2B5EF4-FFF2-40B4-BE49-F238E27FC236}">
                  <a16:creationId xmlns:a16="http://schemas.microsoft.com/office/drawing/2014/main" id="{B085DECB-E025-4387-895B-1BA60491E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336" y="6095435"/>
              <a:ext cx="502205" cy="487505"/>
            </a:xfrm>
            <a:prstGeom prst="rect">
              <a:avLst/>
            </a:prstGeom>
          </p:spPr>
        </p:pic>
        <p:pic>
          <p:nvPicPr>
            <p:cNvPr id="87" name="Picture 86" descr="A close up of a logo&#10;&#10;Description automatically generated">
              <a:extLst>
                <a:ext uri="{FF2B5EF4-FFF2-40B4-BE49-F238E27FC236}">
                  <a16:creationId xmlns:a16="http://schemas.microsoft.com/office/drawing/2014/main" id="{BAF8C963-C577-464F-84B5-3E09E64BB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1590" y="5527893"/>
              <a:ext cx="629288" cy="572375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EA5A1A02-D6C7-49AC-ADEF-3F4E29184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15" y="5662801"/>
              <a:ext cx="718476" cy="327241"/>
            </a:xfrm>
            <a:prstGeom prst="rect">
              <a:avLst/>
            </a:prstGeom>
          </p:spPr>
        </p:pic>
        <p:pic>
          <p:nvPicPr>
            <p:cNvPr id="89" name="Picture 88" descr="A picture containing queen&#10;&#10;Description automatically generated">
              <a:extLst>
                <a:ext uri="{FF2B5EF4-FFF2-40B4-BE49-F238E27FC236}">
                  <a16:creationId xmlns:a16="http://schemas.microsoft.com/office/drawing/2014/main" id="{325900B7-B080-405E-A379-3F45ED725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647" y="3068237"/>
              <a:ext cx="478828" cy="484313"/>
            </a:xfrm>
            <a:prstGeom prst="rect">
              <a:avLst/>
            </a:prstGeom>
          </p:spPr>
        </p:pic>
        <p:pic>
          <p:nvPicPr>
            <p:cNvPr id="90" name="Picture 89" descr="A close up of a logo&#10;&#10;Description automatically generated">
              <a:extLst>
                <a:ext uri="{FF2B5EF4-FFF2-40B4-BE49-F238E27FC236}">
                  <a16:creationId xmlns:a16="http://schemas.microsoft.com/office/drawing/2014/main" id="{9BF774B9-3394-450F-B506-4A7FCB953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871" y="3772578"/>
              <a:ext cx="984736" cy="258473"/>
            </a:xfrm>
            <a:prstGeom prst="rect">
              <a:avLst/>
            </a:prstGeom>
          </p:spPr>
        </p:pic>
        <p:pic>
          <p:nvPicPr>
            <p:cNvPr id="91" name="Picture 9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DCD15C0-B707-4854-83A3-D23F09EF7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033" y="3662173"/>
              <a:ext cx="577031" cy="547476"/>
            </a:xfrm>
            <a:prstGeom prst="rect">
              <a:avLst/>
            </a:prstGeom>
          </p:spPr>
        </p:pic>
        <p:pic>
          <p:nvPicPr>
            <p:cNvPr id="92" name="Picture 91" descr="A black sign with white text&#10;&#10;Description automatically generated">
              <a:extLst>
                <a:ext uri="{FF2B5EF4-FFF2-40B4-BE49-F238E27FC236}">
                  <a16:creationId xmlns:a16="http://schemas.microsoft.com/office/drawing/2014/main" id="{DF8B51C9-4ADA-49AC-A566-C41AAC053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067" y="4199891"/>
              <a:ext cx="463410" cy="469637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802C77FB-13C3-45A0-AB3C-D295CFEBF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711" y="4276430"/>
              <a:ext cx="942515" cy="230415"/>
            </a:xfrm>
            <a:prstGeom prst="rect">
              <a:avLst/>
            </a:prstGeom>
          </p:spPr>
        </p:pic>
        <p:pic>
          <p:nvPicPr>
            <p:cNvPr id="94" name="Picture 93" descr="A close up of a sign&#10;&#10;Description automatically generated">
              <a:extLst>
                <a:ext uri="{FF2B5EF4-FFF2-40B4-BE49-F238E27FC236}">
                  <a16:creationId xmlns:a16="http://schemas.microsoft.com/office/drawing/2014/main" id="{BB21E1AA-B1CE-4A52-8872-03E789719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788" y="4310287"/>
              <a:ext cx="952601" cy="205609"/>
            </a:xfrm>
            <a:prstGeom prst="rect">
              <a:avLst/>
            </a:prstGeom>
          </p:spPr>
        </p:pic>
        <p:pic>
          <p:nvPicPr>
            <p:cNvPr id="95" name="Picture 94" descr="A close up of a clock&#10;&#10;Description automatically generated">
              <a:extLst>
                <a:ext uri="{FF2B5EF4-FFF2-40B4-BE49-F238E27FC236}">
                  <a16:creationId xmlns:a16="http://schemas.microsoft.com/office/drawing/2014/main" id="{CC7EC2C6-9462-4444-BCA4-C169A5C22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096" y="4725424"/>
              <a:ext cx="911919" cy="174725"/>
            </a:xfrm>
            <a:prstGeom prst="rect">
              <a:avLst/>
            </a:prstGeom>
          </p:spPr>
        </p:pic>
        <p:pic>
          <p:nvPicPr>
            <p:cNvPr id="96" name="Picture 95" descr="A picture containing gambling house, room&#10;&#10;Description automatically generated">
              <a:extLst>
                <a:ext uri="{FF2B5EF4-FFF2-40B4-BE49-F238E27FC236}">
                  <a16:creationId xmlns:a16="http://schemas.microsoft.com/office/drawing/2014/main" id="{349E96B4-9C52-4A79-BFA4-F1FA652DF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011" y="6665169"/>
              <a:ext cx="448286" cy="472531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87C927BF-44B3-4078-BCB6-80D7C6359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607" y="6788760"/>
              <a:ext cx="1681461" cy="361466"/>
            </a:xfrm>
            <a:prstGeom prst="rect">
              <a:avLst/>
            </a:prstGeom>
          </p:spPr>
        </p:pic>
        <p:pic>
          <p:nvPicPr>
            <p:cNvPr id="98" name="Picture 97" descr="A close up of a logo&#10;&#10;Description automatically generated">
              <a:extLst>
                <a:ext uri="{FF2B5EF4-FFF2-40B4-BE49-F238E27FC236}">
                  <a16:creationId xmlns:a16="http://schemas.microsoft.com/office/drawing/2014/main" id="{9982645F-2367-410A-BED5-124FE6395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338" y="6414028"/>
              <a:ext cx="1068977" cy="502816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60EFBFF1-9614-49A1-ACD9-DC752C894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121" y="6770054"/>
              <a:ext cx="1304366" cy="356157"/>
            </a:xfrm>
            <a:prstGeom prst="rect">
              <a:avLst/>
            </a:prstGeom>
          </p:spPr>
        </p:pic>
        <p:pic>
          <p:nvPicPr>
            <p:cNvPr id="100" name="Picture 99" descr="A picture containing indoor, computer, object&#10;&#10;Description automatically generated">
              <a:extLst>
                <a:ext uri="{FF2B5EF4-FFF2-40B4-BE49-F238E27FC236}">
                  <a16:creationId xmlns:a16="http://schemas.microsoft.com/office/drawing/2014/main" id="{5A80ACFA-8E61-4B5B-874D-BF8784EFA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9425" y="6375768"/>
              <a:ext cx="1387851" cy="289401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CCD0E9C6-AAA4-415C-ADA6-00E6957A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555" y="6135545"/>
              <a:ext cx="1799059" cy="289401"/>
            </a:xfrm>
            <a:prstGeom prst="rect">
              <a:avLst/>
            </a:prstGeom>
          </p:spPr>
        </p:pic>
        <p:pic>
          <p:nvPicPr>
            <p:cNvPr id="102" name="Picture 101" descr="A close up of a sign&#10;&#10;Description automatically generated">
              <a:extLst>
                <a:ext uri="{FF2B5EF4-FFF2-40B4-BE49-F238E27FC236}">
                  <a16:creationId xmlns:a16="http://schemas.microsoft.com/office/drawing/2014/main" id="{8731B9ED-DDB8-4F12-BF2F-B7E11D652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468" y="6655073"/>
              <a:ext cx="463203" cy="469426"/>
            </a:xfrm>
            <a:prstGeom prst="rect">
              <a:avLst/>
            </a:prstGeom>
          </p:spPr>
        </p:pic>
        <p:pic>
          <p:nvPicPr>
            <p:cNvPr id="103" name="Picture 102" descr="A close up of a sign&#10;&#10;Description automatically generated">
              <a:extLst>
                <a:ext uri="{FF2B5EF4-FFF2-40B4-BE49-F238E27FC236}">
                  <a16:creationId xmlns:a16="http://schemas.microsoft.com/office/drawing/2014/main" id="{7731536E-A8DF-4156-B234-8217ADB88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631" y="6170576"/>
              <a:ext cx="445479" cy="451462"/>
            </a:xfrm>
            <a:prstGeom prst="rect">
              <a:avLst/>
            </a:prstGeom>
          </p:spPr>
        </p:pic>
        <p:pic>
          <p:nvPicPr>
            <p:cNvPr id="104" name="Picture 103" descr="A drawing of a face&#10;&#10;Description automatically generated">
              <a:extLst>
                <a:ext uri="{FF2B5EF4-FFF2-40B4-BE49-F238E27FC236}">
                  <a16:creationId xmlns:a16="http://schemas.microsoft.com/office/drawing/2014/main" id="{59E98762-29B2-4DE9-AEB6-A5C5033E2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42" y="4724753"/>
              <a:ext cx="748389" cy="338068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3DD2F7D0-13F2-4F0D-BD22-FF59A4C1F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94" y="4719896"/>
              <a:ext cx="393909" cy="399199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74BC443C-B00A-4160-8599-036D06D51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6758" y="4783400"/>
              <a:ext cx="1083158" cy="279371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1174AF24-A43E-4047-BD40-EED9F9E0C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35" r="63720"/>
            <a:stretch/>
          </p:blipFill>
          <p:spPr>
            <a:xfrm>
              <a:off x="3944363" y="4747699"/>
              <a:ext cx="409782" cy="573661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71DA4AF-D7B2-49C0-9036-5DFE60CE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919" y="4673999"/>
              <a:ext cx="844106" cy="418624"/>
            </a:xfrm>
            <a:prstGeom prst="rect">
              <a:avLst/>
            </a:prstGeom>
          </p:spPr>
        </p:pic>
        <p:pic>
          <p:nvPicPr>
            <p:cNvPr id="109" name="Picture 108" descr="A picture containing photo&#10;&#10;Description automatically generated">
              <a:extLst>
                <a:ext uri="{FF2B5EF4-FFF2-40B4-BE49-F238E27FC236}">
                  <a16:creationId xmlns:a16="http://schemas.microsoft.com/office/drawing/2014/main" id="{B01A4F08-0785-40F0-99D5-7DB4BC127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970" y="4548442"/>
              <a:ext cx="583686" cy="469637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38B7C561-FF5F-4070-A3B2-BF83778F4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643" y="4678806"/>
              <a:ext cx="569064" cy="373059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1DE8FCCC-E534-46BE-B913-A7D87714D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25" y="5205349"/>
              <a:ext cx="941392" cy="272796"/>
            </a:xfrm>
            <a:prstGeom prst="rect">
              <a:avLst/>
            </a:prstGeom>
          </p:spPr>
        </p:pic>
        <p:pic>
          <p:nvPicPr>
            <p:cNvPr id="112" name="Picture 111" descr="A sign lit up at night&#10;&#10;Description automatically generated">
              <a:extLst>
                <a:ext uri="{FF2B5EF4-FFF2-40B4-BE49-F238E27FC236}">
                  <a16:creationId xmlns:a16="http://schemas.microsoft.com/office/drawing/2014/main" id="{DE927FA0-DFE6-4483-8C25-199046684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762" y="5367093"/>
              <a:ext cx="1292746" cy="338009"/>
            </a:xfrm>
            <a:prstGeom prst="rect">
              <a:avLst/>
            </a:prstGeom>
          </p:spPr>
        </p:pic>
        <p:pic>
          <p:nvPicPr>
            <p:cNvPr id="113" name="Picture 112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45397CBB-2658-4E3E-91BF-C8C09D638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721" y="5114601"/>
              <a:ext cx="745721" cy="371791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5EE915CC-B8C6-4EF5-A3E5-B75B53F9B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710" y="5049806"/>
              <a:ext cx="463412" cy="423414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41D92B4D-3B43-4D23-B7F9-52E0E102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726" y="5772441"/>
              <a:ext cx="498970" cy="505674"/>
            </a:xfrm>
            <a:prstGeom prst="rect">
              <a:avLst/>
            </a:prstGeom>
          </p:spPr>
        </p:pic>
        <p:pic>
          <p:nvPicPr>
            <p:cNvPr id="116" name="Picture 115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C9D0B9D-956A-480F-BCFE-2B543DBC9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281" y="5710873"/>
              <a:ext cx="1446975" cy="224851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AA1C92DB-D683-46D8-9C98-8F035B1EA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0" y="1980881"/>
              <a:ext cx="865781" cy="448987"/>
            </a:xfrm>
            <a:prstGeom prst="rect">
              <a:avLst/>
            </a:prstGeom>
          </p:spPr>
        </p:pic>
        <p:pic>
          <p:nvPicPr>
            <p:cNvPr id="118" name="Picture 117" descr="A close up of a sign&#10;&#10;Description automatically generated">
              <a:extLst>
                <a:ext uri="{FF2B5EF4-FFF2-40B4-BE49-F238E27FC236}">
                  <a16:creationId xmlns:a16="http://schemas.microsoft.com/office/drawing/2014/main" id="{4361DA04-1893-4C54-9220-23654018A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255" y="2465872"/>
              <a:ext cx="504830" cy="511613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DE82F1E8-F5C5-48E8-BA80-E655FE197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976" y="2533623"/>
              <a:ext cx="809529" cy="333497"/>
            </a:xfrm>
            <a:prstGeom prst="rect">
              <a:avLst/>
            </a:prstGeom>
          </p:spPr>
        </p:pic>
        <p:pic>
          <p:nvPicPr>
            <p:cNvPr id="120" name="Picture 119" descr="A close up of a sign&#10;&#10;Description automatically generated">
              <a:extLst>
                <a:ext uri="{FF2B5EF4-FFF2-40B4-BE49-F238E27FC236}">
                  <a16:creationId xmlns:a16="http://schemas.microsoft.com/office/drawing/2014/main" id="{2D6595C5-5BC9-4C44-A257-84F7CA575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596" y="2607061"/>
              <a:ext cx="946151" cy="287288"/>
            </a:xfrm>
            <a:prstGeom prst="rect">
              <a:avLst/>
            </a:prstGeom>
          </p:spPr>
        </p:pic>
        <p:pic>
          <p:nvPicPr>
            <p:cNvPr id="121" name="Picture 120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5B9420EF-9466-4EA2-95FF-D43D9056F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98" y="6465629"/>
              <a:ext cx="1236632" cy="713928"/>
            </a:xfrm>
            <a:prstGeom prst="rect">
              <a:avLst/>
            </a:prstGeom>
          </p:spPr>
        </p:pic>
        <p:pic>
          <p:nvPicPr>
            <p:cNvPr id="124" name="Picture 12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4071624-F023-4BF3-B3C7-859D1F3E1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263" y="1592144"/>
              <a:ext cx="812386" cy="489849"/>
            </a:xfrm>
            <a:prstGeom prst="rect">
              <a:avLst/>
            </a:prstGeom>
          </p:spPr>
        </p:pic>
        <p:pic>
          <p:nvPicPr>
            <p:cNvPr id="128" name="Picture 127" descr="A picture containing object, clock, train, red&#10;&#10;Description automatically generated">
              <a:extLst>
                <a:ext uri="{FF2B5EF4-FFF2-40B4-BE49-F238E27FC236}">
                  <a16:creationId xmlns:a16="http://schemas.microsoft.com/office/drawing/2014/main" id="{CE29C6C6-188F-4D64-994C-6C705BC60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3117" y="3034222"/>
              <a:ext cx="877048" cy="245360"/>
            </a:xfrm>
            <a:prstGeom prst="rect">
              <a:avLst/>
            </a:prstGeom>
          </p:spPr>
        </p:pic>
        <p:pic>
          <p:nvPicPr>
            <p:cNvPr id="129" name="Picture 128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15A26E60-04B6-4535-8E31-A503ED263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344" y="5106000"/>
              <a:ext cx="650397" cy="431286"/>
            </a:xfrm>
            <a:prstGeom prst="rect">
              <a:avLst/>
            </a:prstGeom>
          </p:spPr>
        </p:pic>
        <p:pic>
          <p:nvPicPr>
            <p:cNvPr id="130" name="Picture 129" descr="A close up of a sign&#10;&#10;Description automatically generated">
              <a:extLst>
                <a:ext uri="{FF2B5EF4-FFF2-40B4-BE49-F238E27FC236}">
                  <a16:creationId xmlns:a16="http://schemas.microsoft.com/office/drawing/2014/main" id="{36070336-EA0D-435F-8063-84E3C902F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660" y="3705242"/>
              <a:ext cx="470129" cy="452356"/>
            </a:xfrm>
            <a:prstGeom prst="rect">
              <a:avLst/>
            </a:prstGeom>
          </p:spPr>
        </p:pic>
        <p:pic>
          <p:nvPicPr>
            <p:cNvPr id="131" name="Picture 130" descr="Logo&#10;&#10;Description automatically generated">
              <a:extLst>
                <a:ext uri="{FF2B5EF4-FFF2-40B4-BE49-F238E27FC236}">
                  <a16:creationId xmlns:a16="http://schemas.microsoft.com/office/drawing/2014/main" id="{06A3780F-195F-4454-9408-45CC14A49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2300" y="3660032"/>
              <a:ext cx="562680" cy="411540"/>
            </a:xfrm>
            <a:prstGeom prst="rect">
              <a:avLst/>
            </a:prstGeom>
          </p:spPr>
        </p:pic>
        <p:pic>
          <p:nvPicPr>
            <p:cNvPr id="132" name="Picture 131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C15CC5E-C321-45C6-8818-99574FEA1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168" y="4525510"/>
              <a:ext cx="952474" cy="353699"/>
            </a:xfrm>
            <a:prstGeom prst="rect">
              <a:avLst/>
            </a:prstGeom>
          </p:spPr>
        </p:pic>
        <p:pic>
          <p:nvPicPr>
            <p:cNvPr id="133" name="Picture 13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76E5FC9-1909-459B-A907-DCA833F8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651" y="4141173"/>
              <a:ext cx="345022" cy="452697"/>
            </a:xfrm>
            <a:prstGeom prst="rect">
              <a:avLst/>
            </a:prstGeom>
          </p:spPr>
        </p:pic>
        <p:pic>
          <p:nvPicPr>
            <p:cNvPr id="134" name="Picture 13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4D58CF4E-0CB7-4E94-BC5C-455BD01EC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622" y="4887583"/>
              <a:ext cx="992052" cy="274154"/>
            </a:xfrm>
            <a:prstGeom prst="rect">
              <a:avLst/>
            </a:prstGeom>
          </p:spPr>
        </p:pic>
        <p:pic>
          <p:nvPicPr>
            <p:cNvPr id="135" name="Picture 134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AB468DF5-FED9-4052-A4E5-5D7DF7854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575" y="5430007"/>
              <a:ext cx="764007" cy="464562"/>
            </a:xfrm>
            <a:prstGeom prst="rect">
              <a:avLst/>
            </a:prstGeom>
          </p:spPr>
        </p:pic>
        <p:pic>
          <p:nvPicPr>
            <p:cNvPr id="136" name="Picture 135" descr="Logo, company name&#10;&#10;Description automatically generated">
              <a:extLst>
                <a:ext uri="{FF2B5EF4-FFF2-40B4-BE49-F238E27FC236}">
                  <a16:creationId xmlns:a16="http://schemas.microsoft.com/office/drawing/2014/main" id="{C3CA244E-03F0-40BD-9A92-576ACCDD9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600" y="5533699"/>
              <a:ext cx="683834" cy="678330"/>
            </a:xfrm>
            <a:prstGeom prst="rect">
              <a:avLst/>
            </a:prstGeom>
          </p:spPr>
        </p:pic>
        <p:pic>
          <p:nvPicPr>
            <p:cNvPr id="137" name="Picture 136" descr="A close up of a logo&#10;&#10;Description automatically generated">
              <a:extLst>
                <a:ext uri="{FF2B5EF4-FFF2-40B4-BE49-F238E27FC236}">
                  <a16:creationId xmlns:a16="http://schemas.microsoft.com/office/drawing/2014/main" id="{7136D64D-1D9A-40FA-BBD5-960814BF2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648" y="6625398"/>
              <a:ext cx="582343" cy="546319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B322AD96-113C-42A0-990A-34070D5C5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5"/>
            <a:stretch/>
          </p:blipFill>
          <p:spPr>
            <a:xfrm>
              <a:off x="1346289" y="6120871"/>
              <a:ext cx="857717" cy="606178"/>
            </a:xfrm>
            <a:prstGeom prst="rect">
              <a:avLst/>
            </a:prstGeom>
          </p:spPr>
        </p:pic>
        <p:pic>
          <p:nvPicPr>
            <p:cNvPr id="139" name="Picture 138" descr="A close up of a logo&#10;&#10;Description automatically generated">
              <a:extLst>
                <a:ext uri="{FF2B5EF4-FFF2-40B4-BE49-F238E27FC236}">
                  <a16:creationId xmlns:a16="http://schemas.microsoft.com/office/drawing/2014/main" id="{0DFF55E9-B7D6-4C4E-AE9A-74C1B1856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162" y="6179147"/>
              <a:ext cx="463230" cy="461629"/>
            </a:xfrm>
            <a:prstGeom prst="rect">
              <a:avLst/>
            </a:prstGeom>
          </p:spPr>
        </p:pic>
        <p:pic>
          <p:nvPicPr>
            <p:cNvPr id="140" name="Picture 139" descr="A close up of a sign&#10;&#10;Description automatically generated">
              <a:extLst>
                <a:ext uri="{FF2B5EF4-FFF2-40B4-BE49-F238E27FC236}">
                  <a16:creationId xmlns:a16="http://schemas.microsoft.com/office/drawing/2014/main" id="{E8B58E00-FBAC-45CF-87A4-F2D3EE6BB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242" y="6689632"/>
              <a:ext cx="444945" cy="450923"/>
            </a:xfrm>
            <a:prstGeom prst="rect">
              <a:avLst/>
            </a:prstGeom>
          </p:spPr>
        </p:pic>
        <p:pic>
          <p:nvPicPr>
            <p:cNvPr id="141" name="Picture 14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55E1BA8-5A81-41DB-BA0A-7EE03D97E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678" y="6905818"/>
              <a:ext cx="990008" cy="213024"/>
            </a:xfrm>
            <a:prstGeom prst="rect">
              <a:avLst/>
            </a:prstGeom>
          </p:spPr>
        </p:pic>
        <p:pic>
          <p:nvPicPr>
            <p:cNvPr id="142" name="Picture 141" descr="Icon&#10;&#10;Description automatically generated">
              <a:extLst>
                <a:ext uri="{FF2B5EF4-FFF2-40B4-BE49-F238E27FC236}">
                  <a16:creationId xmlns:a16="http://schemas.microsoft.com/office/drawing/2014/main" id="{7180112A-1A09-440F-AE51-3305939A2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51" y="6638800"/>
              <a:ext cx="443027" cy="588396"/>
            </a:xfrm>
            <a:prstGeom prst="rect">
              <a:avLst/>
            </a:prstGeom>
          </p:spPr>
        </p:pic>
        <p:pic>
          <p:nvPicPr>
            <p:cNvPr id="143" name="Picture 14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64D8E97-65B3-4C8D-B810-906829289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391" y="5083248"/>
              <a:ext cx="794416" cy="25538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511</Words>
  <Application>Microsoft Office PowerPoint</Application>
  <PresentationFormat>Custom</PresentationFormat>
  <Paragraphs>95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StarSymbol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Hendry</dc:creator>
  <cp:lastModifiedBy>Martin Hendry</cp:lastModifiedBy>
  <cp:revision>42</cp:revision>
  <dcterms:modified xsi:type="dcterms:W3CDTF">2020-12-11T08:41:56Z</dcterms:modified>
</cp:coreProperties>
</file>