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8.jpg" ContentType="image/png"/>
  <Override PartName="/ppt/media/image65.jpg" ContentType="image/png"/>
  <Override PartName="/ppt/media/image7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gif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6" Type="http://schemas.openxmlformats.org/officeDocument/2006/relationships/image" Target="../media/image15.jpg"/><Relationship Id="rId107" Type="http://schemas.openxmlformats.org/officeDocument/2006/relationships/image" Target="../media/image106.png"/><Relationship Id="rId11" Type="http://schemas.openxmlformats.org/officeDocument/2006/relationships/image" Target="../media/image10.jpg"/><Relationship Id="rId32" Type="http://schemas.openxmlformats.org/officeDocument/2006/relationships/image" Target="../media/image31.png"/><Relationship Id="rId37" Type="http://schemas.openxmlformats.org/officeDocument/2006/relationships/image" Target="../media/image36.gif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gif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jpg"/><Relationship Id="rId64" Type="http://schemas.openxmlformats.org/officeDocument/2006/relationships/image" Target="../media/image63.png"/><Relationship Id="rId69" Type="http://schemas.openxmlformats.org/officeDocument/2006/relationships/image" Target="../media/image68.jp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33" Type="http://schemas.openxmlformats.org/officeDocument/2006/relationships/image" Target="../media/image32.jpg"/><Relationship Id="rId38" Type="http://schemas.openxmlformats.org/officeDocument/2006/relationships/image" Target="../media/image37.png"/><Relationship Id="rId59" Type="http://schemas.openxmlformats.org/officeDocument/2006/relationships/image" Target="../media/image58.jpg"/><Relationship Id="rId103" Type="http://schemas.openxmlformats.org/officeDocument/2006/relationships/image" Target="../media/image102.jpg"/><Relationship Id="rId108" Type="http://schemas.openxmlformats.org/officeDocument/2006/relationships/image" Target="../media/image107.jp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jpg"/><Relationship Id="rId91" Type="http://schemas.openxmlformats.org/officeDocument/2006/relationships/image" Target="../media/image90.jp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jp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9" Type="http://schemas.openxmlformats.org/officeDocument/2006/relationships/image" Target="../media/image38.png"/><Relationship Id="rId109" Type="http://schemas.openxmlformats.org/officeDocument/2006/relationships/image" Target="../media/image108.jpg"/><Relationship Id="rId34" Type="http://schemas.openxmlformats.org/officeDocument/2006/relationships/image" Target="../media/image33.gif"/><Relationship Id="rId50" Type="http://schemas.openxmlformats.org/officeDocument/2006/relationships/image" Target="../media/image49.png"/><Relationship Id="rId55" Type="http://schemas.openxmlformats.org/officeDocument/2006/relationships/image" Target="../media/image54.jpg"/><Relationship Id="rId76" Type="http://schemas.openxmlformats.org/officeDocument/2006/relationships/image" Target="../media/image75.png"/><Relationship Id="rId97" Type="http://schemas.openxmlformats.org/officeDocument/2006/relationships/image" Target="../media/image96.jp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jpg"/><Relationship Id="rId7" Type="http://schemas.openxmlformats.org/officeDocument/2006/relationships/image" Target="../media/image6.jpe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jpg"/><Relationship Id="rId24" Type="http://schemas.openxmlformats.org/officeDocument/2006/relationships/image" Target="../media/image23.png"/><Relationship Id="rId40" Type="http://schemas.openxmlformats.org/officeDocument/2006/relationships/image" Target="../media/image39.jpg"/><Relationship Id="rId45" Type="http://schemas.openxmlformats.org/officeDocument/2006/relationships/image" Target="../media/image44.jpg"/><Relationship Id="rId66" Type="http://schemas.openxmlformats.org/officeDocument/2006/relationships/image" Target="../media/image65.jpg"/><Relationship Id="rId87" Type="http://schemas.openxmlformats.org/officeDocument/2006/relationships/image" Target="../media/image86.png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jp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3" Type="http://schemas.openxmlformats.org/officeDocument/2006/relationships/image" Target="../media/image2.jp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jp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62" Type="http://schemas.openxmlformats.org/officeDocument/2006/relationships/image" Target="../media/image61.png"/><Relationship Id="rId83" Type="http://schemas.openxmlformats.org/officeDocument/2006/relationships/image" Target="../media/image82.gif"/><Relationship Id="rId88" Type="http://schemas.openxmlformats.org/officeDocument/2006/relationships/image" Target="../media/image87.gif"/><Relationship Id="rId111" Type="http://schemas.openxmlformats.org/officeDocument/2006/relationships/image" Target="../media/image110.jpg"/><Relationship Id="rId132" Type="http://schemas.openxmlformats.org/officeDocument/2006/relationships/image" Target="../media/image131.png"/><Relationship Id="rId15" Type="http://schemas.openxmlformats.org/officeDocument/2006/relationships/image" Target="../media/image14.jpg"/><Relationship Id="rId36" Type="http://schemas.openxmlformats.org/officeDocument/2006/relationships/image" Target="../media/image35.png"/><Relationship Id="rId57" Type="http://schemas.openxmlformats.org/officeDocument/2006/relationships/image" Target="../media/image56.jp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DA0F-C050-4A17-8E5F-88908786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369709B3-46B1-4F02-8BA7-544D7E4151D6}"/>
              </a:ext>
            </a:extLst>
          </p:cNvPr>
          <p:cNvSpPr txBox="1"/>
          <p:nvPr/>
        </p:nvSpPr>
        <p:spPr>
          <a:xfrm>
            <a:off x="2466435" y="50329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FECFC250-6FE9-4026-AA38-2A4E75E4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106026" cy="796833"/>
          </a:xfrm>
          <a:prstGeom prst="rect">
            <a:avLst/>
          </a:prstGeom>
        </p:spPr>
      </p:pic>
      <p:sp>
        <p:nvSpPr>
          <p:cNvPr id="133" name="TextShape 2">
            <a:extLst>
              <a:ext uri="{FF2B5EF4-FFF2-40B4-BE49-F238E27FC236}">
                <a16:creationId xmlns:a16="http://schemas.microsoft.com/office/drawing/2014/main" id="{9A6B26B4-EA8D-43CE-8D8A-E352E691DC97}"/>
              </a:ext>
            </a:extLst>
          </p:cNvPr>
          <p:cNvSpPr txBox="1"/>
          <p:nvPr/>
        </p:nvSpPr>
        <p:spPr>
          <a:xfrm>
            <a:off x="458843" y="936650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Albert-Einstein-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Institut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American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Andrews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Bar-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Ilan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Bard College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Bellevue College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California Institute of Technology 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California State Univ., Fullerton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California State Univ., Los Angeles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Carleton College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Chinese University of Hong Kong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Christopher Newport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Colorado State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Columbia U. in the City of New York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Concordia University, Wisconsin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Cornell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Embry-Riddle Aeronautical Univ.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 err="1">
                <a:solidFill>
                  <a:srgbClr val="000000"/>
                </a:solidFill>
                <a:latin typeface="Arial"/>
              </a:rPr>
              <a:t>Eötvös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Loránd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Georgia Institute of Technology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Goddard Space Flight Center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GW-INPE, Sao Jose 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Brasil</a:t>
            </a:r>
            <a:endParaRPr lang="en-US" sz="700" dirty="0">
              <a:solidFill>
                <a:srgbClr val="000000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Haverford College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Hillsdale College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Hobart &amp; William Smith Colleges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IAP – Nizhny 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Novogorod</a:t>
            </a:r>
            <a:endParaRPr lang="en-US" sz="700" dirty="0">
              <a:solidFill>
                <a:srgbClr val="000000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IIP-UFRN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Kenyon College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Louisiana State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Maastricht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Marquette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Marshall Space Flight Center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Missouri University of Science 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   &amp; Technology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Montana State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Montclair State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Moscow State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National Tsing Hua University</a:t>
            </a:r>
          </a:p>
          <a:p>
            <a:r>
              <a:rPr lang="en-GB" sz="700" dirty="0" err="1">
                <a:solidFill>
                  <a:srgbClr val="000000"/>
                </a:solidFill>
                <a:latin typeface="Arial"/>
              </a:rPr>
              <a:t>Northwestern</a:t>
            </a:r>
            <a:r>
              <a:rPr lang="en-GB" sz="700" dirty="0">
                <a:solidFill>
                  <a:srgbClr val="000000"/>
                </a:solidFill>
                <a:latin typeface="Arial"/>
              </a:rPr>
              <a:t> University</a:t>
            </a:r>
            <a:endParaRPr lang="en-GB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Penn State University</a:t>
            </a:r>
            <a:endParaRPr lang="en-US" sz="8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4">
            <a:extLst>
              <a:ext uri="{FF2B5EF4-FFF2-40B4-BE49-F238E27FC236}">
                <a16:creationId xmlns:a16="http://schemas.microsoft.com/office/drawing/2014/main" id="{92A02C73-C20C-49E9-B136-A95090BFACF9}"/>
              </a:ext>
            </a:extLst>
          </p:cNvPr>
          <p:cNvSpPr txBox="1"/>
          <p:nvPr/>
        </p:nvSpPr>
        <p:spPr>
          <a:xfrm>
            <a:off x="791338" y="5141572"/>
            <a:ext cx="9985026" cy="66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LIGO Laboratory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California Institute of Technology; Massachusetts Institute of Technology; LIGO Hanford Observatory; LIGO Livingston Observatory</a:t>
            </a:r>
          </a:p>
          <a:p>
            <a:pPr algn="ctr"/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ARC Centre of Excellence For Gravitational Wave Discovery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OzGrav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): 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en-US" sz="700" dirty="0">
                <a:solidFill>
                  <a:srgbClr val="000000"/>
                </a:solidFill>
                <a:latin typeface="Arial"/>
              </a:rPr>
              <a:t>Australian National University; Charles Sturt University; Monash University;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Swinburne University of Technology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; University of Adelaide; The University of Melbourne; University of Western Australia</a:t>
            </a:r>
          </a:p>
          <a:p>
            <a:pPr algn="ctr"/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German/British Collaboration for the Detection of Gravitational Waves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(GEO600): 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Albert-Einstein-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Institut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, Hannover; Cardiff University; King's College, University of London; Lancaster University, Leibniz Universität, Hannover; Rutherford Appleton Laboratory; University of Birmingham; University of Cambridge; 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University of Glasgow; University of Hamburg; University of Portsmouth; The University of Sheffield; University of Southampton; University of Strathclyde; University of the West of Scotland; University of Zurich</a:t>
            </a:r>
          </a:p>
          <a:p>
            <a:pPr algn="ctr"/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prstClr val="black"/>
                </a:solidFill>
                <a:latin typeface="Arial"/>
              </a:rPr>
              <a:t>Korean Gravitational Wave Group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(KGWG)</a:t>
            </a:r>
          </a:p>
          <a:p>
            <a:pPr algn="ctr"/>
            <a:r>
              <a:rPr lang="en-US" sz="700" dirty="0" err="1">
                <a:solidFill>
                  <a:prstClr val="black"/>
                </a:solidFill>
                <a:latin typeface="Arial"/>
              </a:rPr>
              <a:t>Ewha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Womans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University;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Hanyang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University;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Inje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University; Korea Astronomy and Space Science Institute; Korea Institute of Science and Technology Information; 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National Institute for Mathematical Sciences;  Pusan National University; Seoul National University; Sungkyunkwan University; Ulsan National Institute of Science and Technology</a:t>
            </a:r>
          </a:p>
          <a:p>
            <a:pPr algn="ctr"/>
            <a:endParaRPr lang="en-US" sz="400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LIGO India Scientific Collaboration 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(LISC)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Chennai Mathematical Institute; DCSEM, Mumbai; </a:t>
            </a:r>
            <a:r>
              <a:rPr lang="en-GB" sz="700" dirty="0">
                <a:solidFill>
                  <a:prstClr val="black"/>
                </a:solidFill>
                <a:latin typeface="Arial"/>
              </a:rPr>
              <a:t>IISER-Kolkata; IISER-Pune; IIT-Bombay; IIT-Gandhinagar; IIT-Hyderabad; IIT-Madras; IPR-Gandhinagar; </a:t>
            </a:r>
          </a:p>
          <a:p>
            <a:pPr algn="ctr"/>
            <a:r>
              <a:rPr lang="en-GB" sz="700" dirty="0">
                <a:solidFill>
                  <a:prstClr val="black"/>
                </a:solidFill>
                <a:latin typeface="Arial"/>
              </a:rPr>
              <a:t>ICTS-TIFR, Bengaluru; IUCAA, Pune; RRCAT, Indore; Saha Institute </a:t>
            </a:r>
            <a:r>
              <a:rPr lang="en-GB" sz="700">
                <a:solidFill>
                  <a:prstClr val="black"/>
                </a:solidFill>
                <a:latin typeface="Arial"/>
              </a:rPr>
              <a:t>of Nuclear Physics; </a:t>
            </a:r>
            <a:r>
              <a:rPr lang="en-GB" sz="700" dirty="0">
                <a:solidFill>
                  <a:prstClr val="black"/>
                </a:solidFill>
                <a:latin typeface="Arial"/>
              </a:rPr>
              <a:t>TIFR, Mumbai</a:t>
            </a:r>
          </a:p>
          <a:p>
            <a:pPr algn="ctr"/>
            <a:endParaRPr lang="en-US" sz="100" dirty="0">
              <a:solidFill>
                <a:prstClr val="black"/>
              </a:solidFill>
              <a:latin typeface="Arial"/>
            </a:endParaRPr>
          </a:p>
          <a:p>
            <a:pPr algn="ctr"/>
            <a:endParaRPr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9" name="TextShape 2">
            <a:extLst>
              <a:ext uri="{FF2B5EF4-FFF2-40B4-BE49-F238E27FC236}">
                <a16:creationId xmlns:a16="http://schemas.microsoft.com/office/drawing/2014/main" id="{881B13EE-DC21-4ED9-9A27-86A0262800D7}"/>
              </a:ext>
            </a:extLst>
          </p:cNvPr>
          <p:cNvSpPr txBox="1"/>
          <p:nvPr/>
        </p:nvSpPr>
        <p:spPr>
          <a:xfrm>
            <a:off x="9947400" y="917966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Rochester Institute of Technology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Sonoma State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Southern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Stanford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Stony Brook / CCA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Syracuse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Szeged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Texas A&amp;M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Texas Tech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U. Montreal /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Polytechnique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Arizona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Arkansas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Bonn and AIP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Brussels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California, Berkeley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Chicago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Florida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Maryland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Michigan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Minnesota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Mississippi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Oregon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Rhode Island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Sannio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Santiago de Compostela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Texas at Austin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Texas Rio Grande Valley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the Balearic Islands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Tokyo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Utah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Washington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Washington Bothell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Wisconsin – Milwaukee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USC – Information Sciences Institute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Vanderbilt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Villanova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Vrije Universiteit Amsterdam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West Virginia University</a:t>
            </a:r>
          </a:p>
          <a:p>
            <a:endParaRPr lang="en-US" sz="900" dirty="0">
              <a:solidFill>
                <a:srgbClr val="000000"/>
              </a:solidFill>
              <a:latin typeface="Arial"/>
            </a:endParaRPr>
          </a:p>
          <a:p>
            <a:endParaRPr sz="1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9F6A42-0A5B-4118-9F66-2A870E4ECF29}"/>
              </a:ext>
            </a:extLst>
          </p:cNvPr>
          <p:cNvGrpSpPr>
            <a:grpSpLocks noChangeAspect="1"/>
          </p:cNvGrpSpPr>
          <p:nvPr/>
        </p:nvGrpSpPr>
        <p:grpSpPr>
          <a:xfrm>
            <a:off x="2153515" y="706661"/>
            <a:ext cx="7696353" cy="4359070"/>
            <a:chOff x="104198" y="1501864"/>
            <a:chExt cx="10145012" cy="5745946"/>
          </a:xfrm>
        </p:grpSpPr>
        <p:pic>
          <p:nvPicPr>
            <p:cNvPr id="147" name="Picture 14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188" y="6033175"/>
              <a:ext cx="1435022" cy="780036"/>
            </a:xfrm>
            <a:prstGeom prst="rect">
              <a:avLst/>
            </a:prstGeom>
          </p:spPr>
        </p:pic>
        <p:pic>
          <p:nvPicPr>
            <p:cNvPr id="149" name="Picture 14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460" y="6065833"/>
              <a:ext cx="625826" cy="634234"/>
            </a:xfrm>
            <a:prstGeom prst="rect">
              <a:avLst/>
            </a:prstGeom>
          </p:spPr>
        </p:pic>
        <p:pic>
          <p:nvPicPr>
            <p:cNvPr id="153" name="Picture 152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6043099" y="5461628"/>
              <a:ext cx="815271" cy="784559"/>
            </a:xfrm>
            <a:prstGeom prst="rect">
              <a:avLst/>
            </a:prstGeom>
          </p:spPr>
        </p:pic>
        <p:pic>
          <p:nvPicPr>
            <p:cNvPr id="155" name="Picture 154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4548478" y="5691729"/>
              <a:ext cx="1523056" cy="376458"/>
            </a:xfrm>
            <a:prstGeom prst="rect">
              <a:avLst/>
            </a:prstGeom>
          </p:spPr>
        </p:pic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229" y="3737080"/>
              <a:ext cx="952474" cy="484157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20" y="2392739"/>
              <a:ext cx="571300" cy="463183"/>
            </a:xfrm>
            <a:prstGeom prst="rect">
              <a:avLst/>
            </a:prstGeom>
          </p:spPr>
        </p:pic>
        <p:pic>
          <p:nvPicPr>
            <p:cNvPr id="165" name="Picture 164" descr="A close up of a logo&#10;&#10;Description automatically generated">
              <a:extLst>
                <a:ext uri="{FF2B5EF4-FFF2-40B4-BE49-F238E27FC236}">
                  <a16:creationId xmlns:a16="http://schemas.microsoft.com/office/drawing/2014/main" id="{1B40A25C-5091-4DD3-AAF7-E3805C5B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966" y="1544550"/>
              <a:ext cx="655168" cy="663971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4933341" y="2116064"/>
              <a:ext cx="499837" cy="488085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109518" y="1937137"/>
              <a:ext cx="589775" cy="527964"/>
            </a:xfrm>
            <a:prstGeom prst="rect">
              <a:avLst/>
            </a:prstGeom>
          </p:spPr>
        </p:pic>
        <p:pic>
          <p:nvPicPr>
            <p:cNvPr id="171" name="Picture 170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860" y="3844077"/>
              <a:ext cx="856644" cy="482306"/>
            </a:xfrm>
            <a:prstGeom prst="rect">
              <a:avLst/>
            </a:prstGeom>
          </p:spPr>
        </p:pic>
        <p:pic>
          <p:nvPicPr>
            <p:cNvPr id="173" name="Picture 172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19" y="5170034"/>
              <a:ext cx="1119738" cy="428159"/>
            </a:xfrm>
            <a:prstGeom prst="rect">
              <a:avLst/>
            </a:prstGeom>
          </p:spPr>
        </p:pic>
        <p:pic>
          <p:nvPicPr>
            <p:cNvPr id="175" name="Picture 17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44" y="5161955"/>
              <a:ext cx="938339" cy="348299"/>
            </a:xfrm>
            <a:prstGeom prst="rect">
              <a:avLst/>
            </a:prstGeom>
          </p:spPr>
        </p:pic>
        <p:pic>
          <p:nvPicPr>
            <p:cNvPr id="177" name="Picture 176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15" y="2096364"/>
              <a:ext cx="628733" cy="353988"/>
            </a:xfrm>
            <a:prstGeom prst="rect">
              <a:avLst/>
            </a:prstGeom>
          </p:spPr>
        </p:pic>
        <p:pic>
          <p:nvPicPr>
            <p:cNvPr id="179" name="Picture 178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33" y="1503749"/>
              <a:ext cx="1267770" cy="642401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C6F4EF6C-03C5-4B10-8521-1056FFC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49" y="2008921"/>
              <a:ext cx="1424637" cy="526966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41" y="3016163"/>
              <a:ext cx="802142" cy="609690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26" y="5089943"/>
              <a:ext cx="980941" cy="502293"/>
            </a:xfrm>
            <a:prstGeom prst="rect">
              <a:avLst/>
            </a:prstGeom>
          </p:spPr>
        </p:pic>
        <p:pic>
          <p:nvPicPr>
            <p:cNvPr id="187" name="Picture 186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907" y="6057413"/>
              <a:ext cx="561992" cy="569541"/>
            </a:xfrm>
            <a:prstGeom prst="rect">
              <a:avLst/>
            </a:prstGeom>
          </p:spPr>
        </p:pic>
        <p:pic>
          <p:nvPicPr>
            <p:cNvPr id="188" name="Picture 187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59" y="6589000"/>
              <a:ext cx="541730" cy="658810"/>
            </a:xfrm>
            <a:prstGeom prst="rect">
              <a:avLst/>
            </a:prstGeom>
          </p:spPr>
        </p:pic>
        <p:pic>
          <p:nvPicPr>
            <p:cNvPr id="190" name="Picture 189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5" y="2894602"/>
              <a:ext cx="629350" cy="637805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523519" y="2938466"/>
              <a:ext cx="1544828" cy="334275"/>
            </a:xfrm>
            <a:prstGeom prst="rect">
              <a:avLst/>
            </a:prstGeom>
          </p:spPr>
        </p:pic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140187" y="4203073"/>
              <a:ext cx="1201491" cy="471349"/>
            </a:xfrm>
            <a:prstGeom prst="rect">
              <a:avLst/>
            </a:prstGeom>
          </p:spPr>
        </p:pic>
        <p:pic>
          <p:nvPicPr>
            <p:cNvPr id="196" name="Picture 195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12" y="4277841"/>
              <a:ext cx="915652" cy="515530"/>
            </a:xfrm>
            <a:prstGeom prst="rect">
              <a:avLst/>
            </a:prstGeom>
          </p:spPr>
        </p:pic>
        <p:pic>
          <p:nvPicPr>
            <p:cNvPr id="198" name="Picture 197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1" y="4259422"/>
              <a:ext cx="884872" cy="551135"/>
            </a:xfrm>
            <a:prstGeom prst="rect">
              <a:avLst/>
            </a:prstGeom>
          </p:spPr>
        </p:pic>
        <p:pic>
          <p:nvPicPr>
            <p:cNvPr id="200" name="Picture 1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F8E01D-8CC2-4877-A818-99E058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47" y="2441297"/>
              <a:ext cx="499837" cy="506551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135" y="1982202"/>
              <a:ext cx="1091447" cy="622188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48" y="1629524"/>
              <a:ext cx="603931" cy="323024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8" y="1501864"/>
              <a:ext cx="1005730" cy="499221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9" y="3885894"/>
              <a:ext cx="1681660" cy="448987"/>
            </a:xfrm>
            <a:prstGeom prst="rect">
              <a:avLst/>
            </a:prstGeom>
          </p:spPr>
        </p:pic>
        <p:pic>
          <p:nvPicPr>
            <p:cNvPr id="210" name="Picture 209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9" y="4024031"/>
              <a:ext cx="834028" cy="704361"/>
            </a:xfrm>
            <a:prstGeom prst="rect">
              <a:avLst/>
            </a:prstGeom>
          </p:spPr>
        </p:pic>
        <p:pic>
          <p:nvPicPr>
            <p:cNvPr id="217" name="Picture 216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03" y="1647696"/>
              <a:ext cx="901451" cy="395169"/>
            </a:xfrm>
            <a:prstGeom prst="rect">
              <a:avLst/>
            </a:prstGeom>
          </p:spPr>
        </p:pic>
        <p:pic>
          <p:nvPicPr>
            <p:cNvPr id="235" name="Picture 234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5" y="1549475"/>
              <a:ext cx="500293" cy="602080"/>
            </a:xfrm>
            <a:prstGeom prst="rect">
              <a:avLst/>
            </a:prstGeom>
          </p:spPr>
        </p:pic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31" y="1700154"/>
              <a:ext cx="930171" cy="361074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B09B105E-608B-4A80-A5B2-85E67811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2888829" y="1621422"/>
              <a:ext cx="875392" cy="354042"/>
            </a:xfrm>
            <a:prstGeom prst="rect">
              <a:avLst/>
            </a:prstGeom>
          </p:spPr>
        </p:pic>
        <p:pic>
          <p:nvPicPr>
            <p:cNvPr id="262" name="Picture 261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46" y="1638374"/>
              <a:ext cx="946151" cy="335601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432" y="1602623"/>
              <a:ext cx="468171" cy="474462"/>
            </a:xfrm>
            <a:prstGeom prst="rect">
              <a:avLst/>
            </a:prstGeom>
          </p:spPr>
        </p:pic>
        <p:pic>
          <p:nvPicPr>
            <p:cNvPr id="292" name="Picture 291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10" y="1608265"/>
              <a:ext cx="560492" cy="450130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88" y="2051308"/>
              <a:ext cx="691785" cy="308318"/>
            </a:xfrm>
            <a:prstGeom prst="rect">
              <a:avLst/>
            </a:prstGeom>
          </p:spPr>
        </p:pic>
        <p:pic>
          <p:nvPicPr>
            <p:cNvPr id="294" name="Picture 293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13" y="2105277"/>
              <a:ext cx="444741" cy="463183"/>
            </a:xfrm>
            <a:prstGeom prst="rect">
              <a:avLst/>
            </a:prstGeom>
          </p:spPr>
        </p:pic>
        <p:pic>
          <p:nvPicPr>
            <p:cNvPr id="295" name="Picture 294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519" y="2063271"/>
              <a:ext cx="902694" cy="426916"/>
            </a:xfrm>
            <a:prstGeom prst="rect">
              <a:avLst/>
            </a:prstGeom>
          </p:spPr>
        </p:pic>
        <p:pic>
          <p:nvPicPr>
            <p:cNvPr id="296" name="Picture 29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731" y="2185828"/>
              <a:ext cx="389735" cy="295847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F0C19142-B79F-4E81-B6C3-7FB507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86" y="2123967"/>
              <a:ext cx="891000" cy="247129"/>
            </a:xfrm>
            <a:prstGeom prst="rect">
              <a:avLst/>
            </a:prstGeom>
          </p:spPr>
        </p:pic>
        <p:pic>
          <p:nvPicPr>
            <p:cNvPr id="298" name="Picture 297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9" y="2468376"/>
              <a:ext cx="599182" cy="441624"/>
            </a:xfrm>
            <a:prstGeom prst="rect">
              <a:avLst/>
            </a:prstGeom>
          </p:spPr>
        </p:pic>
        <p:pic>
          <p:nvPicPr>
            <p:cNvPr id="299" name="Picture 298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132" y="2471591"/>
              <a:ext cx="387108" cy="433109"/>
            </a:xfrm>
            <a:prstGeom prst="rect">
              <a:avLst/>
            </a:prstGeom>
          </p:spPr>
        </p:pic>
        <p:pic>
          <p:nvPicPr>
            <p:cNvPr id="300" name="Picture 2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82" y="2177839"/>
              <a:ext cx="931970" cy="306435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3097783" y="2510044"/>
              <a:ext cx="711313" cy="297661"/>
            </a:xfrm>
            <a:prstGeom prst="rect">
              <a:avLst/>
            </a:prstGeom>
          </p:spPr>
        </p:pic>
        <p:pic>
          <p:nvPicPr>
            <p:cNvPr id="302" name="Picture 301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32" y="3575006"/>
              <a:ext cx="691922" cy="240143"/>
            </a:xfrm>
            <a:prstGeom prst="rect">
              <a:avLst/>
            </a:prstGeom>
          </p:spPr>
        </p:pic>
        <p:pic>
          <p:nvPicPr>
            <p:cNvPr id="303" name="Picture 302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20" y="3531570"/>
              <a:ext cx="1135818" cy="328879"/>
            </a:xfrm>
            <a:prstGeom prst="rect">
              <a:avLst/>
            </a:prstGeom>
          </p:spPr>
        </p:pic>
        <p:pic>
          <p:nvPicPr>
            <p:cNvPr id="304" name="Picture 303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740" y="3507221"/>
              <a:ext cx="880410" cy="268363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77" y="3837255"/>
              <a:ext cx="840253" cy="479186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62" y="4388313"/>
              <a:ext cx="842843" cy="278911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324" y="2592726"/>
              <a:ext cx="476710" cy="392787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973" y="2608520"/>
              <a:ext cx="1126098" cy="284671"/>
            </a:xfrm>
            <a:prstGeom prst="rect">
              <a:avLst/>
            </a:prstGeom>
          </p:spPr>
        </p:pic>
        <p:pic>
          <p:nvPicPr>
            <p:cNvPr id="309" name="Picture 308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82" y="2578538"/>
              <a:ext cx="972958" cy="217262"/>
            </a:xfrm>
            <a:prstGeom prst="rect">
              <a:avLst/>
            </a:prstGeom>
          </p:spPr>
        </p:pic>
        <p:pic>
          <p:nvPicPr>
            <p:cNvPr id="310" name="Picture 309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996" y="3440903"/>
              <a:ext cx="476195" cy="463626"/>
            </a:xfrm>
            <a:prstGeom prst="rect">
              <a:avLst/>
            </a:prstGeom>
          </p:spPr>
        </p:pic>
        <p:pic>
          <p:nvPicPr>
            <p:cNvPr id="311" name="Picture 310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70" y="2949797"/>
              <a:ext cx="476195" cy="368047"/>
            </a:xfrm>
            <a:prstGeom prst="rect">
              <a:avLst/>
            </a:prstGeom>
          </p:spPr>
        </p:pic>
        <p:pic>
          <p:nvPicPr>
            <p:cNvPr id="312" name="Picture 311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683" y="4804032"/>
              <a:ext cx="867939" cy="253641"/>
            </a:xfrm>
            <a:prstGeom prst="rect">
              <a:avLst/>
            </a:prstGeom>
          </p:spPr>
        </p:pic>
        <p:pic>
          <p:nvPicPr>
            <p:cNvPr id="313" name="Picture 3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128" y="4704788"/>
              <a:ext cx="938340" cy="249109"/>
            </a:xfrm>
            <a:prstGeom prst="rect">
              <a:avLst/>
            </a:prstGeom>
          </p:spPr>
        </p:pic>
        <p:pic>
          <p:nvPicPr>
            <p:cNvPr id="314" name="Picture 3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862" y="3772038"/>
              <a:ext cx="428440" cy="504392"/>
            </a:xfrm>
            <a:prstGeom prst="rect">
              <a:avLst/>
            </a:prstGeom>
          </p:spPr>
        </p:pic>
        <p:pic>
          <p:nvPicPr>
            <p:cNvPr id="315" name="Picture 314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405" y="3614304"/>
              <a:ext cx="888099" cy="278475"/>
            </a:xfrm>
            <a:prstGeom prst="rect">
              <a:avLst/>
            </a:prstGeom>
          </p:spPr>
        </p:pic>
        <p:pic>
          <p:nvPicPr>
            <p:cNvPr id="316" name="Picture 315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221" y="4186869"/>
              <a:ext cx="987020" cy="324258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240807" y="3286610"/>
              <a:ext cx="695279" cy="414615"/>
            </a:xfrm>
            <a:prstGeom prst="rect">
              <a:avLst/>
            </a:prstGeom>
          </p:spPr>
        </p:pic>
        <p:pic>
          <p:nvPicPr>
            <p:cNvPr id="318" name="Picture 317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110" y="5151072"/>
              <a:ext cx="885160" cy="278935"/>
            </a:xfrm>
            <a:prstGeom prst="rect">
              <a:avLst/>
            </a:prstGeom>
          </p:spPr>
        </p:pic>
        <p:pic>
          <p:nvPicPr>
            <p:cNvPr id="319" name="Picture 318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92" y="3244154"/>
              <a:ext cx="1151014" cy="290323"/>
            </a:xfrm>
            <a:prstGeom prst="rect">
              <a:avLst/>
            </a:prstGeom>
          </p:spPr>
        </p:pic>
        <p:pic>
          <p:nvPicPr>
            <p:cNvPr id="320" name="Picture 319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40" y="2948568"/>
              <a:ext cx="422494" cy="428171"/>
            </a:xfrm>
            <a:prstGeom prst="rect">
              <a:avLst/>
            </a:prstGeom>
          </p:spPr>
        </p:pic>
        <p:pic>
          <p:nvPicPr>
            <p:cNvPr id="321" name="Picture 320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30" y="3052324"/>
              <a:ext cx="999226" cy="127536"/>
            </a:xfrm>
            <a:prstGeom prst="rect">
              <a:avLst/>
            </a:prstGeom>
          </p:spPr>
        </p:pic>
        <p:pic>
          <p:nvPicPr>
            <p:cNvPr id="322" name="Picture 321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02" y="3006259"/>
              <a:ext cx="990493" cy="327240"/>
            </a:xfrm>
            <a:prstGeom prst="rect">
              <a:avLst/>
            </a:prstGeom>
          </p:spPr>
        </p:pic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68" y="2968281"/>
              <a:ext cx="548985" cy="287839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123" y="2988384"/>
              <a:ext cx="621335" cy="269864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4AF34CBB-D8E8-44C1-BFD5-20B9BF6D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610" y="3312014"/>
              <a:ext cx="1007377" cy="348280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998" y="3265120"/>
              <a:ext cx="776546" cy="524653"/>
            </a:xfrm>
            <a:prstGeom prst="rect">
              <a:avLst/>
            </a:prstGeom>
          </p:spPr>
        </p:pic>
        <p:pic>
          <p:nvPicPr>
            <p:cNvPr id="327" name="Picture 326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607" y="3390622"/>
              <a:ext cx="860212" cy="314806"/>
            </a:xfrm>
            <a:prstGeom prst="rect">
              <a:avLst/>
            </a:prstGeom>
          </p:spPr>
        </p:pic>
        <p:pic>
          <p:nvPicPr>
            <p:cNvPr id="328" name="Picture 327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35" y="6194599"/>
              <a:ext cx="1051127" cy="234981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89" y="5699499"/>
              <a:ext cx="770710" cy="297248"/>
            </a:xfrm>
            <a:prstGeom prst="rect">
              <a:avLst/>
            </a:prstGeom>
          </p:spPr>
        </p:pic>
        <p:pic>
          <p:nvPicPr>
            <p:cNvPr id="330" name="Picture 329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3" y="5566058"/>
              <a:ext cx="491372" cy="522999"/>
            </a:xfrm>
            <a:prstGeom prst="rect">
              <a:avLst/>
            </a:prstGeom>
          </p:spPr>
        </p:pic>
        <p:pic>
          <p:nvPicPr>
            <p:cNvPr id="331" name="Picture 330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512" y="5667385"/>
              <a:ext cx="428840" cy="363486"/>
            </a:xfrm>
            <a:prstGeom prst="rect">
              <a:avLst/>
            </a:prstGeom>
          </p:spPr>
        </p:pic>
        <p:pic>
          <p:nvPicPr>
            <p:cNvPr id="332" name="Picture 331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336" y="6095435"/>
              <a:ext cx="502205" cy="487505"/>
            </a:xfrm>
            <a:prstGeom prst="rect">
              <a:avLst/>
            </a:prstGeom>
          </p:spPr>
        </p:pic>
        <p:pic>
          <p:nvPicPr>
            <p:cNvPr id="333" name="Picture 332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590" y="5527893"/>
              <a:ext cx="629288" cy="572375"/>
            </a:xfrm>
            <a:prstGeom prst="rect">
              <a:avLst/>
            </a:prstGeom>
          </p:spPr>
        </p:pic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15" y="5662801"/>
              <a:ext cx="718476" cy="327241"/>
            </a:xfrm>
            <a:prstGeom prst="rect">
              <a:avLst/>
            </a:prstGeom>
          </p:spPr>
        </p:pic>
        <p:pic>
          <p:nvPicPr>
            <p:cNvPr id="335" name="Picture 334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7" y="3068237"/>
              <a:ext cx="478828" cy="484313"/>
            </a:xfrm>
            <a:prstGeom prst="rect">
              <a:avLst/>
            </a:prstGeom>
          </p:spPr>
        </p:pic>
        <p:pic>
          <p:nvPicPr>
            <p:cNvPr id="336" name="Picture 335" descr="A close up of a logo&#10;&#10;Description automatically generated">
              <a:extLst>
                <a:ext uri="{FF2B5EF4-FFF2-40B4-BE49-F238E27FC236}">
                  <a16:creationId xmlns:a16="http://schemas.microsoft.com/office/drawing/2014/main" id="{9BF774B9-3394-450F-B506-4A7FCB95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71" y="3772578"/>
              <a:ext cx="984736" cy="258473"/>
            </a:xfrm>
            <a:prstGeom prst="rect">
              <a:avLst/>
            </a:prstGeom>
          </p:spPr>
        </p:pic>
        <p:pic>
          <p:nvPicPr>
            <p:cNvPr id="337" name="Picture 3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033" y="3662173"/>
              <a:ext cx="577031" cy="547476"/>
            </a:xfrm>
            <a:prstGeom prst="rect">
              <a:avLst/>
            </a:prstGeom>
          </p:spPr>
        </p:pic>
        <p:pic>
          <p:nvPicPr>
            <p:cNvPr id="338" name="Picture 337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67" y="4199891"/>
              <a:ext cx="463410" cy="469637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11" y="4276430"/>
              <a:ext cx="942515" cy="230415"/>
            </a:xfrm>
            <a:prstGeom prst="rect">
              <a:avLst/>
            </a:prstGeom>
          </p:spPr>
        </p:pic>
        <p:pic>
          <p:nvPicPr>
            <p:cNvPr id="340" name="Picture 339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788" y="4310287"/>
              <a:ext cx="952601" cy="205609"/>
            </a:xfrm>
            <a:prstGeom prst="rect">
              <a:avLst/>
            </a:prstGeom>
          </p:spPr>
        </p:pic>
        <p:pic>
          <p:nvPicPr>
            <p:cNvPr id="341" name="Picture 340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096" y="4725424"/>
              <a:ext cx="911919" cy="174725"/>
            </a:xfrm>
            <a:prstGeom prst="rect">
              <a:avLst/>
            </a:prstGeom>
          </p:spPr>
        </p:pic>
        <p:pic>
          <p:nvPicPr>
            <p:cNvPr id="342" name="Picture 341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11" y="6665169"/>
              <a:ext cx="448286" cy="472531"/>
            </a:xfrm>
            <a:prstGeom prst="rect">
              <a:avLst/>
            </a:prstGeom>
          </p:spPr>
        </p:pic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607" y="6788760"/>
              <a:ext cx="1681461" cy="361466"/>
            </a:xfrm>
            <a:prstGeom prst="rect">
              <a:avLst/>
            </a:prstGeom>
          </p:spPr>
        </p:pic>
        <p:pic>
          <p:nvPicPr>
            <p:cNvPr id="344" name="Picture 343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38" y="6414028"/>
              <a:ext cx="1068977" cy="502816"/>
            </a:xfrm>
            <a:prstGeom prst="rect">
              <a:avLst/>
            </a:prstGeom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21" y="6770054"/>
              <a:ext cx="1304366" cy="356157"/>
            </a:xfrm>
            <a:prstGeom prst="rect">
              <a:avLst/>
            </a:prstGeom>
          </p:spPr>
        </p:pic>
        <p:pic>
          <p:nvPicPr>
            <p:cNvPr id="346" name="Picture 345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25" y="6375768"/>
              <a:ext cx="1387851" cy="289401"/>
            </a:xfrm>
            <a:prstGeom prst="rect">
              <a:avLst/>
            </a:prstGeom>
          </p:spPr>
        </p:pic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55" y="6135545"/>
              <a:ext cx="1799059" cy="289401"/>
            </a:xfrm>
            <a:prstGeom prst="rect">
              <a:avLst/>
            </a:prstGeom>
          </p:spPr>
        </p:pic>
        <p:pic>
          <p:nvPicPr>
            <p:cNvPr id="348" name="Picture 347" descr="A close up of a sign&#10;&#10;Description automatically generated">
              <a:extLst>
                <a:ext uri="{FF2B5EF4-FFF2-40B4-BE49-F238E27FC236}">
                  <a16:creationId xmlns:a16="http://schemas.microsoft.com/office/drawing/2014/main" id="{8731B9ED-DDB8-4F12-BF2F-B7E11D6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68" y="6655073"/>
              <a:ext cx="463203" cy="469426"/>
            </a:xfrm>
            <a:prstGeom prst="rect">
              <a:avLst/>
            </a:prstGeom>
          </p:spPr>
        </p:pic>
        <p:pic>
          <p:nvPicPr>
            <p:cNvPr id="349" name="Picture 348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631" y="6170576"/>
              <a:ext cx="445479" cy="451462"/>
            </a:xfrm>
            <a:prstGeom prst="rect">
              <a:avLst/>
            </a:prstGeom>
          </p:spPr>
        </p:pic>
        <p:pic>
          <p:nvPicPr>
            <p:cNvPr id="350" name="Picture 349" descr="A drawing of a face&#10;&#10;Description automatically generated">
              <a:extLst>
                <a:ext uri="{FF2B5EF4-FFF2-40B4-BE49-F238E27FC236}">
                  <a16:creationId xmlns:a16="http://schemas.microsoft.com/office/drawing/2014/main" id="{59E98762-29B2-4DE9-AEB6-A5C5033E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2" y="4724753"/>
              <a:ext cx="748389" cy="338068"/>
            </a:xfrm>
            <a:prstGeom prst="rect">
              <a:avLst/>
            </a:prstGeom>
          </p:spPr>
        </p:pic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94" y="4719896"/>
              <a:ext cx="393909" cy="399199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758" y="4783400"/>
              <a:ext cx="1083158" cy="279371"/>
            </a:xfrm>
            <a:prstGeom prst="rect">
              <a:avLst/>
            </a:prstGeom>
          </p:spPr>
        </p:pic>
        <p:pic>
          <p:nvPicPr>
            <p:cNvPr id="353" name="Picture 352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3944363" y="4747699"/>
              <a:ext cx="409782" cy="573661"/>
            </a:xfrm>
            <a:prstGeom prst="rect">
              <a:avLst/>
            </a:prstGeom>
          </p:spPr>
        </p:pic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19" y="4673999"/>
              <a:ext cx="844106" cy="418624"/>
            </a:xfrm>
            <a:prstGeom prst="rect">
              <a:avLst/>
            </a:prstGeom>
          </p:spPr>
        </p:pic>
        <p:pic>
          <p:nvPicPr>
            <p:cNvPr id="355" name="Picture 354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70" y="4548442"/>
              <a:ext cx="583686" cy="469637"/>
            </a:xfrm>
            <a:prstGeom prst="rect">
              <a:avLst/>
            </a:prstGeom>
          </p:spPr>
        </p:pic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43" y="4678806"/>
              <a:ext cx="569064" cy="373059"/>
            </a:xfrm>
            <a:prstGeom prst="rect">
              <a:avLst/>
            </a:prstGeom>
          </p:spPr>
        </p:pic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5" y="5205349"/>
              <a:ext cx="941392" cy="272796"/>
            </a:xfrm>
            <a:prstGeom prst="rect">
              <a:avLst/>
            </a:prstGeom>
          </p:spPr>
        </p:pic>
        <p:pic>
          <p:nvPicPr>
            <p:cNvPr id="358" name="Picture 357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62" y="5367093"/>
              <a:ext cx="1292746" cy="338009"/>
            </a:xfrm>
            <a:prstGeom prst="rect">
              <a:avLst/>
            </a:prstGeom>
          </p:spPr>
        </p:pic>
        <p:pic>
          <p:nvPicPr>
            <p:cNvPr id="359" name="Picture 35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721" y="5114601"/>
              <a:ext cx="745721" cy="371791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10" y="5049806"/>
              <a:ext cx="463412" cy="423414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726" y="5772441"/>
              <a:ext cx="498970" cy="505674"/>
            </a:xfrm>
            <a:prstGeom prst="rect">
              <a:avLst/>
            </a:prstGeom>
          </p:spPr>
        </p:pic>
        <p:pic>
          <p:nvPicPr>
            <p:cNvPr id="362" name="Picture 36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9D0B9D-956A-480F-BCFE-2B543D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281" y="5710873"/>
              <a:ext cx="1446975" cy="224851"/>
            </a:xfrm>
            <a:prstGeom prst="rect">
              <a:avLst/>
            </a:prstGeom>
          </p:spPr>
        </p:pic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0" y="1980881"/>
              <a:ext cx="865781" cy="448987"/>
            </a:xfrm>
            <a:prstGeom prst="rect">
              <a:avLst/>
            </a:prstGeom>
          </p:spPr>
        </p:pic>
        <p:pic>
          <p:nvPicPr>
            <p:cNvPr id="364" name="Picture 363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255" y="2465872"/>
              <a:ext cx="504830" cy="511613"/>
            </a:xfrm>
            <a:prstGeom prst="rect">
              <a:avLst/>
            </a:prstGeom>
          </p:spPr>
        </p:pic>
        <p:pic>
          <p:nvPicPr>
            <p:cNvPr id="365" name="Picture 364">
              <a:extLst>
                <a:ext uri="{FF2B5EF4-FFF2-40B4-BE49-F238E27FC236}">
                  <a16:creationId xmlns:a16="http://schemas.microsoft.com/office/drawing/2014/main" id="{DE82F1E8-F5C5-48E8-BA80-E655FE19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76" y="2533623"/>
              <a:ext cx="809529" cy="333497"/>
            </a:xfrm>
            <a:prstGeom prst="rect">
              <a:avLst/>
            </a:prstGeom>
          </p:spPr>
        </p:pic>
        <p:pic>
          <p:nvPicPr>
            <p:cNvPr id="366" name="Picture 365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96" y="2607061"/>
              <a:ext cx="946151" cy="287288"/>
            </a:xfrm>
            <a:prstGeom prst="rect">
              <a:avLst/>
            </a:prstGeom>
          </p:spPr>
        </p:pic>
        <p:pic>
          <p:nvPicPr>
            <p:cNvPr id="367" name="Picture 36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8" y="6465629"/>
              <a:ext cx="1236632" cy="713928"/>
            </a:xfrm>
            <a:prstGeom prst="rect">
              <a:avLst/>
            </a:prstGeom>
          </p:spPr>
        </p:pic>
        <p:pic>
          <p:nvPicPr>
            <p:cNvPr id="368" name="Picture 3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63" y="1592144"/>
              <a:ext cx="812386" cy="489849"/>
            </a:xfrm>
            <a:prstGeom prst="rect">
              <a:avLst/>
            </a:prstGeom>
          </p:spPr>
        </p:pic>
        <p:pic>
          <p:nvPicPr>
            <p:cNvPr id="369" name="Picture 368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17" y="3034222"/>
              <a:ext cx="877048" cy="245360"/>
            </a:xfrm>
            <a:prstGeom prst="rect">
              <a:avLst/>
            </a:prstGeom>
          </p:spPr>
        </p:pic>
        <p:pic>
          <p:nvPicPr>
            <p:cNvPr id="370" name="Picture 36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44" y="5106000"/>
              <a:ext cx="650397" cy="431286"/>
            </a:xfrm>
            <a:prstGeom prst="rect">
              <a:avLst/>
            </a:prstGeom>
          </p:spPr>
        </p:pic>
        <p:pic>
          <p:nvPicPr>
            <p:cNvPr id="371" name="Picture 370" descr="A close up of a sign&#10;&#10;Description automatically generated">
              <a:extLst>
                <a:ext uri="{FF2B5EF4-FFF2-40B4-BE49-F238E27FC236}">
                  <a16:creationId xmlns:a16="http://schemas.microsoft.com/office/drawing/2014/main" id="{36070336-EA0D-435F-8063-84E3C902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660" y="3705242"/>
              <a:ext cx="470129" cy="452356"/>
            </a:xfrm>
            <a:prstGeom prst="rect">
              <a:avLst/>
            </a:prstGeom>
          </p:spPr>
        </p:pic>
        <p:pic>
          <p:nvPicPr>
            <p:cNvPr id="372" name="Picture 371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00" y="3660032"/>
              <a:ext cx="562680" cy="411540"/>
            </a:xfrm>
            <a:prstGeom prst="rect">
              <a:avLst/>
            </a:prstGeom>
          </p:spPr>
        </p:pic>
        <p:pic>
          <p:nvPicPr>
            <p:cNvPr id="373" name="Picture 37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168" y="4525510"/>
              <a:ext cx="952474" cy="353699"/>
            </a:xfrm>
            <a:prstGeom prst="rect">
              <a:avLst/>
            </a:prstGeom>
          </p:spPr>
        </p:pic>
        <p:pic>
          <p:nvPicPr>
            <p:cNvPr id="374" name="Picture 37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651" y="4141173"/>
              <a:ext cx="345022" cy="452697"/>
            </a:xfrm>
            <a:prstGeom prst="rect">
              <a:avLst/>
            </a:prstGeom>
          </p:spPr>
        </p:pic>
        <p:pic>
          <p:nvPicPr>
            <p:cNvPr id="375" name="Picture 37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22" y="4887583"/>
              <a:ext cx="992052" cy="274154"/>
            </a:xfrm>
            <a:prstGeom prst="rect">
              <a:avLst/>
            </a:prstGeom>
          </p:spPr>
        </p:pic>
        <p:pic>
          <p:nvPicPr>
            <p:cNvPr id="379" name="Picture 37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575" y="5430007"/>
              <a:ext cx="764007" cy="464562"/>
            </a:xfrm>
            <a:prstGeom prst="rect">
              <a:avLst/>
            </a:prstGeom>
          </p:spPr>
        </p:pic>
        <p:pic>
          <p:nvPicPr>
            <p:cNvPr id="380" name="Picture 379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00" y="5533699"/>
              <a:ext cx="683834" cy="678330"/>
            </a:xfrm>
            <a:prstGeom prst="rect">
              <a:avLst/>
            </a:prstGeom>
          </p:spPr>
        </p:pic>
        <p:pic>
          <p:nvPicPr>
            <p:cNvPr id="381" name="Picture 380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48" y="6625398"/>
              <a:ext cx="582343" cy="546319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1346289" y="6120871"/>
              <a:ext cx="857717" cy="606178"/>
            </a:xfrm>
            <a:prstGeom prst="rect">
              <a:avLst/>
            </a:prstGeom>
          </p:spPr>
        </p:pic>
        <p:pic>
          <p:nvPicPr>
            <p:cNvPr id="383" name="Picture 382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62" y="6179147"/>
              <a:ext cx="463230" cy="461629"/>
            </a:xfrm>
            <a:prstGeom prst="rect">
              <a:avLst/>
            </a:prstGeom>
          </p:spPr>
        </p:pic>
        <p:pic>
          <p:nvPicPr>
            <p:cNvPr id="384" name="Picture 383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42" y="6689632"/>
              <a:ext cx="444945" cy="450923"/>
            </a:xfrm>
            <a:prstGeom prst="rect">
              <a:avLst/>
            </a:prstGeom>
          </p:spPr>
        </p:pic>
        <p:pic>
          <p:nvPicPr>
            <p:cNvPr id="385" name="Picture 38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678" y="6905818"/>
              <a:ext cx="990008" cy="213024"/>
            </a:xfrm>
            <a:prstGeom prst="rect">
              <a:avLst/>
            </a:prstGeom>
          </p:spPr>
        </p:pic>
        <p:pic>
          <p:nvPicPr>
            <p:cNvPr id="386" name="Picture 385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51" y="6638800"/>
              <a:ext cx="443027" cy="588396"/>
            </a:xfrm>
            <a:prstGeom prst="rect">
              <a:avLst/>
            </a:prstGeom>
          </p:spPr>
        </p:pic>
        <p:pic>
          <p:nvPicPr>
            <p:cNvPr id="387" name="Picture 38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4D8E97-65B3-4C8D-B810-9068292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391" y="5083248"/>
              <a:ext cx="794416" cy="255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510</Words>
  <Application>Microsoft Office PowerPoint</Application>
  <PresentationFormat>Widescreen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123</cp:revision>
  <dcterms:created xsi:type="dcterms:W3CDTF">2017-11-03T16:15:46Z</dcterms:created>
  <dcterms:modified xsi:type="dcterms:W3CDTF">2020-12-11T08:44:58Z</dcterms:modified>
</cp:coreProperties>
</file>