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0.jpg" ContentType="image/png"/>
  <Override PartName="/ppt/media/image67.jpg" ContentType="image/png"/>
  <Override PartName="/ppt/media/image7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80" autoAdjust="0"/>
  </p:normalViewPr>
  <p:slideViewPr>
    <p:cSldViewPr snapToGrid="0">
      <p:cViewPr>
        <p:scale>
          <a:sx n="150" d="100"/>
          <a:sy n="150" d="100"/>
        </p:scale>
        <p:origin x="-1013" y="-3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B7A97-F8FD-4D16-8BF8-7EDF5BB96E13}" type="datetimeFigureOut">
              <a:rPr lang="en-GB" smtClean="0"/>
              <a:t>11/12/2022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FCA99-FCB7-4750-B281-DCBAC4C5F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3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FCA99-FCB7-4750-B281-DCBAC4C5F7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D157BE4-FBDB-4B60-BFCE-269935DCEE9D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117" Type="http://schemas.openxmlformats.org/officeDocument/2006/relationships/image" Target="../media/image116.png"/><Relationship Id="rId21" Type="http://schemas.openxmlformats.org/officeDocument/2006/relationships/image" Target="../media/image20.jpg"/><Relationship Id="rId42" Type="http://schemas.openxmlformats.org/officeDocument/2006/relationships/image" Target="../media/image41.jpg"/><Relationship Id="rId47" Type="http://schemas.openxmlformats.org/officeDocument/2006/relationships/image" Target="../media/image46.jpg"/><Relationship Id="rId63" Type="http://schemas.openxmlformats.org/officeDocument/2006/relationships/image" Target="../media/image62.png"/><Relationship Id="rId68" Type="http://schemas.openxmlformats.org/officeDocument/2006/relationships/image" Target="../media/image67.jp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112" Type="http://schemas.openxmlformats.org/officeDocument/2006/relationships/image" Target="../media/image111.png"/><Relationship Id="rId133" Type="http://schemas.openxmlformats.org/officeDocument/2006/relationships/image" Target="../media/image132.jpg"/><Relationship Id="rId138" Type="http://schemas.openxmlformats.org/officeDocument/2006/relationships/image" Target="../media/image137.jpg"/><Relationship Id="rId16" Type="http://schemas.openxmlformats.org/officeDocument/2006/relationships/image" Target="../media/image15.png"/><Relationship Id="rId107" Type="http://schemas.openxmlformats.org/officeDocument/2006/relationships/image" Target="../media/image106.jpg"/><Relationship Id="rId11" Type="http://schemas.openxmlformats.org/officeDocument/2006/relationships/image" Target="../media/image10.jp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jp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jpg"/><Relationship Id="rId128" Type="http://schemas.openxmlformats.org/officeDocument/2006/relationships/image" Target="../media/image127.png"/><Relationship Id="rId5" Type="http://schemas.openxmlformats.org/officeDocument/2006/relationships/image" Target="../media/image4.png"/><Relationship Id="rId90" Type="http://schemas.openxmlformats.org/officeDocument/2006/relationships/image" Target="../media/image89.gif"/><Relationship Id="rId95" Type="http://schemas.openxmlformats.org/officeDocument/2006/relationships/image" Target="../media/image94.png"/><Relationship Id="rId22" Type="http://schemas.openxmlformats.org/officeDocument/2006/relationships/image" Target="../media/image21.jpg"/><Relationship Id="rId27" Type="http://schemas.openxmlformats.org/officeDocument/2006/relationships/image" Target="../media/image26.png"/><Relationship Id="rId43" Type="http://schemas.openxmlformats.org/officeDocument/2006/relationships/image" Target="../media/image42.jp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134" Type="http://schemas.openxmlformats.org/officeDocument/2006/relationships/image" Target="../media/image133.png"/><Relationship Id="rId139" Type="http://schemas.openxmlformats.org/officeDocument/2006/relationships/image" Target="../media/image138.jp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jpg"/><Relationship Id="rId121" Type="http://schemas.openxmlformats.org/officeDocument/2006/relationships/image" Target="../media/image120.png"/><Relationship Id="rId142" Type="http://schemas.openxmlformats.org/officeDocument/2006/relationships/image" Target="../media/image141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jpg"/><Relationship Id="rId59" Type="http://schemas.openxmlformats.org/officeDocument/2006/relationships/image" Target="../media/image58.jpg"/><Relationship Id="rId67" Type="http://schemas.openxmlformats.org/officeDocument/2006/relationships/image" Target="../media/image66.png"/><Relationship Id="rId103" Type="http://schemas.openxmlformats.org/officeDocument/2006/relationships/image" Target="../media/image102.jpg"/><Relationship Id="rId108" Type="http://schemas.openxmlformats.org/officeDocument/2006/relationships/image" Target="../media/image107.jpg"/><Relationship Id="rId116" Type="http://schemas.openxmlformats.org/officeDocument/2006/relationships/image" Target="../media/image115.png"/><Relationship Id="rId124" Type="http://schemas.openxmlformats.org/officeDocument/2006/relationships/image" Target="../media/image123.png"/><Relationship Id="rId129" Type="http://schemas.openxmlformats.org/officeDocument/2006/relationships/image" Target="../media/image128.png"/><Relationship Id="rId137" Type="http://schemas.openxmlformats.org/officeDocument/2006/relationships/image" Target="../media/image136.png"/><Relationship Id="rId20" Type="http://schemas.openxmlformats.org/officeDocument/2006/relationships/image" Target="../media/image19.jp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gif"/><Relationship Id="rId75" Type="http://schemas.openxmlformats.org/officeDocument/2006/relationships/image" Target="../media/image74.jpg"/><Relationship Id="rId83" Type="http://schemas.openxmlformats.org/officeDocument/2006/relationships/image" Target="../media/image82.gif"/><Relationship Id="rId88" Type="http://schemas.openxmlformats.org/officeDocument/2006/relationships/image" Target="../media/image87.gif"/><Relationship Id="rId91" Type="http://schemas.openxmlformats.org/officeDocument/2006/relationships/image" Target="../media/image90.jpg"/><Relationship Id="rId96" Type="http://schemas.openxmlformats.org/officeDocument/2006/relationships/image" Target="../media/image95.png"/><Relationship Id="rId111" Type="http://schemas.openxmlformats.org/officeDocument/2006/relationships/image" Target="../media/image110.jpg"/><Relationship Id="rId132" Type="http://schemas.openxmlformats.org/officeDocument/2006/relationships/image" Target="../media/image131.jpg"/><Relationship Id="rId14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gif"/><Relationship Id="rId49" Type="http://schemas.openxmlformats.org/officeDocument/2006/relationships/image" Target="../media/image48.png"/><Relationship Id="rId57" Type="http://schemas.openxmlformats.org/officeDocument/2006/relationships/image" Target="../media/image56.jpg"/><Relationship Id="rId106" Type="http://schemas.openxmlformats.org/officeDocument/2006/relationships/image" Target="../media/image105.pn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127" Type="http://schemas.openxmlformats.org/officeDocument/2006/relationships/image" Target="../media/image126.png"/><Relationship Id="rId10" Type="http://schemas.openxmlformats.org/officeDocument/2006/relationships/image" Target="../media/image9.png"/><Relationship Id="rId31" Type="http://schemas.openxmlformats.org/officeDocument/2006/relationships/image" Target="../media/image30.jp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jpg"/><Relationship Id="rId101" Type="http://schemas.openxmlformats.org/officeDocument/2006/relationships/image" Target="../media/image100.png"/><Relationship Id="rId122" Type="http://schemas.openxmlformats.org/officeDocument/2006/relationships/image" Target="../media/image121.jpg"/><Relationship Id="rId130" Type="http://schemas.openxmlformats.org/officeDocument/2006/relationships/image" Target="../media/image129.jpg"/><Relationship Id="rId135" Type="http://schemas.openxmlformats.org/officeDocument/2006/relationships/image" Target="../media/image134.png"/><Relationship Id="rId143" Type="http://schemas.openxmlformats.org/officeDocument/2006/relationships/image" Target="../media/image142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9" Type="http://schemas.openxmlformats.org/officeDocument/2006/relationships/image" Target="../media/image38.gif"/><Relationship Id="rId109" Type="http://schemas.openxmlformats.org/officeDocument/2006/relationships/image" Target="../media/image108.png"/><Relationship Id="rId34" Type="http://schemas.openxmlformats.org/officeDocument/2006/relationships/image" Target="../media/image33.png"/><Relationship Id="rId50" Type="http://schemas.openxmlformats.org/officeDocument/2006/relationships/image" Target="../media/image49.jp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jpg"/><Relationship Id="rId104" Type="http://schemas.openxmlformats.org/officeDocument/2006/relationships/image" Target="../media/image103.jpg"/><Relationship Id="rId120" Type="http://schemas.openxmlformats.org/officeDocument/2006/relationships/image" Target="../media/image119.png"/><Relationship Id="rId125" Type="http://schemas.openxmlformats.org/officeDocument/2006/relationships/image" Target="../media/image124.png"/><Relationship Id="rId141" Type="http://schemas.openxmlformats.org/officeDocument/2006/relationships/image" Target="../media/image140.jp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9.png"/><Relationship Id="rId115" Type="http://schemas.openxmlformats.org/officeDocument/2006/relationships/image" Target="../media/image114.png"/><Relationship Id="rId131" Type="http://schemas.openxmlformats.org/officeDocument/2006/relationships/image" Target="../media/image130.jpg"/><Relationship Id="rId136" Type="http://schemas.openxmlformats.org/officeDocument/2006/relationships/image" Target="../media/image135.png"/><Relationship Id="rId61" Type="http://schemas.openxmlformats.org/officeDocument/2006/relationships/image" Target="../media/image60.jpg"/><Relationship Id="rId82" Type="http://schemas.openxmlformats.org/officeDocument/2006/relationships/image" Target="../media/image81.png"/><Relationship Id="rId19" Type="http://schemas.openxmlformats.org/officeDocument/2006/relationships/image" Target="../media/image18.gif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jp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2">
            <a:extLst>
              <a:ext uri="{FF2B5EF4-FFF2-40B4-BE49-F238E27FC236}">
                <a16:creationId xmlns:a16="http://schemas.microsoft.com/office/drawing/2014/main" id="{16F3EB06-DD0C-46A1-AEEC-3E765122CBBC}"/>
              </a:ext>
            </a:extLst>
          </p:cNvPr>
          <p:cNvSpPr txBox="1"/>
          <p:nvPr/>
        </p:nvSpPr>
        <p:spPr>
          <a:xfrm>
            <a:off x="120374" y="1240127"/>
            <a:ext cx="2244600" cy="4053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700" dirty="0"/>
              <a:t>Albert-Einstein-</a:t>
            </a:r>
            <a:r>
              <a:rPr lang="en-US" sz="700" dirty="0" err="1"/>
              <a:t>Institut</a:t>
            </a:r>
            <a:endParaRPr lang="en-US" sz="700" dirty="0"/>
          </a:p>
          <a:p>
            <a:r>
              <a:rPr lang="en-US" sz="700" dirty="0">
                <a:solidFill>
                  <a:srgbClr val="000000"/>
                </a:solidFill>
              </a:rPr>
              <a:t>American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Andrews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Bar-</a:t>
            </a:r>
            <a:r>
              <a:rPr lang="en-US" sz="700" dirty="0" err="1">
                <a:solidFill>
                  <a:srgbClr val="000000"/>
                </a:solidFill>
              </a:rPr>
              <a:t>Ilan</a:t>
            </a:r>
            <a:r>
              <a:rPr lang="en-US" sz="700" dirty="0">
                <a:solidFill>
                  <a:srgbClr val="000000"/>
                </a:solidFill>
              </a:rPr>
              <a:t> University</a:t>
            </a:r>
          </a:p>
          <a:p>
            <a:r>
              <a:rPr lang="en-US" sz="700" dirty="0"/>
              <a:t>Bard College</a:t>
            </a:r>
          </a:p>
          <a:p>
            <a:r>
              <a:rPr lang="en-US" sz="700" dirty="0">
                <a:solidFill>
                  <a:srgbClr val="000000"/>
                </a:solidFill>
              </a:rPr>
              <a:t>Bellevue College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California Institute of Technology </a:t>
            </a:r>
          </a:p>
          <a:p>
            <a:r>
              <a:rPr lang="en-US" sz="700" dirty="0">
                <a:solidFill>
                  <a:srgbClr val="000000"/>
                </a:solidFill>
              </a:rPr>
              <a:t>California State Univ., Fullerton</a:t>
            </a:r>
          </a:p>
          <a:p>
            <a:r>
              <a:rPr lang="en-US" sz="700" dirty="0">
                <a:solidFill>
                  <a:srgbClr val="000000"/>
                </a:solidFill>
              </a:rPr>
              <a:t>California State Univ., Los Angeles</a:t>
            </a:r>
          </a:p>
          <a:p>
            <a:r>
              <a:rPr lang="en-US" sz="700" dirty="0">
                <a:solidFill>
                  <a:srgbClr val="000000"/>
                </a:solidFill>
              </a:rPr>
              <a:t>Carleton College</a:t>
            </a:r>
          </a:p>
          <a:p>
            <a:r>
              <a:rPr lang="en-US" sz="700" dirty="0">
                <a:solidFill>
                  <a:srgbClr val="000000"/>
                </a:solidFill>
              </a:rPr>
              <a:t>Chinese University of Hong Kong</a:t>
            </a:r>
          </a:p>
          <a:p>
            <a:r>
              <a:rPr lang="en-US" sz="700" dirty="0"/>
              <a:t>Christopher Newport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Colorado State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Columbia U. in the City of New York</a:t>
            </a:r>
          </a:p>
          <a:p>
            <a:r>
              <a:rPr lang="en-US" sz="700" dirty="0">
                <a:solidFill>
                  <a:srgbClr val="000000"/>
                </a:solidFill>
              </a:rPr>
              <a:t>Concordia University, Wisconsin</a:t>
            </a:r>
          </a:p>
          <a:p>
            <a:r>
              <a:rPr lang="en-US" sz="700" dirty="0">
                <a:solidFill>
                  <a:srgbClr val="000000"/>
                </a:solidFill>
              </a:rPr>
              <a:t>Cornell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Embry-Riddle Aeronautical Univ.</a:t>
            </a:r>
            <a:endParaRPr sz="700" dirty="0"/>
          </a:p>
          <a:p>
            <a:r>
              <a:rPr lang="en-US" sz="700" dirty="0" err="1">
                <a:solidFill>
                  <a:srgbClr val="000000"/>
                </a:solidFill>
              </a:rPr>
              <a:t>Eötvös</a:t>
            </a:r>
            <a:r>
              <a:rPr lang="en-US" sz="700" dirty="0">
                <a:solidFill>
                  <a:srgbClr val="000000"/>
                </a:solidFill>
              </a:rPr>
              <a:t> </a:t>
            </a:r>
            <a:r>
              <a:rPr lang="en-US" sz="700" dirty="0" err="1">
                <a:solidFill>
                  <a:srgbClr val="000000"/>
                </a:solidFill>
              </a:rPr>
              <a:t>Loránd</a:t>
            </a:r>
            <a:r>
              <a:rPr lang="en-US" sz="700" dirty="0">
                <a:solidFill>
                  <a:srgbClr val="000000"/>
                </a:solidFill>
              </a:rPr>
              <a:t>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Georgia Institute of Technology</a:t>
            </a:r>
            <a:endParaRPr sz="700" dirty="0"/>
          </a:p>
          <a:p>
            <a:r>
              <a:rPr lang="en-US" sz="700" dirty="0"/>
              <a:t>Goddard Space Flight Center</a:t>
            </a:r>
          </a:p>
          <a:p>
            <a:r>
              <a:rPr lang="en-US" sz="700" dirty="0">
                <a:solidFill>
                  <a:srgbClr val="000000"/>
                </a:solidFill>
              </a:rPr>
              <a:t>GW-INPE, Sao Jose </a:t>
            </a:r>
            <a:r>
              <a:rPr lang="en-US" sz="700" dirty="0" err="1">
                <a:solidFill>
                  <a:srgbClr val="000000"/>
                </a:solidFill>
              </a:rPr>
              <a:t>Brasil</a:t>
            </a:r>
            <a:endParaRPr lang="en-US" sz="700" dirty="0">
              <a:solidFill>
                <a:srgbClr val="000000"/>
              </a:solidFill>
            </a:endParaRPr>
          </a:p>
          <a:p>
            <a:r>
              <a:rPr lang="en-US" sz="700" dirty="0"/>
              <a:t>Haverford College</a:t>
            </a:r>
          </a:p>
          <a:p>
            <a:r>
              <a:rPr lang="en-US" sz="700" dirty="0">
                <a:solidFill>
                  <a:srgbClr val="000000"/>
                </a:solidFill>
              </a:rPr>
              <a:t>Hillsdale College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Hobart &amp; William Smith Colleges</a:t>
            </a:r>
          </a:p>
          <a:p>
            <a:r>
              <a:rPr lang="en-US" sz="700" dirty="0">
                <a:solidFill>
                  <a:srgbClr val="000000"/>
                </a:solidFill>
              </a:rPr>
              <a:t>IAP – Nizhny </a:t>
            </a:r>
            <a:r>
              <a:rPr lang="en-US" sz="700" dirty="0" err="1">
                <a:solidFill>
                  <a:srgbClr val="000000"/>
                </a:solidFill>
              </a:rPr>
              <a:t>Novogorod</a:t>
            </a:r>
            <a:endParaRPr lang="en-US" sz="700" dirty="0">
              <a:solidFill>
                <a:srgbClr val="000000"/>
              </a:solidFill>
            </a:endParaRPr>
          </a:p>
          <a:p>
            <a:r>
              <a:rPr lang="en-US" sz="700" dirty="0">
                <a:solidFill>
                  <a:srgbClr val="000000"/>
                </a:solidFill>
              </a:rPr>
              <a:t>IFT-UNESP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Kenyon College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Louisiana State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Maastricht University</a:t>
            </a:r>
          </a:p>
          <a:p>
            <a:r>
              <a:rPr lang="en-US" sz="700" dirty="0"/>
              <a:t>Marquette University</a:t>
            </a:r>
          </a:p>
          <a:p>
            <a:r>
              <a:rPr lang="en-US" sz="700" dirty="0"/>
              <a:t>Marshall Space Flight Center</a:t>
            </a:r>
            <a:endParaRPr sz="700" dirty="0"/>
          </a:p>
          <a:p>
            <a:r>
              <a:rPr lang="en-US" sz="700" dirty="0"/>
              <a:t>Missouri University of Science </a:t>
            </a:r>
          </a:p>
          <a:p>
            <a:r>
              <a:rPr lang="en-US" sz="700" dirty="0"/>
              <a:t>   &amp; Technology</a:t>
            </a:r>
          </a:p>
          <a:p>
            <a:r>
              <a:rPr lang="en-US" sz="700" dirty="0">
                <a:solidFill>
                  <a:srgbClr val="000000"/>
                </a:solidFill>
              </a:rPr>
              <a:t>Montana State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Montclair State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Moscow State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National Central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National Tsing Hua University</a:t>
            </a:r>
          </a:p>
          <a:p>
            <a:r>
              <a:rPr lang="en-GB" sz="700" dirty="0" err="1">
                <a:solidFill>
                  <a:srgbClr val="000000"/>
                </a:solidFill>
              </a:rPr>
              <a:t>Northwestern</a:t>
            </a:r>
            <a:r>
              <a:rPr lang="en-GB" sz="700" dirty="0">
                <a:solidFill>
                  <a:srgbClr val="000000"/>
                </a:solidFill>
              </a:rPr>
              <a:t> University</a:t>
            </a:r>
            <a:endParaRPr lang="en-GB" sz="700" dirty="0"/>
          </a:p>
          <a:p>
            <a:r>
              <a:rPr lang="en-US" sz="700" dirty="0"/>
              <a:t>Penn State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Perimeter Institute</a:t>
            </a:r>
          </a:p>
          <a:p>
            <a:r>
              <a:rPr lang="en-US" sz="700" dirty="0">
                <a:solidFill>
                  <a:srgbClr val="000000"/>
                </a:solidFill>
              </a:rPr>
              <a:t>Rochester Institute of Technology</a:t>
            </a:r>
          </a:p>
        </p:txBody>
      </p:sp>
      <p:sp>
        <p:nvSpPr>
          <p:cNvPr id="123" name="TextShape 2">
            <a:extLst>
              <a:ext uri="{FF2B5EF4-FFF2-40B4-BE49-F238E27FC236}">
                <a16:creationId xmlns:a16="http://schemas.microsoft.com/office/drawing/2014/main" id="{F1D7E9BD-5F9D-44FC-8737-94A1BF04CEFB}"/>
              </a:ext>
            </a:extLst>
          </p:cNvPr>
          <p:cNvSpPr txBox="1"/>
          <p:nvPr/>
        </p:nvSpPr>
        <p:spPr>
          <a:xfrm>
            <a:off x="8302713" y="1205410"/>
            <a:ext cx="2244600" cy="4053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700" dirty="0"/>
              <a:t>Sonoma State University</a:t>
            </a:r>
          </a:p>
          <a:p>
            <a:r>
              <a:rPr lang="en-US" sz="700" dirty="0"/>
              <a:t>Stanford University</a:t>
            </a:r>
          </a:p>
          <a:p>
            <a:r>
              <a:rPr lang="en-US" sz="700" dirty="0"/>
              <a:t>Stony Brook / CCA</a:t>
            </a:r>
          </a:p>
          <a:p>
            <a:r>
              <a:rPr lang="en-US" sz="700" dirty="0"/>
              <a:t>Syracuse University</a:t>
            </a:r>
          </a:p>
          <a:p>
            <a:r>
              <a:rPr lang="en-US" sz="700" dirty="0"/>
              <a:t>Szeged University</a:t>
            </a:r>
          </a:p>
          <a:p>
            <a:r>
              <a:rPr lang="en-US" sz="700" dirty="0"/>
              <a:t>Texas A&amp;M University</a:t>
            </a:r>
          </a:p>
          <a:p>
            <a:r>
              <a:rPr lang="en-US" sz="700" dirty="0"/>
              <a:t>Texas Tech University</a:t>
            </a:r>
          </a:p>
          <a:p>
            <a:r>
              <a:rPr lang="en-US" sz="700" dirty="0"/>
              <a:t>Tsinghua University</a:t>
            </a:r>
          </a:p>
          <a:p>
            <a:r>
              <a:rPr lang="en-US" sz="700" dirty="0"/>
              <a:t>U. Montreal / Polytechnique</a:t>
            </a:r>
          </a:p>
          <a:p>
            <a:r>
              <a:rPr lang="en-US" sz="700" dirty="0"/>
              <a:t>University of Antioquia</a:t>
            </a:r>
          </a:p>
          <a:p>
            <a:r>
              <a:rPr lang="en-US" sz="700" dirty="0"/>
              <a:t>University of Arizona</a:t>
            </a:r>
          </a:p>
          <a:p>
            <a:r>
              <a:rPr lang="en-US" sz="700" dirty="0"/>
              <a:t>University of Arkansas</a:t>
            </a:r>
          </a:p>
          <a:p>
            <a:r>
              <a:rPr lang="en-US" sz="700" dirty="0"/>
              <a:t>University of Bonn and AIP</a:t>
            </a:r>
          </a:p>
          <a:p>
            <a:r>
              <a:rPr lang="en-GB" sz="700" dirty="0"/>
              <a:t>University of British Columbia</a:t>
            </a:r>
            <a:endParaRPr lang="en-US" sz="700" dirty="0"/>
          </a:p>
          <a:p>
            <a:r>
              <a:rPr lang="en-US" sz="700" dirty="0"/>
              <a:t>University of Brussels</a:t>
            </a:r>
          </a:p>
          <a:p>
            <a:r>
              <a:rPr lang="en-US" sz="700" dirty="0"/>
              <a:t>University of California, Berkeley</a:t>
            </a:r>
          </a:p>
          <a:p>
            <a:r>
              <a:rPr lang="en-US" sz="700" dirty="0"/>
              <a:t>University of California, Riverside</a:t>
            </a:r>
          </a:p>
          <a:p>
            <a:r>
              <a:rPr lang="en-US" sz="700" dirty="0"/>
              <a:t>University of Chicago</a:t>
            </a:r>
          </a:p>
          <a:p>
            <a:r>
              <a:rPr lang="en-US" sz="700" dirty="0"/>
              <a:t>University of Florida</a:t>
            </a:r>
          </a:p>
          <a:p>
            <a:r>
              <a:rPr lang="en-US" sz="700" dirty="0"/>
              <a:t>University of Maryland</a:t>
            </a:r>
          </a:p>
          <a:p>
            <a:r>
              <a:rPr lang="en-US" sz="700" dirty="0"/>
              <a:t>University of Massachusetts Dartmouth</a:t>
            </a:r>
          </a:p>
          <a:p>
            <a:r>
              <a:rPr lang="en-US" sz="700" dirty="0"/>
              <a:t>University of Michigan</a:t>
            </a:r>
          </a:p>
          <a:p>
            <a:r>
              <a:rPr lang="en-US" sz="700" dirty="0"/>
              <a:t>University of Minnesota</a:t>
            </a:r>
          </a:p>
          <a:p>
            <a:r>
              <a:rPr lang="en-US" sz="700" dirty="0"/>
              <a:t>University of Mississippi</a:t>
            </a:r>
          </a:p>
          <a:p>
            <a:r>
              <a:rPr lang="en-US" sz="700" dirty="0"/>
              <a:t>University of Oregon</a:t>
            </a:r>
          </a:p>
          <a:p>
            <a:r>
              <a:rPr lang="en-US" sz="700" dirty="0"/>
              <a:t>University of Rhode Island</a:t>
            </a:r>
          </a:p>
          <a:p>
            <a:r>
              <a:rPr lang="en-US" sz="700" dirty="0"/>
              <a:t>University of </a:t>
            </a:r>
            <a:r>
              <a:rPr lang="en-US" sz="700" dirty="0" err="1"/>
              <a:t>Sannio</a:t>
            </a:r>
            <a:endParaRPr lang="en-US" sz="700" dirty="0"/>
          </a:p>
          <a:p>
            <a:r>
              <a:rPr lang="en-US" sz="700" dirty="0"/>
              <a:t>University of Santiago de Compostela</a:t>
            </a:r>
          </a:p>
          <a:p>
            <a:r>
              <a:rPr lang="en-US" sz="700" dirty="0"/>
              <a:t>University of Texas at Austin</a:t>
            </a:r>
          </a:p>
          <a:p>
            <a:r>
              <a:rPr lang="en-US" sz="700" dirty="0"/>
              <a:t>University of Texas Rio Grande Valley</a:t>
            </a:r>
          </a:p>
          <a:p>
            <a:r>
              <a:rPr lang="en-US" sz="700" dirty="0"/>
              <a:t>University of the Balearic Islands</a:t>
            </a:r>
          </a:p>
          <a:p>
            <a:r>
              <a:rPr lang="en-US" sz="700" dirty="0"/>
              <a:t>University of Tokyo</a:t>
            </a:r>
          </a:p>
          <a:p>
            <a:r>
              <a:rPr lang="en-US" sz="700" dirty="0"/>
              <a:t>University of Utah</a:t>
            </a:r>
          </a:p>
          <a:p>
            <a:r>
              <a:rPr lang="en-US" sz="700" dirty="0"/>
              <a:t>University of Washington</a:t>
            </a:r>
          </a:p>
          <a:p>
            <a:r>
              <a:rPr lang="en-US" sz="700" dirty="0"/>
              <a:t>University of Washington Bothell</a:t>
            </a:r>
          </a:p>
          <a:p>
            <a:r>
              <a:rPr lang="en-US" sz="700" dirty="0"/>
              <a:t>University of Wisconsin – Milwaukee</a:t>
            </a:r>
          </a:p>
          <a:p>
            <a:r>
              <a:rPr lang="en-US" sz="700" dirty="0"/>
              <a:t>USC – Information Sciences Institute</a:t>
            </a:r>
          </a:p>
          <a:p>
            <a:r>
              <a:rPr lang="en-US" sz="700" dirty="0"/>
              <a:t>Vanderbilt University</a:t>
            </a:r>
          </a:p>
          <a:p>
            <a:r>
              <a:rPr lang="en-US" sz="700" dirty="0"/>
              <a:t>Villanova University</a:t>
            </a:r>
          </a:p>
          <a:p>
            <a:r>
              <a:rPr lang="en-US" sz="700" dirty="0"/>
              <a:t>Vrije Universiteit Amsterdam</a:t>
            </a:r>
          </a:p>
          <a:p>
            <a:r>
              <a:rPr lang="en-US" sz="700" dirty="0"/>
              <a:t>West Virginia University</a:t>
            </a:r>
          </a:p>
          <a:p>
            <a:r>
              <a:rPr lang="en-US" sz="700" dirty="0"/>
              <a:t>Western Washington University</a:t>
            </a:r>
          </a:p>
          <a:p>
            <a:endParaRPr lang="en-US" sz="900" dirty="0">
              <a:solidFill>
                <a:srgbClr val="000000"/>
              </a:solidFill>
            </a:endParaRPr>
          </a:p>
          <a:p>
            <a:endParaRPr sz="1400" dirty="0"/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97BF02DD-73A5-4649-9B44-09161FA9AA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02432" y="283295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126" name="TextShape 1">
            <a:extLst>
              <a:ext uri="{FF2B5EF4-FFF2-40B4-BE49-F238E27FC236}">
                <a16:creationId xmlns:a16="http://schemas.microsoft.com/office/drawing/2014/main" id="{14CA76D9-94EB-4B6C-A521-E0243A13FF8B}"/>
              </a:ext>
            </a:extLst>
          </p:cNvPr>
          <p:cNvSpPr txBox="1"/>
          <p:nvPr/>
        </p:nvSpPr>
        <p:spPr>
          <a:xfrm>
            <a:off x="1516792" y="350887"/>
            <a:ext cx="6785640" cy="654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LIGO Scientific Collaboration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7" name="Picture 126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CD0A2DCB-A421-468E-B3C1-BD2C53DE9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" y="70288"/>
            <a:ext cx="1476262" cy="1063568"/>
          </a:xfrm>
          <a:prstGeom prst="rect">
            <a:avLst/>
          </a:prstGeom>
        </p:spPr>
      </p:pic>
      <p:sp>
        <p:nvSpPr>
          <p:cNvPr id="250" name="TextShape 4">
            <a:extLst>
              <a:ext uri="{FF2B5EF4-FFF2-40B4-BE49-F238E27FC236}">
                <a16:creationId xmlns:a16="http://schemas.microsoft.com/office/drawing/2014/main" id="{8403E701-7BB1-47A4-A633-E749815EC58C}"/>
              </a:ext>
            </a:extLst>
          </p:cNvPr>
          <p:cNvSpPr txBox="1"/>
          <p:nvPr/>
        </p:nvSpPr>
        <p:spPr>
          <a:xfrm>
            <a:off x="1562142" y="5065139"/>
            <a:ext cx="6841890" cy="663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700" b="1" dirty="0">
                <a:solidFill>
                  <a:srgbClr val="000000"/>
                </a:solidFill>
              </a:rPr>
              <a:t>LIGO Laboratory</a:t>
            </a:r>
            <a:r>
              <a:rPr lang="en-US" sz="700" dirty="0">
                <a:solidFill>
                  <a:srgbClr val="000000"/>
                </a:solidFill>
              </a:rPr>
              <a:t>: </a:t>
            </a:r>
            <a:r>
              <a:rPr lang="en-US" sz="700" dirty="0"/>
              <a:t>California Institute of Technology; Massachusetts Institute of Technology; LIGO Hanford Observatory; LIGO Livingston Observatory</a:t>
            </a:r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</a:rPr>
              <a:t>ARC Centre of Excellence For Gravitational Wave Discovery</a:t>
            </a:r>
            <a:r>
              <a:rPr lang="en-US" sz="700" dirty="0">
                <a:solidFill>
                  <a:srgbClr val="000000"/>
                </a:solidFill>
              </a:rPr>
              <a:t> (</a:t>
            </a:r>
            <a:r>
              <a:rPr lang="en-US" sz="700" dirty="0" err="1">
                <a:solidFill>
                  <a:srgbClr val="000000"/>
                </a:solidFill>
              </a:rPr>
              <a:t>OzGrav</a:t>
            </a:r>
            <a:r>
              <a:rPr lang="en-US" sz="700" dirty="0">
                <a:solidFill>
                  <a:srgbClr val="000000"/>
                </a:solidFill>
              </a:rPr>
              <a:t>): </a:t>
            </a:r>
            <a:endParaRPr lang="en-US" sz="700" dirty="0"/>
          </a:p>
          <a:p>
            <a:pPr algn="ctr"/>
            <a:r>
              <a:rPr lang="en-US" sz="700" dirty="0">
                <a:solidFill>
                  <a:srgbClr val="000000"/>
                </a:solidFill>
              </a:rPr>
              <a:t>Australian National University; Charles Sturt University; Monash University; </a:t>
            </a:r>
            <a:r>
              <a:rPr lang="en-US" sz="700" dirty="0"/>
              <a:t>Swinburne University of Technology</a:t>
            </a:r>
            <a:r>
              <a:rPr lang="en-US" sz="700" dirty="0">
                <a:solidFill>
                  <a:srgbClr val="000000"/>
                </a:solidFill>
              </a:rPr>
              <a:t>; University of Adelaide; </a:t>
            </a:r>
          </a:p>
          <a:p>
            <a:pPr algn="ctr"/>
            <a:r>
              <a:rPr lang="en-US" sz="700" dirty="0">
                <a:solidFill>
                  <a:srgbClr val="000000"/>
                </a:solidFill>
              </a:rPr>
              <a:t>The University of Melbourne; University of Western Australia</a:t>
            </a:r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</a:rPr>
              <a:t>German/British Collaboration for the Detection of Gravitational Waves </a:t>
            </a:r>
            <a:r>
              <a:rPr lang="en-US" sz="700" dirty="0"/>
              <a:t>(GEO600): </a:t>
            </a:r>
            <a:endParaRPr sz="700" dirty="0"/>
          </a:p>
          <a:p>
            <a:pPr algn="ctr"/>
            <a:r>
              <a:rPr lang="en-US" sz="700" dirty="0"/>
              <a:t>Albert-Einstein-</a:t>
            </a:r>
            <a:r>
              <a:rPr lang="en-US" sz="700" dirty="0" err="1"/>
              <a:t>Institut</a:t>
            </a:r>
            <a:r>
              <a:rPr lang="en-US" sz="700" dirty="0"/>
              <a:t>, Hannover; Cardiff University; King's College, University of London; Lancaster University, Leibniz Universität, Hannover; </a:t>
            </a:r>
          </a:p>
          <a:p>
            <a:pPr algn="ctr"/>
            <a:r>
              <a:rPr lang="en-US" sz="700" dirty="0"/>
              <a:t>Royal Holloway, University of London; Rutherford Appleton Laboratory; University of Birmingham; University of Cambridge; University of Glasgow; </a:t>
            </a:r>
          </a:p>
          <a:p>
            <a:pPr algn="ctr"/>
            <a:r>
              <a:rPr lang="en-US" sz="700" dirty="0"/>
              <a:t>University of Hamburg; University of Portsmouth; The University of Sheffield; University of Southampton; University of Strathclyde; </a:t>
            </a:r>
          </a:p>
          <a:p>
            <a:pPr algn="ctr"/>
            <a:r>
              <a:rPr lang="en-US" sz="700" dirty="0"/>
              <a:t>University of Warwick; University of the West of Scotland; University of Zurich</a:t>
            </a:r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r>
              <a:rPr lang="en-US" sz="700" b="1" dirty="0"/>
              <a:t>Korean Gravitational Wave Group </a:t>
            </a:r>
            <a:r>
              <a:rPr lang="en-US" sz="700" dirty="0"/>
              <a:t>(KGWG)</a:t>
            </a:r>
          </a:p>
          <a:p>
            <a:pPr algn="ctr"/>
            <a:r>
              <a:rPr lang="en-US" sz="700" dirty="0"/>
              <a:t>Chung-Ang University; </a:t>
            </a:r>
            <a:r>
              <a:rPr lang="en-US" sz="700" dirty="0" err="1"/>
              <a:t>Ewha</a:t>
            </a:r>
            <a:r>
              <a:rPr lang="en-US" sz="700" dirty="0"/>
              <a:t> </a:t>
            </a:r>
            <a:r>
              <a:rPr lang="en-US" sz="700" dirty="0" err="1"/>
              <a:t>Womans</a:t>
            </a:r>
            <a:r>
              <a:rPr lang="en-US" sz="700" dirty="0"/>
              <a:t> University; </a:t>
            </a:r>
            <a:r>
              <a:rPr lang="en-US" sz="700" dirty="0" err="1"/>
              <a:t>Hanyang</a:t>
            </a:r>
            <a:r>
              <a:rPr lang="en-US" sz="700" dirty="0"/>
              <a:t> University; Inje University; Korea Astronomy and Space Science Institute; </a:t>
            </a:r>
          </a:p>
          <a:p>
            <a:pPr algn="ctr"/>
            <a:r>
              <a:rPr lang="en-US" sz="700" dirty="0"/>
              <a:t>Korea Institute of Science and Technology Information; National Institute for Mathematical Sciences;  Pusan National University; Seoul National University; Sungkyunkwan University; Ulsan National Institute of Science and Technology</a:t>
            </a:r>
          </a:p>
          <a:p>
            <a:pPr algn="ctr"/>
            <a:endParaRPr lang="en-US" sz="400" b="1" dirty="0">
              <a:solidFill>
                <a:srgbClr val="000000"/>
              </a:solidFill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</a:rPr>
              <a:t>LIGO India Scientific Collaboration </a:t>
            </a:r>
            <a:r>
              <a:rPr lang="en-US" sz="700" dirty="0">
                <a:solidFill>
                  <a:srgbClr val="000000"/>
                </a:solidFill>
              </a:rPr>
              <a:t>(LISC)</a:t>
            </a:r>
          </a:p>
          <a:p>
            <a:pPr algn="ctr"/>
            <a:r>
              <a:rPr lang="en-US" sz="700" dirty="0"/>
              <a:t>Chennai Mathematical Institute; CSIR-CGCRI; DCSEM, Mumbai; </a:t>
            </a:r>
            <a:r>
              <a:rPr lang="en-GB" sz="700" dirty="0"/>
              <a:t>IISER-Kolkata; IISER-Pune; IIT-Bombay; IIT-Gandhinagar; IIT-Hyderabad; IIT-Madras; IPR-Bhat; </a:t>
            </a:r>
          </a:p>
          <a:p>
            <a:pPr algn="ctr"/>
            <a:r>
              <a:rPr lang="en-GB" sz="700" dirty="0"/>
              <a:t>ICTS-TIFR, Bengaluru; IUCAA, Pune; RRCAT, Indore; Saha Institute of Nuclear Physics; TIFR, Mumbai</a:t>
            </a:r>
          </a:p>
          <a:p>
            <a:pPr algn="ctr"/>
            <a:endParaRPr lang="en-US" sz="100" dirty="0"/>
          </a:p>
          <a:p>
            <a:pPr algn="ctr"/>
            <a:endParaRPr sz="9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D65B5D-3B80-2CA1-6042-04B86D9B57C0}"/>
              </a:ext>
            </a:extLst>
          </p:cNvPr>
          <p:cNvGrpSpPr/>
          <p:nvPr/>
        </p:nvGrpSpPr>
        <p:grpSpPr>
          <a:xfrm>
            <a:off x="1848453" y="1251402"/>
            <a:ext cx="6555579" cy="3629859"/>
            <a:chOff x="2153515" y="678668"/>
            <a:chExt cx="7678160" cy="4343431"/>
          </a:xfrm>
        </p:grpSpPr>
        <p:pic>
          <p:nvPicPr>
            <p:cNvPr id="3" name="Picture 2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3C1F99CE-2CAE-F8A7-487A-E58F7F39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477" y="1746928"/>
              <a:ext cx="363847" cy="363847"/>
            </a:xfrm>
            <a:prstGeom prst="rect">
              <a:avLst/>
            </a:prstGeom>
          </p:spPr>
        </p:pic>
        <p:pic>
          <p:nvPicPr>
            <p:cNvPr id="4" name="Picture 3" descr="Graphical user interface, logo&#10;&#10;Description automatically generated">
              <a:extLst>
                <a:ext uri="{FF2B5EF4-FFF2-40B4-BE49-F238E27FC236}">
                  <a16:creationId xmlns:a16="http://schemas.microsoft.com/office/drawing/2014/main" id="{03DF2E89-8A32-DB1B-D839-247C1F569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5"/>
            <a:stretch/>
          </p:blipFill>
          <p:spPr>
            <a:xfrm>
              <a:off x="5917309" y="3726872"/>
              <a:ext cx="1155442" cy="285594"/>
            </a:xfrm>
            <a:prstGeom prst="rect">
              <a:avLst/>
            </a:prstGeom>
          </p:spPr>
        </p:pic>
        <p:pic>
          <p:nvPicPr>
            <p:cNvPr id="5" name="Picture 4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A1F892F8-B244-3D6A-0FE8-A598CA175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463" y="2234608"/>
              <a:ext cx="556737" cy="338530"/>
            </a:xfrm>
            <a:prstGeom prst="rect">
              <a:avLst/>
            </a:prstGeom>
          </p:spPr>
        </p:pic>
        <p:pic>
          <p:nvPicPr>
            <p:cNvPr id="6" name="Picture 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D0768103-CF66-6E66-B04A-2861E5695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018" y="4204347"/>
              <a:ext cx="1088657" cy="591762"/>
            </a:xfrm>
            <a:prstGeom prst="rect">
              <a:avLst/>
            </a:prstGeom>
          </p:spPr>
        </p:pic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A4D5B8A-626C-F0D7-C143-D73E29629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967" y="4269277"/>
              <a:ext cx="474773" cy="481151"/>
            </a:xfrm>
            <a:prstGeom prst="rect">
              <a:avLst/>
            </a:prstGeom>
          </p:spPr>
        </p:pic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9D7CB7BA-0F6F-7B72-8777-C5720D8DB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368" y="2356663"/>
              <a:ext cx="640369" cy="325509"/>
            </a:xfrm>
            <a:prstGeom prst="rect">
              <a:avLst/>
            </a:prstGeom>
          </p:spPr>
        </p:pic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3D5D4F88-CB84-10F0-5673-A26BA0FFD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320" y="1354516"/>
              <a:ext cx="433408" cy="351386"/>
            </a:xfrm>
            <a:prstGeom prst="rect">
              <a:avLst/>
            </a:prstGeom>
          </p:spPr>
        </p:pic>
        <p:pic>
          <p:nvPicPr>
            <p:cNvPr id="225" name="Picture 224" descr="A close up of a logo&#10;&#10;Description automatically generated">
              <a:extLst>
                <a:ext uri="{FF2B5EF4-FFF2-40B4-BE49-F238E27FC236}">
                  <a16:creationId xmlns:a16="http://schemas.microsoft.com/office/drawing/2014/main" id="{F6382299-74A9-BE19-F79A-212EF07F4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756" y="711051"/>
              <a:ext cx="497033" cy="503711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8FAF0DBA-3B72-BF1C-1783-C0A33AFB9C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4" r="15758"/>
            <a:stretch/>
          </p:blipFill>
          <p:spPr>
            <a:xfrm>
              <a:off x="5817068" y="1144621"/>
              <a:ext cx="379193" cy="370278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84CA0150-53E9-2B15-C40F-E7D70F585F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67"/>
            <a:stretch/>
          </p:blipFill>
          <p:spPr>
            <a:xfrm>
              <a:off x="4433454" y="1008881"/>
              <a:ext cx="447423" cy="400531"/>
            </a:xfrm>
            <a:prstGeom prst="rect">
              <a:avLst/>
            </a:prstGeom>
          </p:spPr>
        </p:pic>
        <p:pic>
          <p:nvPicPr>
            <p:cNvPr id="228" name="Picture 227" descr="A close up of a logo&#10;&#10;Description automatically generated">
              <a:extLst>
                <a:ext uri="{FF2B5EF4-FFF2-40B4-BE49-F238E27FC236}">
                  <a16:creationId xmlns:a16="http://schemas.microsoft.com/office/drawing/2014/main" id="{6B058B8F-EC85-53C8-1FF2-BD3B2E033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4824" y="2426643"/>
              <a:ext cx="649879" cy="365894"/>
            </a:xfrm>
            <a:prstGeom prst="rect">
              <a:avLst/>
            </a:prstGeom>
          </p:spPr>
        </p:pic>
        <p:pic>
          <p:nvPicPr>
            <p:cNvPr id="229" name="Picture 228" descr="A close up of a logo&#10;&#10;Description automatically generated">
              <a:extLst>
                <a:ext uri="{FF2B5EF4-FFF2-40B4-BE49-F238E27FC236}">
                  <a16:creationId xmlns:a16="http://schemas.microsoft.com/office/drawing/2014/main" id="{CD0292D2-948D-0E3B-8B6A-9CA3CEB1D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393" y="3538128"/>
              <a:ext cx="849472" cy="324816"/>
            </a:xfrm>
            <a:prstGeom prst="rect">
              <a:avLst/>
            </a:prstGeom>
          </p:spPr>
        </p:pic>
        <p:pic>
          <p:nvPicPr>
            <p:cNvPr id="230" name="Picture 22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B91653FA-B438-622A-0CF4-80D7E3AEF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206" y="3935053"/>
              <a:ext cx="711856" cy="264231"/>
            </a:xfrm>
            <a:prstGeom prst="rect">
              <a:avLst/>
            </a:prstGeom>
          </p:spPr>
        </p:pic>
        <p:pic>
          <p:nvPicPr>
            <p:cNvPr id="231" name="Picture 230" descr="A picture containing animal&#10;&#10;Description automatically generated">
              <a:extLst>
                <a:ext uri="{FF2B5EF4-FFF2-40B4-BE49-F238E27FC236}">
                  <a16:creationId xmlns:a16="http://schemas.microsoft.com/office/drawing/2014/main" id="{AF731862-29B7-253E-DA99-6B1ECE66D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274" y="1129676"/>
              <a:ext cx="476978" cy="268547"/>
            </a:xfrm>
            <a:prstGeom prst="rect">
              <a:avLst/>
            </a:prstGeom>
          </p:spPr>
        </p:pic>
        <p:pic>
          <p:nvPicPr>
            <p:cNvPr id="232" name="Picture 231" descr="A close up of a logo&#10;&#10;Description automatically generated">
              <a:extLst>
                <a:ext uri="{FF2B5EF4-FFF2-40B4-BE49-F238E27FC236}">
                  <a16:creationId xmlns:a16="http://schemas.microsoft.com/office/drawing/2014/main" id="{3D3330D8-3FA5-1F98-BEC8-8B8B3C0DB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214" y="680098"/>
              <a:ext cx="961774" cy="487347"/>
            </a:xfrm>
            <a:prstGeom prst="rect">
              <a:avLst/>
            </a:prstGeom>
          </p:spPr>
        </p:pic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AF103478-F251-E2CC-053A-B1AE5065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610" y="1063339"/>
              <a:ext cx="1080778" cy="399774"/>
            </a:xfrm>
            <a:prstGeom prst="rect">
              <a:avLst/>
            </a:prstGeom>
          </p:spPr>
        </p:pic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74BABC03-7974-5D59-45FB-FDB32F989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280" y="1827467"/>
              <a:ext cx="608532" cy="462532"/>
            </a:xfrm>
            <a:prstGeom prst="rect">
              <a:avLst/>
            </a:prstGeom>
          </p:spPr>
        </p:pic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E348781D-6448-92DD-A3E2-D90DA61CF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045" y="3424697"/>
              <a:ext cx="744175" cy="381057"/>
            </a:xfrm>
            <a:prstGeom prst="rect">
              <a:avLst/>
            </a:prstGeom>
          </p:spPr>
        </p:pic>
        <p:pic>
          <p:nvPicPr>
            <p:cNvPr id="236" name="Picture 235" descr="A close up of a logo&#10;&#10;Description automatically generated">
              <a:extLst>
                <a:ext uri="{FF2B5EF4-FFF2-40B4-BE49-F238E27FC236}">
                  <a16:creationId xmlns:a16="http://schemas.microsoft.com/office/drawing/2014/main" id="{50F41DDE-3481-6035-96A5-CF193B36F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5389" y="4215169"/>
              <a:ext cx="426346" cy="432073"/>
            </a:xfrm>
            <a:prstGeom prst="rect">
              <a:avLst/>
            </a:prstGeom>
          </p:spPr>
        </p:pic>
        <p:pic>
          <p:nvPicPr>
            <p:cNvPr id="237" name="Picture 236" descr="A close up of a logo&#10;&#10;Description automatically generated">
              <a:extLst>
                <a:ext uri="{FF2B5EF4-FFF2-40B4-BE49-F238E27FC236}">
                  <a16:creationId xmlns:a16="http://schemas.microsoft.com/office/drawing/2014/main" id="{FCA4F24F-E5C8-93F8-46F9-7ADB6CAD4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817" y="3747637"/>
              <a:ext cx="410975" cy="499796"/>
            </a:xfrm>
            <a:prstGeom prst="rect">
              <a:avLst/>
            </a:prstGeom>
          </p:spPr>
        </p:pic>
        <p:pic>
          <p:nvPicPr>
            <p:cNvPr id="238" name="Picture 237" descr="A close up of a logo&#10;&#10;Description automatically generated">
              <a:extLst>
                <a:ext uri="{FF2B5EF4-FFF2-40B4-BE49-F238E27FC236}">
                  <a16:creationId xmlns:a16="http://schemas.microsoft.com/office/drawing/2014/main" id="{70B39074-E7C7-6BE6-70B3-9241AA3CB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454" y="1735246"/>
              <a:ext cx="477446" cy="483861"/>
            </a:xfrm>
            <a:prstGeom prst="rect">
              <a:avLst/>
            </a:prstGeom>
          </p:spPr>
        </p:pic>
        <p:pic>
          <p:nvPicPr>
            <p:cNvPr id="239" name="Picture 238">
              <a:extLst>
                <a:ext uri="{FF2B5EF4-FFF2-40B4-BE49-F238E27FC236}">
                  <a16:creationId xmlns:a16="http://schemas.microsoft.com/office/drawing/2014/main" id="{82F1E7AA-50A8-1160-A1D1-6A8987699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09"/>
            <a:stretch/>
          </p:blipFill>
          <p:spPr>
            <a:xfrm>
              <a:off x="7904199" y="1762425"/>
              <a:ext cx="1171959" cy="253592"/>
            </a:xfrm>
            <a:prstGeom prst="rect">
              <a:avLst/>
            </a:prstGeom>
          </p:spPr>
        </p:pic>
        <p:pic>
          <p:nvPicPr>
            <p:cNvPr id="240" name="Picture 239" descr="A close up of a logo&#10;&#10;Description automatically generated">
              <a:extLst>
                <a:ext uri="{FF2B5EF4-FFF2-40B4-BE49-F238E27FC236}">
                  <a16:creationId xmlns:a16="http://schemas.microsoft.com/office/drawing/2014/main" id="{D6F4487A-F175-5BDD-0EDD-BD229A63F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r="-1" b="6099"/>
            <a:stretch/>
          </p:blipFill>
          <p:spPr>
            <a:xfrm>
              <a:off x="8337682" y="2660530"/>
              <a:ext cx="819125" cy="321345"/>
            </a:xfrm>
            <a:prstGeom prst="rect">
              <a:avLst/>
            </a:prstGeom>
          </p:spPr>
        </p:pic>
        <p:pic>
          <p:nvPicPr>
            <p:cNvPr id="241" name="Picture 240" descr="A close up of a logo&#10;&#10;Description automatically generated">
              <a:extLst>
                <a:ext uri="{FF2B5EF4-FFF2-40B4-BE49-F238E27FC236}">
                  <a16:creationId xmlns:a16="http://schemas.microsoft.com/office/drawing/2014/main" id="{66039222-1EFE-8F7C-FD63-7ED796D1C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569" y="2742162"/>
              <a:ext cx="694645" cy="391099"/>
            </a:xfrm>
            <a:prstGeom prst="rect">
              <a:avLst/>
            </a:prstGeom>
          </p:spPr>
        </p:pic>
        <p:pic>
          <p:nvPicPr>
            <p:cNvPr id="242" name="Picture 241" descr="A close up of a logo&#10;&#10;Description automatically generated">
              <a:extLst>
                <a:ext uri="{FF2B5EF4-FFF2-40B4-BE49-F238E27FC236}">
                  <a16:creationId xmlns:a16="http://schemas.microsoft.com/office/drawing/2014/main" id="{AED95BE0-468D-EDDD-A6BA-0B088F70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142" y="2723655"/>
              <a:ext cx="671294" cy="418110"/>
            </a:xfrm>
            <a:prstGeom prst="rect">
              <a:avLst/>
            </a:prstGeom>
          </p:spPr>
        </p:pic>
        <p:pic>
          <p:nvPicPr>
            <p:cNvPr id="243" name="Picture 24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D28CAC8-8B50-4BF3-D8A4-A5713CD84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177" y="1391354"/>
              <a:ext cx="379193" cy="384287"/>
            </a:xfrm>
            <a:prstGeom prst="rect">
              <a:avLst/>
            </a:prstGeom>
          </p:spPr>
        </p:pic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2A26A837-E235-7B47-442B-23B9F87CE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436" y="1043069"/>
              <a:ext cx="828009" cy="472013"/>
            </a:xfrm>
            <a:prstGeom prst="rect">
              <a:avLst/>
            </a:prstGeom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72F313B8-FFD0-47BD-A973-16C1909F8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552" y="775515"/>
              <a:ext cx="458163" cy="245057"/>
            </a:xfrm>
            <a:prstGeom prst="rect">
              <a:avLst/>
            </a:prstGeom>
          </p:spPr>
        </p:pic>
        <p:pic>
          <p:nvPicPr>
            <p:cNvPr id="246" name="Picture 245">
              <a:extLst>
                <a:ext uri="{FF2B5EF4-FFF2-40B4-BE49-F238E27FC236}">
                  <a16:creationId xmlns:a16="http://schemas.microsoft.com/office/drawing/2014/main" id="{BE921875-439A-E996-974F-278547517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515" y="678668"/>
              <a:ext cx="762981" cy="378726"/>
            </a:xfrm>
            <a:prstGeom prst="rect">
              <a:avLst/>
            </a:prstGeom>
          </p:spPr>
        </p:pic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C8A9ECA7-713B-2882-4CA3-B836D2948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089" y="2487274"/>
              <a:ext cx="1275765" cy="340617"/>
            </a:xfrm>
            <a:prstGeom prst="rect">
              <a:avLst/>
            </a:prstGeom>
          </p:spPr>
        </p:pic>
        <p:pic>
          <p:nvPicPr>
            <p:cNvPr id="248" name="Picture 247" descr="A close up of a device&#10;&#10;Description automatically generated">
              <a:extLst>
                <a:ext uri="{FF2B5EF4-FFF2-40B4-BE49-F238E27FC236}">
                  <a16:creationId xmlns:a16="http://schemas.microsoft.com/office/drawing/2014/main" id="{935801D2-5A02-2205-E5AF-02BD73DB8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5499" y="2562821"/>
              <a:ext cx="574766" cy="485406"/>
            </a:xfrm>
            <a:prstGeom prst="rect">
              <a:avLst/>
            </a:prstGeom>
          </p:spPr>
        </p:pic>
        <p:pic>
          <p:nvPicPr>
            <p:cNvPr id="249" name="Picture 248" descr="A close up of a logo&#10;&#10;Description automatically generated">
              <a:extLst>
                <a:ext uri="{FF2B5EF4-FFF2-40B4-BE49-F238E27FC236}">
                  <a16:creationId xmlns:a16="http://schemas.microsoft.com/office/drawing/2014/main" id="{D775F460-B734-383C-927E-6052A611D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027" y="789301"/>
              <a:ext cx="683872" cy="299789"/>
            </a:xfrm>
            <a:prstGeom prst="rect">
              <a:avLst/>
            </a:prstGeom>
          </p:spPr>
        </p:pic>
        <p:pic>
          <p:nvPicPr>
            <p:cNvPr id="251" name="Picture 250" descr="A close up of a logo&#10;&#10;Description automatically generated">
              <a:extLst>
                <a:ext uri="{FF2B5EF4-FFF2-40B4-BE49-F238E27FC236}">
                  <a16:creationId xmlns:a16="http://schemas.microsoft.com/office/drawing/2014/main" id="{0D0FE2A3-0EB0-E561-2AD0-723122A6E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624" y="714787"/>
              <a:ext cx="379539" cy="456758"/>
            </a:xfrm>
            <a:prstGeom prst="rect">
              <a:avLst/>
            </a:prstGeom>
          </p:spPr>
        </p:pic>
        <p:pic>
          <p:nvPicPr>
            <p:cNvPr id="252" name="Picture 251" descr="A close up of a logo&#10;&#10;Description automatically generated">
              <a:extLst>
                <a:ext uri="{FF2B5EF4-FFF2-40B4-BE49-F238E27FC236}">
                  <a16:creationId xmlns:a16="http://schemas.microsoft.com/office/drawing/2014/main" id="{56BF3B97-5257-71AB-A3A2-90D6AC528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40" y="829098"/>
              <a:ext cx="705660" cy="273923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4CB3CC2E-5E1F-A761-E2E0-81916B9D2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5" t="8721" r="25732" b="62161"/>
            <a:stretch/>
          </p:blipFill>
          <p:spPr>
            <a:xfrm>
              <a:off x="4266031" y="769369"/>
              <a:ext cx="664102" cy="268588"/>
            </a:xfrm>
            <a:prstGeom prst="rect">
              <a:avLst/>
            </a:prstGeom>
          </p:spPr>
        </p:pic>
        <p:pic>
          <p:nvPicPr>
            <p:cNvPr id="254" name="Picture 253" descr="A close up of a logo&#10;&#10;Description automatically generated">
              <a:extLst>
                <a:ext uri="{FF2B5EF4-FFF2-40B4-BE49-F238E27FC236}">
                  <a16:creationId xmlns:a16="http://schemas.microsoft.com/office/drawing/2014/main" id="{DF24207A-33BF-3742-FE3A-C3C04968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370" y="782229"/>
              <a:ext cx="717783" cy="254598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5825F12D-496B-508C-C063-E794728AD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3106" y="755107"/>
              <a:ext cx="355171" cy="359943"/>
            </a:xfrm>
            <a:prstGeom prst="rect">
              <a:avLst/>
            </a:prstGeom>
          </p:spPr>
        </p:pic>
        <p:pic>
          <p:nvPicPr>
            <p:cNvPr id="144" name="Picture 143" descr="A drawing of a person&#10;&#10;Description automatically generated">
              <a:extLst>
                <a:ext uri="{FF2B5EF4-FFF2-40B4-BE49-F238E27FC236}">
                  <a16:creationId xmlns:a16="http://schemas.microsoft.com/office/drawing/2014/main" id="{E3CA495D-D4DA-3821-8553-9C33C9E1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2560" y="759387"/>
              <a:ext cx="425208" cy="341484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9C3741AE-C0F0-A37A-37E6-A5DEBF092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004" y="1095495"/>
              <a:ext cx="524812" cy="233901"/>
            </a:xfrm>
            <a:prstGeom prst="rect">
              <a:avLst/>
            </a:prstGeom>
          </p:spPr>
        </p:pic>
        <p:pic>
          <p:nvPicPr>
            <p:cNvPr id="146" name="Picture 145" descr="A close up of a sign&#10;&#10;Description automatically generated">
              <a:extLst>
                <a:ext uri="{FF2B5EF4-FFF2-40B4-BE49-F238E27FC236}">
                  <a16:creationId xmlns:a16="http://schemas.microsoft.com/office/drawing/2014/main" id="{9A183E90-0D0D-E733-FA66-19520FC6B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741" y="1136438"/>
              <a:ext cx="337396" cy="351386"/>
            </a:xfrm>
            <a:prstGeom prst="rect">
              <a:avLst/>
            </a:prstGeom>
          </p:spPr>
        </p:pic>
        <p:pic>
          <p:nvPicPr>
            <p:cNvPr id="147" name="Picture 146" descr="A close up of a sign&#10;&#10;Description automatically generated">
              <a:extLst>
                <a:ext uri="{FF2B5EF4-FFF2-40B4-BE49-F238E27FC236}">
                  <a16:creationId xmlns:a16="http://schemas.microsoft.com/office/drawing/2014/main" id="{F7AFBFD8-64B3-9ADE-BBF6-40CAB6786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6247" y="1104570"/>
              <a:ext cx="684815" cy="323873"/>
            </a:xfrm>
            <a:prstGeom prst="rect">
              <a:avLst/>
            </a:prstGeom>
          </p:spPr>
        </p:pic>
        <p:pic>
          <p:nvPicPr>
            <p:cNvPr id="148" name="Picture 14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0024B0F-5A56-20EE-1C70-C84FCFC1A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193" y="1197546"/>
              <a:ext cx="295666" cy="224440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A8731D2B-222C-8E63-6B63-17A545EB7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6688" y="1150616"/>
              <a:ext cx="675943" cy="187480"/>
            </a:xfrm>
            <a:prstGeom prst="rect">
              <a:avLst/>
            </a:prstGeom>
          </p:spPr>
        </p:pic>
        <p:pic>
          <p:nvPicPr>
            <p:cNvPr id="150" name="Picture 149" descr="A close up of a sign&#10;&#10;Description automatically generated">
              <a:extLst>
                <a:ext uri="{FF2B5EF4-FFF2-40B4-BE49-F238E27FC236}">
                  <a16:creationId xmlns:a16="http://schemas.microsoft.com/office/drawing/2014/main" id="{0F5DAB21-8C32-FDD7-C955-C059C5F12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408" y="1411897"/>
              <a:ext cx="454560" cy="335031"/>
            </a:xfrm>
            <a:prstGeom prst="rect">
              <a:avLst/>
            </a:prstGeom>
          </p:spPr>
        </p:pic>
        <p:pic>
          <p:nvPicPr>
            <p:cNvPr id="151" name="Picture 150" descr="A close up of a sign&#10;&#10;Description automatically generated">
              <a:extLst>
                <a:ext uri="{FF2B5EF4-FFF2-40B4-BE49-F238E27FC236}">
                  <a16:creationId xmlns:a16="http://schemas.microsoft.com/office/drawing/2014/main" id="{FEBD75FA-7574-DCF2-AA79-8653B8F5D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863" y="1410191"/>
              <a:ext cx="293673" cy="328571"/>
            </a:xfrm>
            <a:prstGeom prst="rect">
              <a:avLst/>
            </a:prstGeom>
          </p:spPr>
        </p:pic>
        <p:pic>
          <p:nvPicPr>
            <p:cNvPr id="152" name="Picture 151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A70C361E-15AC-7061-E86F-5C524DD3C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287" y="1191486"/>
              <a:ext cx="707024" cy="232472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0C47B10C-AE43-8F2F-B53C-A3D51A100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21"/>
            <a:stretch/>
          </p:blipFill>
          <p:spPr>
            <a:xfrm>
              <a:off x="4202177" y="1475442"/>
              <a:ext cx="539626" cy="225816"/>
            </a:xfrm>
            <a:prstGeom prst="rect">
              <a:avLst/>
            </a:prstGeom>
          </p:spPr>
        </p:pic>
        <p:pic>
          <p:nvPicPr>
            <p:cNvPr id="154" name="Picture 153" descr="A close up of a logo&#10;&#10;Description automatically generated">
              <a:extLst>
                <a:ext uri="{FF2B5EF4-FFF2-40B4-BE49-F238E27FC236}">
                  <a16:creationId xmlns:a16="http://schemas.microsoft.com/office/drawing/2014/main" id="{68896431-372C-1B5D-59A8-A661F2FE7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763" y="2251424"/>
              <a:ext cx="524916" cy="182181"/>
            </a:xfrm>
            <a:prstGeom prst="rect">
              <a:avLst/>
            </a:prstGeom>
          </p:spPr>
        </p:pic>
        <p:pic>
          <p:nvPicPr>
            <p:cNvPr id="155" name="Picture 154" descr="A close up of a logo&#10;&#10;Description automatically generated">
              <a:extLst>
                <a:ext uri="{FF2B5EF4-FFF2-40B4-BE49-F238E27FC236}">
                  <a16:creationId xmlns:a16="http://schemas.microsoft.com/office/drawing/2014/main" id="{AC6CA4CD-245A-FD54-6BAB-D4A900872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060" y="2296580"/>
              <a:ext cx="694972" cy="201231"/>
            </a:xfrm>
            <a:prstGeom prst="rect">
              <a:avLst/>
            </a:prstGeom>
          </p:spPr>
        </p:pic>
        <p:pic>
          <p:nvPicPr>
            <p:cNvPr id="156" name="Picture 155" descr="A drawing of a face&#10;&#10;Description automatically generated">
              <a:extLst>
                <a:ext uri="{FF2B5EF4-FFF2-40B4-BE49-F238E27FC236}">
                  <a16:creationId xmlns:a16="http://schemas.microsoft.com/office/drawing/2014/main" id="{D8437282-2AD5-DD52-5965-3EECF3FBC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229" y="2200000"/>
              <a:ext cx="667909" cy="203589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E6125583-74A3-9553-86A1-131DE5EDA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972" y="2450375"/>
              <a:ext cx="637445" cy="363527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44FFFCF0-8691-DD78-6D46-A1D10DA30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459" y="2868426"/>
              <a:ext cx="639410" cy="211591"/>
            </a:xfrm>
            <a:prstGeom prst="rect">
              <a:avLst/>
            </a:prstGeom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8B719FE6-5DA1-1DFC-D9A5-F0B71BCC9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009" y="1506233"/>
              <a:ext cx="361649" cy="297982"/>
            </a:xfrm>
            <a:prstGeom prst="rect">
              <a:avLst/>
            </a:prstGeom>
          </p:spPr>
        </p:pic>
        <p:pic>
          <p:nvPicPr>
            <p:cNvPr id="256" name="Picture 255">
              <a:extLst>
                <a:ext uri="{FF2B5EF4-FFF2-40B4-BE49-F238E27FC236}">
                  <a16:creationId xmlns:a16="http://schemas.microsoft.com/office/drawing/2014/main" id="{28E0BC04-5AFE-3543-8199-A1B921B31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479" y="1508327"/>
              <a:ext cx="854296" cy="215961"/>
            </a:xfrm>
            <a:prstGeom prst="rect">
              <a:avLst/>
            </a:prstGeom>
          </p:spPr>
        </p:pic>
        <p:pic>
          <p:nvPicPr>
            <p:cNvPr id="257" name="Picture 256" descr="A close up of a logo&#10;&#10;Description automatically generated">
              <a:extLst>
                <a:ext uri="{FF2B5EF4-FFF2-40B4-BE49-F238E27FC236}">
                  <a16:creationId xmlns:a16="http://schemas.microsoft.com/office/drawing/2014/main" id="{DF78585A-0652-474A-65BC-2E769D15C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516" y="1485526"/>
              <a:ext cx="738119" cy="164822"/>
            </a:xfrm>
            <a:prstGeom prst="rect">
              <a:avLst/>
            </a:prstGeom>
          </p:spPr>
        </p:pic>
        <p:pic>
          <p:nvPicPr>
            <p:cNvPr id="258" name="Picture 257" descr="A close up of a sign&#10;&#10;Description automatically generated">
              <a:extLst>
                <a:ext uri="{FF2B5EF4-FFF2-40B4-BE49-F238E27FC236}">
                  <a16:creationId xmlns:a16="http://schemas.microsoft.com/office/drawing/2014/main" id="{E2099039-82ED-C9CD-C84E-596B4BE3A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475" y="2140067"/>
              <a:ext cx="361258" cy="351722"/>
            </a:xfrm>
            <a:prstGeom prst="rect">
              <a:avLst/>
            </a:prstGeom>
          </p:spPr>
        </p:pic>
        <p:pic>
          <p:nvPicPr>
            <p:cNvPr id="259" name="Picture 258" descr="A close up of a sign&#10;&#10;Description automatically generated">
              <a:extLst>
                <a:ext uri="{FF2B5EF4-FFF2-40B4-BE49-F238E27FC236}">
                  <a16:creationId xmlns:a16="http://schemas.microsoft.com/office/drawing/2014/main" id="{80312589-79E8-9FF4-1279-D2F8D20D8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8112" y="1771467"/>
              <a:ext cx="361258" cy="279213"/>
            </a:xfrm>
            <a:prstGeom prst="rect">
              <a:avLst/>
            </a:prstGeom>
          </p:spPr>
        </p:pic>
        <p:pic>
          <p:nvPicPr>
            <p:cNvPr id="260" name="Picture 259" descr="A close up of a logo&#10;&#10;Description automatically generated">
              <a:extLst>
                <a:ext uri="{FF2B5EF4-FFF2-40B4-BE49-F238E27FC236}">
                  <a16:creationId xmlns:a16="http://schemas.microsoft.com/office/drawing/2014/main" id="{03945351-BA2D-17D2-3F0F-72E8251DB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2267" y="3107653"/>
              <a:ext cx="658448" cy="192421"/>
            </a:xfrm>
            <a:prstGeom prst="rect">
              <a:avLst/>
            </a:prstGeom>
          </p:spPr>
        </p:pic>
        <p:pic>
          <p:nvPicPr>
            <p:cNvPr id="261" name="Picture 260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25BCFD5-B706-BE65-51F0-24E1C927F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9781" y="3345654"/>
              <a:ext cx="711857" cy="188983"/>
            </a:xfrm>
            <a:prstGeom prst="rect">
              <a:avLst/>
            </a:prstGeom>
          </p:spPr>
        </p:pic>
        <p:pic>
          <p:nvPicPr>
            <p:cNvPr id="262" name="Picture 26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8D7449E-6D53-776B-7D54-97C801F7A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937" y="1791142"/>
              <a:ext cx="325029" cy="382649"/>
            </a:xfrm>
            <a:prstGeom prst="rect">
              <a:avLst/>
            </a:prstGeom>
          </p:spPr>
        </p:pic>
        <p:pic>
          <p:nvPicPr>
            <p:cNvPr id="263" name="Picture 262" descr="A drawing of a face&#10;&#10;Description automatically generated">
              <a:extLst>
                <a:ext uri="{FF2B5EF4-FFF2-40B4-BE49-F238E27FC236}">
                  <a16:creationId xmlns:a16="http://schemas.microsoft.com/office/drawing/2014/main" id="{6DE052B5-2A74-39A4-FD5A-D1A516B7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969" y="2251679"/>
              <a:ext cx="673742" cy="211261"/>
            </a:xfrm>
            <a:prstGeom prst="rect">
              <a:avLst/>
            </a:prstGeom>
          </p:spPr>
        </p:pic>
        <p:pic>
          <p:nvPicPr>
            <p:cNvPr id="264" name="Picture 263" descr="A close up of a logo&#10;&#10;Description automatically generated">
              <a:extLst>
                <a:ext uri="{FF2B5EF4-FFF2-40B4-BE49-F238E27FC236}">
                  <a16:creationId xmlns:a16="http://schemas.microsoft.com/office/drawing/2014/main" id="{38A8BDA9-22F1-7C47-204F-6A5233646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260" y="2597287"/>
              <a:ext cx="687226" cy="225769"/>
            </a:xfrm>
            <a:prstGeom prst="rect">
              <a:avLst/>
            </a:prstGeom>
          </p:spPr>
        </p:pic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BA077DBE-2F98-9642-3A55-142CEBB07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27"/>
            <a:stretch/>
          </p:blipFill>
          <p:spPr>
            <a:xfrm>
              <a:off x="7401799" y="2232354"/>
              <a:ext cx="464029" cy="276714"/>
            </a:xfrm>
            <a:prstGeom prst="rect">
              <a:avLst/>
            </a:prstGeom>
          </p:spPr>
        </p:pic>
        <p:pic>
          <p:nvPicPr>
            <p:cNvPr id="266" name="Picture 265" descr="A close up of a logo&#10;&#10;Description automatically generated">
              <a:extLst>
                <a:ext uri="{FF2B5EF4-FFF2-40B4-BE49-F238E27FC236}">
                  <a16:creationId xmlns:a16="http://schemas.microsoft.com/office/drawing/2014/main" id="{61317158-424B-28B0-EE7A-51630F649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009" y="3240837"/>
              <a:ext cx="671513" cy="211610"/>
            </a:xfrm>
            <a:prstGeom prst="rect">
              <a:avLst/>
            </a:prstGeom>
          </p:spPr>
        </p:pic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60BCFFE7-D4F2-DDBD-9E7F-C47DA9CE8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997" y="2000428"/>
              <a:ext cx="873199" cy="220249"/>
            </a:xfrm>
            <a:prstGeom prst="rect">
              <a:avLst/>
            </a:prstGeom>
          </p:spPr>
        </p:pic>
        <p:pic>
          <p:nvPicPr>
            <p:cNvPr id="268" name="Picture 267" descr="A close up of a logo&#10;&#10;Description automatically generated">
              <a:extLst>
                <a:ext uri="{FF2B5EF4-FFF2-40B4-BE49-F238E27FC236}">
                  <a16:creationId xmlns:a16="http://schemas.microsoft.com/office/drawing/2014/main" id="{84F967E9-4429-F7D3-1E77-189E475F1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928" y="1852188"/>
              <a:ext cx="320518" cy="324825"/>
            </a:xfrm>
            <a:prstGeom prst="rect">
              <a:avLst/>
            </a:prstGeom>
          </p:spPr>
        </p:pic>
        <p:pic>
          <p:nvPicPr>
            <p:cNvPr id="269" name="Picture 268" descr="A close up of a sign&#10;&#10;Description automatically generated">
              <a:extLst>
                <a:ext uri="{FF2B5EF4-FFF2-40B4-BE49-F238E27FC236}">
                  <a16:creationId xmlns:a16="http://schemas.microsoft.com/office/drawing/2014/main" id="{581B011D-2FD5-924B-3085-E8735E0D0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258" y="1971330"/>
              <a:ext cx="532393" cy="175892"/>
            </a:xfrm>
            <a:prstGeom prst="rect">
              <a:avLst/>
            </a:prstGeom>
          </p:spPr>
        </p:pic>
        <p:pic>
          <p:nvPicPr>
            <p:cNvPr id="270" name="Picture 269">
              <a:extLst>
                <a:ext uri="{FF2B5EF4-FFF2-40B4-BE49-F238E27FC236}">
                  <a16:creationId xmlns:a16="http://schemas.microsoft.com/office/drawing/2014/main" id="{A416E4DC-425A-85B3-25F3-A5C4EE303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183" y="1821795"/>
              <a:ext cx="399165" cy="209286"/>
            </a:xfrm>
            <a:prstGeom prst="rect">
              <a:avLst/>
            </a:prstGeom>
          </p:spPr>
        </p:pic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238F8EC0-427A-FFE3-1299-5C53733CB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079" y="2082269"/>
              <a:ext cx="471366" cy="204728"/>
            </a:xfrm>
            <a:prstGeom prst="rect">
              <a:avLst/>
            </a:prstGeom>
          </p:spPr>
        </p:pic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0408A9D2-7860-932F-917E-F1E68CFF6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962" y="1920694"/>
              <a:ext cx="589114" cy="398020"/>
            </a:xfrm>
            <a:prstGeom prst="rect">
              <a:avLst/>
            </a:prstGeom>
          </p:spPr>
        </p:pic>
        <p:pic>
          <p:nvPicPr>
            <p:cNvPr id="273" name="Picture 27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1EB0F-2272-54EF-8D55-527404A47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479" y="2111544"/>
              <a:ext cx="652586" cy="238823"/>
            </a:xfrm>
            <a:prstGeom prst="rect">
              <a:avLst/>
            </a:prstGeom>
          </p:spPr>
        </p:pic>
        <p:pic>
          <p:nvPicPr>
            <p:cNvPr id="274" name="Picture 273" descr="A close up of a logo&#10;&#10;Description automatically generated">
              <a:extLst>
                <a:ext uri="{FF2B5EF4-FFF2-40B4-BE49-F238E27FC236}">
                  <a16:creationId xmlns:a16="http://schemas.microsoft.com/office/drawing/2014/main" id="{F0677F1E-DAC4-DE75-6A98-A28B81B86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841" y="4238736"/>
              <a:ext cx="797421" cy="178265"/>
            </a:xfrm>
            <a:prstGeom prst="rect">
              <a:avLst/>
            </a:prstGeom>
          </p:spPr>
        </p:pic>
        <p:pic>
          <p:nvPicPr>
            <p:cNvPr id="275" name="Picture 274">
              <a:extLst>
                <a:ext uri="{FF2B5EF4-FFF2-40B4-BE49-F238E27FC236}">
                  <a16:creationId xmlns:a16="http://schemas.microsoft.com/office/drawing/2014/main" id="{30B9E64F-EDFC-8575-FA37-3C2E0E212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2280" y="4728703"/>
              <a:ext cx="584687" cy="225502"/>
            </a:xfrm>
            <a:prstGeom prst="rect">
              <a:avLst/>
            </a:prstGeom>
          </p:spPr>
        </p:pic>
        <p:pic>
          <p:nvPicPr>
            <p:cNvPr id="276" name="Picture 275" descr="A close up of a logo&#10;&#10;Description automatically generated">
              <a:extLst>
                <a:ext uri="{FF2B5EF4-FFF2-40B4-BE49-F238E27FC236}">
                  <a16:creationId xmlns:a16="http://schemas.microsoft.com/office/drawing/2014/main" id="{10CB77AC-6621-11C0-7E1E-B8AA6ECC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461" y="3761904"/>
              <a:ext cx="372772" cy="396765"/>
            </a:xfrm>
            <a:prstGeom prst="rect">
              <a:avLst/>
            </a:prstGeom>
          </p:spPr>
        </p:pic>
        <p:pic>
          <p:nvPicPr>
            <p:cNvPr id="277" name="Picture 276" descr="A close up of a sign&#10;&#10;Description automatically generated">
              <a:extLst>
                <a:ext uri="{FF2B5EF4-FFF2-40B4-BE49-F238E27FC236}">
                  <a16:creationId xmlns:a16="http://schemas.microsoft.com/office/drawing/2014/main" id="{7CF652D6-DED9-04E6-F2FD-3CAB56E33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887" y="4656971"/>
              <a:ext cx="325333" cy="275753"/>
            </a:xfrm>
            <a:prstGeom prst="rect">
              <a:avLst/>
            </a:prstGeom>
          </p:spPr>
        </p:pic>
        <p:pic>
          <p:nvPicPr>
            <p:cNvPr id="278" name="Picture 277" descr="A close up of a logo&#10;&#10;Description automatically generated">
              <a:extLst>
                <a:ext uri="{FF2B5EF4-FFF2-40B4-BE49-F238E27FC236}">
                  <a16:creationId xmlns:a16="http://schemas.microsoft.com/office/drawing/2014/main" id="{467D7F70-3600-911E-209F-6AC4446CC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412" y="3843488"/>
              <a:ext cx="378536" cy="367456"/>
            </a:xfrm>
            <a:prstGeom prst="rect">
              <a:avLst/>
            </a:prstGeom>
          </p:spPr>
        </p:pic>
        <p:pic>
          <p:nvPicPr>
            <p:cNvPr id="279" name="Picture 278" descr="A close up of a logo&#10;&#10;Description automatically generated">
              <a:extLst>
                <a:ext uri="{FF2B5EF4-FFF2-40B4-BE49-F238E27FC236}">
                  <a16:creationId xmlns:a16="http://schemas.microsoft.com/office/drawing/2014/main" id="{7C3A36FF-CF83-80CD-8EE2-5464F3D93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2511" y="3739171"/>
              <a:ext cx="477399" cy="434223"/>
            </a:xfrm>
            <a:prstGeom prst="rect">
              <a:avLst/>
            </a:prstGeom>
          </p:spPr>
        </p:pic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BDB3F375-13E2-F575-09CE-0F7510AAA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501" y="4216958"/>
              <a:ext cx="545060" cy="248256"/>
            </a:xfrm>
            <a:prstGeom prst="rect">
              <a:avLst/>
            </a:prstGeom>
          </p:spPr>
        </p:pic>
        <p:pic>
          <p:nvPicPr>
            <p:cNvPr id="281" name="Picture 280" descr="A picture containing queen&#10;&#10;Description automatically generated">
              <a:extLst>
                <a:ext uri="{FF2B5EF4-FFF2-40B4-BE49-F238E27FC236}">
                  <a16:creationId xmlns:a16="http://schemas.microsoft.com/office/drawing/2014/main" id="{446FE1A1-211B-720D-4031-76A22DA72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323" y="1866972"/>
              <a:ext cx="363255" cy="367416"/>
            </a:xfrm>
            <a:prstGeom prst="rect">
              <a:avLst/>
            </a:prstGeom>
          </p:spPr>
        </p:pic>
        <p:pic>
          <p:nvPicPr>
            <p:cNvPr id="282" name="Picture 281" descr="A close up of a logo&#10;&#10;Description automatically generated">
              <a:extLst>
                <a:ext uri="{FF2B5EF4-FFF2-40B4-BE49-F238E27FC236}">
                  <a16:creationId xmlns:a16="http://schemas.microsoft.com/office/drawing/2014/main" id="{EC34BD32-FD1F-7E39-FAEA-B7E28CAB6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092" y="2330386"/>
              <a:ext cx="591971" cy="155380"/>
            </a:xfrm>
            <a:prstGeom prst="rect">
              <a:avLst/>
            </a:prstGeom>
          </p:spPr>
        </p:pic>
        <p:pic>
          <p:nvPicPr>
            <p:cNvPr id="283" name="Picture 28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2A2131E-60E3-09C2-A839-D6D6D935D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157" y="2317552"/>
              <a:ext cx="437755" cy="415334"/>
            </a:xfrm>
            <a:prstGeom prst="rect">
              <a:avLst/>
            </a:prstGeom>
          </p:spPr>
        </p:pic>
        <p:pic>
          <p:nvPicPr>
            <p:cNvPr id="284" name="Picture 283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1DCE6351-1350-F4B8-EEF4-D5006D34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377" y="2919142"/>
              <a:ext cx="351559" cy="356283"/>
            </a:xfrm>
            <a:prstGeom prst="rect">
              <a:avLst/>
            </a:prstGeom>
          </p:spPr>
        </p:pic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C7CBCD39-A391-CA78-8DAF-C31B4D795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967" y="2708731"/>
              <a:ext cx="640368" cy="156550"/>
            </a:xfrm>
            <a:prstGeom prst="rect">
              <a:avLst/>
            </a:prstGeom>
          </p:spPr>
        </p:pic>
        <p:pic>
          <p:nvPicPr>
            <p:cNvPr id="286" name="Picture 285" descr="A close up of a sign&#10;&#10;Description automatically generated">
              <a:extLst>
                <a:ext uri="{FF2B5EF4-FFF2-40B4-BE49-F238E27FC236}">
                  <a16:creationId xmlns:a16="http://schemas.microsoft.com/office/drawing/2014/main" id="{6217331B-1C0C-A7A6-CC5D-B797240A0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1073" y="2774147"/>
              <a:ext cx="722676" cy="155982"/>
            </a:xfrm>
            <a:prstGeom prst="rect">
              <a:avLst/>
            </a:prstGeom>
          </p:spPr>
        </p:pic>
        <p:pic>
          <p:nvPicPr>
            <p:cNvPr id="287" name="Picture 286" descr="A close up of a clock&#10;&#10;Description automatically generated">
              <a:extLst>
                <a:ext uri="{FF2B5EF4-FFF2-40B4-BE49-F238E27FC236}">
                  <a16:creationId xmlns:a16="http://schemas.microsoft.com/office/drawing/2014/main" id="{F4045898-E4D6-7792-AF54-CCC136B5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141" y="2920466"/>
              <a:ext cx="691813" cy="132552"/>
            </a:xfrm>
            <a:prstGeom prst="rect">
              <a:avLst/>
            </a:prstGeom>
          </p:spPr>
        </p:pic>
        <p:pic>
          <p:nvPicPr>
            <p:cNvPr id="288" name="Picture 287" descr="A picture containing gambling house, room&#10;&#10;Description automatically generated">
              <a:extLst>
                <a:ext uri="{FF2B5EF4-FFF2-40B4-BE49-F238E27FC236}">
                  <a16:creationId xmlns:a16="http://schemas.microsoft.com/office/drawing/2014/main" id="{076E3731-FF35-8818-81E1-9F0091A7B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819" y="4595727"/>
              <a:ext cx="340085" cy="358478"/>
            </a:xfrm>
            <a:prstGeom prst="rect">
              <a:avLst/>
            </a:prstGeom>
          </p:spPr>
        </p:pic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C94FADE7-7C68-D8E3-D8F0-65D7AD0F0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486" y="4689487"/>
              <a:ext cx="1275614" cy="274220"/>
            </a:xfrm>
            <a:prstGeom prst="rect">
              <a:avLst/>
            </a:prstGeom>
          </p:spPr>
        </p:pic>
        <p:pic>
          <p:nvPicPr>
            <p:cNvPr id="290" name="Picture 289" descr="A close up of a logo&#10;&#10;Description automatically generated">
              <a:extLst>
                <a:ext uri="{FF2B5EF4-FFF2-40B4-BE49-F238E27FC236}">
                  <a16:creationId xmlns:a16="http://schemas.microsoft.com/office/drawing/2014/main" id="{26847688-BDB5-AF40-5B9F-84B97C8E4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604" y="4176137"/>
              <a:ext cx="810963" cy="381453"/>
            </a:xfrm>
            <a:prstGeom prst="rect">
              <a:avLst/>
            </a:prstGeom>
          </p:spPr>
        </p:pic>
        <p:pic>
          <p:nvPicPr>
            <p:cNvPr id="291" name="Picture 290">
              <a:extLst>
                <a:ext uri="{FF2B5EF4-FFF2-40B4-BE49-F238E27FC236}">
                  <a16:creationId xmlns:a16="http://schemas.microsoft.com/office/drawing/2014/main" id="{B7E0F9EC-B7F9-09D6-295E-F26AC046D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169" y="4675296"/>
              <a:ext cx="989537" cy="270193"/>
            </a:xfrm>
            <a:prstGeom prst="rect">
              <a:avLst/>
            </a:prstGeom>
          </p:spPr>
        </p:pic>
        <p:pic>
          <p:nvPicPr>
            <p:cNvPr id="292" name="Picture 291" descr="A picture containing indoor, computer, object&#10;&#10;Description automatically generated">
              <a:extLst>
                <a:ext uri="{FF2B5EF4-FFF2-40B4-BE49-F238E27FC236}">
                  <a16:creationId xmlns:a16="http://schemas.microsoft.com/office/drawing/2014/main" id="{4091C973-C38A-0C9C-8306-C3145E4A0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795" y="4127060"/>
              <a:ext cx="1052871" cy="219549"/>
            </a:xfrm>
            <a:prstGeom prst="rect">
              <a:avLst/>
            </a:prstGeom>
          </p:spPr>
        </p:pic>
        <p:pic>
          <p:nvPicPr>
            <p:cNvPr id="293" name="Picture 292">
              <a:extLst>
                <a:ext uri="{FF2B5EF4-FFF2-40B4-BE49-F238E27FC236}">
                  <a16:creationId xmlns:a16="http://schemas.microsoft.com/office/drawing/2014/main" id="{FD255052-76EE-A104-CD17-26FA2349B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206" y="4377363"/>
              <a:ext cx="1364828" cy="219549"/>
            </a:xfrm>
            <a:prstGeom prst="rect">
              <a:avLst/>
            </a:prstGeom>
          </p:spPr>
        </p:pic>
        <p:pic>
          <p:nvPicPr>
            <p:cNvPr id="294" name="Picture 293" descr="A close up of a sign&#10;&#10;Description automatically generated">
              <a:extLst>
                <a:ext uri="{FF2B5EF4-FFF2-40B4-BE49-F238E27FC236}">
                  <a16:creationId xmlns:a16="http://schemas.microsoft.com/office/drawing/2014/main" id="{DBE35A2F-2304-9724-265D-8E943C967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626" y="4627666"/>
              <a:ext cx="351402" cy="356123"/>
            </a:xfrm>
            <a:prstGeom prst="rect">
              <a:avLst/>
            </a:prstGeom>
          </p:spPr>
        </p:pic>
        <p:pic>
          <p:nvPicPr>
            <p:cNvPr id="295" name="Picture 294" descr="A close up of a sign&#10;&#10;Description automatically generated">
              <a:extLst>
                <a:ext uri="{FF2B5EF4-FFF2-40B4-BE49-F238E27FC236}">
                  <a16:creationId xmlns:a16="http://schemas.microsoft.com/office/drawing/2014/main" id="{7AD63AC4-2936-6494-C070-1E02A51E0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489" y="4259171"/>
              <a:ext cx="337956" cy="342494"/>
            </a:xfrm>
            <a:prstGeom prst="rect">
              <a:avLst/>
            </a:prstGeom>
          </p:spPr>
        </p:pic>
        <p:pic>
          <p:nvPicPr>
            <p:cNvPr id="296" name="Picture 295" descr="A drawing of a face&#10;&#10;Description automatically generated">
              <a:extLst>
                <a:ext uri="{FF2B5EF4-FFF2-40B4-BE49-F238E27FC236}">
                  <a16:creationId xmlns:a16="http://schemas.microsoft.com/office/drawing/2014/main" id="{2FCC9B9F-112B-738A-BE18-A513DAF75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406" y="3092358"/>
              <a:ext cx="506765" cy="228920"/>
            </a:xfrm>
            <a:prstGeom prst="rect">
              <a:avLst/>
            </a:prstGeom>
          </p:spPr>
        </p:pic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47370A3E-CC28-0128-201A-B4DBF2A12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58" y="3126154"/>
              <a:ext cx="298833" cy="302846"/>
            </a:xfrm>
            <a:prstGeom prst="rect">
              <a:avLst/>
            </a:prstGeom>
          </p:spPr>
        </p:pic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EC0C096D-3722-CC5C-E9B4-87DF16A5B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3889" y="3251933"/>
              <a:ext cx="821721" cy="211940"/>
            </a:xfrm>
            <a:prstGeom prst="rect">
              <a:avLst/>
            </a:prstGeom>
          </p:spPr>
        </p:pic>
        <p:pic>
          <p:nvPicPr>
            <p:cNvPr id="299" name="Picture 298">
              <a:extLst>
                <a:ext uri="{FF2B5EF4-FFF2-40B4-BE49-F238E27FC236}">
                  <a16:creationId xmlns:a16="http://schemas.microsoft.com/office/drawing/2014/main" id="{49703096-F421-7615-91D5-95A61E3B2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5" r="63720"/>
            <a:stretch/>
          </p:blipFill>
          <p:spPr>
            <a:xfrm>
              <a:off x="5459775" y="3002428"/>
              <a:ext cx="310875" cy="435199"/>
            </a:xfrm>
            <a:prstGeom prst="rect">
              <a:avLst/>
            </a:prstGeom>
          </p:spPr>
        </p:pic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B8724CAD-7ED0-A670-33A3-1FE26CC61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809" y="3084585"/>
              <a:ext cx="640368" cy="317582"/>
            </a:xfrm>
            <a:prstGeom prst="rect">
              <a:avLst/>
            </a:prstGeom>
          </p:spPr>
        </p:pic>
        <p:pic>
          <p:nvPicPr>
            <p:cNvPr id="301" name="Picture 300" descr="A picture containing photo&#10;&#10;Description automatically generated">
              <a:extLst>
                <a:ext uri="{FF2B5EF4-FFF2-40B4-BE49-F238E27FC236}">
                  <a16:creationId xmlns:a16="http://schemas.microsoft.com/office/drawing/2014/main" id="{76778C04-E271-BA4F-4F9D-1506B7EE7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490" y="2987742"/>
              <a:ext cx="442804" cy="356283"/>
            </a:xfrm>
            <a:prstGeom prst="rect">
              <a:avLst/>
            </a:prstGeom>
          </p:spPr>
        </p:pic>
        <p:pic>
          <p:nvPicPr>
            <p:cNvPr id="302" name="Picture 301">
              <a:extLst>
                <a:ext uri="{FF2B5EF4-FFF2-40B4-BE49-F238E27FC236}">
                  <a16:creationId xmlns:a16="http://schemas.microsoft.com/office/drawing/2014/main" id="{9C04C5CE-C665-0821-3950-EDB159CA2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159" y="3371534"/>
              <a:ext cx="431711" cy="283015"/>
            </a:xfrm>
            <a:prstGeom prst="rect">
              <a:avLst/>
            </a:prstGeom>
          </p:spPr>
        </p:pic>
        <p:pic>
          <p:nvPicPr>
            <p:cNvPr id="303" name="Picture 302">
              <a:extLst>
                <a:ext uri="{FF2B5EF4-FFF2-40B4-BE49-F238E27FC236}">
                  <a16:creationId xmlns:a16="http://schemas.microsoft.com/office/drawing/2014/main" id="{A90AA8F5-2360-96F9-8377-ECDFB1152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214" y="3482247"/>
              <a:ext cx="714172" cy="206952"/>
            </a:xfrm>
            <a:prstGeom prst="rect">
              <a:avLst/>
            </a:prstGeom>
          </p:spPr>
        </p:pic>
        <p:pic>
          <p:nvPicPr>
            <p:cNvPr id="304" name="Picture 303" descr="A sign lit up at night&#10;&#10;Description automatically generated">
              <a:extLst>
                <a:ext uri="{FF2B5EF4-FFF2-40B4-BE49-F238E27FC236}">
                  <a16:creationId xmlns:a16="http://schemas.microsoft.com/office/drawing/2014/main" id="{9D8DA0B3-B828-D2F1-D7B7-F323F14BE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785" y="3558799"/>
              <a:ext cx="980721" cy="256425"/>
            </a:xfrm>
            <a:prstGeom prst="rect">
              <a:avLst/>
            </a:prstGeom>
          </p:spPr>
        </p:pic>
        <p:pic>
          <p:nvPicPr>
            <p:cNvPr id="305" name="Picture 304">
              <a:extLst>
                <a:ext uri="{FF2B5EF4-FFF2-40B4-BE49-F238E27FC236}">
                  <a16:creationId xmlns:a16="http://schemas.microsoft.com/office/drawing/2014/main" id="{278E6537-253E-9388-581E-D2B7D0966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663" y="3912715"/>
              <a:ext cx="378536" cy="383621"/>
            </a:xfrm>
            <a:prstGeom prst="rect">
              <a:avLst/>
            </a:prstGeom>
          </p:spPr>
        </p:pic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C3D4E645-8B7B-AB2B-9958-2C6B05ECC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874" y="1042067"/>
              <a:ext cx="656811" cy="340617"/>
            </a:xfrm>
            <a:prstGeom prst="rect">
              <a:avLst/>
            </a:prstGeom>
          </p:spPr>
        </p:pic>
        <p:pic>
          <p:nvPicPr>
            <p:cNvPr id="307" name="Picture 306" descr="A close up of a sign&#10;&#10;Description automatically generated">
              <a:extLst>
                <a:ext uri="{FF2B5EF4-FFF2-40B4-BE49-F238E27FC236}">
                  <a16:creationId xmlns:a16="http://schemas.microsoft.com/office/drawing/2014/main" id="{F905027C-BFD5-1A64-2FDD-1863B1FFF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534" y="1409997"/>
              <a:ext cx="382981" cy="388127"/>
            </a:xfrm>
            <a:prstGeom prst="rect">
              <a:avLst/>
            </a:prstGeom>
          </p:spPr>
        </p:pic>
        <p:pic>
          <p:nvPicPr>
            <p:cNvPr id="308" name="Picture 307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1B36CDBE-B7E9-B3DB-5FA9-F0A111DCF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261" y="4444349"/>
              <a:ext cx="938151" cy="541610"/>
            </a:xfrm>
            <a:prstGeom prst="rect">
              <a:avLst/>
            </a:prstGeom>
          </p:spPr>
        </p:pic>
        <p:pic>
          <p:nvPicPr>
            <p:cNvPr id="309" name="Picture 30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1D28D48-05BD-E897-F429-98F93D56B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579" y="747157"/>
              <a:ext cx="616304" cy="371616"/>
            </a:xfrm>
            <a:prstGeom prst="rect">
              <a:avLst/>
            </a:prstGeom>
          </p:spPr>
        </p:pic>
        <p:pic>
          <p:nvPicPr>
            <p:cNvPr id="310" name="Picture 309" descr="A picture containing object, clock, train, red&#10;&#10;Description automatically generated">
              <a:extLst>
                <a:ext uri="{FF2B5EF4-FFF2-40B4-BE49-F238E27FC236}">
                  <a16:creationId xmlns:a16="http://schemas.microsoft.com/office/drawing/2014/main" id="{CAFB56A3-BEC8-933B-4D7D-D23C833E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942" y="1820473"/>
              <a:ext cx="665359" cy="186138"/>
            </a:xfrm>
            <a:prstGeom prst="rect">
              <a:avLst/>
            </a:prstGeom>
          </p:spPr>
        </p:pic>
        <p:pic>
          <p:nvPicPr>
            <p:cNvPr id="311" name="Picture 3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9508260E-528D-1E6A-5A86-5955F1EAB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421" y="3406550"/>
              <a:ext cx="493413" cy="327188"/>
            </a:xfrm>
            <a:prstGeom prst="rect">
              <a:avLst/>
            </a:prstGeom>
          </p:spPr>
        </p:pic>
        <p:pic>
          <p:nvPicPr>
            <p:cNvPr id="312" name="Picture 311" descr="A close up of a sign&#10;&#10;Description automatically generated">
              <a:extLst>
                <a:ext uri="{FF2B5EF4-FFF2-40B4-BE49-F238E27FC236}">
                  <a16:creationId xmlns:a16="http://schemas.microsoft.com/office/drawing/2014/main" id="{44B9851B-4695-D750-14AB-F34B1285A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759" y="2528108"/>
              <a:ext cx="356656" cy="343173"/>
            </a:xfrm>
            <a:prstGeom prst="rect">
              <a:avLst/>
            </a:prstGeom>
          </p:spPr>
        </p:pic>
        <p:pic>
          <p:nvPicPr>
            <p:cNvPr id="313" name="Picture 312" descr="Logo&#10;&#10;Description automatically generated">
              <a:extLst>
                <a:ext uri="{FF2B5EF4-FFF2-40B4-BE49-F238E27FC236}">
                  <a16:creationId xmlns:a16="http://schemas.microsoft.com/office/drawing/2014/main" id="{EA0CBBCA-D895-2795-5B12-70026D1D2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499" y="2391188"/>
              <a:ext cx="426868" cy="312208"/>
            </a:xfrm>
            <a:prstGeom prst="rect">
              <a:avLst/>
            </a:prstGeom>
          </p:spPr>
        </p:pic>
        <p:pic>
          <p:nvPicPr>
            <p:cNvPr id="314" name="Picture 313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39B4541-5BA5-0117-5283-E13BA597B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328" y="2931730"/>
              <a:ext cx="722579" cy="268328"/>
            </a:xfrm>
            <a:prstGeom prst="rect">
              <a:avLst/>
            </a:prstGeom>
          </p:spPr>
        </p:pic>
        <p:pic>
          <p:nvPicPr>
            <p:cNvPr id="315" name="Picture 31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9B97B77-3342-31FD-A30C-7528BAC35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18" y="3270230"/>
              <a:ext cx="752605" cy="207983"/>
            </a:xfrm>
            <a:prstGeom prst="rect">
              <a:avLst/>
            </a:prstGeom>
          </p:spPr>
        </p:pic>
        <p:pic>
          <p:nvPicPr>
            <p:cNvPr id="316" name="Picture 315" descr="A close up of a logo&#10;&#10;Description automatically generated">
              <a:extLst>
                <a:ext uri="{FF2B5EF4-FFF2-40B4-BE49-F238E27FC236}">
                  <a16:creationId xmlns:a16="http://schemas.microsoft.com/office/drawing/2014/main" id="{3379DF87-B164-8141-91A5-E78FE0893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283" y="4528137"/>
              <a:ext cx="441785" cy="414456"/>
            </a:xfrm>
            <a:prstGeom prst="rect">
              <a:avLst/>
            </a:prstGeom>
          </p:spPr>
        </p:pic>
        <p:pic>
          <p:nvPicPr>
            <p:cNvPr id="317" name="Picture 316">
              <a:extLst>
                <a:ext uri="{FF2B5EF4-FFF2-40B4-BE49-F238E27FC236}">
                  <a16:creationId xmlns:a16="http://schemas.microsoft.com/office/drawing/2014/main" id="{40EC4F86-BD4F-B987-4064-302C0F244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5"/>
            <a:stretch/>
          </p:blipFill>
          <p:spPr>
            <a:xfrm>
              <a:off x="3066041" y="4200742"/>
              <a:ext cx="650693" cy="459867"/>
            </a:xfrm>
            <a:prstGeom prst="rect">
              <a:avLst/>
            </a:prstGeom>
          </p:spPr>
        </p:pic>
        <p:pic>
          <p:nvPicPr>
            <p:cNvPr id="318" name="Picture 317" descr="A close up of a logo&#10;&#10;Description automatically generated">
              <a:extLst>
                <a:ext uri="{FF2B5EF4-FFF2-40B4-BE49-F238E27FC236}">
                  <a16:creationId xmlns:a16="http://schemas.microsoft.com/office/drawing/2014/main" id="{7AAAF0B6-0264-0602-1C95-B6CDFFDE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009" y="4321166"/>
              <a:ext cx="351422" cy="350207"/>
            </a:xfrm>
            <a:prstGeom prst="rect">
              <a:avLst/>
            </a:prstGeom>
          </p:spPr>
        </p:pic>
        <p:pic>
          <p:nvPicPr>
            <p:cNvPr id="319" name="Picture 318" descr="A close up of a sign&#10;&#10;Description automatically generated">
              <a:extLst>
                <a:ext uri="{FF2B5EF4-FFF2-40B4-BE49-F238E27FC236}">
                  <a16:creationId xmlns:a16="http://schemas.microsoft.com/office/drawing/2014/main" id="{4C094713-E9DE-4CAF-1A39-866F2F96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293" y="3843644"/>
              <a:ext cx="337550" cy="342086"/>
            </a:xfrm>
            <a:prstGeom prst="rect">
              <a:avLst/>
            </a:prstGeom>
          </p:spPr>
        </p:pic>
        <p:pic>
          <p:nvPicPr>
            <p:cNvPr id="320" name="Picture 31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BA74B4-A26D-E0ED-1E03-3C82AA3C2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103" y="4778291"/>
              <a:ext cx="751054" cy="161607"/>
            </a:xfrm>
            <a:prstGeom prst="rect">
              <a:avLst/>
            </a:prstGeom>
          </p:spPr>
        </p:pic>
        <p:pic>
          <p:nvPicPr>
            <p:cNvPr id="321" name="Picture 320" descr="Icon&#10;&#10;Description automatically generated">
              <a:extLst>
                <a:ext uri="{FF2B5EF4-FFF2-40B4-BE49-F238E27FC236}">
                  <a16:creationId xmlns:a16="http://schemas.microsoft.com/office/drawing/2014/main" id="{EC0843C5-81AC-1B3D-38C7-E1D8A319B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353" y="4575722"/>
              <a:ext cx="336095" cy="446377"/>
            </a:xfrm>
            <a:prstGeom prst="rect">
              <a:avLst/>
            </a:prstGeom>
          </p:spPr>
        </p:pic>
        <p:pic>
          <p:nvPicPr>
            <p:cNvPr id="322" name="Picture 32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D336A83-A16C-198A-5CFE-5B99D586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790" y="3036770"/>
              <a:ext cx="587553" cy="188883"/>
            </a:xfrm>
            <a:prstGeom prst="rect">
              <a:avLst/>
            </a:prstGeom>
          </p:spPr>
        </p:pic>
        <p:pic>
          <p:nvPicPr>
            <p:cNvPr id="323" name="Picture 322" descr="A picture containing text, device, meter, gauge&#10;&#10;Description automatically generated">
              <a:extLst>
                <a:ext uri="{FF2B5EF4-FFF2-40B4-BE49-F238E27FC236}">
                  <a16:creationId xmlns:a16="http://schemas.microsoft.com/office/drawing/2014/main" id="{EA7E7F3B-098D-6BD5-1991-295DB511A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390" y="4380748"/>
              <a:ext cx="327449" cy="307192"/>
            </a:xfrm>
            <a:prstGeom prst="rect">
              <a:avLst/>
            </a:prstGeom>
          </p:spPr>
        </p:pic>
        <p:pic>
          <p:nvPicPr>
            <p:cNvPr id="324" name="Picture 32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6209B2F-5A42-F13A-E6E5-843528EC6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429" y="3840305"/>
              <a:ext cx="407095" cy="401974"/>
            </a:xfrm>
            <a:prstGeom prst="rect">
              <a:avLst/>
            </a:prstGeom>
          </p:spPr>
        </p:pic>
        <p:pic>
          <p:nvPicPr>
            <p:cNvPr id="325" name="Picture 324" descr="Logo, company name&#10;&#10;Description automatically generated">
              <a:extLst>
                <a:ext uri="{FF2B5EF4-FFF2-40B4-BE49-F238E27FC236}">
                  <a16:creationId xmlns:a16="http://schemas.microsoft.com/office/drawing/2014/main" id="{D6FD3D15-1BA4-DD28-1421-B1A68A78B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384" y="3553031"/>
              <a:ext cx="534140" cy="356093"/>
            </a:xfrm>
            <a:prstGeom prst="rect">
              <a:avLst/>
            </a:prstGeom>
          </p:spPr>
        </p:pic>
        <p:pic>
          <p:nvPicPr>
            <p:cNvPr id="326" name="Picture 325" descr="Logo&#10;&#10;Description automatically generated">
              <a:extLst>
                <a:ext uri="{FF2B5EF4-FFF2-40B4-BE49-F238E27FC236}">
                  <a16:creationId xmlns:a16="http://schemas.microsoft.com/office/drawing/2014/main" id="{9A96155D-E12D-66C0-B0A5-B60CECD7A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9350" y="3375333"/>
              <a:ext cx="599192" cy="571230"/>
            </a:xfrm>
            <a:prstGeom prst="rect">
              <a:avLst/>
            </a:prstGeom>
          </p:spPr>
        </p:pic>
        <p:pic>
          <p:nvPicPr>
            <p:cNvPr id="327" name="Picture 326" descr="Logo, company name&#10;&#10;Description automatically generated">
              <a:extLst>
                <a:ext uri="{FF2B5EF4-FFF2-40B4-BE49-F238E27FC236}">
                  <a16:creationId xmlns:a16="http://schemas.microsoft.com/office/drawing/2014/main" id="{FA350768-4828-29BA-E642-F19F79314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228" y="3887536"/>
              <a:ext cx="476029" cy="334885"/>
            </a:xfrm>
            <a:prstGeom prst="rect">
              <a:avLst/>
            </a:prstGeom>
          </p:spPr>
        </p:pic>
        <p:pic>
          <p:nvPicPr>
            <p:cNvPr id="328" name="Picture 327" descr="A person with collar shirt&#10;&#10;Description automatically generated">
              <a:extLst>
                <a:ext uri="{FF2B5EF4-FFF2-40B4-BE49-F238E27FC236}">
                  <a16:creationId xmlns:a16="http://schemas.microsoft.com/office/drawing/2014/main" id="{E5410D8B-752F-D743-A02A-80DBC076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3"/>
            <a:stretch/>
          </p:blipFill>
          <p:spPr>
            <a:xfrm>
              <a:off x="7059823" y="3643330"/>
              <a:ext cx="618492" cy="595193"/>
            </a:xfrm>
            <a:prstGeom prst="rect">
              <a:avLst/>
            </a:prstGeom>
          </p:spPr>
        </p:pic>
        <p:pic>
          <p:nvPicPr>
            <p:cNvPr id="329" name="Picture 328" descr="Logo, company name&#10;&#10;Description automatically generated">
              <a:extLst>
                <a:ext uri="{FF2B5EF4-FFF2-40B4-BE49-F238E27FC236}">
                  <a16:creationId xmlns:a16="http://schemas.microsoft.com/office/drawing/2014/main" id="{7EEA98F9-10A6-4247-6F89-89598908F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3814" y="3731964"/>
              <a:ext cx="518780" cy="514604"/>
            </a:xfrm>
            <a:prstGeom prst="rect">
              <a:avLst/>
            </a:prstGeom>
          </p:spPr>
        </p:pic>
        <p:pic>
          <p:nvPicPr>
            <p:cNvPr id="330" name="Picture 32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C6EDC601-7A66-903D-97D0-B5796B9A6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192" y="3972996"/>
              <a:ext cx="1014982" cy="157722"/>
            </a:xfrm>
            <a:prstGeom prst="rect">
              <a:avLst/>
            </a:prstGeom>
          </p:spPr>
        </p:pic>
        <p:pic>
          <p:nvPicPr>
            <p:cNvPr id="331" name="Picture 330">
              <a:extLst>
                <a:ext uri="{FF2B5EF4-FFF2-40B4-BE49-F238E27FC236}">
                  <a16:creationId xmlns:a16="http://schemas.microsoft.com/office/drawing/2014/main" id="{4639B821-EF57-073F-3AC0-44F78EEBB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960" y="3387599"/>
              <a:ext cx="351560" cy="321216"/>
            </a:xfrm>
            <a:prstGeom prst="rect">
              <a:avLst/>
            </a:prstGeom>
          </p:spPr>
        </p:pic>
        <p:pic>
          <p:nvPicPr>
            <p:cNvPr id="332" name="Picture 331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E52CB75D-5372-D9C2-0D4D-2E71AEE27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863" y="3410226"/>
              <a:ext cx="565729" cy="282053"/>
            </a:xfrm>
            <a:prstGeom prst="rect">
              <a:avLst/>
            </a:prstGeom>
          </p:spPr>
        </p:pic>
        <p:pic>
          <p:nvPicPr>
            <p:cNvPr id="333" name="Picture 332" descr="Icon&#10;&#10;Description automatically generated">
              <a:extLst>
                <a:ext uri="{FF2B5EF4-FFF2-40B4-BE49-F238E27FC236}">
                  <a16:creationId xmlns:a16="http://schemas.microsoft.com/office/drawing/2014/main" id="{DCE7344A-D713-B181-8F55-3076743F9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35" y="3151449"/>
              <a:ext cx="814075" cy="128008"/>
            </a:xfrm>
            <a:prstGeom prst="rect">
              <a:avLst/>
            </a:prstGeom>
          </p:spPr>
        </p:pic>
        <p:pic>
          <p:nvPicPr>
            <p:cNvPr id="334" name="Picture 333" descr="Logo&#10;&#10;Description automatically generated">
              <a:extLst>
                <a:ext uri="{FF2B5EF4-FFF2-40B4-BE49-F238E27FC236}">
                  <a16:creationId xmlns:a16="http://schemas.microsoft.com/office/drawing/2014/main" id="{25E4FC10-4BE7-3105-52E2-4D6D42FFB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931" y="2834456"/>
              <a:ext cx="613049" cy="186788"/>
            </a:xfrm>
            <a:prstGeom prst="rect">
              <a:avLst/>
            </a:prstGeom>
          </p:spPr>
        </p:pic>
        <p:pic>
          <p:nvPicPr>
            <p:cNvPr id="335" name="Picture 334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452B1E62-DADC-6FBC-83EB-074F61ADC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545" y="2405811"/>
              <a:ext cx="322439" cy="399019"/>
            </a:xfrm>
            <a:prstGeom prst="rect">
              <a:avLst/>
            </a:prstGeom>
          </p:spPr>
        </p:pic>
        <p:pic>
          <p:nvPicPr>
            <p:cNvPr id="336" name="Picture 335" descr="Text, logo, company name, whiteboard&#10;&#10;Description automatically generated">
              <a:extLst>
                <a:ext uri="{FF2B5EF4-FFF2-40B4-BE49-F238E27FC236}">
                  <a16:creationId xmlns:a16="http://schemas.microsoft.com/office/drawing/2014/main" id="{5C36674D-EF13-4AC6-7B00-C9BE7999D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996" y="2387639"/>
              <a:ext cx="420764" cy="291946"/>
            </a:xfrm>
            <a:prstGeom prst="rect">
              <a:avLst/>
            </a:prstGeom>
          </p:spPr>
        </p:pic>
        <p:pic>
          <p:nvPicPr>
            <p:cNvPr id="337" name="Picture 33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689612A-03CD-ED5B-87E9-ED1896EAA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353" y="2657310"/>
              <a:ext cx="261745" cy="343431"/>
            </a:xfrm>
            <a:prstGeom prst="rect">
              <a:avLst/>
            </a:prstGeom>
          </p:spPr>
        </p:pic>
        <p:pic>
          <p:nvPicPr>
            <p:cNvPr id="338" name="Picture 33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6E11A4C0-E16F-1DF2-8417-B4B16F273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036" y="1344657"/>
              <a:ext cx="435854" cy="435854"/>
            </a:xfrm>
            <a:prstGeom prst="rect">
              <a:avLst/>
            </a:prstGeom>
          </p:spPr>
        </p:pic>
        <p:pic>
          <p:nvPicPr>
            <p:cNvPr id="339" name="Picture 338">
              <a:extLst>
                <a:ext uri="{FF2B5EF4-FFF2-40B4-BE49-F238E27FC236}">
                  <a16:creationId xmlns:a16="http://schemas.microsoft.com/office/drawing/2014/main" id="{067E7854-C798-78CF-1A88-99FA6F85F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457" y="1834765"/>
              <a:ext cx="758047" cy="96753"/>
            </a:xfrm>
            <a:prstGeom prst="rect">
              <a:avLst/>
            </a:prstGeom>
          </p:spPr>
        </p:pic>
        <p:pic>
          <p:nvPicPr>
            <p:cNvPr id="340" name="Picture 339" descr="A close up of a sign&#10;&#10;Description automatically generated">
              <a:extLst>
                <a:ext uri="{FF2B5EF4-FFF2-40B4-BE49-F238E27FC236}">
                  <a16:creationId xmlns:a16="http://schemas.microsoft.com/office/drawing/2014/main" id="{DA4969BE-5D06-8921-FB73-E148282AA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073" y="1581160"/>
              <a:ext cx="717783" cy="217946"/>
            </a:xfrm>
            <a:prstGeom prst="rect">
              <a:avLst/>
            </a:prstGeom>
          </p:spPr>
        </p:pic>
        <p:pic>
          <p:nvPicPr>
            <p:cNvPr id="341" name="Picture 340" descr="Arrow&#10;&#10;Description automatically generated with medium confidence">
              <a:extLst>
                <a:ext uri="{FF2B5EF4-FFF2-40B4-BE49-F238E27FC236}">
                  <a16:creationId xmlns:a16="http://schemas.microsoft.com/office/drawing/2014/main" id="{9865F13E-DFC7-281E-2CF9-2A50C4EBC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697" y="1811131"/>
              <a:ext cx="387728" cy="3315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551</Words>
  <Application>Microsoft Office PowerPoint</Application>
  <PresentationFormat>Custom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StarSymbol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Hendry</dc:creator>
  <cp:lastModifiedBy>Martin Hendry</cp:lastModifiedBy>
  <cp:revision>45</cp:revision>
  <dcterms:modified xsi:type="dcterms:W3CDTF">2022-12-11T14:12:36Z</dcterms:modified>
</cp:coreProperties>
</file>