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9.jpg" ContentType="image/png"/>
  <Override PartName="/ppt/media/image66.jpg" ContentType="image/png"/>
  <Override PartName="/ppt/media/image7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1881-C125-4EE8-A318-51CBC7406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E84E0-9119-4D58-BA35-35FACB126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84D5-8901-474A-9FFB-E7451B1C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ADEA-A54B-4607-BE55-50D97D9A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EFF3-8E06-4E6C-BAE2-70ABB5C5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78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EC1-0175-482A-A136-1A7A468A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809F-2ACC-4E9C-8064-7B9085BE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67CB-F42A-4711-B4D7-ADB17CC0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A8C7-859E-4AEF-B0C9-0F9926C6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F2A6-4581-428B-B8F9-58AFDD88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0832B-CC68-4ACD-8AAD-2A9F7074C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5AC8A-E55F-4186-A73B-CFEC6133A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5E55-2935-46CC-997A-DFE7C8D2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BE396-E104-4C57-B142-179F0C4E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0177-5F7A-40DD-AE9B-3538A740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52D0-4B57-4BE5-A013-23D5624D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9DE4-5A16-44F6-8A50-A15CE8735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6BA45-32E8-4955-85E7-A8D7CDA3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5FC5-440B-4650-A41B-B409803C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18227-148D-4572-BBA5-6C7EC956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7081-94DF-41D4-AD8D-09DBBF56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28D33-C25D-42F0-9AF8-0D8DBE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6B32-A82B-45C3-9B20-7EE3A121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A8F7-7B13-4E66-81BE-8E017054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C715-3CF4-4C2B-90B4-7DFAA91A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7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0B38-375E-4265-BBD2-F4B640DB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B12D-9774-44FE-B0C7-A3197CCBC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8452D-0869-4133-90AB-712017F2B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B85FD-FC86-4D02-96D7-5401141C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1C8CD-8625-40EE-B735-BC6A3F67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9BAB-AA95-4FF5-A431-36E89D2A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1B74-A1E6-47E6-BEE4-B98346B6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9A61C-A938-40E0-B33A-81AFD841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19981-F415-4311-B7F9-924566A9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8E69D-65BB-4140-9346-EBA20247D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DE300-959D-4E96-9B9D-E3D8B022B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C0F0F-A873-4943-906B-063C4D91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F9DBD-63D3-464E-AB61-1C087A2B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AD1B9-4F11-4646-99CC-ED0699CC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925D-8D5B-421D-8BAF-AF90F57C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701C0-48FD-4EBB-85EA-9F39D68F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B7BA8-B492-4689-8E5B-054BB1CF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2D30F-42CE-47FF-B4FA-4FB2CD91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0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02954-6ED6-46A9-97D2-D1A94B6E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D9C46-61E7-48A1-B58B-1DB61793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F833-AA10-436E-9CFB-2E3209EC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4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4D8C-E30D-496E-88F3-3E45131F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D8D1-BE03-484C-8F79-5AD14D91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E0C8A-CBC9-484A-8DD8-C2A4B0687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D42FC-9A39-477E-9216-F8D70536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9D306-ECBB-412D-8016-B26E2659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A7E-F7CA-4A48-BBA5-E6052028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0500-DF2A-4C4D-ABAF-15563BEA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2B221-8C4E-40E3-9092-4760ED2FD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CDD5A-6764-460A-ABFD-6CBA93B1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E4067-13D4-4867-94E4-AD58C22B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E8867-CD79-47AC-8187-F272CF0F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68CC-F46D-4A76-BA8D-B51D14F1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1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BBD32-0B75-4848-945F-20DE3F38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7009B-4814-4312-8167-0DCA5A24D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CE67-456F-4097-B47B-7C2C658E1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864A-CDAA-4053-8186-C425E3979B2F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795F-A1FC-46CF-9EA5-FBA1AA8F1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5908-5225-466A-9C53-55539C10D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117" Type="http://schemas.openxmlformats.org/officeDocument/2006/relationships/image" Target="../media/image116.png"/><Relationship Id="rId21" Type="http://schemas.openxmlformats.org/officeDocument/2006/relationships/image" Target="../media/image20.jpg"/><Relationship Id="rId42" Type="http://schemas.openxmlformats.org/officeDocument/2006/relationships/image" Target="../media/image41.jp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gif"/><Relationship Id="rId112" Type="http://schemas.openxmlformats.org/officeDocument/2006/relationships/image" Target="../media/image111.png"/><Relationship Id="rId133" Type="http://schemas.openxmlformats.org/officeDocument/2006/relationships/image" Target="../media/image132.png"/><Relationship Id="rId138" Type="http://schemas.openxmlformats.org/officeDocument/2006/relationships/image" Target="../media/image137.jpg"/><Relationship Id="rId16" Type="http://schemas.openxmlformats.org/officeDocument/2006/relationships/image" Target="../media/image15.jpg"/><Relationship Id="rId107" Type="http://schemas.openxmlformats.org/officeDocument/2006/relationships/image" Target="../media/image106.jp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jpg"/><Relationship Id="rId74" Type="http://schemas.openxmlformats.org/officeDocument/2006/relationships/image" Target="../media/image73.jpg"/><Relationship Id="rId79" Type="http://schemas.openxmlformats.org/officeDocument/2006/relationships/image" Target="../media/image78.png"/><Relationship Id="rId102" Type="http://schemas.openxmlformats.org/officeDocument/2006/relationships/image" Target="../media/image101.jpg"/><Relationship Id="rId123" Type="http://schemas.openxmlformats.org/officeDocument/2006/relationships/image" Target="../media/image122.png"/><Relationship Id="rId128" Type="http://schemas.openxmlformats.org/officeDocument/2006/relationships/image" Target="../media/image127.png"/><Relationship Id="rId5" Type="http://schemas.openxmlformats.org/officeDocument/2006/relationships/image" Target="../media/image4.jpeg"/><Relationship Id="rId90" Type="http://schemas.openxmlformats.org/officeDocument/2006/relationships/image" Target="../media/image89.jpg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gif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134" Type="http://schemas.openxmlformats.org/officeDocument/2006/relationships/image" Target="../media/image133.png"/><Relationship Id="rId139" Type="http://schemas.openxmlformats.org/officeDocument/2006/relationships/image" Target="../media/image13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jpg"/><Relationship Id="rId121" Type="http://schemas.openxmlformats.org/officeDocument/2006/relationships/image" Target="../media/image120.jpg"/><Relationship Id="rId142" Type="http://schemas.openxmlformats.org/officeDocument/2006/relationships/image" Target="../media/image141.png"/><Relationship Id="rId3" Type="http://schemas.openxmlformats.org/officeDocument/2006/relationships/image" Target="../media/image2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gif"/><Relationship Id="rId46" Type="http://schemas.openxmlformats.org/officeDocument/2006/relationships/image" Target="../media/image45.jpg"/><Relationship Id="rId59" Type="http://schemas.openxmlformats.org/officeDocument/2006/relationships/image" Target="../media/image58.png"/><Relationship Id="rId67" Type="http://schemas.openxmlformats.org/officeDocument/2006/relationships/image" Target="../media/image66.jpg"/><Relationship Id="rId103" Type="http://schemas.openxmlformats.org/officeDocument/2006/relationships/image" Target="../media/image102.jpg"/><Relationship Id="rId108" Type="http://schemas.openxmlformats.org/officeDocument/2006/relationships/image" Target="../media/image107.png"/><Relationship Id="rId116" Type="http://schemas.openxmlformats.org/officeDocument/2006/relationships/image" Target="../media/image115.png"/><Relationship Id="rId124" Type="http://schemas.openxmlformats.org/officeDocument/2006/relationships/image" Target="../media/image123.png"/><Relationship Id="rId129" Type="http://schemas.openxmlformats.org/officeDocument/2006/relationships/image" Target="../media/image128.jpg"/><Relationship Id="rId137" Type="http://schemas.openxmlformats.org/officeDocument/2006/relationships/image" Target="../media/image136.jpg"/><Relationship Id="rId20" Type="http://schemas.openxmlformats.org/officeDocument/2006/relationships/image" Target="../media/image19.jpg"/><Relationship Id="rId41" Type="http://schemas.openxmlformats.org/officeDocument/2006/relationships/image" Target="../media/image40.jp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jpg"/><Relationship Id="rId111" Type="http://schemas.openxmlformats.org/officeDocument/2006/relationships/image" Target="../media/image110.png"/><Relationship Id="rId132" Type="http://schemas.openxmlformats.org/officeDocument/2006/relationships/image" Target="../media/image131.jpg"/><Relationship Id="rId140" Type="http://schemas.openxmlformats.org/officeDocument/2006/relationships/image" Target="../media/image1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jpg"/><Relationship Id="rId57" Type="http://schemas.openxmlformats.org/officeDocument/2006/relationships/image" Target="../media/image56.png"/><Relationship Id="rId106" Type="http://schemas.openxmlformats.org/officeDocument/2006/relationships/image" Target="../media/image105.jp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127" Type="http://schemas.openxmlformats.org/officeDocument/2006/relationships/image" Target="../media/image126.png"/><Relationship Id="rId10" Type="http://schemas.openxmlformats.org/officeDocument/2006/relationships/image" Target="../media/image9.jp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jpg"/><Relationship Id="rId65" Type="http://schemas.openxmlformats.org/officeDocument/2006/relationships/image" Target="../media/image64.png"/><Relationship Id="rId73" Type="http://schemas.openxmlformats.org/officeDocument/2006/relationships/image" Target="../media/image72.jp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jpg"/><Relationship Id="rId130" Type="http://schemas.openxmlformats.org/officeDocument/2006/relationships/image" Target="../media/image129.jpg"/><Relationship Id="rId135" Type="http://schemas.openxmlformats.org/officeDocument/2006/relationships/image" Target="../media/image13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jp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jp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141" Type="http://schemas.openxmlformats.org/officeDocument/2006/relationships/image" Target="../media/image140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jpg"/><Relationship Id="rId66" Type="http://schemas.openxmlformats.org/officeDocument/2006/relationships/image" Target="../media/image65.png"/><Relationship Id="rId87" Type="http://schemas.openxmlformats.org/officeDocument/2006/relationships/image" Target="../media/image86.gif"/><Relationship Id="rId110" Type="http://schemas.openxmlformats.org/officeDocument/2006/relationships/image" Target="../media/image109.jpg"/><Relationship Id="rId115" Type="http://schemas.openxmlformats.org/officeDocument/2006/relationships/image" Target="../media/image114.png"/><Relationship Id="rId131" Type="http://schemas.openxmlformats.org/officeDocument/2006/relationships/image" Target="../media/image130.jpg"/><Relationship Id="rId136" Type="http://schemas.openxmlformats.org/officeDocument/2006/relationships/image" Target="../media/image135.png"/><Relationship Id="rId61" Type="http://schemas.openxmlformats.org/officeDocument/2006/relationships/image" Target="../media/image60.png"/><Relationship Id="rId82" Type="http://schemas.openxmlformats.org/officeDocument/2006/relationships/image" Target="../media/image81.gif"/><Relationship Id="rId19" Type="http://schemas.openxmlformats.org/officeDocument/2006/relationships/image" Target="../media/image18.jpg"/><Relationship Id="rId14" Type="http://schemas.openxmlformats.org/officeDocument/2006/relationships/image" Target="../media/image13.png"/><Relationship Id="rId30" Type="http://schemas.openxmlformats.org/officeDocument/2006/relationships/image" Target="../media/image29.jpg"/><Relationship Id="rId35" Type="http://schemas.openxmlformats.org/officeDocument/2006/relationships/image" Target="../media/image34.gif"/><Relationship Id="rId56" Type="http://schemas.openxmlformats.org/officeDocument/2006/relationships/image" Target="../media/image55.jp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>
            <a:extLst>
              <a:ext uri="{FF2B5EF4-FFF2-40B4-BE49-F238E27FC236}">
                <a16:creationId xmlns:a16="http://schemas.microsoft.com/office/drawing/2014/main" id="{05D54BBC-17F8-418E-84F8-C43A6D12A5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47662" y="7152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112" name="TextShape 1">
            <a:extLst>
              <a:ext uri="{FF2B5EF4-FFF2-40B4-BE49-F238E27FC236}">
                <a16:creationId xmlns:a16="http://schemas.microsoft.com/office/drawing/2014/main" id="{F843B54D-7D99-4172-9716-A5A69C1FC450}"/>
              </a:ext>
            </a:extLst>
          </p:cNvPr>
          <p:cNvSpPr txBox="1"/>
          <p:nvPr/>
        </p:nvSpPr>
        <p:spPr>
          <a:xfrm>
            <a:off x="2456842" y="146998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Picture 113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0810A9B7-DD9D-42A6-B774-51E972823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" y="70288"/>
            <a:ext cx="1106026" cy="79683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D485F39-CEC5-B6A0-437D-AD74AFC8ED18}"/>
              </a:ext>
            </a:extLst>
          </p:cNvPr>
          <p:cNvGrpSpPr/>
          <p:nvPr/>
        </p:nvGrpSpPr>
        <p:grpSpPr>
          <a:xfrm>
            <a:off x="1318114" y="863018"/>
            <a:ext cx="9816870" cy="5847984"/>
            <a:chOff x="2153515" y="678668"/>
            <a:chExt cx="7678160" cy="4343431"/>
          </a:xfrm>
        </p:grpSpPr>
        <p:pic>
          <p:nvPicPr>
            <p:cNvPr id="3" name="Picture 2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ED814E7-D4DA-6D40-A20E-F0467DC1A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477" y="1746928"/>
              <a:ext cx="363847" cy="363847"/>
            </a:xfrm>
            <a:prstGeom prst="rect">
              <a:avLst/>
            </a:prstGeom>
          </p:spPr>
        </p:pic>
        <p:pic>
          <p:nvPicPr>
            <p:cNvPr id="4" name="Picture 3" descr="Graphical user interface, logo&#10;&#10;Description automatically generated">
              <a:extLst>
                <a:ext uri="{FF2B5EF4-FFF2-40B4-BE49-F238E27FC236}">
                  <a16:creationId xmlns:a16="http://schemas.microsoft.com/office/drawing/2014/main" id="{50F31F0E-4E40-F131-F1E9-C7ACFD2AD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"/>
            <a:stretch/>
          </p:blipFill>
          <p:spPr>
            <a:xfrm>
              <a:off x="5917309" y="3726872"/>
              <a:ext cx="1155442" cy="285594"/>
            </a:xfrm>
            <a:prstGeom prst="rect">
              <a:avLst/>
            </a:prstGeom>
          </p:spPr>
        </p:pic>
        <p:pic>
          <p:nvPicPr>
            <p:cNvPr id="5" name="Picture 4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1804A04C-FB25-D359-2D33-50E1D6D13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463" y="2234608"/>
              <a:ext cx="556737" cy="338530"/>
            </a:xfrm>
            <a:prstGeom prst="rect">
              <a:avLst/>
            </a:prstGeom>
          </p:spPr>
        </p:pic>
        <p:pic>
          <p:nvPicPr>
            <p:cNvPr id="6" name="Picture 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7377E2C-0EC5-C497-6D69-3A9B14088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018" y="4204347"/>
              <a:ext cx="1088657" cy="591762"/>
            </a:xfrm>
            <a:prstGeom prst="rect">
              <a:avLst/>
            </a:prstGeom>
          </p:spPr>
        </p:pic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FEB77A4-A228-B056-F4D2-DE8D36B1C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967" y="4269277"/>
              <a:ext cx="474773" cy="481151"/>
            </a:xfrm>
            <a:prstGeom prst="rect">
              <a:avLst/>
            </a:prstGeom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6764016B-6C28-E640-88EB-9EB755C29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368" y="2356663"/>
              <a:ext cx="640369" cy="3255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32D830-C125-26C2-8F76-5DBF1C218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320" y="1354516"/>
              <a:ext cx="433408" cy="351386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6E9AF01F-8294-1D2F-8535-56AF7C6F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756" y="711051"/>
              <a:ext cx="497033" cy="5037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7E787B-7345-8DDE-495D-E180299DA5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r="15758"/>
            <a:stretch/>
          </p:blipFill>
          <p:spPr>
            <a:xfrm>
              <a:off x="5817068" y="1144621"/>
              <a:ext cx="379193" cy="3702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B7F6A5-6772-2B0E-4725-B4EB5A8E8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7"/>
            <a:stretch/>
          </p:blipFill>
          <p:spPr>
            <a:xfrm>
              <a:off x="4433454" y="1008881"/>
              <a:ext cx="447423" cy="400531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3E6CB9C3-D220-DB8C-0349-067261BDD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4824" y="2426643"/>
              <a:ext cx="649879" cy="365894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A5E99626-CCC5-6F0C-3766-128856AAE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393" y="3538128"/>
              <a:ext cx="849472" cy="324816"/>
            </a:xfrm>
            <a:prstGeom prst="rect">
              <a:avLst/>
            </a:prstGeom>
          </p:spPr>
        </p:pic>
        <p:pic>
          <p:nvPicPr>
            <p:cNvPr id="15" name="Picture 1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B9ED20A3-1179-632E-112C-A863EFE25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206" y="3935053"/>
              <a:ext cx="711856" cy="264231"/>
            </a:xfrm>
            <a:prstGeom prst="rect">
              <a:avLst/>
            </a:prstGeom>
          </p:spPr>
        </p:pic>
        <p:pic>
          <p:nvPicPr>
            <p:cNvPr id="16" name="Picture 15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07E4D618-8FB6-F121-FBEE-3881416EC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274" y="1129676"/>
              <a:ext cx="476978" cy="268547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65EEB51F-E275-1DD8-DB8D-912F3FD4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214" y="680098"/>
              <a:ext cx="961774" cy="48734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C12504-0561-CF48-2A52-5A11BFA56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610" y="1063339"/>
              <a:ext cx="1080778" cy="3997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BB59DB-F23C-57BE-2505-1E9F85B2C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280" y="1827467"/>
              <a:ext cx="608532" cy="4625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F2AC384-D6FB-7586-5F40-575168778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045" y="3424697"/>
              <a:ext cx="744175" cy="381057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A54E90F5-9E48-0E31-0608-271ED756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389" y="4215169"/>
              <a:ext cx="426346" cy="432073"/>
            </a:xfrm>
            <a:prstGeom prst="rect">
              <a:avLst/>
            </a:prstGeom>
          </p:spPr>
        </p:pic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AC321814-98E9-5690-4A3C-EB7895831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817" y="3747637"/>
              <a:ext cx="410975" cy="499796"/>
            </a:xfrm>
            <a:prstGeom prst="rect">
              <a:avLst/>
            </a:prstGeom>
          </p:spPr>
        </p:pic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B481AD51-7967-1A3C-0320-4D7D88135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454" y="1735246"/>
              <a:ext cx="477446" cy="48386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6B00243-C9B3-DFC0-EE19-80BC31FAC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09"/>
            <a:stretch/>
          </p:blipFill>
          <p:spPr>
            <a:xfrm>
              <a:off x="7904199" y="1762425"/>
              <a:ext cx="1171959" cy="253592"/>
            </a:xfrm>
            <a:prstGeom prst="rect">
              <a:avLst/>
            </a:prstGeom>
          </p:spPr>
        </p:pic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E41C5B0E-6C9E-17F0-A79B-D21DE96F88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r="-1" b="6099"/>
            <a:stretch/>
          </p:blipFill>
          <p:spPr>
            <a:xfrm>
              <a:off x="8337682" y="2660530"/>
              <a:ext cx="819125" cy="321345"/>
            </a:xfrm>
            <a:prstGeom prst="rect">
              <a:avLst/>
            </a:prstGeom>
          </p:spPr>
        </p:pic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688F61A5-DF33-1ABF-EAF5-0FFAFEF2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569" y="2742162"/>
              <a:ext cx="694645" cy="391099"/>
            </a:xfrm>
            <a:prstGeom prst="rect">
              <a:avLst/>
            </a:prstGeom>
          </p:spPr>
        </p:pic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3C321002-4B2D-4F1F-1E58-FE14941CB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142" y="2723655"/>
              <a:ext cx="671294" cy="418110"/>
            </a:xfrm>
            <a:prstGeom prst="rect">
              <a:avLst/>
            </a:prstGeom>
          </p:spPr>
        </p:pic>
        <p:pic>
          <p:nvPicPr>
            <p:cNvPr id="28" name="Picture 2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E9206D6-A66B-986F-1793-ED000701F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177" y="1391354"/>
              <a:ext cx="379193" cy="38428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3501A5-86B6-95F5-AE26-06B755947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436" y="1043069"/>
              <a:ext cx="828009" cy="47201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5F9697-FB1E-85B5-37A2-18535FAF4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552" y="775515"/>
              <a:ext cx="458163" cy="24505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A694D93-4985-11A2-3C13-FBD9FA4B0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515" y="678668"/>
              <a:ext cx="762981" cy="378726"/>
            </a:xfrm>
            <a:prstGeom prst="rect">
              <a:avLst/>
            </a:prstGeom>
          </p:spPr>
        </p:pic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FD942B1C-617C-9533-C0B6-CC0F78F4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089" y="2487274"/>
              <a:ext cx="1275765" cy="340617"/>
            </a:xfrm>
            <a:prstGeom prst="rect">
              <a:avLst/>
            </a:prstGeom>
          </p:spPr>
        </p:pic>
        <p:pic>
          <p:nvPicPr>
            <p:cNvPr id="257" name="Picture 256" descr="A close up of a device&#10;&#10;Description automatically generated">
              <a:extLst>
                <a:ext uri="{FF2B5EF4-FFF2-40B4-BE49-F238E27FC236}">
                  <a16:creationId xmlns:a16="http://schemas.microsoft.com/office/drawing/2014/main" id="{3D73EBB4-BEB1-4BE1-1F9C-F96746BCD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5499" y="2562821"/>
              <a:ext cx="574766" cy="485406"/>
            </a:xfrm>
            <a:prstGeom prst="rect">
              <a:avLst/>
            </a:prstGeom>
          </p:spPr>
        </p:pic>
        <p:pic>
          <p:nvPicPr>
            <p:cNvPr id="258" name="Picture 257" descr="A close up of a logo&#10;&#10;Description automatically generated">
              <a:extLst>
                <a:ext uri="{FF2B5EF4-FFF2-40B4-BE49-F238E27FC236}">
                  <a16:creationId xmlns:a16="http://schemas.microsoft.com/office/drawing/2014/main" id="{46D41F79-2729-EFB5-EC93-12ADA81F1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027" y="789301"/>
              <a:ext cx="683872" cy="299789"/>
            </a:xfrm>
            <a:prstGeom prst="rect">
              <a:avLst/>
            </a:prstGeom>
          </p:spPr>
        </p:pic>
        <p:pic>
          <p:nvPicPr>
            <p:cNvPr id="259" name="Picture 258" descr="A close up of a logo&#10;&#10;Description automatically generated">
              <a:extLst>
                <a:ext uri="{FF2B5EF4-FFF2-40B4-BE49-F238E27FC236}">
                  <a16:creationId xmlns:a16="http://schemas.microsoft.com/office/drawing/2014/main" id="{9D43D58D-1CA0-EF60-F190-C541E569C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624" y="714787"/>
              <a:ext cx="379539" cy="456758"/>
            </a:xfrm>
            <a:prstGeom prst="rect">
              <a:avLst/>
            </a:prstGeom>
          </p:spPr>
        </p:pic>
        <p:pic>
          <p:nvPicPr>
            <p:cNvPr id="260" name="Picture 259" descr="A close up of a logo&#10;&#10;Description automatically generated">
              <a:extLst>
                <a:ext uri="{FF2B5EF4-FFF2-40B4-BE49-F238E27FC236}">
                  <a16:creationId xmlns:a16="http://schemas.microsoft.com/office/drawing/2014/main" id="{E0571C56-C02D-BA93-92BF-AE31A2B0E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40" y="829098"/>
              <a:ext cx="705660" cy="273923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25E2A81A-B398-1962-9F5F-28B32FF8C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5" t="8721" r="25732" b="62161"/>
            <a:stretch/>
          </p:blipFill>
          <p:spPr>
            <a:xfrm>
              <a:off x="4266031" y="769369"/>
              <a:ext cx="664102" cy="268588"/>
            </a:xfrm>
            <a:prstGeom prst="rect">
              <a:avLst/>
            </a:prstGeom>
          </p:spPr>
        </p:pic>
        <p:pic>
          <p:nvPicPr>
            <p:cNvPr id="262" name="Picture 261" descr="A close up of a logo&#10;&#10;Description automatically generated">
              <a:extLst>
                <a:ext uri="{FF2B5EF4-FFF2-40B4-BE49-F238E27FC236}">
                  <a16:creationId xmlns:a16="http://schemas.microsoft.com/office/drawing/2014/main" id="{1580B4B1-2839-4361-12DE-7D8E9CF63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370" y="782229"/>
              <a:ext cx="717783" cy="254598"/>
            </a:xfrm>
            <a:prstGeom prst="rect">
              <a:avLst/>
            </a:prstGeom>
          </p:spPr>
        </p:pic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A970A852-DEA6-62AF-6A56-21D31D8F3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3106" y="755107"/>
              <a:ext cx="355171" cy="359943"/>
            </a:xfrm>
            <a:prstGeom prst="rect">
              <a:avLst/>
            </a:prstGeom>
          </p:spPr>
        </p:pic>
        <p:pic>
          <p:nvPicPr>
            <p:cNvPr id="264" name="Picture 263" descr="A drawing of a person&#10;&#10;Description automatically generated">
              <a:extLst>
                <a:ext uri="{FF2B5EF4-FFF2-40B4-BE49-F238E27FC236}">
                  <a16:creationId xmlns:a16="http://schemas.microsoft.com/office/drawing/2014/main" id="{407D1377-1D36-3CD0-402B-3A06D7C59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560" y="759387"/>
              <a:ext cx="425208" cy="341484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2DC1199C-6CF3-BB50-9BEF-0641222ED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004" y="1095495"/>
              <a:ext cx="524812" cy="233901"/>
            </a:xfrm>
            <a:prstGeom prst="rect">
              <a:avLst/>
            </a:prstGeom>
          </p:spPr>
        </p:pic>
        <p:pic>
          <p:nvPicPr>
            <p:cNvPr id="266" name="Picture 265" descr="A close up of a sign&#10;&#10;Description automatically generated">
              <a:extLst>
                <a:ext uri="{FF2B5EF4-FFF2-40B4-BE49-F238E27FC236}">
                  <a16:creationId xmlns:a16="http://schemas.microsoft.com/office/drawing/2014/main" id="{73E31908-2E7E-1156-93EE-9487BC626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741" y="1136438"/>
              <a:ext cx="337396" cy="351386"/>
            </a:xfrm>
            <a:prstGeom prst="rect">
              <a:avLst/>
            </a:prstGeom>
          </p:spPr>
        </p:pic>
        <p:pic>
          <p:nvPicPr>
            <p:cNvPr id="267" name="Picture 266" descr="A close up of a sign&#10;&#10;Description automatically generated">
              <a:extLst>
                <a:ext uri="{FF2B5EF4-FFF2-40B4-BE49-F238E27FC236}">
                  <a16:creationId xmlns:a16="http://schemas.microsoft.com/office/drawing/2014/main" id="{3CBC2BF6-82F1-5703-0F12-3585B7F8E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247" y="1104570"/>
              <a:ext cx="684815" cy="323873"/>
            </a:xfrm>
            <a:prstGeom prst="rect">
              <a:avLst/>
            </a:prstGeom>
          </p:spPr>
        </p:pic>
        <p:pic>
          <p:nvPicPr>
            <p:cNvPr id="268" name="Picture 26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B8631A7-B5D6-3B9C-A102-D9BB3C45F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193" y="1197546"/>
              <a:ext cx="295666" cy="22444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B0F19EB5-53C0-0902-880E-F1FF4EC76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6688" y="1150616"/>
              <a:ext cx="675943" cy="187480"/>
            </a:xfrm>
            <a:prstGeom prst="rect">
              <a:avLst/>
            </a:prstGeom>
          </p:spPr>
        </p:pic>
        <p:pic>
          <p:nvPicPr>
            <p:cNvPr id="97" name="Picture 96" descr="A close up of a sign&#10;&#10;Description automatically generated">
              <a:extLst>
                <a:ext uri="{FF2B5EF4-FFF2-40B4-BE49-F238E27FC236}">
                  <a16:creationId xmlns:a16="http://schemas.microsoft.com/office/drawing/2014/main" id="{2C3E0E74-B1A9-2380-B6E2-23C3640B3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408" y="1411897"/>
              <a:ext cx="454560" cy="335031"/>
            </a:xfrm>
            <a:prstGeom prst="rect">
              <a:avLst/>
            </a:prstGeom>
          </p:spPr>
        </p:pic>
        <p:pic>
          <p:nvPicPr>
            <p:cNvPr id="98" name="Picture 97" descr="A close up of a sign&#10;&#10;Description automatically generated">
              <a:extLst>
                <a:ext uri="{FF2B5EF4-FFF2-40B4-BE49-F238E27FC236}">
                  <a16:creationId xmlns:a16="http://schemas.microsoft.com/office/drawing/2014/main" id="{C5502088-B436-AE4D-C82E-FE5A0223A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863" y="1410191"/>
              <a:ext cx="293673" cy="328571"/>
            </a:xfrm>
            <a:prstGeom prst="rect">
              <a:avLst/>
            </a:prstGeom>
          </p:spPr>
        </p:pic>
        <p:pic>
          <p:nvPicPr>
            <p:cNvPr id="99" name="Picture 9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04B481F-3853-7689-7E7D-469919A3F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287" y="1191486"/>
              <a:ext cx="707024" cy="232472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7B9B55EA-8364-7C38-2EFE-F354209C3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21"/>
            <a:stretch/>
          </p:blipFill>
          <p:spPr>
            <a:xfrm>
              <a:off x="4202177" y="1475442"/>
              <a:ext cx="539626" cy="225816"/>
            </a:xfrm>
            <a:prstGeom prst="rect">
              <a:avLst/>
            </a:prstGeom>
          </p:spPr>
        </p:pic>
        <p:pic>
          <p:nvPicPr>
            <p:cNvPr id="101" name="Picture 100" descr="A close up of a logo&#10;&#10;Description automatically generated">
              <a:extLst>
                <a:ext uri="{FF2B5EF4-FFF2-40B4-BE49-F238E27FC236}">
                  <a16:creationId xmlns:a16="http://schemas.microsoft.com/office/drawing/2014/main" id="{2023C420-53E3-6061-1791-8083F80BF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763" y="2251424"/>
              <a:ext cx="524916" cy="182181"/>
            </a:xfrm>
            <a:prstGeom prst="rect">
              <a:avLst/>
            </a:prstGeom>
          </p:spPr>
        </p:pic>
        <p:pic>
          <p:nvPicPr>
            <p:cNvPr id="102" name="Picture 101" descr="A close up of a logo&#10;&#10;Description automatically generated">
              <a:extLst>
                <a:ext uri="{FF2B5EF4-FFF2-40B4-BE49-F238E27FC236}">
                  <a16:creationId xmlns:a16="http://schemas.microsoft.com/office/drawing/2014/main" id="{32061B4E-E5BB-CED3-20C2-B9C1A5CE5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060" y="2296580"/>
              <a:ext cx="694972" cy="201231"/>
            </a:xfrm>
            <a:prstGeom prst="rect">
              <a:avLst/>
            </a:prstGeom>
          </p:spPr>
        </p:pic>
        <p:pic>
          <p:nvPicPr>
            <p:cNvPr id="103" name="Picture 102" descr="A drawing of a face&#10;&#10;Description automatically generated">
              <a:extLst>
                <a:ext uri="{FF2B5EF4-FFF2-40B4-BE49-F238E27FC236}">
                  <a16:creationId xmlns:a16="http://schemas.microsoft.com/office/drawing/2014/main" id="{0E391422-A461-5E87-355A-099C5FA1A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229" y="2200000"/>
              <a:ext cx="667909" cy="203589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FCD6492C-B349-2551-AE2A-FDB3C45D0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972" y="2450375"/>
              <a:ext cx="637445" cy="363527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B5429838-4E0D-B8DE-3400-43D4B4E2F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459" y="2868426"/>
              <a:ext cx="639410" cy="211591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21554403-0997-D838-9172-BCA096A00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009" y="1506233"/>
              <a:ext cx="361649" cy="297982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C377164-B1F0-1E53-49FD-68C4677EC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479" y="1508327"/>
              <a:ext cx="854296" cy="215961"/>
            </a:xfrm>
            <a:prstGeom prst="rect">
              <a:avLst/>
            </a:prstGeom>
          </p:spPr>
        </p:pic>
        <p:pic>
          <p:nvPicPr>
            <p:cNvPr id="108" name="Picture 107" descr="A close up of a logo&#10;&#10;Description automatically generated">
              <a:extLst>
                <a:ext uri="{FF2B5EF4-FFF2-40B4-BE49-F238E27FC236}">
                  <a16:creationId xmlns:a16="http://schemas.microsoft.com/office/drawing/2014/main" id="{F8D748C5-689A-638E-D04B-3EB534353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516" y="1485526"/>
              <a:ext cx="738119" cy="164822"/>
            </a:xfrm>
            <a:prstGeom prst="rect">
              <a:avLst/>
            </a:prstGeom>
          </p:spPr>
        </p:pic>
        <p:pic>
          <p:nvPicPr>
            <p:cNvPr id="109" name="Picture 108" descr="A close up of a sign&#10;&#10;Description automatically generated">
              <a:extLst>
                <a:ext uri="{FF2B5EF4-FFF2-40B4-BE49-F238E27FC236}">
                  <a16:creationId xmlns:a16="http://schemas.microsoft.com/office/drawing/2014/main" id="{E186FEDB-FD38-D387-0EB5-1093E6639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475" y="2140067"/>
              <a:ext cx="361258" cy="351722"/>
            </a:xfrm>
            <a:prstGeom prst="rect">
              <a:avLst/>
            </a:prstGeom>
          </p:spPr>
        </p:pic>
        <p:pic>
          <p:nvPicPr>
            <p:cNvPr id="111" name="Picture 110" descr="A close up of a sign&#10;&#10;Description automatically generated">
              <a:extLst>
                <a:ext uri="{FF2B5EF4-FFF2-40B4-BE49-F238E27FC236}">
                  <a16:creationId xmlns:a16="http://schemas.microsoft.com/office/drawing/2014/main" id="{D91D002C-0FB5-FAE9-F06C-2FA056035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112" y="1771467"/>
              <a:ext cx="361258" cy="279213"/>
            </a:xfrm>
            <a:prstGeom prst="rect">
              <a:avLst/>
            </a:prstGeom>
          </p:spPr>
        </p:pic>
        <p:pic>
          <p:nvPicPr>
            <p:cNvPr id="113" name="Picture 112" descr="A close up of a logo&#10;&#10;Description automatically generated">
              <a:extLst>
                <a:ext uri="{FF2B5EF4-FFF2-40B4-BE49-F238E27FC236}">
                  <a16:creationId xmlns:a16="http://schemas.microsoft.com/office/drawing/2014/main" id="{C77FAAD4-1A11-CF21-3BE9-11974E810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2267" y="3107653"/>
              <a:ext cx="658448" cy="192421"/>
            </a:xfrm>
            <a:prstGeom prst="rect">
              <a:avLst/>
            </a:prstGeom>
          </p:spPr>
        </p:pic>
        <p:pic>
          <p:nvPicPr>
            <p:cNvPr id="115" name="Picture 11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087B4693-00BE-EF24-18E1-3196B956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9781" y="3345654"/>
              <a:ext cx="711857" cy="188983"/>
            </a:xfrm>
            <a:prstGeom prst="rect">
              <a:avLst/>
            </a:prstGeom>
          </p:spPr>
        </p:pic>
        <p:pic>
          <p:nvPicPr>
            <p:cNvPr id="116" name="Picture 1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E02555D-4CD0-D9E4-D836-979977301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937" y="1791142"/>
              <a:ext cx="325029" cy="382649"/>
            </a:xfrm>
            <a:prstGeom prst="rect">
              <a:avLst/>
            </a:prstGeom>
          </p:spPr>
        </p:pic>
        <p:pic>
          <p:nvPicPr>
            <p:cNvPr id="117" name="Picture 116" descr="A drawing of a face&#10;&#10;Description automatically generated">
              <a:extLst>
                <a:ext uri="{FF2B5EF4-FFF2-40B4-BE49-F238E27FC236}">
                  <a16:creationId xmlns:a16="http://schemas.microsoft.com/office/drawing/2014/main" id="{E30BA699-5471-70A6-976D-4D879678E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969" y="2251679"/>
              <a:ext cx="673742" cy="211261"/>
            </a:xfrm>
            <a:prstGeom prst="rect">
              <a:avLst/>
            </a:prstGeom>
          </p:spPr>
        </p:pic>
        <p:pic>
          <p:nvPicPr>
            <p:cNvPr id="118" name="Picture 117" descr="A close up of a logo&#10;&#10;Description automatically generated">
              <a:extLst>
                <a:ext uri="{FF2B5EF4-FFF2-40B4-BE49-F238E27FC236}">
                  <a16:creationId xmlns:a16="http://schemas.microsoft.com/office/drawing/2014/main" id="{B8107FB2-4972-A0EB-8430-33F3A3F29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260" y="2597287"/>
              <a:ext cx="687226" cy="225769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F0AA36DC-F1CA-5C86-F3B5-283B431A0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>
            <a:xfrm>
              <a:off x="7401799" y="2232354"/>
              <a:ext cx="464029" cy="276714"/>
            </a:xfrm>
            <a:prstGeom prst="rect">
              <a:avLst/>
            </a:prstGeom>
          </p:spPr>
        </p:pic>
        <p:pic>
          <p:nvPicPr>
            <p:cNvPr id="120" name="Picture 119" descr="A close up of a logo&#10;&#10;Description automatically generated">
              <a:extLst>
                <a:ext uri="{FF2B5EF4-FFF2-40B4-BE49-F238E27FC236}">
                  <a16:creationId xmlns:a16="http://schemas.microsoft.com/office/drawing/2014/main" id="{027A8C6E-32E0-0CE7-9613-414A971A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009" y="3240837"/>
              <a:ext cx="671513" cy="211610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55B0810-4D7A-C705-9090-EE20E36C8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997" y="2000428"/>
              <a:ext cx="873199" cy="220249"/>
            </a:xfrm>
            <a:prstGeom prst="rect">
              <a:avLst/>
            </a:prstGeom>
          </p:spPr>
        </p:pic>
        <p:pic>
          <p:nvPicPr>
            <p:cNvPr id="122" name="Picture 121" descr="A close up of a logo&#10;&#10;Description automatically generated">
              <a:extLst>
                <a:ext uri="{FF2B5EF4-FFF2-40B4-BE49-F238E27FC236}">
                  <a16:creationId xmlns:a16="http://schemas.microsoft.com/office/drawing/2014/main" id="{7FCCDBA0-7B1E-BB4C-23F1-82798FB1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928" y="1852188"/>
              <a:ext cx="320518" cy="324825"/>
            </a:xfrm>
            <a:prstGeom prst="rect">
              <a:avLst/>
            </a:prstGeom>
          </p:spPr>
        </p:pic>
        <p:pic>
          <p:nvPicPr>
            <p:cNvPr id="123" name="Picture 122" descr="A close up of a sign&#10;&#10;Description automatically generated">
              <a:extLst>
                <a:ext uri="{FF2B5EF4-FFF2-40B4-BE49-F238E27FC236}">
                  <a16:creationId xmlns:a16="http://schemas.microsoft.com/office/drawing/2014/main" id="{383556B2-C102-49A4-E63E-410380EBB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258" y="1971330"/>
              <a:ext cx="532393" cy="175892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5C1D0A7A-3366-AB2B-FCAD-36DE72912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183" y="1821795"/>
              <a:ext cx="399165" cy="209286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579F04CB-3737-59B1-E265-27E477CDC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079" y="2082269"/>
              <a:ext cx="471366" cy="204728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14301DE4-E21D-4B70-956F-A9347E24D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962" y="1920694"/>
              <a:ext cx="589114" cy="398020"/>
            </a:xfrm>
            <a:prstGeom prst="rect">
              <a:avLst/>
            </a:prstGeom>
          </p:spPr>
        </p:pic>
        <p:pic>
          <p:nvPicPr>
            <p:cNvPr id="127" name="Picture 126" descr="A close up of a logo&#10;&#10;Description automatically generated">
              <a:extLst>
                <a:ext uri="{FF2B5EF4-FFF2-40B4-BE49-F238E27FC236}">
                  <a16:creationId xmlns:a16="http://schemas.microsoft.com/office/drawing/2014/main" id="{065B9B3E-0B81-1E58-CBEE-6B841F0F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479" y="2111544"/>
              <a:ext cx="652586" cy="238823"/>
            </a:xfrm>
            <a:prstGeom prst="rect">
              <a:avLst/>
            </a:prstGeom>
          </p:spPr>
        </p:pic>
        <p:pic>
          <p:nvPicPr>
            <p:cNvPr id="128" name="Picture 127" descr="A close up of a logo&#10;&#10;Description automatically generated">
              <a:extLst>
                <a:ext uri="{FF2B5EF4-FFF2-40B4-BE49-F238E27FC236}">
                  <a16:creationId xmlns:a16="http://schemas.microsoft.com/office/drawing/2014/main" id="{5291553C-DD07-99B1-88A6-AEC22C8B6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841" y="4238736"/>
              <a:ext cx="797421" cy="178265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5ADEBD42-CD9A-DC1B-3CE9-25ACC4C05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280" y="4728703"/>
              <a:ext cx="584687" cy="225502"/>
            </a:xfrm>
            <a:prstGeom prst="rect">
              <a:avLst/>
            </a:prstGeom>
          </p:spPr>
        </p:pic>
        <p:pic>
          <p:nvPicPr>
            <p:cNvPr id="130" name="Picture 129" descr="A close up of a logo&#10;&#10;Description automatically generated">
              <a:extLst>
                <a:ext uri="{FF2B5EF4-FFF2-40B4-BE49-F238E27FC236}">
                  <a16:creationId xmlns:a16="http://schemas.microsoft.com/office/drawing/2014/main" id="{95BDF9FD-9873-4713-34CC-065C5C88F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461" y="3761904"/>
              <a:ext cx="372772" cy="396765"/>
            </a:xfrm>
            <a:prstGeom prst="rect">
              <a:avLst/>
            </a:prstGeom>
          </p:spPr>
        </p:pic>
        <p:pic>
          <p:nvPicPr>
            <p:cNvPr id="131" name="Picture 130" descr="A close up of a sign&#10;&#10;Description automatically generated">
              <a:extLst>
                <a:ext uri="{FF2B5EF4-FFF2-40B4-BE49-F238E27FC236}">
                  <a16:creationId xmlns:a16="http://schemas.microsoft.com/office/drawing/2014/main" id="{2B99EFAA-990C-2C31-53CE-970B2F7F5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887" y="4656971"/>
              <a:ext cx="325333" cy="275753"/>
            </a:xfrm>
            <a:prstGeom prst="rect">
              <a:avLst/>
            </a:prstGeom>
          </p:spPr>
        </p:pic>
        <p:pic>
          <p:nvPicPr>
            <p:cNvPr id="132" name="Picture 131" descr="A close up of a logo&#10;&#10;Description automatically generated">
              <a:extLst>
                <a:ext uri="{FF2B5EF4-FFF2-40B4-BE49-F238E27FC236}">
                  <a16:creationId xmlns:a16="http://schemas.microsoft.com/office/drawing/2014/main" id="{B3CDB461-CA83-1425-3498-0E656372D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412" y="3843488"/>
              <a:ext cx="378536" cy="367456"/>
            </a:xfrm>
            <a:prstGeom prst="rect">
              <a:avLst/>
            </a:prstGeom>
          </p:spPr>
        </p:pic>
        <p:pic>
          <p:nvPicPr>
            <p:cNvPr id="133" name="Picture 132" descr="A close up of a logo&#10;&#10;Description automatically generated">
              <a:extLst>
                <a:ext uri="{FF2B5EF4-FFF2-40B4-BE49-F238E27FC236}">
                  <a16:creationId xmlns:a16="http://schemas.microsoft.com/office/drawing/2014/main" id="{1F61547A-7332-A5F5-E2ED-293FD22E2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511" y="3739171"/>
              <a:ext cx="477399" cy="434223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9C4333C2-CB9E-A84E-F12C-A5B4B9FA1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501" y="4216958"/>
              <a:ext cx="545060" cy="248256"/>
            </a:xfrm>
            <a:prstGeom prst="rect">
              <a:avLst/>
            </a:prstGeom>
          </p:spPr>
        </p:pic>
        <p:pic>
          <p:nvPicPr>
            <p:cNvPr id="141" name="Picture 140" descr="A picture containing queen&#10;&#10;Description automatically generated">
              <a:extLst>
                <a:ext uri="{FF2B5EF4-FFF2-40B4-BE49-F238E27FC236}">
                  <a16:creationId xmlns:a16="http://schemas.microsoft.com/office/drawing/2014/main" id="{4F3B0018-8184-07BE-5659-DCA1E86B9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323" y="1866972"/>
              <a:ext cx="363255" cy="367416"/>
            </a:xfrm>
            <a:prstGeom prst="rect">
              <a:avLst/>
            </a:prstGeom>
          </p:spPr>
        </p:pic>
        <p:pic>
          <p:nvPicPr>
            <p:cNvPr id="142" name="Picture 141" descr="A close up of a logo&#10;&#10;Description automatically generated">
              <a:extLst>
                <a:ext uri="{FF2B5EF4-FFF2-40B4-BE49-F238E27FC236}">
                  <a16:creationId xmlns:a16="http://schemas.microsoft.com/office/drawing/2014/main" id="{07051413-C955-9E69-8EB9-E015FB1D8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092" y="2330386"/>
              <a:ext cx="591971" cy="155380"/>
            </a:xfrm>
            <a:prstGeom prst="rect">
              <a:avLst/>
            </a:prstGeom>
          </p:spPr>
        </p:pic>
        <p:pic>
          <p:nvPicPr>
            <p:cNvPr id="143" name="Picture 14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37E272-A006-E7FE-F560-F2D8C7767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157" y="2317552"/>
              <a:ext cx="437755" cy="415334"/>
            </a:xfrm>
            <a:prstGeom prst="rect">
              <a:avLst/>
            </a:prstGeom>
          </p:spPr>
        </p:pic>
        <p:pic>
          <p:nvPicPr>
            <p:cNvPr id="144" name="Picture 143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4CFBD28C-D62A-D3F2-895F-8A5D2EBB8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377" y="2919142"/>
              <a:ext cx="351559" cy="356283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8408DDAD-18F0-C27C-A879-9C3524291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967" y="2708731"/>
              <a:ext cx="640368" cy="156550"/>
            </a:xfrm>
            <a:prstGeom prst="rect">
              <a:avLst/>
            </a:prstGeom>
          </p:spPr>
        </p:pic>
        <p:pic>
          <p:nvPicPr>
            <p:cNvPr id="146" name="Picture 145" descr="A close up of a sign&#10;&#10;Description automatically generated">
              <a:extLst>
                <a:ext uri="{FF2B5EF4-FFF2-40B4-BE49-F238E27FC236}">
                  <a16:creationId xmlns:a16="http://schemas.microsoft.com/office/drawing/2014/main" id="{CCB45D77-A85E-93C0-13CA-6327DF73C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073" y="2774147"/>
              <a:ext cx="722676" cy="155982"/>
            </a:xfrm>
            <a:prstGeom prst="rect">
              <a:avLst/>
            </a:prstGeom>
          </p:spPr>
        </p:pic>
        <p:pic>
          <p:nvPicPr>
            <p:cNvPr id="147" name="Picture 146" descr="A close up of a clock&#10;&#10;Description automatically generated">
              <a:extLst>
                <a:ext uri="{FF2B5EF4-FFF2-40B4-BE49-F238E27FC236}">
                  <a16:creationId xmlns:a16="http://schemas.microsoft.com/office/drawing/2014/main" id="{6F1095D1-B7D9-2551-6DD4-5801C3D44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141" y="2920466"/>
              <a:ext cx="691813" cy="132552"/>
            </a:xfrm>
            <a:prstGeom prst="rect">
              <a:avLst/>
            </a:prstGeom>
          </p:spPr>
        </p:pic>
        <p:pic>
          <p:nvPicPr>
            <p:cNvPr id="148" name="Picture 147" descr="A picture containing gambling house, room&#10;&#10;Description automatically generated">
              <a:extLst>
                <a:ext uri="{FF2B5EF4-FFF2-40B4-BE49-F238E27FC236}">
                  <a16:creationId xmlns:a16="http://schemas.microsoft.com/office/drawing/2014/main" id="{7F725616-3838-6B14-09B3-81A1ECAD9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819" y="4595727"/>
              <a:ext cx="340085" cy="358478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CA430C6D-512B-4AE5-7C64-D6AA4AD4E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486" y="4689487"/>
              <a:ext cx="1275614" cy="274220"/>
            </a:xfrm>
            <a:prstGeom prst="rect">
              <a:avLst/>
            </a:prstGeom>
          </p:spPr>
        </p:pic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D7178617-562D-9C59-BD91-EC093B955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604" y="4176137"/>
              <a:ext cx="810963" cy="381453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28BA4FDA-2FE8-CB25-3B99-F60E926A2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169" y="4675296"/>
              <a:ext cx="989537" cy="270193"/>
            </a:xfrm>
            <a:prstGeom prst="rect">
              <a:avLst/>
            </a:prstGeom>
          </p:spPr>
        </p:pic>
        <p:pic>
          <p:nvPicPr>
            <p:cNvPr id="152" name="Picture 151" descr="A picture containing indoor, computer, object&#10;&#10;Description automatically generated">
              <a:extLst>
                <a:ext uri="{FF2B5EF4-FFF2-40B4-BE49-F238E27FC236}">
                  <a16:creationId xmlns:a16="http://schemas.microsoft.com/office/drawing/2014/main" id="{76AB1693-7A46-10F8-B297-03F89E026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795" y="4127060"/>
              <a:ext cx="1052871" cy="219549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B52A97F2-EB9D-3E7A-5F19-98D455ECE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206" y="4377363"/>
              <a:ext cx="1364828" cy="219549"/>
            </a:xfrm>
            <a:prstGeom prst="rect">
              <a:avLst/>
            </a:prstGeom>
          </p:spPr>
        </p:pic>
        <p:pic>
          <p:nvPicPr>
            <p:cNvPr id="154" name="Picture 153" descr="A close up of a sign&#10;&#10;Description automatically generated">
              <a:extLst>
                <a:ext uri="{FF2B5EF4-FFF2-40B4-BE49-F238E27FC236}">
                  <a16:creationId xmlns:a16="http://schemas.microsoft.com/office/drawing/2014/main" id="{1E211B72-D09F-CDF1-0A2F-C3144FCA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626" y="4627666"/>
              <a:ext cx="351402" cy="356123"/>
            </a:xfrm>
            <a:prstGeom prst="rect">
              <a:avLst/>
            </a:prstGeom>
          </p:spPr>
        </p:pic>
        <p:pic>
          <p:nvPicPr>
            <p:cNvPr id="155" name="Picture 154" descr="A close up of a sign&#10;&#10;Description automatically generated">
              <a:extLst>
                <a:ext uri="{FF2B5EF4-FFF2-40B4-BE49-F238E27FC236}">
                  <a16:creationId xmlns:a16="http://schemas.microsoft.com/office/drawing/2014/main" id="{4E030F1A-5B90-242A-D160-2847137E2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489" y="4259171"/>
              <a:ext cx="337956" cy="342494"/>
            </a:xfrm>
            <a:prstGeom prst="rect">
              <a:avLst/>
            </a:prstGeom>
          </p:spPr>
        </p:pic>
        <p:pic>
          <p:nvPicPr>
            <p:cNvPr id="156" name="Picture 155" descr="A drawing of a face&#10;&#10;Description automatically generated">
              <a:extLst>
                <a:ext uri="{FF2B5EF4-FFF2-40B4-BE49-F238E27FC236}">
                  <a16:creationId xmlns:a16="http://schemas.microsoft.com/office/drawing/2014/main" id="{F46149D6-4088-1477-79D8-7812A3FCE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406" y="3092358"/>
              <a:ext cx="506765" cy="228920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DDDF3791-7051-C320-8430-A3FE95F25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8" y="3126154"/>
              <a:ext cx="298833" cy="302846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45EFD255-8EA2-B6A4-E2F8-FE5B66BB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889" y="3251933"/>
              <a:ext cx="821721" cy="211940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8CDE8234-2226-C337-267F-5C0DEA5C8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5" r="63720"/>
            <a:stretch/>
          </p:blipFill>
          <p:spPr>
            <a:xfrm>
              <a:off x="5459775" y="3002428"/>
              <a:ext cx="310875" cy="435199"/>
            </a:xfrm>
            <a:prstGeom prst="rect">
              <a:avLst/>
            </a:prstGeom>
          </p:spPr>
        </p:pic>
        <p:pic>
          <p:nvPicPr>
            <p:cNvPr id="393" name="Picture 392">
              <a:extLst>
                <a:ext uri="{FF2B5EF4-FFF2-40B4-BE49-F238E27FC236}">
                  <a16:creationId xmlns:a16="http://schemas.microsoft.com/office/drawing/2014/main" id="{F4F5D078-764B-C852-38D6-36FB99B73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809" y="3084585"/>
              <a:ext cx="640368" cy="317582"/>
            </a:xfrm>
            <a:prstGeom prst="rect">
              <a:avLst/>
            </a:prstGeom>
          </p:spPr>
        </p:pic>
        <p:pic>
          <p:nvPicPr>
            <p:cNvPr id="394" name="Picture 393" descr="A picture containing photo&#10;&#10;Description automatically generated">
              <a:extLst>
                <a:ext uri="{FF2B5EF4-FFF2-40B4-BE49-F238E27FC236}">
                  <a16:creationId xmlns:a16="http://schemas.microsoft.com/office/drawing/2014/main" id="{98941C0E-27C0-ED68-1B8D-43E67797A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490" y="2987742"/>
              <a:ext cx="442804" cy="356283"/>
            </a:xfrm>
            <a:prstGeom prst="rect">
              <a:avLst/>
            </a:prstGeom>
          </p:spPr>
        </p:pic>
        <p:pic>
          <p:nvPicPr>
            <p:cNvPr id="395" name="Picture 394">
              <a:extLst>
                <a:ext uri="{FF2B5EF4-FFF2-40B4-BE49-F238E27FC236}">
                  <a16:creationId xmlns:a16="http://schemas.microsoft.com/office/drawing/2014/main" id="{C82D1CD3-A131-2410-48D1-FBE2B8954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159" y="3371534"/>
              <a:ext cx="431711" cy="283015"/>
            </a:xfrm>
            <a:prstGeom prst="rect">
              <a:avLst/>
            </a:prstGeom>
          </p:spPr>
        </p:pic>
        <p:pic>
          <p:nvPicPr>
            <p:cNvPr id="396" name="Picture 395">
              <a:extLst>
                <a:ext uri="{FF2B5EF4-FFF2-40B4-BE49-F238E27FC236}">
                  <a16:creationId xmlns:a16="http://schemas.microsoft.com/office/drawing/2014/main" id="{D9988F9B-B38E-5F35-D58F-0C0EE881C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214" y="3482247"/>
              <a:ext cx="714172" cy="206952"/>
            </a:xfrm>
            <a:prstGeom prst="rect">
              <a:avLst/>
            </a:prstGeom>
          </p:spPr>
        </p:pic>
        <p:pic>
          <p:nvPicPr>
            <p:cNvPr id="397" name="Picture 396" descr="A sign lit up at night&#10;&#10;Description automatically generated">
              <a:extLst>
                <a:ext uri="{FF2B5EF4-FFF2-40B4-BE49-F238E27FC236}">
                  <a16:creationId xmlns:a16="http://schemas.microsoft.com/office/drawing/2014/main" id="{D739D04D-03C7-FEBC-36A6-30F3C0799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785" y="3558799"/>
              <a:ext cx="980721" cy="256425"/>
            </a:xfrm>
            <a:prstGeom prst="rect">
              <a:avLst/>
            </a:prstGeom>
          </p:spPr>
        </p:pic>
        <p:pic>
          <p:nvPicPr>
            <p:cNvPr id="398" name="Picture 397">
              <a:extLst>
                <a:ext uri="{FF2B5EF4-FFF2-40B4-BE49-F238E27FC236}">
                  <a16:creationId xmlns:a16="http://schemas.microsoft.com/office/drawing/2014/main" id="{DB36146F-05C3-414E-00B8-01F28D561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663" y="3912715"/>
              <a:ext cx="378536" cy="383621"/>
            </a:xfrm>
            <a:prstGeom prst="rect">
              <a:avLst/>
            </a:prstGeom>
          </p:spPr>
        </p:pic>
        <p:pic>
          <p:nvPicPr>
            <p:cNvPr id="399" name="Picture 398">
              <a:extLst>
                <a:ext uri="{FF2B5EF4-FFF2-40B4-BE49-F238E27FC236}">
                  <a16:creationId xmlns:a16="http://schemas.microsoft.com/office/drawing/2014/main" id="{9500F32A-248C-A752-AF08-C23E76AE2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874" y="1042067"/>
              <a:ext cx="656811" cy="340617"/>
            </a:xfrm>
            <a:prstGeom prst="rect">
              <a:avLst/>
            </a:prstGeom>
          </p:spPr>
        </p:pic>
        <p:pic>
          <p:nvPicPr>
            <p:cNvPr id="400" name="Picture 399" descr="A close up of a sign&#10;&#10;Description automatically generated">
              <a:extLst>
                <a:ext uri="{FF2B5EF4-FFF2-40B4-BE49-F238E27FC236}">
                  <a16:creationId xmlns:a16="http://schemas.microsoft.com/office/drawing/2014/main" id="{B18E113A-05BC-86C0-65CE-706F6010A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534" y="1409997"/>
              <a:ext cx="382981" cy="388127"/>
            </a:xfrm>
            <a:prstGeom prst="rect">
              <a:avLst/>
            </a:prstGeom>
          </p:spPr>
        </p:pic>
        <p:pic>
          <p:nvPicPr>
            <p:cNvPr id="401" name="Picture 400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AFE9604B-63A4-C026-3EB8-D4CD7E441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261" y="4444349"/>
              <a:ext cx="938151" cy="541610"/>
            </a:xfrm>
            <a:prstGeom prst="rect">
              <a:avLst/>
            </a:prstGeom>
          </p:spPr>
        </p:pic>
        <p:pic>
          <p:nvPicPr>
            <p:cNvPr id="402" name="Picture 40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80B66A4-EE4A-11E2-7AA0-F81D95A48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579" y="747157"/>
              <a:ext cx="616304" cy="371616"/>
            </a:xfrm>
            <a:prstGeom prst="rect">
              <a:avLst/>
            </a:prstGeom>
          </p:spPr>
        </p:pic>
        <p:pic>
          <p:nvPicPr>
            <p:cNvPr id="403" name="Picture 402" descr="A picture containing object, clock, train, red&#10;&#10;Description automatically generated">
              <a:extLst>
                <a:ext uri="{FF2B5EF4-FFF2-40B4-BE49-F238E27FC236}">
                  <a16:creationId xmlns:a16="http://schemas.microsoft.com/office/drawing/2014/main" id="{0FBB5250-6EAA-8CA0-116C-781318714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942" y="1820473"/>
              <a:ext cx="665359" cy="186138"/>
            </a:xfrm>
            <a:prstGeom prst="rect">
              <a:avLst/>
            </a:prstGeom>
          </p:spPr>
        </p:pic>
        <p:pic>
          <p:nvPicPr>
            <p:cNvPr id="404" name="Picture 403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C74E9ED7-B5B7-A795-3D35-51362BCDE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421" y="3406550"/>
              <a:ext cx="493413" cy="327188"/>
            </a:xfrm>
            <a:prstGeom prst="rect">
              <a:avLst/>
            </a:prstGeom>
          </p:spPr>
        </p:pic>
        <p:pic>
          <p:nvPicPr>
            <p:cNvPr id="405" name="Picture 404" descr="A close up of a sign&#10;&#10;Description automatically generated">
              <a:extLst>
                <a:ext uri="{FF2B5EF4-FFF2-40B4-BE49-F238E27FC236}">
                  <a16:creationId xmlns:a16="http://schemas.microsoft.com/office/drawing/2014/main" id="{A3A56876-EBD9-19A7-EC50-F41FA597A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759" y="2528108"/>
              <a:ext cx="356656" cy="343173"/>
            </a:xfrm>
            <a:prstGeom prst="rect">
              <a:avLst/>
            </a:prstGeom>
          </p:spPr>
        </p:pic>
        <p:pic>
          <p:nvPicPr>
            <p:cNvPr id="406" name="Picture 405" descr="Logo&#10;&#10;Description automatically generated">
              <a:extLst>
                <a:ext uri="{FF2B5EF4-FFF2-40B4-BE49-F238E27FC236}">
                  <a16:creationId xmlns:a16="http://schemas.microsoft.com/office/drawing/2014/main" id="{BF56F923-6188-0133-D80F-44D777EB8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499" y="2391188"/>
              <a:ext cx="426868" cy="312208"/>
            </a:xfrm>
            <a:prstGeom prst="rect">
              <a:avLst/>
            </a:prstGeom>
          </p:spPr>
        </p:pic>
        <p:pic>
          <p:nvPicPr>
            <p:cNvPr id="407" name="Picture 40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28F4FE70-FF5F-281C-8F4F-D9FBF861C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328" y="2931730"/>
              <a:ext cx="722579" cy="268328"/>
            </a:xfrm>
            <a:prstGeom prst="rect">
              <a:avLst/>
            </a:prstGeom>
          </p:spPr>
        </p:pic>
        <p:pic>
          <p:nvPicPr>
            <p:cNvPr id="408" name="Picture 40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26A4335-5C13-A585-EB8F-519DD3E5A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18" y="3270230"/>
              <a:ext cx="752605" cy="207983"/>
            </a:xfrm>
            <a:prstGeom prst="rect">
              <a:avLst/>
            </a:prstGeom>
          </p:spPr>
        </p:pic>
        <p:pic>
          <p:nvPicPr>
            <p:cNvPr id="409" name="Picture 408" descr="A close up of a logo&#10;&#10;Description automatically generated">
              <a:extLst>
                <a:ext uri="{FF2B5EF4-FFF2-40B4-BE49-F238E27FC236}">
                  <a16:creationId xmlns:a16="http://schemas.microsoft.com/office/drawing/2014/main" id="{4682025E-1327-9D21-8EEB-3D2C1980A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283" y="4528137"/>
              <a:ext cx="441785" cy="414456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D6F6E93C-E389-3C0A-377B-7BDC65F1D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5"/>
            <a:stretch/>
          </p:blipFill>
          <p:spPr>
            <a:xfrm>
              <a:off x="3066041" y="4200742"/>
              <a:ext cx="650693" cy="459867"/>
            </a:xfrm>
            <a:prstGeom prst="rect">
              <a:avLst/>
            </a:prstGeom>
          </p:spPr>
        </p:pic>
        <p:pic>
          <p:nvPicPr>
            <p:cNvPr id="411" name="Picture 410" descr="A close up of a logo&#10;&#10;Description automatically generated">
              <a:extLst>
                <a:ext uri="{FF2B5EF4-FFF2-40B4-BE49-F238E27FC236}">
                  <a16:creationId xmlns:a16="http://schemas.microsoft.com/office/drawing/2014/main" id="{B926A283-0D3B-B877-5A4D-29FAD0325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009" y="4321166"/>
              <a:ext cx="351422" cy="350207"/>
            </a:xfrm>
            <a:prstGeom prst="rect">
              <a:avLst/>
            </a:prstGeom>
          </p:spPr>
        </p:pic>
        <p:pic>
          <p:nvPicPr>
            <p:cNvPr id="412" name="Picture 411" descr="A close up of a sign&#10;&#10;Description automatically generated">
              <a:extLst>
                <a:ext uri="{FF2B5EF4-FFF2-40B4-BE49-F238E27FC236}">
                  <a16:creationId xmlns:a16="http://schemas.microsoft.com/office/drawing/2014/main" id="{A4C36CA2-91CD-123A-1397-0D416448E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293" y="3843644"/>
              <a:ext cx="337550" cy="342086"/>
            </a:xfrm>
            <a:prstGeom prst="rect">
              <a:avLst/>
            </a:prstGeom>
          </p:spPr>
        </p:pic>
        <p:pic>
          <p:nvPicPr>
            <p:cNvPr id="413" name="Picture 4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06B19FE-F495-40E9-6C25-508C5916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103" y="4778291"/>
              <a:ext cx="751054" cy="161607"/>
            </a:xfrm>
            <a:prstGeom prst="rect">
              <a:avLst/>
            </a:prstGeom>
          </p:spPr>
        </p:pic>
        <p:pic>
          <p:nvPicPr>
            <p:cNvPr id="414" name="Picture 413" descr="Icon&#10;&#10;Description automatically generated">
              <a:extLst>
                <a:ext uri="{FF2B5EF4-FFF2-40B4-BE49-F238E27FC236}">
                  <a16:creationId xmlns:a16="http://schemas.microsoft.com/office/drawing/2014/main" id="{3B36159F-8533-0525-3765-6327B8F94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353" y="4575722"/>
              <a:ext cx="336095" cy="446377"/>
            </a:xfrm>
            <a:prstGeom prst="rect">
              <a:avLst/>
            </a:prstGeom>
          </p:spPr>
        </p:pic>
        <p:pic>
          <p:nvPicPr>
            <p:cNvPr id="415" name="Picture 4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86CA560-B2DF-3AAF-EE47-3694422D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790" y="3036770"/>
              <a:ext cx="587553" cy="188883"/>
            </a:xfrm>
            <a:prstGeom prst="rect">
              <a:avLst/>
            </a:prstGeom>
          </p:spPr>
        </p:pic>
        <p:pic>
          <p:nvPicPr>
            <p:cNvPr id="416" name="Picture 415" descr="A picture containing text, device, meter, gauge&#10;&#10;Description automatically generated">
              <a:extLst>
                <a:ext uri="{FF2B5EF4-FFF2-40B4-BE49-F238E27FC236}">
                  <a16:creationId xmlns:a16="http://schemas.microsoft.com/office/drawing/2014/main" id="{153C8C26-594E-6148-24C2-52EAD5824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390" y="4380748"/>
              <a:ext cx="327449" cy="307192"/>
            </a:xfrm>
            <a:prstGeom prst="rect">
              <a:avLst/>
            </a:prstGeom>
          </p:spPr>
        </p:pic>
        <p:pic>
          <p:nvPicPr>
            <p:cNvPr id="417" name="Picture 4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59F408D-3E20-51C1-DC6D-880537724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429" y="3840305"/>
              <a:ext cx="407095" cy="401974"/>
            </a:xfrm>
            <a:prstGeom prst="rect">
              <a:avLst/>
            </a:prstGeom>
          </p:spPr>
        </p:pic>
        <p:pic>
          <p:nvPicPr>
            <p:cNvPr id="418" name="Picture 417" descr="Logo, company name&#10;&#10;Description automatically generated">
              <a:extLst>
                <a:ext uri="{FF2B5EF4-FFF2-40B4-BE49-F238E27FC236}">
                  <a16:creationId xmlns:a16="http://schemas.microsoft.com/office/drawing/2014/main" id="{9CA59C18-E981-60F9-CFD6-5ACA2AFB5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384" y="3553031"/>
              <a:ext cx="534140" cy="356093"/>
            </a:xfrm>
            <a:prstGeom prst="rect">
              <a:avLst/>
            </a:prstGeom>
          </p:spPr>
        </p:pic>
        <p:pic>
          <p:nvPicPr>
            <p:cNvPr id="419" name="Picture 418" descr="Logo&#10;&#10;Description automatically generated">
              <a:extLst>
                <a:ext uri="{FF2B5EF4-FFF2-40B4-BE49-F238E27FC236}">
                  <a16:creationId xmlns:a16="http://schemas.microsoft.com/office/drawing/2014/main" id="{283DC54B-FFCE-4E32-1493-A9075E4EE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350" y="3375333"/>
              <a:ext cx="599192" cy="571230"/>
            </a:xfrm>
            <a:prstGeom prst="rect">
              <a:avLst/>
            </a:prstGeom>
          </p:spPr>
        </p:pic>
        <p:pic>
          <p:nvPicPr>
            <p:cNvPr id="420" name="Picture 419" descr="Logo, company name&#10;&#10;Description automatically generated">
              <a:extLst>
                <a:ext uri="{FF2B5EF4-FFF2-40B4-BE49-F238E27FC236}">
                  <a16:creationId xmlns:a16="http://schemas.microsoft.com/office/drawing/2014/main" id="{60591B16-7B9F-39B3-3FA5-A5A4C590E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228" y="3887536"/>
              <a:ext cx="476029" cy="334885"/>
            </a:xfrm>
            <a:prstGeom prst="rect">
              <a:avLst/>
            </a:prstGeom>
          </p:spPr>
        </p:pic>
        <p:pic>
          <p:nvPicPr>
            <p:cNvPr id="421" name="Picture 420" descr="A person with collar shirt&#10;&#10;Description automatically generated">
              <a:extLst>
                <a:ext uri="{FF2B5EF4-FFF2-40B4-BE49-F238E27FC236}">
                  <a16:creationId xmlns:a16="http://schemas.microsoft.com/office/drawing/2014/main" id="{828642CD-B579-202E-2677-B695404AA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3"/>
            <a:stretch/>
          </p:blipFill>
          <p:spPr>
            <a:xfrm>
              <a:off x="7059823" y="3643330"/>
              <a:ext cx="618492" cy="595193"/>
            </a:xfrm>
            <a:prstGeom prst="rect">
              <a:avLst/>
            </a:prstGeom>
          </p:spPr>
        </p:pic>
        <p:pic>
          <p:nvPicPr>
            <p:cNvPr id="422" name="Picture 421" descr="Logo, company name&#10;&#10;Description automatically generated">
              <a:extLst>
                <a:ext uri="{FF2B5EF4-FFF2-40B4-BE49-F238E27FC236}">
                  <a16:creationId xmlns:a16="http://schemas.microsoft.com/office/drawing/2014/main" id="{6B2760C7-A437-D7FF-CC09-3638FF908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814" y="3731964"/>
              <a:ext cx="518780" cy="514604"/>
            </a:xfrm>
            <a:prstGeom prst="rect">
              <a:avLst/>
            </a:prstGeom>
          </p:spPr>
        </p:pic>
        <p:pic>
          <p:nvPicPr>
            <p:cNvPr id="423" name="Picture 42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9DA3C3F-5B4F-366D-CF7F-418FE8C6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192" y="3972996"/>
              <a:ext cx="1014982" cy="157722"/>
            </a:xfrm>
            <a:prstGeom prst="rect">
              <a:avLst/>
            </a:prstGeom>
          </p:spPr>
        </p:pic>
        <p:pic>
          <p:nvPicPr>
            <p:cNvPr id="424" name="Picture 423">
              <a:extLst>
                <a:ext uri="{FF2B5EF4-FFF2-40B4-BE49-F238E27FC236}">
                  <a16:creationId xmlns:a16="http://schemas.microsoft.com/office/drawing/2014/main" id="{2CA78C6A-9077-B63B-E5FE-0DE77EA65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960" y="3387599"/>
              <a:ext cx="351560" cy="321216"/>
            </a:xfrm>
            <a:prstGeom prst="rect">
              <a:avLst/>
            </a:prstGeom>
          </p:spPr>
        </p:pic>
        <p:pic>
          <p:nvPicPr>
            <p:cNvPr id="425" name="Picture 424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2CD43EF3-45D2-C7C8-E9A1-CE4F15B2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863" y="3410226"/>
              <a:ext cx="565729" cy="282053"/>
            </a:xfrm>
            <a:prstGeom prst="rect">
              <a:avLst/>
            </a:prstGeom>
          </p:spPr>
        </p:pic>
        <p:pic>
          <p:nvPicPr>
            <p:cNvPr id="426" name="Picture 425" descr="Icon&#10;&#10;Description automatically generated">
              <a:extLst>
                <a:ext uri="{FF2B5EF4-FFF2-40B4-BE49-F238E27FC236}">
                  <a16:creationId xmlns:a16="http://schemas.microsoft.com/office/drawing/2014/main" id="{69D0A2B2-C762-C872-8543-1FDC0AF43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35" y="3151449"/>
              <a:ext cx="814075" cy="128008"/>
            </a:xfrm>
            <a:prstGeom prst="rect">
              <a:avLst/>
            </a:prstGeom>
          </p:spPr>
        </p:pic>
        <p:pic>
          <p:nvPicPr>
            <p:cNvPr id="427" name="Picture 426" descr="Logo&#10;&#10;Description automatically generated">
              <a:extLst>
                <a:ext uri="{FF2B5EF4-FFF2-40B4-BE49-F238E27FC236}">
                  <a16:creationId xmlns:a16="http://schemas.microsoft.com/office/drawing/2014/main" id="{31DA9A9F-2276-EE61-B33E-FC5BD20EC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931" y="2834456"/>
              <a:ext cx="613049" cy="186788"/>
            </a:xfrm>
            <a:prstGeom prst="rect">
              <a:avLst/>
            </a:prstGeom>
          </p:spPr>
        </p:pic>
        <p:pic>
          <p:nvPicPr>
            <p:cNvPr id="428" name="Picture 427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A4AD8F5D-3FF3-413E-9BFC-F881820C4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545" y="2405811"/>
              <a:ext cx="322439" cy="399019"/>
            </a:xfrm>
            <a:prstGeom prst="rect">
              <a:avLst/>
            </a:prstGeom>
          </p:spPr>
        </p:pic>
        <p:pic>
          <p:nvPicPr>
            <p:cNvPr id="429" name="Picture 428" descr="Text, logo, company name, whiteboard&#10;&#10;Description automatically generated">
              <a:extLst>
                <a:ext uri="{FF2B5EF4-FFF2-40B4-BE49-F238E27FC236}">
                  <a16:creationId xmlns:a16="http://schemas.microsoft.com/office/drawing/2014/main" id="{5C0C0E0D-0EC5-8ECE-827C-1DE46CDC0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996" y="2387639"/>
              <a:ext cx="420764" cy="291946"/>
            </a:xfrm>
            <a:prstGeom prst="rect">
              <a:avLst/>
            </a:prstGeom>
          </p:spPr>
        </p:pic>
        <p:pic>
          <p:nvPicPr>
            <p:cNvPr id="430" name="Picture 42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1624F33-EBCF-C0AF-9F70-621D0C8DF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353" y="2657310"/>
              <a:ext cx="261745" cy="343431"/>
            </a:xfrm>
            <a:prstGeom prst="rect">
              <a:avLst/>
            </a:prstGeom>
          </p:spPr>
        </p:pic>
        <p:pic>
          <p:nvPicPr>
            <p:cNvPr id="431" name="Picture 43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82932A5E-6E65-8746-3B42-578FD7F81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036" y="1344657"/>
              <a:ext cx="435854" cy="435854"/>
            </a:xfrm>
            <a:prstGeom prst="rect">
              <a:avLst/>
            </a:prstGeom>
          </p:spPr>
        </p:pic>
        <p:pic>
          <p:nvPicPr>
            <p:cNvPr id="432" name="Picture 431">
              <a:extLst>
                <a:ext uri="{FF2B5EF4-FFF2-40B4-BE49-F238E27FC236}">
                  <a16:creationId xmlns:a16="http://schemas.microsoft.com/office/drawing/2014/main" id="{D53DA749-1F14-611E-6C55-35A846283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457" y="1834765"/>
              <a:ext cx="758047" cy="96753"/>
            </a:xfrm>
            <a:prstGeom prst="rect">
              <a:avLst/>
            </a:prstGeom>
          </p:spPr>
        </p:pic>
        <p:pic>
          <p:nvPicPr>
            <p:cNvPr id="433" name="Picture 432" descr="A close up of a sign&#10;&#10;Description automatically generated">
              <a:extLst>
                <a:ext uri="{FF2B5EF4-FFF2-40B4-BE49-F238E27FC236}">
                  <a16:creationId xmlns:a16="http://schemas.microsoft.com/office/drawing/2014/main" id="{D5194456-9DF6-5817-6131-4B860B702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073" y="1581160"/>
              <a:ext cx="717783" cy="217946"/>
            </a:xfrm>
            <a:prstGeom prst="rect">
              <a:avLst/>
            </a:prstGeom>
          </p:spPr>
        </p:pic>
        <p:pic>
          <p:nvPicPr>
            <p:cNvPr id="434" name="Picture 433" descr="Arrow&#10;&#10;Description automatically generated with medium confidence">
              <a:extLst>
                <a:ext uri="{FF2B5EF4-FFF2-40B4-BE49-F238E27FC236}">
                  <a16:creationId xmlns:a16="http://schemas.microsoft.com/office/drawing/2014/main" id="{E18F5162-D4D9-CF33-D3F4-897A14C0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697" y="1811131"/>
              <a:ext cx="387728" cy="331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083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40</cp:revision>
  <dcterms:created xsi:type="dcterms:W3CDTF">2017-11-03T16:15:46Z</dcterms:created>
  <dcterms:modified xsi:type="dcterms:W3CDTF">2022-12-11T14:14:19Z</dcterms:modified>
</cp:coreProperties>
</file>