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9.jpg" ContentType="image/png"/>
  <Override PartName="/ppt/media/image66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gif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jpg"/><Relationship Id="rId16" Type="http://schemas.openxmlformats.org/officeDocument/2006/relationships/image" Target="../media/image15.jpg"/><Relationship Id="rId107" Type="http://schemas.openxmlformats.org/officeDocument/2006/relationships/image" Target="../media/image106.jp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jp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jp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jpeg"/><Relationship Id="rId90" Type="http://schemas.openxmlformats.org/officeDocument/2006/relationships/image" Target="../media/image89.jp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gif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jpg"/><Relationship Id="rId142" Type="http://schemas.openxmlformats.org/officeDocument/2006/relationships/image" Target="../media/image141.png"/><Relationship Id="rId3" Type="http://schemas.openxmlformats.org/officeDocument/2006/relationships/image" Target="../media/image2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46" Type="http://schemas.openxmlformats.org/officeDocument/2006/relationships/image" Target="../media/image45.jpg"/><Relationship Id="rId59" Type="http://schemas.openxmlformats.org/officeDocument/2006/relationships/image" Target="../media/image58.png"/><Relationship Id="rId67" Type="http://schemas.openxmlformats.org/officeDocument/2006/relationships/image" Target="../media/image66.jpg"/><Relationship Id="rId103" Type="http://schemas.openxmlformats.org/officeDocument/2006/relationships/image" Target="../media/image102.jpg"/><Relationship Id="rId108" Type="http://schemas.openxmlformats.org/officeDocument/2006/relationships/image" Target="../media/image107.pn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jpg"/><Relationship Id="rId137" Type="http://schemas.openxmlformats.org/officeDocument/2006/relationships/image" Target="../media/image136.jp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jpg"/><Relationship Id="rId111" Type="http://schemas.openxmlformats.org/officeDocument/2006/relationships/image" Target="../media/image110.png"/><Relationship Id="rId132" Type="http://schemas.openxmlformats.org/officeDocument/2006/relationships/image" Target="../media/image131.jpg"/><Relationship Id="rId140" Type="http://schemas.openxmlformats.org/officeDocument/2006/relationships/image" Target="../media/image1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g"/><Relationship Id="rId57" Type="http://schemas.openxmlformats.org/officeDocument/2006/relationships/image" Target="../media/image56.png"/><Relationship Id="rId106" Type="http://schemas.openxmlformats.org/officeDocument/2006/relationships/image" Target="../media/image105.jp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jpg"/><Relationship Id="rId65" Type="http://schemas.openxmlformats.org/officeDocument/2006/relationships/image" Target="../media/image64.pn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130" Type="http://schemas.openxmlformats.org/officeDocument/2006/relationships/image" Target="../media/image129.jpg"/><Relationship Id="rId135" Type="http://schemas.openxmlformats.org/officeDocument/2006/relationships/image" Target="../media/image13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66" Type="http://schemas.openxmlformats.org/officeDocument/2006/relationships/image" Target="../media/image65.png"/><Relationship Id="rId87" Type="http://schemas.openxmlformats.org/officeDocument/2006/relationships/image" Target="../media/image86.gif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gif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jpg"/><Relationship Id="rId35" Type="http://schemas.openxmlformats.org/officeDocument/2006/relationships/image" Target="../media/image34.gif"/><Relationship Id="rId56" Type="http://schemas.openxmlformats.org/officeDocument/2006/relationships/image" Target="../media/image55.jp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466435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FECFC250-6FE9-4026-AA38-2A4E75E4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sp>
        <p:nvSpPr>
          <p:cNvPr id="139" name="TextShape 2">
            <a:extLst>
              <a:ext uri="{FF2B5EF4-FFF2-40B4-BE49-F238E27FC236}">
                <a16:creationId xmlns:a16="http://schemas.microsoft.com/office/drawing/2014/main" id="{881B13EE-DC21-4ED9-9A27-86A0262800D7}"/>
              </a:ext>
            </a:extLst>
          </p:cNvPr>
          <p:cNvSpPr txBox="1"/>
          <p:nvPr/>
        </p:nvSpPr>
        <p:spPr>
          <a:xfrm>
            <a:off x="10106019" y="917992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Sonoma State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Stanford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Stony Brook / CCA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Syracuse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Szeged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Texas A&amp;M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Texas Tech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Tsinghua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U. Montreal / Polytechnique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Antioquia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Arizona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Arkansas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Bonn and AIP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British Columbia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Brussels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California, Berkeley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California, Riverside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Chicago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Florida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Maryland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Massachusetts Dartmouth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Michigan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Minnesota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Mississippi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Oregon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Rhode Island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Sannio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Santiago de Compostela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Texas at Austin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Texas Rio Grande Valley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the Balearic Islands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Utah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Washington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Washington Bothell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University of Wisconsin – Milwaukee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USC – Information Sciences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Vanderbilt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Villanova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Vrije Universiteit Amsterdam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West Virginia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Western Washington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9736-B28A-2ACD-C198-CF057F3C0059}"/>
              </a:ext>
            </a:extLst>
          </p:cNvPr>
          <p:cNvSpPr txBox="1"/>
          <p:nvPr/>
        </p:nvSpPr>
        <p:spPr>
          <a:xfrm>
            <a:off x="324276" y="976391"/>
            <a:ext cx="18527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American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Bar-</a:t>
            </a:r>
            <a:r>
              <a:rPr lang="en-US" sz="700" dirty="0" err="1">
                <a:solidFill>
                  <a:srgbClr val="000000"/>
                </a:solidFill>
              </a:rPr>
              <a:t>Ilan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</a:p>
          <a:p>
            <a:r>
              <a:rPr lang="en-US" sz="700" dirty="0"/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Bellevue College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Chinese University of Hong Kong</a:t>
            </a:r>
          </a:p>
          <a:p>
            <a:r>
              <a:rPr lang="en-US" sz="700" dirty="0"/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Colorado State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Cornell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Embry-Riddle Aeronautical Univ.</a:t>
            </a:r>
            <a:endParaRPr lang="en-US" sz="700" dirty="0"/>
          </a:p>
          <a:p>
            <a:r>
              <a:rPr lang="en-US" sz="700" dirty="0" err="1">
                <a:solidFill>
                  <a:srgbClr val="000000"/>
                </a:solidFill>
              </a:rPr>
              <a:t>Eötvös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Loránd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Georgia Institute of Technology</a:t>
            </a:r>
            <a:endParaRPr lang="en-US" sz="700" dirty="0"/>
          </a:p>
          <a:p>
            <a:r>
              <a:rPr lang="en-US" sz="700" dirty="0"/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</a:rPr>
              <a:t>Brasil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/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Hillsdale College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</a:rPr>
              <a:t>Novogorod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>
                <a:solidFill>
                  <a:srgbClr val="000000"/>
                </a:solidFill>
              </a:rPr>
              <a:t>IFT-UNESP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Kenyon College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Maastricht University</a:t>
            </a:r>
          </a:p>
          <a:p>
            <a:r>
              <a:rPr lang="en-US" sz="700" dirty="0"/>
              <a:t>Marquette University</a:t>
            </a:r>
          </a:p>
          <a:p>
            <a:r>
              <a:rPr lang="en-US" sz="700" dirty="0"/>
              <a:t>Marshall Space Flight Center</a:t>
            </a:r>
          </a:p>
          <a:p>
            <a:r>
              <a:rPr lang="en-US" sz="700" dirty="0"/>
              <a:t>Missouri University of Science </a:t>
            </a:r>
          </a:p>
          <a:p>
            <a:r>
              <a:rPr lang="en-US" sz="700" dirty="0"/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Montana State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Montclair State University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Central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Northwestern University</a:t>
            </a:r>
            <a:endParaRPr lang="en-US" sz="700" dirty="0"/>
          </a:p>
          <a:p>
            <a:r>
              <a:rPr lang="en-US" sz="700" dirty="0"/>
              <a:t>Penn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Perimeter Institute</a:t>
            </a:r>
          </a:p>
          <a:p>
            <a:r>
              <a:rPr lang="en-US" sz="700" dirty="0">
                <a:solidFill>
                  <a:srgbClr val="000000"/>
                </a:solidFill>
              </a:rPr>
              <a:t>Rochester Institute of Technology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DAD18-98DA-5DF4-1DD6-A9026346D18C}"/>
              </a:ext>
            </a:extLst>
          </p:cNvPr>
          <p:cNvSpPr txBox="1"/>
          <p:nvPr/>
        </p:nvSpPr>
        <p:spPr>
          <a:xfrm>
            <a:off x="2063081" y="5129644"/>
            <a:ext cx="75923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LIGO Laboratory</a:t>
            </a:r>
            <a:r>
              <a:rPr lang="en-US" sz="800" dirty="0">
                <a:solidFill>
                  <a:srgbClr val="000000"/>
                </a:solidFill>
              </a:rPr>
              <a:t>: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/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3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</a:rPr>
              <a:t> (</a:t>
            </a:r>
            <a:r>
              <a:rPr lang="en-US" sz="700" dirty="0" err="1">
                <a:solidFill>
                  <a:srgbClr val="000000"/>
                </a:solidFill>
              </a:rPr>
              <a:t>OzGrav</a:t>
            </a:r>
            <a:r>
              <a:rPr lang="en-US" sz="700" dirty="0">
                <a:solidFill>
                  <a:srgbClr val="000000"/>
                </a:solidFill>
              </a:rPr>
              <a:t>): </a:t>
            </a:r>
            <a:endParaRPr lang="en-US" sz="700" dirty="0"/>
          </a:p>
          <a:p>
            <a:pPr algn="ctr"/>
            <a:r>
              <a:rPr lang="en-US" sz="700" dirty="0">
                <a:solidFill>
                  <a:srgbClr val="000000"/>
                </a:solidFill>
              </a:rPr>
              <a:t>Australian National University; Charles Sturt University; Monash University; </a:t>
            </a:r>
            <a:r>
              <a:rPr lang="en-US" sz="700" dirty="0"/>
              <a:t>Swinburne University of Technology</a:t>
            </a:r>
            <a:r>
              <a:rPr lang="en-US" sz="700" dirty="0">
                <a:solidFill>
                  <a:srgbClr val="000000"/>
                </a:solidFill>
              </a:rPr>
              <a:t>; University of Adelaide; The University of Melbourne; University of Western Australia</a:t>
            </a:r>
          </a:p>
          <a:p>
            <a:pPr algn="ctr"/>
            <a:endParaRPr lang="en-US" sz="3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700" dirty="0"/>
              <a:t>(GEO600): </a:t>
            </a:r>
          </a:p>
          <a:p>
            <a:pPr algn="ctr"/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r>
              <a:rPr lang="en-US" sz="700" dirty="0"/>
              <a:t>, Hannover; Cardiff University; King's College, University of London; Lancaster University, Leibniz Universität, Hannover; Royal Holloway, University of London; </a:t>
            </a:r>
          </a:p>
          <a:p>
            <a:pPr algn="ctr"/>
            <a:r>
              <a:rPr lang="en-US" sz="700" dirty="0"/>
              <a:t>Rutherford Appleton Laboratory; University of Birmingham; University of Cambridge; University of Glasgow; University of Hamburg; University of Portsmouth; The University of Sheffield; </a:t>
            </a:r>
          </a:p>
          <a:p>
            <a:pPr algn="ctr"/>
            <a:r>
              <a:rPr lang="en-US" sz="700" dirty="0"/>
              <a:t>University of Southampton; University of Strathclyde; University of Warwick; University of the West of Scotland; University of Zurich</a:t>
            </a:r>
          </a:p>
          <a:p>
            <a:pPr algn="ctr"/>
            <a:endParaRPr lang="en-US" sz="3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/>
              <a:t>Korean Gravitational Wave Group </a:t>
            </a:r>
            <a:r>
              <a:rPr lang="en-US" sz="700" dirty="0"/>
              <a:t>(KGWG)</a:t>
            </a:r>
          </a:p>
          <a:p>
            <a:pPr algn="ctr"/>
            <a:r>
              <a:rPr lang="en-US" sz="700" dirty="0"/>
              <a:t>Chung-Ang University; </a:t>
            </a:r>
            <a:r>
              <a:rPr lang="en-US" sz="700" dirty="0" err="1"/>
              <a:t>Ewha</a:t>
            </a:r>
            <a:r>
              <a:rPr lang="en-US" sz="700" dirty="0"/>
              <a:t> </a:t>
            </a:r>
            <a:r>
              <a:rPr lang="en-US" sz="700" dirty="0" err="1"/>
              <a:t>Womans</a:t>
            </a:r>
            <a:r>
              <a:rPr lang="en-US" sz="700" dirty="0"/>
              <a:t> University; </a:t>
            </a:r>
            <a:r>
              <a:rPr lang="en-US" sz="700" dirty="0" err="1"/>
              <a:t>Hanyang</a:t>
            </a:r>
            <a:r>
              <a:rPr lang="en-US" sz="700" dirty="0"/>
              <a:t> University; Inje University; Korea Astronomy and Space Science Institute; Korea Institute of Science and Technology Information; </a:t>
            </a:r>
          </a:p>
          <a:p>
            <a:pPr algn="ctr"/>
            <a:r>
              <a:rPr lang="en-US" sz="700" dirty="0"/>
              <a:t>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300" b="1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</a:rPr>
              <a:t>(LISC)</a:t>
            </a:r>
          </a:p>
          <a:p>
            <a:pPr algn="ctr"/>
            <a:r>
              <a:rPr lang="en-US" sz="700" dirty="0"/>
              <a:t>Chennai Mathematical Institute; CSIR-CGCRI; DCSEM, Mumbai; IISER-Kolkata; IISER-Pune; IIT-Bombay; IIT-Gandhinagar; IIT-Hyderabad; IIT-Madras; IPR-Bhat; </a:t>
            </a:r>
          </a:p>
          <a:p>
            <a:pPr algn="ctr"/>
            <a:r>
              <a:rPr lang="en-US" sz="700" dirty="0"/>
              <a:t>ICTS-TIFR, Bengaluru; IUCAA, Pune; RRCAT, Indore; Saha Institute of Nuclear Physics; TIFR, Mumbai</a:t>
            </a:r>
          </a:p>
          <a:p>
            <a:pPr algn="ctr"/>
            <a:endParaRPr lang="en-US" sz="800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76D2698-040B-7287-AB40-DD5E67B39282}"/>
              </a:ext>
            </a:extLst>
          </p:cNvPr>
          <p:cNvGrpSpPr/>
          <p:nvPr/>
        </p:nvGrpSpPr>
        <p:grpSpPr>
          <a:xfrm>
            <a:off x="2153515" y="678668"/>
            <a:ext cx="7678160" cy="4343431"/>
            <a:chOff x="2153515" y="678668"/>
            <a:chExt cx="7678160" cy="4343431"/>
          </a:xfrm>
        </p:grpSpPr>
        <p:pic>
          <p:nvPicPr>
            <p:cNvPr id="30" name="Picture 2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FE711A-F90D-F1DF-5138-05D8A687D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7" y="1746928"/>
              <a:ext cx="363847" cy="363847"/>
            </a:xfrm>
            <a:prstGeom prst="rect">
              <a:avLst/>
            </a:prstGeom>
          </p:spPr>
        </p:pic>
        <p:pic>
          <p:nvPicPr>
            <p:cNvPr id="155" name="Picture 154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5917309" y="3726872"/>
              <a:ext cx="1155442" cy="285594"/>
            </a:xfrm>
            <a:prstGeom prst="rect">
              <a:avLst/>
            </a:prstGeom>
          </p:spPr>
        </p:pic>
        <p:pic>
          <p:nvPicPr>
            <p:cNvPr id="379" name="Picture 37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3" y="2234608"/>
              <a:ext cx="556737" cy="338530"/>
            </a:xfrm>
            <a:prstGeom prst="rect">
              <a:avLst/>
            </a:prstGeom>
          </p:spPr>
        </p:pic>
        <p:pic>
          <p:nvPicPr>
            <p:cNvPr id="147" name="Picture 1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018" y="4204347"/>
              <a:ext cx="1088657" cy="591762"/>
            </a:xfrm>
            <a:prstGeom prst="rect">
              <a:avLst/>
            </a:prstGeom>
          </p:spPr>
        </p:pic>
        <p:pic>
          <p:nvPicPr>
            <p:cNvPr id="149" name="Picture 14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68" y="2356663"/>
              <a:ext cx="640369" cy="325509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20" y="1354516"/>
              <a:ext cx="433408" cy="351386"/>
            </a:xfrm>
            <a:prstGeom prst="rect">
              <a:avLst/>
            </a:prstGeom>
          </p:spPr>
        </p:pic>
        <p:pic>
          <p:nvPicPr>
            <p:cNvPr id="165" name="Picture 164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56" y="711051"/>
              <a:ext cx="497033" cy="503711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817068" y="1144621"/>
              <a:ext cx="379193" cy="370278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4433454" y="1008881"/>
              <a:ext cx="447423" cy="400531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824" y="2426643"/>
              <a:ext cx="649879" cy="365894"/>
            </a:xfrm>
            <a:prstGeom prst="rect">
              <a:avLst/>
            </a:prstGeom>
          </p:spPr>
        </p:pic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393" y="3538128"/>
              <a:ext cx="849472" cy="324816"/>
            </a:xfrm>
            <a:prstGeom prst="rect">
              <a:avLst/>
            </a:prstGeom>
          </p:spPr>
        </p:pic>
        <p:pic>
          <p:nvPicPr>
            <p:cNvPr id="175" name="Picture 1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06" y="3935053"/>
              <a:ext cx="711856" cy="264231"/>
            </a:xfrm>
            <a:prstGeom prst="rect">
              <a:avLst/>
            </a:prstGeom>
          </p:spPr>
        </p:pic>
        <p:pic>
          <p:nvPicPr>
            <p:cNvPr id="177" name="Picture 176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74" y="1129676"/>
              <a:ext cx="476978" cy="268547"/>
            </a:xfrm>
            <a:prstGeom prst="rect">
              <a:avLst/>
            </a:prstGeom>
          </p:spPr>
        </p:pic>
        <p:pic>
          <p:nvPicPr>
            <p:cNvPr id="179" name="Picture 178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610" y="1063339"/>
              <a:ext cx="1080778" cy="399774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80" y="1827467"/>
              <a:ext cx="608532" cy="462532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045" y="3424697"/>
              <a:ext cx="744175" cy="381057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389" y="4215169"/>
              <a:ext cx="426346" cy="432073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190" name="Picture 189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54" y="1735246"/>
              <a:ext cx="477446" cy="483861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904199" y="1762425"/>
              <a:ext cx="1171959" cy="253592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337682" y="2660530"/>
              <a:ext cx="819125" cy="321345"/>
            </a:xfrm>
            <a:prstGeom prst="rect">
              <a:avLst/>
            </a:prstGeom>
          </p:spPr>
        </p:pic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00" name="Picture 1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77" y="1391354"/>
              <a:ext cx="379193" cy="384287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1043069"/>
              <a:ext cx="828009" cy="472013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10" name="Picture 20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499" y="2562821"/>
              <a:ext cx="574766" cy="485406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027" y="789301"/>
              <a:ext cx="683872" cy="299789"/>
            </a:xfrm>
            <a:prstGeom prst="rect">
              <a:avLst/>
            </a:prstGeom>
          </p:spPr>
        </p:pic>
        <p:pic>
          <p:nvPicPr>
            <p:cNvPr id="235" name="Picture 23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24" y="714787"/>
              <a:ext cx="379539" cy="456758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40" y="829098"/>
              <a:ext cx="705660" cy="273923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4266031" y="769369"/>
              <a:ext cx="664102" cy="268588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370" y="782229"/>
              <a:ext cx="717783" cy="254598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106" y="755107"/>
              <a:ext cx="355171" cy="359943"/>
            </a:xfrm>
            <a:prstGeom prst="rect">
              <a:avLst/>
            </a:prstGeom>
          </p:spPr>
        </p:pic>
        <p:pic>
          <p:nvPicPr>
            <p:cNvPr id="292" name="Picture 291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60" y="759387"/>
              <a:ext cx="425208" cy="341484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04" y="1095495"/>
              <a:ext cx="524812" cy="233901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741" y="1136438"/>
              <a:ext cx="337396" cy="351386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47" y="1104570"/>
              <a:ext cx="684815" cy="323873"/>
            </a:xfrm>
            <a:prstGeom prst="rect">
              <a:avLst/>
            </a:prstGeom>
          </p:spPr>
        </p:pic>
        <p:pic>
          <p:nvPicPr>
            <p:cNvPr id="296" name="Picture 29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93" y="1197546"/>
              <a:ext cx="295666" cy="224440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688" y="1150616"/>
              <a:ext cx="675943" cy="187480"/>
            </a:xfrm>
            <a:prstGeom prst="rect">
              <a:avLst/>
            </a:prstGeom>
          </p:spPr>
        </p:pic>
        <p:pic>
          <p:nvPicPr>
            <p:cNvPr id="298" name="Picture 297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408" y="1411897"/>
              <a:ext cx="454560" cy="335031"/>
            </a:xfrm>
            <a:prstGeom prst="rect">
              <a:avLst/>
            </a:prstGeom>
          </p:spPr>
        </p:pic>
        <p:pic>
          <p:nvPicPr>
            <p:cNvPr id="299" name="Picture 298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863" y="1410191"/>
              <a:ext cx="293673" cy="328571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287" y="1191486"/>
              <a:ext cx="707024" cy="232472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202177" y="1475442"/>
              <a:ext cx="539626" cy="225816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303" name="Picture 302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304" name="Picture 303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229" y="2200000"/>
              <a:ext cx="667909" cy="203589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009" y="1506233"/>
              <a:ext cx="361649" cy="297982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479" y="1508327"/>
              <a:ext cx="854296" cy="215961"/>
            </a:xfrm>
            <a:prstGeom prst="rect">
              <a:avLst/>
            </a:prstGeom>
          </p:spPr>
        </p:pic>
        <p:pic>
          <p:nvPicPr>
            <p:cNvPr id="309" name="Picture 308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516" y="1485526"/>
              <a:ext cx="738119" cy="164822"/>
            </a:xfrm>
            <a:prstGeom prst="rect">
              <a:avLst/>
            </a:prstGeom>
          </p:spPr>
        </p:pic>
        <p:pic>
          <p:nvPicPr>
            <p:cNvPr id="310" name="Picture 309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75" y="2140067"/>
              <a:ext cx="361258" cy="351722"/>
            </a:xfrm>
            <a:prstGeom prst="rect">
              <a:avLst/>
            </a:prstGeom>
          </p:spPr>
        </p:pic>
        <p:pic>
          <p:nvPicPr>
            <p:cNvPr id="311" name="Picture 310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112" y="1771467"/>
              <a:ext cx="361258" cy="279213"/>
            </a:xfrm>
            <a:prstGeom prst="rect">
              <a:avLst/>
            </a:prstGeom>
          </p:spPr>
        </p:pic>
        <p:pic>
          <p:nvPicPr>
            <p:cNvPr id="312" name="Picture 311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67" y="3107653"/>
              <a:ext cx="658448" cy="192421"/>
            </a:xfrm>
            <a:prstGeom prst="rect">
              <a:avLst/>
            </a:prstGeom>
          </p:spPr>
        </p:pic>
        <p:pic>
          <p:nvPicPr>
            <p:cNvPr id="313" name="Picture 3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781" y="3345654"/>
              <a:ext cx="711857" cy="188983"/>
            </a:xfrm>
            <a:prstGeom prst="rect">
              <a:avLst/>
            </a:prstGeom>
          </p:spPr>
        </p:pic>
        <p:pic>
          <p:nvPicPr>
            <p:cNvPr id="314" name="Picture 3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937" y="1791142"/>
              <a:ext cx="325029" cy="382649"/>
            </a:xfrm>
            <a:prstGeom prst="rect">
              <a:avLst/>
            </a:prstGeom>
          </p:spPr>
        </p:pic>
        <p:pic>
          <p:nvPicPr>
            <p:cNvPr id="315" name="Picture 314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69" y="2251679"/>
              <a:ext cx="673742" cy="211261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260" y="2597287"/>
              <a:ext cx="687226" cy="225769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401799" y="2232354"/>
              <a:ext cx="464029" cy="276714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009" y="3240837"/>
              <a:ext cx="671513" cy="211610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997" y="2000428"/>
              <a:ext cx="873199" cy="220249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28" y="1852188"/>
              <a:ext cx="320518" cy="324825"/>
            </a:xfrm>
            <a:prstGeom prst="rect">
              <a:avLst/>
            </a:prstGeom>
          </p:spPr>
        </p:pic>
        <p:pic>
          <p:nvPicPr>
            <p:cNvPr id="322" name="Picture 321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58" y="1971330"/>
              <a:ext cx="532393" cy="175892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183" y="1821795"/>
              <a:ext cx="399165" cy="209286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79" y="2082269"/>
              <a:ext cx="471366" cy="204728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962" y="1920694"/>
              <a:ext cx="589114" cy="398020"/>
            </a:xfrm>
            <a:prstGeom prst="rect">
              <a:avLst/>
            </a:prstGeom>
          </p:spPr>
        </p:pic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479" y="2111544"/>
              <a:ext cx="652586" cy="238823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80" y="4728703"/>
              <a:ext cx="584687" cy="225502"/>
            </a:xfrm>
            <a:prstGeom prst="rect">
              <a:avLst/>
            </a:prstGeom>
          </p:spPr>
        </p:pic>
        <p:pic>
          <p:nvPicPr>
            <p:cNvPr id="330" name="Picture 32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331" name="Picture 330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887" y="4656971"/>
              <a:ext cx="325333" cy="275753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12" y="3843488"/>
              <a:ext cx="378536" cy="367456"/>
            </a:xfrm>
            <a:prstGeom prst="rect">
              <a:avLst/>
            </a:prstGeom>
          </p:spPr>
        </p:pic>
        <p:pic>
          <p:nvPicPr>
            <p:cNvPr id="333" name="Picture 332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511" y="3739171"/>
              <a:ext cx="477399" cy="434223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01" y="4216958"/>
              <a:ext cx="545060" cy="248256"/>
            </a:xfrm>
            <a:prstGeom prst="rect">
              <a:avLst/>
            </a:prstGeom>
          </p:spPr>
        </p:pic>
        <p:pic>
          <p:nvPicPr>
            <p:cNvPr id="335" name="Picture 334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323" y="1866972"/>
              <a:ext cx="363255" cy="367416"/>
            </a:xfrm>
            <a:prstGeom prst="rect">
              <a:avLst/>
            </a:prstGeom>
          </p:spPr>
        </p:pic>
        <p:pic>
          <p:nvPicPr>
            <p:cNvPr id="336" name="Picture 335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092" y="2330386"/>
              <a:ext cx="591971" cy="155380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57" y="2317552"/>
              <a:ext cx="437755" cy="415334"/>
            </a:xfrm>
            <a:prstGeom prst="rect">
              <a:avLst/>
            </a:prstGeom>
          </p:spPr>
        </p:pic>
        <p:pic>
          <p:nvPicPr>
            <p:cNvPr id="338" name="Picture 337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77" y="2919142"/>
              <a:ext cx="351559" cy="356283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67" y="2708731"/>
              <a:ext cx="640368" cy="156550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073" y="2774147"/>
              <a:ext cx="722676" cy="155982"/>
            </a:xfrm>
            <a:prstGeom prst="rect">
              <a:avLst/>
            </a:prstGeom>
          </p:spPr>
        </p:pic>
        <p:pic>
          <p:nvPicPr>
            <p:cNvPr id="341" name="Picture 340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41" y="2920466"/>
              <a:ext cx="691813" cy="132552"/>
            </a:xfrm>
            <a:prstGeom prst="rect">
              <a:avLst/>
            </a:prstGeom>
          </p:spPr>
        </p:pic>
        <p:pic>
          <p:nvPicPr>
            <p:cNvPr id="342" name="Picture 341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19" y="4595727"/>
              <a:ext cx="340085" cy="358478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69" y="4675296"/>
              <a:ext cx="989537" cy="270193"/>
            </a:xfrm>
            <a:prstGeom prst="rect">
              <a:avLst/>
            </a:prstGeom>
          </p:spPr>
        </p:pic>
        <p:pic>
          <p:nvPicPr>
            <p:cNvPr id="346" name="Picture 345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5" y="4127060"/>
              <a:ext cx="1052871" cy="219549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06" y="4377363"/>
              <a:ext cx="1364828" cy="219549"/>
            </a:xfrm>
            <a:prstGeom prst="rect">
              <a:avLst/>
            </a:prstGeom>
          </p:spPr>
        </p:pic>
        <p:pic>
          <p:nvPicPr>
            <p:cNvPr id="348" name="Picture 347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26" y="4627666"/>
              <a:ext cx="351402" cy="356123"/>
            </a:xfrm>
            <a:prstGeom prst="rect">
              <a:avLst/>
            </a:prstGeom>
          </p:spPr>
        </p:pic>
        <p:pic>
          <p:nvPicPr>
            <p:cNvPr id="349" name="Picture 348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350" name="Picture 349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06" y="3092358"/>
              <a:ext cx="506765" cy="228920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8" y="3126154"/>
              <a:ext cx="298833" cy="302846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89" y="3251933"/>
              <a:ext cx="821721" cy="211940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5459775" y="3002428"/>
              <a:ext cx="310875" cy="435199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809" y="3084585"/>
              <a:ext cx="640368" cy="317582"/>
            </a:xfrm>
            <a:prstGeom prst="rect">
              <a:avLst/>
            </a:prstGeom>
          </p:spPr>
        </p:pic>
        <p:pic>
          <p:nvPicPr>
            <p:cNvPr id="355" name="Picture 354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490" y="2987742"/>
              <a:ext cx="442804" cy="356283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59" y="3371534"/>
              <a:ext cx="431711" cy="283015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3482247"/>
              <a:ext cx="714172" cy="206952"/>
            </a:xfrm>
            <a:prstGeom prst="rect">
              <a:avLst/>
            </a:prstGeom>
          </p:spPr>
        </p:pic>
        <p:pic>
          <p:nvPicPr>
            <p:cNvPr id="358" name="Picture 357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785" y="3558799"/>
              <a:ext cx="980721" cy="256425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63" y="3912715"/>
              <a:ext cx="378536" cy="383621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874" y="1042067"/>
              <a:ext cx="656811" cy="340617"/>
            </a:xfrm>
            <a:prstGeom prst="rect">
              <a:avLst/>
            </a:prstGeom>
          </p:spPr>
        </p:pic>
        <p:pic>
          <p:nvPicPr>
            <p:cNvPr id="364" name="Picture 363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34" y="1409997"/>
              <a:ext cx="382981" cy="388127"/>
            </a:xfrm>
            <a:prstGeom prst="rect">
              <a:avLst/>
            </a:prstGeom>
          </p:spPr>
        </p:pic>
        <p:pic>
          <p:nvPicPr>
            <p:cNvPr id="367" name="Picture 36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1" y="4444349"/>
              <a:ext cx="938151" cy="541610"/>
            </a:xfrm>
            <a:prstGeom prst="rect">
              <a:avLst/>
            </a:prstGeom>
          </p:spPr>
        </p:pic>
        <p:pic>
          <p:nvPicPr>
            <p:cNvPr id="368" name="Picture 3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579" y="747157"/>
              <a:ext cx="616304" cy="371616"/>
            </a:xfrm>
            <a:prstGeom prst="rect">
              <a:avLst/>
            </a:prstGeom>
          </p:spPr>
        </p:pic>
        <p:pic>
          <p:nvPicPr>
            <p:cNvPr id="369" name="Picture 368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42" y="1820473"/>
              <a:ext cx="665359" cy="186138"/>
            </a:xfrm>
            <a:prstGeom prst="rect">
              <a:avLst/>
            </a:prstGeom>
          </p:spPr>
        </p:pic>
        <p:pic>
          <p:nvPicPr>
            <p:cNvPr id="370" name="Picture 36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21" y="3406550"/>
              <a:ext cx="493413" cy="327188"/>
            </a:xfrm>
            <a:prstGeom prst="rect">
              <a:avLst/>
            </a:prstGeom>
          </p:spPr>
        </p:pic>
        <p:pic>
          <p:nvPicPr>
            <p:cNvPr id="371" name="Picture 370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759" y="2528108"/>
              <a:ext cx="356656" cy="343173"/>
            </a:xfrm>
            <a:prstGeom prst="rect">
              <a:avLst/>
            </a:prstGeom>
          </p:spPr>
        </p:pic>
        <p:pic>
          <p:nvPicPr>
            <p:cNvPr id="372" name="Picture 371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499" y="2391188"/>
              <a:ext cx="426868" cy="312208"/>
            </a:xfrm>
            <a:prstGeom prst="rect">
              <a:avLst/>
            </a:prstGeom>
          </p:spPr>
        </p:pic>
        <p:pic>
          <p:nvPicPr>
            <p:cNvPr id="373" name="Picture 37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328" y="2931730"/>
              <a:ext cx="722579" cy="268328"/>
            </a:xfrm>
            <a:prstGeom prst="rect">
              <a:avLst/>
            </a:prstGeom>
          </p:spPr>
        </p:pic>
        <p:pic>
          <p:nvPicPr>
            <p:cNvPr id="375" name="Picture 37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18" y="3270230"/>
              <a:ext cx="752605" cy="207983"/>
            </a:xfrm>
            <a:prstGeom prst="rect">
              <a:avLst/>
            </a:prstGeom>
          </p:spPr>
        </p:pic>
        <p:pic>
          <p:nvPicPr>
            <p:cNvPr id="381" name="Picture 38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283" y="4528137"/>
              <a:ext cx="441785" cy="414456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66041" y="4200742"/>
              <a:ext cx="650693" cy="459867"/>
            </a:xfrm>
            <a:prstGeom prst="rect">
              <a:avLst/>
            </a:prstGeom>
          </p:spPr>
        </p:pic>
        <p:pic>
          <p:nvPicPr>
            <p:cNvPr id="383" name="Picture 38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09" y="4321166"/>
              <a:ext cx="351422" cy="350207"/>
            </a:xfrm>
            <a:prstGeom prst="rect">
              <a:avLst/>
            </a:prstGeom>
          </p:spPr>
        </p:pic>
        <p:pic>
          <p:nvPicPr>
            <p:cNvPr id="384" name="Picture 38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93" y="3843644"/>
              <a:ext cx="337550" cy="342086"/>
            </a:xfrm>
            <a:prstGeom prst="rect">
              <a:avLst/>
            </a:prstGeom>
          </p:spPr>
        </p:pic>
        <p:pic>
          <p:nvPicPr>
            <p:cNvPr id="385" name="Picture 3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386" name="Picture 385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4575722"/>
              <a:ext cx="336095" cy="446377"/>
            </a:xfrm>
            <a:prstGeom prst="rect">
              <a:avLst/>
            </a:prstGeom>
          </p:spPr>
        </p:pic>
        <p:pic>
          <p:nvPicPr>
            <p:cNvPr id="387" name="Picture 38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790" y="3036770"/>
              <a:ext cx="587553" cy="188883"/>
            </a:xfrm>
            <a:prstGeom prst="rect">
              <a:avLst/>
            </a:prstGeom>
          </p:spPr>
        </p:pic>
        <p:pic>
          <p:nvPicPr>
            <p:cNvPr id="11" name="Picture 10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8A1D7A8C-064B-E059-1724-283EB862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A626DE-5466-EA1A-7D4D-F0EA1080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29" y="3840305"/>
              <a:ext cx="407095" cy="401974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248C1106-B944-F289-EF17-DA5FC1BA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84" y="3553031"/>
              <a:ext cx="534140" cy="356093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1E0AEE5A-7CA8-D4A5-924E-D9708035F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350" y="3375333"/>
              <a:ext cx="599192" cy="57123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F7C98330-3392-8D08-902F-A0A951047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28" y="3887536"/>
              <a:ext cx="476029" cy="334885"/>
            </a:xfrm>
            <a:prstGeom prst="rect">
              <a:avLst/>
            </a:prstGeom>
          </p:spPr>
        </p:pic>
        <p:pic>
          <p:nvPicPr>
            <p:cNvPr id="153" name="Picture 152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7059823" y="3643330"/>
              <a:ext cx="618492" cy="595193"/>
            </a:xfrm>
            <a:prstGeom prst="rect">
              <a:avLst/>
            </a:prstGeom>
          </p:spPr>
        </p:pic>
        <p:pic>
          <p:nvPicPr>
            <p:cNvPr id="380" name="Picture 37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814" y="3731964"/>
              <a:ext cx="518780" cy="514604"/>
            </a:xfrm>
            <a:prstGeom prst="rect">
              <a:avLst/>
            </a:prstGeom>
          </p:spPr>
        </p:pic>
        <p:pic>
          <p:nvPicPr>
            <p:cNvPr id="362" name="Picture 36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92" y="3972996"/>
              <a:ext cx="1014982" cy="157722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60" y="3387599"/>
              <a:ext cx="351560" cy="321216"/>
            </a:xfrm>
            <a:prstGeom prst="rect">
              <a:avLst/>
            </a:prstGeom>
          </p:spPr>
        </p:pic>
        <p:pic>
          <p:nvPicPr>
            <p:cNvPr id="359" name="Picture 35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63" y="3410226"/>
              <a:ext cx="565729" cy="282053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CE36776-2ECF-5F09-9194-C4617268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35" y="3151449"/>
              <a:ext cx="814075" cy="128008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2BD147C3-799D-5730-09AA-F4A2396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931" y="2834456"/>
              <a:ext cx="613049" cy="186788"/>
            </a:xfrm>
            <a:prstGeom prst="rect">
              <a:avLst/>
            </a:prstGeom>
          </p:spPr>
        </p:pic>
        <p:pic>
          <p:nvPicPr>
            <p:cNvPr id="26" name="Picture 2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DDDCA8AC-8A94-58A4-7827-0E0CE5675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545" y="2405811"/>
              <a:ext cx="322439" cy="399019"/>
            </a:xfrm>
            <a:prstGeom prst="rect">
              <a:avLst/>
            </a:prstGeom>
          </p:spPr>
        </p:pic>
        <p:pic>
          <p:nvPicPr>
            <p:cNvPr id="28" name="Picture 27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C243B0F8-3188-432D-805F-9A2C8846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6" y="2387639"/>
              <a:ext cx="420764" cy="291946"/>
            </a:xfrm>
            <a:prstGeom prst="rect">
              <a:avLst/>
            </a:prstGeom>
          </p:spPr>
        </p:pic>
        <p:pic>
          <p:nvPicPr>
            <p:cNvPr id="374" name="Picture 37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2657310"/>
              <a:ext cx="261745" cy="343431"/>
            </a:xfrm>
            <a:prstGeom prst="rect">
              <a:avLst/>
            </a:prstGeom>
          </p:spPr>
        </p:pic>
        <p:pic>
          <p:nvPicPr>
            <p:cNvPr id="224" name="Picture 2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AD58292-8089-3901-D5AA-1D3D5232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36" y="1344657"/>
              <a:ext cx="435854" cy="435854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457" y="1834765"/>
              <a:ext cx="758047" cy="96753"/>
            </a:xfrm>
            <a:prstGeom prst="rect">
              <a:avLst/>
            </a:prstGeom>
          </p:spPr>
        </p:pic>
        <p:pic>
          <p:nvPicPr>
            <p:cNvPr id="366" name="Picture 365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073" y="1581160"/>
              <a:ext cx="717783" cy="217946"/>
            </a:xfrm>
            <a:prstGeom prst="rect">
              <a:avLst/>
            </a:prstGeom>
          </p:spPr>
        </p:pic>
        <p:pic>
          <p:nvPicPr>
            <p:cNvPr id="226" name="Picture 225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669C9EA5-AA7D-900D-E7D4-B1C8651B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97" y="1811131"/>
              <a:ext cx="387728" cy="331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550</Words>
  <Application>Microsoft Office PowerPoint</Application>
  <PresentationFormat>Widescreen</PresentationFormat>
  <Paragraphs>102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129</cp:revision>
  <dcterms:created xsi:type="dcterms:W3CDTF">2017-11-03T16:15:46Z</dcterms:created>
  <dcterms:modified xsi:type="dcterms:W3CDTF">2022-12-11T14:14:32Z</dcterms:modified>
</cp:coreProperties>
</file>