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0.jpg" ContentType="image/png"/>
  <Override PartName="/ppt/media/image66.jpg" ContentType="image/png"/>
  <Override PartName="/ppt/media/image7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05/07/2025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jp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38" Type="http://schemas.openxmlformats.org/officeDocument/2006/relationships/image" Target="../media/image137.jpg"/><Relationship Id="rId107" Type="http://schemas.openxmlformats.org/officeDocument/2006/relationships/image" Target="../media/image106.png"/><Relationship Id="rId11" Type="http://schemas.openxmlformats.org/officeDocument/2006/relationships/image" Target="../media/image10.jpg"/><Relationship Id="rId32" Type="http://schemas.openxmlformats.org/officeDocument/2006/relationships/image" Target="../media/image31.png"/><Relationship Id="rId53" Type="http://schemas.openxmlformats.org/officeDocument/2006/relationships/image" Target="../media/image52.png"/><Relationship Id="rId74" Type="http://schemas.openxmlformats.org/officeDocument/2006/relationships/image" Target="../media/image73.jpg"/><Relationship Id="rId128" Type="http://schemas.openxmlformats.org/officeDocument/2006/relationships/image" Target="../media/image127.jpg"/><Relationship Id="rId149" Type="http://schemas.openxmlformats.org/officeDocument/2006/relationships/image" Target="../media/image148.png"/><Relationship Id="rId5" Type="http://schemas.openxmlformats.org/officeDocument/2006/relationships/image" Target="../media/image4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43" Type="http://schemas.openxmlformats.org/officeDocument/2006/relationships/image" Target="../media/image42.jp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png"/><Relationship Id="rId80" Type="http://schemas.openxmlformats.org/officeDocument/2006/relationships/image" Target="../media/image79.png"/><Relationship Id="rId85" Type="http://schemas.openxmlformats.org/officeDocument/2006/relationships/image" Target="../media/image84.gif"/><Relationship Id="rId150" Type="http://schemas.openxmlformats.org/officeDocument/2006/relationships/image" Target="../media/image149.jpeg"/><Relationship Id="rId155" Type="http://schemas.openxmlformats.org/officeDocument/2006/relationships/image" Target="../media/image15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jpg"/><Relationship Id="rId59" Type="http://schemas.openxmlformats.org/officeDocument/2006/relationships/image" Target="../media/image58.jp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jpg"/><Relationship Id="rId44" Type="http://schemas.openxmlformats.org/officeDocument/2006/relationships/image" Target="../media/image43.jp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gif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jpg"/><Relationship Id="rId151" Type="http://schemas.openxmlformats.org/officeDocument/2006/relationships/image" Target="../media/image150.jpg"/><Relationship Id="rId156" Type="http://schemas.openxmlformats.org/officeDocument/2006/relationships/image" Target="../media/image155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jpg"/><Relationship Id="rId50" Type="http://schemas.openxmlformats.org/officeDocument/2006/relationships/image" Target="../media/image49.jp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jpg"/><Relationship Id="rId125" Type="http://schemas.openxmlformats.org/officeDocument/2006/relationships/image" Target="../media/image124.jpg"/><Relationship Id="rId141" Type="http://schemas.openxmlformats.org/officeDocument/2006/relationships/image" Target="../media/image140.png"/><Relationship Id="rId146" Type="http://schemas.openxmlformats.org/officeDocument/2006/relationships/image" Target="../media/image145.jpg"/><Relationship Id="rId7" Type="http://schemas.openxmlformats.org/officeDocument/2006/relationships/image" Target="../media/image6.jfif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jp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gif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136" Type="http://schemas.openxmlformats.org/officeDocument/2006/relationships/image" Target="../media/image135.jpg"/><Relationship Id="rId157" Type="http://schemas.openxmlformats.org/officeDocument/2006/relationships/image" Target="../media/image156.png"/><Relationship Id="rId61" Type="http://schemas.openxmlformats.org/officeDocument/2006/relationships/image" Target="../media/image60.jp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jpg"/><Relationship Id="rId147" Type="http://schemas.openxmlformats.org/officeDocument/2006/relationships/image" Target="../media/image146.png"/><Relationship Id="rId8" Type="http://schemas.openxmlformats.org/officeDocument/2006/relationships/image" Target="../media/image7.jp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jp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3" Type="http://schemas.openxmlformats.org/officeDocument/2006/relationships/image" Target="../media/image2.jpg"/><Relationship Id="rId25" Type="http://schemas.openxmlformats.org/officeDocument/2006/relationships/image" Target="../media/image24.jpg"/><Relationship Id="rId46" Type="http://schemas.openxmlformats.org/officeDocument/2006/relationships/image" Target="../media/image45.png"/><Relationship Id="rId67" Type="http://schemas.openxmlformats.org/officeDocument/2006/relationships/image" Target="../media/image66.jp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20" Type="http://schemas.openxmlformats.org/officeDocument/2006/relationships/image" Target="../media/image19.jp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jp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jp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jp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jp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jpg"/><Relationship Id="rId78" Type="http://schemas.openxmlformats.org/officeDocument/2006/relationships/image" Target="../media/image77.png"/><Relationship Id="rId94" Type="http://schemas.openxmlformats.org/officeDocument/2006/relationships/image" Target="../media/image93.jpg"/><Relationship Id="rId99" Type="http://schemas.openxmlformats.org/officeDocument/2006/relationships/image" Target="../media/image98.jpg"/><Relationship Id="rId101" Type="http://schemas.openxmlformats.org/officeDocument/2006/relationships/image" Target="../media/image100.jpg"/><Relationship Id="rId122" Type="http://schemas.openxmlformats.org/officeDocument/2006/relationships/image" Target="../media/image121.png"/><Relationship Id="rId143" Type="http://schemas.openxmlformats.org/officeDocument/2006/relationships/image" Target="../media/image142.jpg"/><Relationship Id="rId148" Type="http://schemas.openxmlformats.org/officeDocument/2006/relationships/image" Target="../media/image147.jp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26" Type="http://schemas.openxmlformats.org/officeDocument/2006/relationships/image" Target="../media/image25.jpg"/><Relationship Id="rId47" Type="http://schemas.openxmlformats.org/officeDocument/2006/relationships/image" Target="../media/image46.jp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jpg"/><Relationship Id="rId133" Type="http://schemas.openxmlformats.org/officeDocument/2006/relationships/image" Target="../media/image132.jpg"/><Relationship Id="rId154" Type="http://schemas.openxmlformats.org/officeDocument/2006/relationships/image" Target="../media/image153.jpg"/><Relationship Id="rId16" Type="http://schemas.openxmlformats.org/officeDocument/2006/relationships/image" Target="../media/image15.png"/><Relationship Id="rId37" Type="http://schemas.openxmlformats.org/officeDocument/2006/relationships/image" Target="../media/image36.png"/><Relationship Id="rId58" Type="http://schemas.openxmlformats.org/officeDocument/2006/relationships/image" Target="../media/image57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44" Type="http://schemas.openxmlformats.org/officeDocument/2006/relationships/image" Target="../media/image143.jpeg"/><Relationship Id="rId90" Type="http://schemas.openxmlformats.org/officeDocument/2006/relationships/image" Target="../media/image89.png"/><Relationship Id="rId27" Type="http://schemas.openxmlformats.org/officeDocument/2006/relationships/image" Target="../media/image26.png"/><Relationship Id="rId48" Type="http://schemas.openxmlformats.org/officeDocument/2006/relationships/image" Target="../media/image47.png"/><Relationship Id="rId69" Type="http://schemas.openxmlformats.org/officeDocument/2006/relationships/image" Target="../media/image68.gif"/><Relationship Id="rId113" Type="http://schemas.openxmlformats.org/officeDocument/2006/relationships/image" Target="../media/image112.jpg"/><Relationship Id="rId134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DA0F-C050-4A17-8E5F-88908786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369709B3-46B1-4F02-8BA7-544D7E4151D6}"/>
              </a:ext>
            </a:extLst>
          </p:cNvPr>
          <p:cNvSpPr txBox="1"/>
          <p:nvPr/>
        </p:nvSpPr>
        <p:spPr>
          <a:xfrm>
            <a:off x="2466435" y="50329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FECFC250-6FE9-4026-AA38-2A4E75E4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106026" cy="796833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C12A84-81EB-90B1-8363-F348DD0DA3C6}"/>
              </a:ext>
            </a:extLst>
          </p:cNvPr>
          <p:cNvGrpSpPr>
            <a:grpSpLocks noChangeAspect="1"/>
          </p:cNvGrpSpPr>
          <p:nvPr/>
        </p:nvGrpSpPr>
        <p:grpSpPr>
          <a:xfrm>
            <a:off x="1049607" y="913657"/>
            <a:ext cx="10407949" cy="5775341"/>
            <a:chOff x="2153515" y="678668"/>
            <a:chExt cx="7715917" cy="4307290"/>
          </a:xfrm>
        </p:grpSpPr>
        <p:pic>
          <p:nvPicPr>
            <p:cNvPr id="134" name="Picture 133" descr="A logo for a scientific institution&#10;&#10;AI-generated content may be incorrect.">
              <a:extLst>
                <a:ext uri="{FF2B5EF4-FFF2-40B4-BE49-F238E27FC236}">
                  <a16:creationId xmlns:a16="http://schemas.microsoft.com/office/drawing/2014/main" id="{5B85BD38-0227-D63D-B0FE-8B943235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935" y="1962440"/>
              <a:ext cx="881056" cy="440528"/>
            </a:xfrm>
            <a:prstGeom prst="rect">
              <a:avLst/>
            </a:prstGeom>
          </p:spPr>
        </p:pic>
        <p:pic>
          <p:nvPicPr>
            <p:cNvPr id="317" name="Picture 316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8268622" y="3894762"/>
              <a:ext cx="464029" cy="276714"/>
            </a:xfrm>
            <a:prstGeom prst="rect">
              <a:avLst/>
            </a:prstGeom>
          </p:spPr>
        </p:pic>
        <p:pic>
          <p:nvPicPr>
            <p:cNvPr id="171" name="Picture 170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302" y="3269327"/>
              <a:ext cx="649879" cy="365894"/>
            </a:xfrm>
            <a:prstGeom prst="rect">
              <a:avLst/>
            </a:prstGeom>
          </p:spPr>
        </p:pic>
        <p:pic>
          <p:nvPicPr>
            <p:cNvPr id="25" name="Picture 24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E049B330-59E7-2A29-B409-9FD867237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6845" y="1431359"/>
              <a:ext cx="347397" cy="347397"/>
            </a:xfrm>
            <a:prstGeom prst="rect">
              <a:avLst/>
            </a:prstGeom>
          </p:spPr>
        </p:pic>
        <p:pic>
          <p:nvPicPr>
            <p:cNvPr id="29" name="Picture 28" descr="A red circle with a crown and a crown with a crown and a crown with a crown and a crown with a crown and a crown with a crown and a crown with a crown and a crown&#10;&#10;AI-generated content may be incorrect.">
              <a:extLst>
                <a:ext uri="{FF2B5EF4-FFF2-40B4-BE49-F238E27FC236}">
                  <a16:creationId xmlns:a16="http://schemas.microsoft.com/office/drawing/2014/main" id="{104A0E10-C758-AE24-1CA6-55CE1545C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166" y="1739136"/>
              <a:ext cx="418110" cy="418110"/>
            </a:xfrm>
            <a:prstGeom prst="rect">
              <a:avLst/>
            </a:prstGeom>
          </p:spPr>
        </p:pic>
        <p:pic>
          <p:nvPicPr>
            <p:cNvPr id="217" name="Picture 216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279" y="768724"/>
              <a:ext cx="712300" cy="312251"/>
            </a:xfrm>
            <a:prstGeom prst="rect">
              <a:avLst/>
            </a:prstGeom>
          </p:spPr>
        </p:pic>
        <p:pic>
          <p:nvPicPr>
            <p:cNvPr id="46" name="Picture 45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C11CC2BC-9F12-AF71-66CB-C75B95BFF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886" y="3583904"/>
              <a:ext cx="1423487" cy="854092"/>
            </a:xfrm>
            <a:prstGeom prst="rect">
              <a:avLst/>
            </a:prstGeom>
          </p:spPr>
        </p:pic>
        <p:pic>
          <p:nvPicPr>
            <p:cNvPr id="153" name="Picture 152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4740874" y="3743013"/>
              <a:ext cx="538061" cy="517792"/>
            </a:xfrm>
            <a:prstGeom prst="rect">
              <a:avLst/>
            </a:prstGeom>
          </p:spPr>
        </p:pic>
        <p:pic>
          <p:nvPicPr>
            <p:cNvPr id="332" name="Picture 331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087" y="3768986"/>
              <a:ext cx="378536" cy="367456"/>
            </a:xfrm>
            <a:prstGeom prst="rect">
              <a:avLst/>
            </a:prstGeom>
          </p:spPr>
        </p:pic>
        <p:pic>
          <p:nvPicPr>
            <p:cNvPr id="38" name="Picture 37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1E276871-8A9B-BB98-65D1-FA34A248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550" y="2730498"/>
              <a:ext cx="893857" cy="595905"/>
            </a:xfrm>
            <a:prstGeom prst="rect">
              <a:avLst/>
            </a:prstGeom>
          </p:spPr>
        </p:pic>
        <p:pic>
          <p:nvPicPr>
            <p:cNvPr id="32" name="Picture 31" descr="A red and black logo&#10;&#10;AI-generated content may be incorrect.">
              <a:extLst>
                <a:ext uri="{FF2B5EF4-FFF2-40B4-BE49-F238E27FC236}">
                  <a16:creationId xmlns:a16="http://schemas.microsoft.com/office/drawing/2014/main" id="{0DEB5998-F381-F17E-3EF6-3CF145342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524" y="1504479"/>
              <a:ext cx="686593" cy="686593"/>
            </a:xfrm>
            <a:prstGeom prst="rect">
              <a:avLst/>
            </a:prstGeom>
          </p:spPr>
        </p:pic>
        <p:pic>
          <p:nvPicPr>
            <p:cNvPr id="30" name="Picture 2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FE711A-F90D-F1DF-5138-05D8A687D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072" y="1734254"/>
              <a:ext cx="363847" cy="363847"/>
            </a:xfrm>
            <a:prstGeom prst="rect">
              <a:avLst/>
            </a:prstGeom>
          </p:spPr>
        </p:pic>
        <p:pic>
          <p:nvPicPr>
            <p:cNvPr id="379" name="Picture 37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106" y="3553366"/>
              <a:ext cx="556737" cy="338530"/>
            </a:xfrm>
            <a:prstGeom prst="rect">
              <a:avLst/>
            </a:prstGeom>
          </p:spPr>
        </p:pic>
        <p:pic>
          <p:nvPicPr>
            <p:cNvPr id="147" name="Picture 14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775" y="4158666"/>
              <a:ext cx="1088657" cy="591762"/>
            </a:xfrm>
            <a:prstGeom prst="rect">
              <a:avLst/>
            </a:prstGeom>
          </p:spPr>
        </p:pic>
        <p:pic>
          <p:nvPicPr>
            <p:cNvPr id="149" name="Picture 14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967" y="4269277"/>
              <a:ext cx="474773" cy="481151"/>
            </a:xfrm>
            <a:prstGeom prst="rect">
              <a:avLst/>
            </a:prstGeom>
          </p:spPr>
        </p:pic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188" y="2218034"/>
              <a:ext cx="640369" cy="325509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921" y="1359156"/>
              <a:ext cx="433408" cy="351386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5233135" y="1060948"/>
              <a:ext cx="379193" cy="370278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800652" y="1033654"/>
              <a:ext cx="447423" cy="400531"/>
            </a:xfrm>
            <a:prstGeom prst="rect">
              <a:avLst/>
            </a:prstGeom>
          </p:spPr>
        </p:pic>
        <p:pic>
          <p:nvPicPr>
            <p:cNvPr id="173" name="Picture 172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168" y="3387331"/>
              <a:ext cx="849472" cy="324816"/>
            </a:xfrm>
            <a:prstGeom prst="rect">
              <a:avLst/>
            </a:prstGeom>
          </p:spPr>
        </p:pic>
        <p:pic>
          <p:nvPicPr>
            <p:cNvPr id="177" name="Picture 176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438" y="1076710"/>
              <a:ext cx="476978" cy="268547"/>
            </a:xfrm>
            <a:prstGeom prst="rect">
              <a:avLst/>
            </a:prstGeom>
          </p:spPr>
        </p:pic>
        <p:pic>
          <p:nvPicPr>
            <p:cNvPr id="179" name="Picture 178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14" y="680098"/>
              <a:ext cx="961774" cy="487347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64" y="1982467"/>
              <a:ext cx="469909" cy="357168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827" y="3216681"/>
              <a:ext cx="744175" cy="381057"/>
            </a:xfrm>
            <a:prstGeom prst="rect">
              <a:avLst/>
            </a:prstGeom>
          </p:spPr>
        </p:pic>
        <p:pic>
          <p:nvPicPr>
            <p:cNvPr id="187" name="Picture 186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638" y="4143697"/>
              <a:ext cx="378096" cy="383175"/>
            </a:xfrm>
            <a:prstGeom prst="rect">
              <a:avLst/>
            </a:prstGeom>
          </p:spPr>
        </p:pic>
        <p:pic>
          <p:nvPicPr>
            <p:cNvPr id="188" name="Picture 187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817" y="3747637"/>
              <a:ext cx="410975" cy="499796"/>
            </a:xfrm>
            <a:prstGeom prst="rect">
              <a:avLst/>
            </a:prstGeom>
          </p:spPr>
        </p:pic>
        <p:pic>
          <p:nvPicPr>
            <p:cNvPr id="190" name="Picture 189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578" y="1405360"/>
              <a:ext cx="477446" cy="483861"/>
            </a:xfrm>
            <a:prstGeom prst="rect">
              <a:avLst/>
            </a:prstGeom>
          </p:spPr>
        </p:pic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8732765" y="1963891"/>
              <a:ext cx="829421" cy="179473"/>
            </a:xfrm>
            <a:prstGeom prst="rect">
              <a:avLst/>
            </a:prstGeom>
          </p:spPr>
        </p:pic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7479008" y="2508027"/>
              <a:ext cx="666034" cy="261287"/>
            </a:xfrm>
            <a:prstGeom prst="rect">
              <a:avLst/>
            </a:prstGeom>
          </p:spPr>
        </p:pic>
        <p:pic>
          <p:nvPicPr>
            <p:cNvPr id="196" name="Picture 195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569" y="2742162"/>
              <a:ext cx="694645" cy="391099"/>
            </a:xfrm>
            <a:prstGeom prst="rect">
              <a:avLst/>
            </a:prstGeom>
          </p:spPr>
        </p:pic>
        <p:pic>
          <p:nvPicPr>
            <p:cNvPr id="198" name="Picture 197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142" y="2723655"/>
              <a:ext cx="671294" cy="418110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238" y="1049424"/>
              <a:ext cx="828009" cy="472013"/>
            </a:xfrm>
            <a:prstGeom prst="rect">
              <a:avLst/>
            </a:prstGeom>
          </p:spPr>
        </p:pic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2552" y="775515"/>
              <a:ext cx="458163" cy="245057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515" y="678668"/>
              <a:ext cx="762981" cy="378726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89" y="2487274"/>
              <a:ext cx="1275765" cy="340617"/>
            </a:xfrm>
            <a:prstGeom prst="rect">
              <a:avLst/>
            </a:prstGeom>
          </p:spPr>
        </p:pic>
        <p:pic>
          <p:nvPicPr>
            <p:cNvPr id="210" name="Picture 209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415" y="2829455"/>
              <a:ext cx="574766" cy="485406"/>
            </a:xfrm>
            <a:prstGeom prst="rect">
              <a:avLst/>
            </a:prstGeom>
          </p:spPr>
        </p:pic>
        <p:pic>
          <p:nvPicPr>
            <p:cNvPr id="235" name="Picture 234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517" y="721499"/>
              <a:ext cx="379539" cy="456758"/>
            </a:xfrm>
            <a:prstGeom prst="rect">
              <a:avLst/>
            </a:prstGeom>
          </p:spPr>
        </p:pic>
        <p:pic>
          <p:nvPicPr>
            <p:cNvPr id="244" name="Picture 243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074" y="829063"/>
              <a:ext cx="705660" cy="273923"/>
            </a:xfrm>
            <a:prstGeom prst="rect">
              <a:avLst/>
            </a:prstGeom>
          </p:spPr>
        </p:pic>
        <p:pic>
          <p:nvPicPr>
            <p:cNvPr id="262" name="Picture 261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468" y="782285"/>
              <a:ext cx="717783" cy="254598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776168"/>
              <a:ext cx="342815" cy="347421"/>
            </a:xfrm>
            <a:prstGeom prst="rect">
              <a:avLst/>
            </a:prstGeom>
          </p:spPr>
        </p:pic>
        <p:pic>
          <p:nvPicPr>
            <p:cNvPr id="292" name="Picture 291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188" y="779148"/>
              <a:ext cx="425208" cy="341484"/>
            </a:xfrm>
            <a:prstGeom prst="rect">
              <a:avLst/>
            </a:prstGeom>
          </p:spPr>
        </p:pic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095" y="1164651"/>
              <a:ext cx="524812" cy="233901"/>
            </a:xfrm>
            <a:prstGeom prst="rect">
              <a:avLst/>
            </a:prstGeom>
          </p:spPr>
        </p:pic>
        <p:pic>
          <p:nvPicPr>
            <p:cNvPr id="294" name="Picture 293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067" y="1138945"/>
              <a:ext cx="337396" cy="351386"/>
            </a:xfrm>
            <a:prstGeom prst="rect">
              <a:avLst/>
            </a:prstGeom>
          </p:spPr>
        </p:pic>
        <p:pic>
          <p:nvPicPr>
            <p:cNvPr id="295" name="Picture 294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931" y="1136212"/>
              <a:ext cx="684815" cy="323873"/>
            </a:xfrm>
            <a:prstGeom prst="rect">
              <a:avLst/>
            </a:prstGeom>
          </p:spPr>
        </p:pic>
        <p:pic>
          <p:nvPicPr>
            <p:cNvPr id="296" name="Picture 29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661" y="1152802"/>
              <a:ext cx="295666" cy="224440"/>
            </a:xfrm>
            <a:prstGeom prst="rect">
              <a:avLst/>
            </a:prstGeom>
          </p:spPr>
        </p:pic>
        <p:pic>
          <p:nvPicPr>
            <p:cNvPr id="298" name="Picture 297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123" y="1061943"/>
              <a:ext cx="438109" cy="339334"/>
            </a:xfrm>
            <a:prstGeom prst="rect">
              <a:avLst/>
            </a:prstGeom>
          </p:spPr>
        </p:pic>
        <p:pic>
          <p:nvPicPr>
            <p:cNvPr id="299" name="Picture 298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721" y="1488129"/>
              <a:ext cx="239821" cy="268320"/>
            </a:xfrm>
            <a:prstGeom prst="rect">
              <a:avLst/>
            </a:prstGeom>
          </p:spPr>
        </p:pic>
        <p:pic>
          <p:nvPicPr>
            <p:cNvPr id="300" name="Picture 29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586" y="1147245"/>
              <a:ext cx="707024" cy="232472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4186684" y="1548489"/>
              <a:ext cx="539626" cy="225816"/>
            </a:xfrm>
            <a:prstGeom prst="rect">
              <a:avLst/>
            </a:prstGeom>
          </p:spPr>
        </p:pic>
        <p:pic>
          <p:nvPicPr>
            <p:cNvPr id="302" name="Picture 301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763" y="2251424"/>
              <a:ext cx="524916" cy="182181"/>
            </a:xfrm>
            <a:prstGeom prst="rect">
              <a:avLst/>
            </a:prstGeom>
          </p:spPr>
        </p:pic>
        <p:pic>
          <p:nvPicPr>
            <p:cNvPr id="303" name="Picture 302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060" y="2296580"/>
              <a:ext cx="694972" cy="201231"/>
            </a:xfrm>
            <a:prstGeom prst="rect">
              <a:avLst/>
            </a:prstGeom>
          </p:spPr>
        </p:pic>
        <p:pic>
          <p:nvPicPr>
            <p:cNvPr id="304" name="Picture 303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54" y="2244673"/>
              <a:ext cx="667909" cy="203589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972" y="2450375"/>
              <a:ext cx="637445" cy="363527"/>
            </a:xfrm>
            <a:prstGeom prst="rect">
              <a:avLst/>
            </a:prstGeom>
          </p:spPr>
        </p:pic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59" y="2868426"/>
              <a:ext cx="639410" cy="211591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683" y="1427369"/>
              <a:ext cx="318020" cy="262034"/>
            </a:xfrm>
            <a:prstGeom prst="rect">
              <a:avLst/>
            </a:prstGeom>
          </p:spPr>
        </p:pic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640" y="1472650"/>
              <a:ext cx="698613" cy="176605"/>
            </a:xfrm>
            <a:prstGeom prst="rect">
              <a:avLst/>
            </a:prstGeom>
          </p:spPr>
        </p:pic>
        <p:pic>
          <p:nvPicPr>
            <p:cNvPr id="309" name="Picture 308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614" y="1482905"/>
              <a:ext cx="738119" cy="164822"/>
            </a:xfrm>
            <a:prstGeom prst="rect">
              <a:avLst/>
            </a:prstGeom>
          </p:spPr>
        </p:pic>
        <p:pic>
          <p:nvPicPr>
            <p:cNvPr id="310" name="Picture 309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810" y="2168908"/>
              <a:ext cx="372214" cy="362389"/>
            </a:xfrm>
            <a:prstGeom prst="rect">
              <a:avLst/>
            </a:prstGeom>
          </p:spPr>
        </p:pic>
        <p:pic>
          <p:nvPicPr>
            <p:cNvPr id="311" name="Picture 310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134" y="1789245"/>
              <a:ext cx="280908" cy="217111"/>
            </a:xfrm>
            <a:prstGeom prst="rect">
              <a:avLst/>
            </a:prstGeom>
          </p:spPr>
        </p:pic>
        <p:pic>
          <p:nvPicPr>
            <p:cNvPr id="312" name="Picture 311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682" y="1879239"/>
              <a:ext cx="517931" cy="151357"/>
            </a:xfrm>
            <a:prstGeom prst="rect">
              <a:avLst/>
            </a:prstGeom>
          </p:spPr>
        </p:pic>
        <p:pic>
          <p:nvPicPr>
            <p:cNvPr id="313" name="Picture 3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218" y="2786748"/>
              <a:ext cx="532758" cy="141436"/>
            </a:xfrm>
            <a:prstGeom prst="rect">
              <a:avLst/>
            </a:prstGeom>
          </p:spPr>
        </p:pic>
        <p:pic>
          <p:nvPicPr>
            <p:cNvPr id="314" name="Picture 3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504" y="3242803"/>
              <a:ext cx="325029" cy="382649"/>
            </a:xfrm>
            <a:prstGeom prst="rect">
              <a:avLst/>
            </a:prstGeom>
          </p:spPr>
        </p:pic>
        <p:pic>
          <p:nvPicPr>
            <p:cNvPr id="315" name="Picture 314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120" y="2624795"/>
              <a:ext cx="563776" cy="176780"/>
            </a:xfrm>
            <a:prstGeom prst="rect">
              <a:avLst/>
            </a:prstGeom>
          </p:spPr>
        </p:pic>
        <p:pic>
          <p:nvPicPr>
            <p:cNvPr id="316" name="Picture 315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73" y="2972134"/>
              <a:ext cx="621660" cy="204229"/>
            </a:xfrm>
            <a:prstGeom prst="rect">
              <a:avLst/>
            </a:prstGeom>
          </p:spPr>
        </p:pic>
        <p:pic>
          <p:nvPicPr>
            <p:cNvPr id="318" name="Picture 317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648" y="3932087"/>
              <a:ext cx="671513" cy="211610"/>
            </a:xfrm>
            <a:prstGeom prst="rect">
              <a:avLst/>
            </a:prstGeom>
          </p:spPr>
        </p:pic>
        <p:pic>
          <p:nvPicPr>
            <p:cNvPr id="319" name="Picture 318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103" y="2571617"/>
              <a:ext cx="873199" cy="220249"/>
            </a:xfrm>
            <a:prstGeom prst="rect">
              <a:avLst/>
            </a:prstGeom>
          </p:spPr>
        </p:pic>
        <p:pic>
          <p:nvPicPr>
            <p:cNvPr id="320" name="Picture 319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2" y="1808470"/>
              <a:ext cx="320518" cy="324825"/>
            </a:xfrm>
            <a:prstGeom prst="rect">
              <a:avLst/>
            </a:prstGeom>
          </p:spPr>
        </p:pic>
        <p:pic>
          <p:nvPicPr>
            <p:cNvPr id="322" name="Picture 321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90" y="1824543"/>
              <a:ext cx="619962" cy="204823"/>
            </a:xfrm>
            <a:prstGeom prst="rect">
              <a:avLst/>
            </a:prstGeom>
          </p:spPr>
        </p:pic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754" y="1752784"/>
              <a:ext cx="469909" cy="246378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796" y="1789558"/>
              <a:ext cx="471366" cy="204728"/>
            </a:xfrm>
            <a:prstGeom prst="rect">
              <a:avLst/>
            </a:prstGeom>
          </p:spPr>
        </p:pic>
        <p:pic>
          <p:nvPicPr>
            <p:cNvPr id="326" name="Picture 325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124" y="1642356"/>
              <a:ext cx="589114" cy="398020"/>
            </a:xfrm>
            <a:prstGeom prst="rect">
              <a:avLst/>
            </a:prstGeom>
          </p:spPr>
        </p:pic>
        <p:pic>
          <p:nvPicPr>
            <p:cNvPr id="327" name="Picture 326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842" y="2012601"/>
              <a:ext cx="652586" cy="238823"/>
            </a:xfrm>
            <a:prstGeom prst="rect">
              <a:avLst/>
            </a:prstGeom>
          </p:spPr>
        </p:pic>
        <p:pic>
          <p:nvPicPr>
            <p:cNvPr id="328" name="Picture 327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4238736"/>
              <a:ext cx="797421" cy="178265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397" y="4655558"/>
              <a:ext cx="688275" cy="265454"/>
            </a:xfrm>
            <a:prstGeom prst="rect">
              <a:avLst/>
            </a:prstGeom>
          </p:spPr>
        </p:pic>
        <p:pic>
          <p:nvPicPr>
            <p:cNvPr id="330" name="Picture 329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61" y="3761904"/>
              <a:ext cx="372772" cy="396765"/>
            </a:xfrm>
            <a:prstGeom prst="rect">
              <a:avLst/>
            </a:prstGeom>
          </p:spPr>
        </p:pic>
        <p:pic>
          <p:nvPicPr>
            <p:cNvPr id="331" name="Picture 330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423" y="4652633"/>
              <a:ext cx="325333" cy="275753"/>
            </a:xfrm>
            <a:prstGeom prst="rect">
              <a:avLst/>
            </a:prstGeom>
          </p:spPr>
        </p:pic>
        <p:pic>
          <p:nvPicPr>
            <p:cNvPr id="333" name="Picture 332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143" y="3791713"/>
              <a:ext cx="403993" cy="367456"/>
            </a:xfrm>
            <a:prstGeom prst="rect">
              <a:avLst/>
            </a:prstGeom>
          </p:spPr>
        </p:pic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982" y="4238736"/>
              <a:ext cx="474773" cy="216243"/>
            </a:xfrm>
            <a:prstGeom prst="rect">
              <a:avLst/>
            </a:prstGeom>
          </p:spPr>
        </p:pic>
        <p:pic>
          <p:nvPicPr>
            <p:cNvPr id="335" name="Picture 334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194" y="1994264"/>
              <a:ext cx="318021" cy="321664"/>
            </a:xfrm>
            <a:prstGeom prst="rect">
              <a:avLst/>
            </a:prstGeom>
          </p:spPr>
        </p:pic>
        <p:pic>
          <p:nvPicPr>
            <p:cNvPr id="337" name="Picture 3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307" y="2343016"/>
              <a:ext cx="386912" cy="367095"/>
            </a:xfrm>
            <a:prstGeom prst="rect">
              <a:avLst/>
            </a:prstGeom>
          </p:spPr>
        </p:pic>
        <p:pic>
          <p:nvPicPr>
            <p:cNvPr id="338" name="Picture 337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629" y="2547327"/>
              <a:ext cx="351559" cy="356283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24" y="2570133"/>
              <a:ext cx="640368" cy="156550"/>
            </a:xfrm>
            <a:prstGeom prst="rect">
              <a:avLst/>
            </a:prstGeom>
          </p:spPr>
        </p:pic>
        <p:pic>
          <p:nvPicPr>
            <p:cNvPr id="340" name="Picture 339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59" y="2837840"/>
              <a:ext cx="658367" cy="142102"/>
            </a:xfrm>
            <a:prstGeom prst="rect">
              <a:avLst/>
            </a:prstGeom>
          </p:spPr>
        </p:pic>
        <p:pic>
          <p:nvPicPr>
            <p:cNvPr id="341" name="Picture 340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009" y="2967887"/>
              <a:ext cx="691813" cy="132552"/>
            </a:xfrm>
            <a:prstGeom prst="rect">
              <a:avLst/>
            </a:prstGeom>
          </p:spPr>
        </p:pic>
        <p:pic>
          <p:nvPicPr>
            <p:cNvPr id="342" name="Picture 341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176" y="4579252"/>
              <a:ext cx="340085" cy="358478"/>
            </a:xfrm>
            <a:prstGeom prst="rect">
              <a:avLst/>
            </a:prstGeom>
          </p:spPr>
        </p:pic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486" y="4689487"/>
              <a:ext cx="1275614" cy="274220"/>
            </a:xfrm>
            <a:prstGeom prst="rect">
              <a:avLst/>
            </a:prstGeom>
          </p:spPr>
        </p:pic>
        <p:pic>
          <p:nvPicPr>
            <p:cNvPr id="344" name="Picture 343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4" y="4176137"/>
              <a:ext cx="810963" cy="381453"/>
            </a:xfrm>
            <a:prstGeom prst="rect">
              <a:avLst/>
            </a:prstGeom>
          </p:spPr>
        </p:pic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230" y="4692895"/>
              <a:ext cx="989537" cy="270193"/>
            </a:xfrm>
            <a:prstGeom prst="rect">
              <a:avLst/>
            </a:prstGeom>
          </p:spPr>
        </p:pic>
        <p:pic>
          <p:nvPicPr>
            <p:cNvPr id="346" name="Picture 345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208" y="4206848"/>
              <a:ext cx="1052871" cy="219549"/>
            </a:xfrm>
            <a:prstGeom prst="rect">
              <a:avLst/>
            </a:prstGeom>
          </p:spPr>
        </p:pic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344" y="4436279"/>
              <a:ext cx="1364828" cy="219549"/>
            </a:xfrm>
            <a:prstGeom prst="rect">
              <a:avLst/>
            </a:prstGeom>
          </p:spPr>
        </p:pic>
        <p:pic>
          <p:nvPicPr>
            <p:cNvPr id="349" name="Picture 348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489" y="4259171"/>
              <a:ext cx="337956" cy="342494"/>
            </a:xfrm>
            <a:prstGeom prst="rect">
              <a:avLst/>
            </a:prstGeom>
          </p:spPr>
        </p:pic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528" y="2862556"/>
              <a:ext cx="298833" cy="302846"/>
            </a:xfrm>
            <a:prstGeom prst="rect">
              <a:avLst/>
            </a:prstGeom>
          </p:spPr>
        </p:pic>
        <p:pic>
          <p:nvPicPr>
            <p:cNvPr id="352" name="Picture 351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841" y="3104748"/>
              <a:ext cx="821721" cy="211940"/>
            </a:xfrm>
            <a:prstGeom prst="rect">
              <a:avLst/>
            </a:prstGeom>
          </p:spPr>
        </p:pic>
        <p:pic>
          <p:nvPicPr>
            <p:cNvPr id="353" name="Picture 352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4351254" y="3165005"/>
              <a:ext cx="259908" cy="363849"/>
            </a:xfrm>
            <a:prstGeom prst="rect">
              <a:avLst/>
            </a:prstGeom>
          </p:spPr>
        </p:pic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486" y="3148888"/>
              <a:ext cx="640368" cy="317582"/>
            </a:xfrm>
            <a:prstGeom prst="rect">
              <a:avLst/>
            </a:prstGeom>
          </p:spPr>
        </p:pic>
        <p:pic>
          <p:nvPicPr>
            <p:cNvPr id="355" name="Picture 354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287" y="3175828"/>
              <a:ext cx="374281" cy="301149"/>
            </a:xfrm>
            <a:prstGeom prst="rect">
              <a:avLst/>
            </a:prstGeom>
          </p:spPr>
        </p:pic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462" y="3290309"/>
              <a:ext cx="395734" cy="259430"/>
            </a:xfrm>
            <a:prstGeom prst="rect">
              <a:avLst/>
            </a:prstGeom>
          </p:spPr>
        </p:pic>
        <p:pic>
          <p:nvPicPr>
            <p:cNvPr id="358" name="Picture 357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251" y="3451662"/>
              <a:ext cx="787931" cy="206017"/>
            </a:xfrm>
            <a:prstGeom prst="rect">
              <a:avLst/>
            </a:prstGeom>
          </p:spPr>
        </p:pic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571" y="719410"/>
              <a:ext cx="656811" cy="340617"/>
            </a:xfrm>
            <a:prstGeom prst="rect">
              <a:avLst/>
            </a:prstGeom>
          </p:spPr>
        </p:pic>
        <p:pic>
          <p:nvPicPr>
            <p:cNvPr id="364" name="Picture 363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182" y="1450421"/>
              <a:ext cx="382981" cy="388127"/>
            </a:xfrm>
            <a:prstGeom prst="rect">
              <a:avLst/>
            </a:prstGeom>
          </p:spPr>
        </p:pic>
        <p:pic>
          <p:nvPicPr>
            <p:cNvPr id="367" name="Picture 36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262" y="4480341"/>
              <a:ext cx="875806" cy="505617"/>
            </a:xfrm>
            <a:prstGeom prst="rect">
              <a:avLst/>
            </a:prstGeom>
          </p:spPr>
        </p:pic>
        <p:pic>
          <p:nvPicPr>
            <p:cNvPr id="369" name="Picture 368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65" y="2057989"/>
              <a:ext cx="601835" cy="168367"/>
            </a:xfrm>
            <a:prstGeom prst="rect">
              <a:avLst/>
            </a:prstGeom>
          </p:spPr>
        </p:pic>
        <p:pic>
          <p:nvPicPr>
            <p:cNvPr id="372" name="Picture 371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695" y="2331170"/>
              <a:ext cx="426868" cy="312208"/>
            </a:xfrm>
            <a:prstGeom prst="rect">
              <a:avLst/>
            </a:prstGeom>
          </p:spPr>
        </p:pic>
        <p:pic>
          <p:nvPicPr>
            <p:cNvPr id="373" name="Picture 37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180" y="2227904"/>
              <a:ext cx="487444" cy="181011"/>
            </a:xfrm>
            <a:prstGeom prst="rect">
              <a:avLst/>
            </a:prstGeom>
          </p:spPr>
        </p:pic>
        <p:pic>
          <p:nvPicPr>
            <p:cNvPr id="375" name="Picture 37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011" y="3137671"/>
              <a:ext cx="752605" cy="207983"/>
            </a:xfrm>
            <a:prstGeom prst="rect">
              <a:avLst/>
            </a:prstGeom>
          </p:spPr>
        </p:pic>
        <p:pic>
          <p:nvPicPr>
            <p:cNvPr id="381" name="Picture 380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460" y="4567281"/>
              <a:ext cx="415309" cy="389618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3055296" y="4182201"/>
              <a:ext cx="611366" cy="432073"/>
            </a:xfrm>
            <a:prstGeom prst="rect">
              <a:avLst/>
            </a:prstGeom>
          </p:spPr>
        </p:pic>
        <p:pic>
          <p:nvPicPr>
            <p:cNvPr id="383" name="Picture 382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038" y="4158666"/>
              <a:ext cx="351422" cy="350207"/>
            </a:xfrm>
            <a:prstGeom prst="rect">
              <a:avLst/>
            </a:prstGeom>
          </p:spPr>
        </p:pic>
        <p:pic>
          <p:nvPicPr>
            <p:cNvPr id="384" name="Picture 383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907" y="3783717"/>
              <a:ext cx="337550" cy="342086"/>
            </a:xfrm>
            <a:prstGeom prst="rect">
              <a:avLst/>
            </a:prstGeom>
          </p:spPr>
        </p:pic>
        <p:pic>
          <p:nvPicPr>
            <p:cNvPr id="385" name="Picture 38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103" y="4778291"/>
              <a:ext cx="751054" cy="161607"/>
            </a:xfrm>
            <a:prstGeom prst="rect">
              <a:avLst/>
            </a:prstGeom>
          </p:spPr>
        </p:pic>
        <p:pic>
          <p:nvPicPr>
            <p:cNvPr id="386" name="Picture 385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195" y="4551589"/>
              <a:ext cx="299428" cy="397678"/>
            </a:xfrm>
            <a:prstGeom prst="rect">
              <a:avLst/>
            </a:prstGeom>
          </p:spPr>
        </p:pic>
        <p:pic>
          <p:nvPicPr>
            <p:cNvPr id="11" name="Picture 10" descr="A picture containing text, device, meter, gauge&#10;&#10;Description automatically generated">
              <a:extLst>
                <a:ext uri="{FF2B5EF4-FFF2-40B4-BE49-F238E27FC236}">
                  <a16:creationId xmlns:a16="http://schemas.microsoft.com/office/drawing/2014/main" id="{8A1D7A8C-064B-E059-1724-283EB862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390" y="4380748"/>
              <a:ext cx="327449" cy="307192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A626DE-5466-EA1A-7D4D-F0EA1080B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005" y="3792077"/>
              <a:ext cx="322417" cy="318361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248C1106-B944-F289-EF17-DA5FC1BA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552" y="2116881"/>
              <a:ext cx="399978" cy="266652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1E0AEE5A-7CA8-D4A5-924E-D9708035F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007" y="3740003"/>
              <a:ext cx="599192" cy="571230"/>
            </a:xfrm>
            <a:prstGeom prst="rect">
              <a:avLst/>
            </a:prstGeom>
          </p:spPr>
        </p:pic>
        <p:pic>
          <p:nvPicPr>
            <p:cNvPr id="20" name="Picture 19" descr="Logo, company name&#10;&#10;Description automatically generated">
              <a:extLst>
                <a:ext uri="{FF2B5EF4-FFF2-40B4-BE49-F238E27FC236}">
                  <a16:creationId xmlns:a16="http://schemas.microsoft.com/office/drawing/2014/main" id="{F7C98330-3392-8D08-902F-A0A951047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47" y="3738335"/>
              <a:ext cx="582357" cy="409686"/>
            </a:xfrm>
            <a:prstGeom prst="rect">
              <a:avLst/>
            </a:prstGeom>
          </p:spPr>
        </p:pic>
        <p:pic>
          <p:nvPicPr>
            <p:cNvPr id="380" name="Picture 379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057" y="3793225"/>
              <a:ext cx="439288" cy="435752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411" y="3562784"/>
              <a:ext cx="273116" cy="249543"/>
            </a:xfrm>
            <a:prstGeom prst="rect">
              <a:avLst/>
            </a:prstGeom>
          </p:spPr>
        </p:pic>
        <p:pic>
          <p:nvPicPr>
            <p:cNvPr id="359" name="Picture 35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267" y="3553340"/>
              <a:ext cx="461312" cy="229994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CE36776-2ECF-5F09-9194-C4617268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343" y="3027532"/>
              <a:ext cx="814075" cy="128008"/>
            </a:xfrm>
            <a:prstGeom prst="rect">
              <a:avLst/>
            </a:prstGeom>
          </p:spPr>
        </p:pic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2BD147C3-799D-5730-09AA-F4A23969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723" y="2777709"/>
              <a:ext cx="613049" cy="186788"/>
            </a:xfrm>
            <a:prstGeom prst="rect">
              <a:avLst/>
            </a:prstGeom>
          </p:spPr>
        </p:pic>
        <p:pic>
          <p:nvPicPr>
            <p:cNvPr id="26" name="Picture 2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DDDCA8AC-8A94-58A4-7827-0E0CE5675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114" y="2298301"/>
              <a:ext cx="322439" cy="399019"/>
            </a:xfrm>
            <a:prstGeom prst="rect">
              <a:avLst/>
            </a:prstGeom>
          </p:spPr>
        </p:pic>
        <p:pic>
          <p:nvPicPr>
            <p:cNvPr id="28" name="Picture 27" descr="Text, logo, company name, whiteboard&#10;&#10;Description automatically generated">
              <a:extLst>
                <a:ext uri="{FF2B5EF4-FFF2-40B4-BE49-F238E27FC236}">
                  <a16:creationId xmlns:a16="http://schemas.microsoft.com/office/drawing/2014/main" id="{C243B0F8-3188-432D-805F-9A2C8846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273" y="2101761"/>
              <a:ext cx="420764" cy="291946"/>
            </a:xfrm>
            <a:prstGeom prst="rect">
              <a:avLst/>
            </a:prstGeom>
          </p:spPr>
        </p:pic>
        <p:pic>
          <p:nvPicPr>
            <p:cNvPr id="374" name="Picture 37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926" y="2501322"/>
              <a:ext cx="261745" cy="343431"/>
            </a:xfrm>
            <a:prstGeom prst="rect">
              <a:avLst/>
            </a:prstGeom>
          </p:spPr>
        </p:pic>
        <p:pic>
          <p:nvPicPr>
            <p:cNvPr id="224" name="Picture 2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1AD58292-8089-3901-D5AA-1D3D5232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353" y="1023994"/>
              <a:ext cx="435854" cy="435854"/>
            </a:xfrm>
            <a:prstGeom prst="rect">
              <a:avLst/>
            </a:prstGeom>
          </p:spPr>
        </p:pic>
        <p:pic>
          <p:nvPicPr>
            <p:cNvPr id="321" name="Picture 320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228" y="2030619"/>
              <a:ext cx="758047" cy="96753"/>
            </a:xfrm>
            <a:prstGeom prst="rect">
              <a:avLst/>
            </a:prstGeom>
          </p:spPr>
        </p:pic>
        <p:pic>
          <p:nvPicPr>
            <p:cNvPr id="366" name="Picture 365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220" y="1493323"/>
              <a:ext cx="717783" cy="217946"/>
            </a:xfrm>
            <a:prstGeom prst="rect">
              <a:avLst/>
            </a:prstGeom>
          </p:spPr>
        </p:pic>
        <p:pic>
          <p:nvPicPr>
            <p:cNvPr id="226" name="Picture 225" descr="Arrow&#10;&#10;Description automatically generated with medium confidence">
              <a:extLst>
                <a:ext uri="{FF2B5EF4-FFF2-40B4-BE49-F238E27FC236}">
                  <a16:creationId xmlns:a16="http://schemas.microsoft.com/office/drawing/2014/main" id="{669C9EA5-AA7D-900D-E7D4-B1C8651B4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674" y="1470165"/>
              <a:ext cx="303592" cy="259571"/>
            </a:xfrm>
            <a:prstGeom prst="rect">
              <a:avLst/>
            </a:prstGeom>
          </p:spPr>
        </p:pic>
        <p:pic>
          <p:nvPicPr>
            <p:cNvPr id="368" name="Picture 36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358" y="787517"/>
              <a:ext cx="523188" cy="315469"/>
            </a:xfrm>
            <a:prstGeom prst="rect">
              <a:avLst/>
            </a:prstGeom>
          </p:spPr>
        </p:pic>
        <p:pic>
          <p:nvPicPr>
            <p:cNvPr id="3" name="Picture 2" descr="A logo of a university&#10;&#10;AI-generated content may be incorrect.">
              <a:extLst>
                <a:ext uri="{FF2B5EF4-FFF2-40B4-BE49-F238E27FC236}">
                  <a16:creationId xmlns:a16="http://schemas.microsoft.com/office/drawing/2014/main" id="{692410D7-EBBF-4F9B-6D97-C9C9DC110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700" y="785302"/>
              <a:ext cx="356171" cy="356171"/>
            </a:xfrm>
            <a:prstGeom prst="rect">
              <a:avLst/>
            </a:prstGeom>
          </p:spPr>
        </p:pic>
        <p:pic>
          <p:nvPicPr>
            <p:cNvPr id="8" name="Picture 7" descr="A close up of a logo&#10;&#10;AI-generated content may be incorrect.">
              <a:extLst>
                <a:ext uri="{FF2B5EF4-FFF2-40B4-BE49-F238E27FC236}">
                  <a16:creationId xmlns:a16="http://schemas.microsoft.com/office/drawing/2014/main" id="{61923E35-964F-0DF0-62A0-AD35627AE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012" y="1091660"/>
              <a:ext cx="812065" cy="225083"/>
            </a:xfrm>
            <a:prstGeom prst="rect">
              <a:avLst/>
            </a:prstGeom>
          </p:spPr>
        </p:pic>
        <p:pic>
          <p:nvPicPr>
            <p:cNvPr id="12" name="Picture 11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C8D7DADB-1DA8-DAF2-BCE6-09906C2D3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6659" y="1133838"/>
              <a:ext cx="439390" cy="2288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F97491-B92E-1F8C-783D-FDC781B1D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388" y="1371315"/>
              <a:ext cx="676587" cy="380580"/>
            </a:xfrm>
            <a:prstGeom prst="rect">
              <a:avLst/>
            </a:prstGeom>
          </p:spPr>
        </p:pic>
        <p:pic>
          <p:nvPicPr>
            <p:cNvPr id="21" name="Picture 20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A300FAC-6CEF-8ABE-7ADE-6D78AEE25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112" y="1476375"/>
              <a:ext cx="887758" cy="229800"/>
            </a:xfrm>
            <a:prstGeom prst="rect">
              <a:avLst/>
            </a:prstGeom>
          </p:spPr>
        </p:pic>
        <p:pic>
          <p:nvPicPr>
            <p:cNvPr id="34" name="Picture 33" descr="A close up of a logo&#10;&#10;AI-generated content may be incorrect.">
              <a:extLst>
                <a:ext uri="{FF2B5EF4-FFF2-40B4-BE49-F238E27FC236}">
                  <a16:creationId xmlns:a16="http://schemas.microsoft.com/office/drawing/2014/main" id="{2761E3A4-7F37-90C3-0707-6EA3FAE8D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6" t="19604" r="9809" b="38563"/>
            <a:stretch>
              <a:fillRect/>
            </a:stretch>
          </p:blipFill>
          <p:spPr>
            <a:xfrm>
              <a:off x="5806625" y="2676058"/>
              <a:ext cx="652586" cy="258931"/>
            </a:xfrm>
            <a:prstGeom prst="rect">
              <a:avLst/>
            </a:prstGeom>
          </p:spPr>
        </p:pic>
        <p:pic>
          <p:nvPicPr>
            <p:cNvPr id="36" name="Picture 35" descr="A logo of a university&#10;&#10;AI-generated content may be incorrect.">
              <a:extLst>
                <a:ext uri="{FF2B5EF4-FFF2-40B4-BE49-F238E27FC236}">
                  <a16:creationId xmlns:a16="http://schemas.microsoft.com/office/drawing/2014/main" id="{D4319F61-2783-91A4-1EBF-6A7790316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335" y="2767477"/>
              <a:ext cx="344651" cy="335660"/>
            </a:xfrm>
            <a:prstGeom prst="rect">
              <a:avLst/>
            </a:prstGeom>
          </p:spPr>
        </p:pic>
        <p:pic>
          <p:nvPicPr>
            <p:cNvPr id="40" name="Picture 39" descr="A black and yellow shield with a red and white flag&#10;&#10;AI-generated content may be incorrect.">
              <a:extLst>
                <a:ext uri="{FF2B5EF4-FFF2-40B4-BE49-F238E27FC236}">
                  <a16:creationId xmlns:a16="http://schemas.microsoft.com/office/drawing/2014/main" id="{70281A51-C1AF-C04A-9153-56C78A30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651" y="2973509"/>
              <a:ext cx="231523" cy="266251"/>
            </a:xfrm>
            <a:prstGeom prst="rect">
              <a:avLst/>
            </a:prstGeom>
          </p:spPr>
        </p:pic>
        <p:pic>
          <p:nvPicPr>
            <p:cNvPr id="42" name="Picture 41" descr="A logo with a black background&#10;&#10;AI-generated content may be incorrect.">
              <a:extLst>
                <a:ext uri="{FF2B5EF4-FFF2-40B4-BE49-F238E27FC236}">
                  <a16:creationId xmlns:a16="http://schemas.microsoft.com/office/drawing/2014/main" id="{BD21156E-3F3C-3F1C-0156-4DE79C98C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456" y="2981875"/>
              <a:ext cx="297447" cy="297447"/>
            </a:xfrm>
            <a:prstGeom prst="rect">
              <a:avLst/>
            </a:prstGeom>
          </p:spPr>
        </p:pic>
        <p:pic>
          <p:nvPicPr>
            <p:cNvPr id="44" name="Picture 43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D745DBB0-A7FC-6A66-C759-8B267225E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903" y="3132396"/>
              <a:ext cx="301384" cy="303142"/>
            </a:xfrm>
            <a:prstGeom prst="rect">
              <a:avLst/>
            </a:prstGeom>
          </p:spPr>
        </p:pic>
        <p:pic>
          <p:nvPicPr>
            <p:cNvPr id="370" name="Picture 36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503" y="3464183"/>
              <a:ext cx="493413" cy="327188"/>
            </a:xfrm>
            <a:prstGeom prst="rect">
              <a:avLst/>
            </a:prstGeom>
          </p:spPr>
        </p:pic>
        <p:pic>
          <p:nvPicPr>
            <p:cNvPr id="175" name="Picture 17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778" y="3606408"/>
              <a:ext cx="625666" cy="232238"/>
            </a:xfrm>
            <a:prstGeom prst="rect">
              <a:avLst/>
            </a:prstGeom>
          </p:spPr>
        </p:pic>
        <p:pic>
          <p:nvPicPr>
            <p:cNvPr id="155" name="Picture 154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7041404" y="3493362"/>
              <a:ext cx="1423486" cy="351847"/>
            </a:xfrm>
            <a:prstGeom prst="rect">
              <a:avLst/>
            </a:prstGeom>
          </p:spPr>
        </p:pic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662" y="3342787"/>
              <a:ext cx="714172" cy="206952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554" y="3602420"/>
              <a:ext cx="301552" cy="305603"/>
            </a:xfrm>
            <a:prstGeom prst="rect">
              <a:avLst/>
            </a:prstGeom>
          </p:spPr>
        </p:pic>
        <p:pic>
          <p:nvPicPr>
            <p:cNvPr id="48" name="Picture 47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2EBFF57A-CB6B-1F91-F19C-72B605B06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054" y="4185529"/>
              <a:ext cx="299258" cy="299258"/>
            </a:xfrm>
            <a:prstGeom prst="rect">
              <a:avLst/>
            </a:prstGeom>
          </p:spPr>
        </p:pic>
        <p:pic>
          <p:nvPicPr>
            <p:cNvPr id="50" name="Picture 49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564A149A-9564-AF9A-8765-A437DC39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886" y="4554085"/>
              <a:ext cx="384338" cy="384338"/>
            </a:xfrm>
            <a:prstGeom prst="rect">
              <a:avLst/>
            </a:prstGeom>
          </p:spPr>
        </p:pic>
        <p:pic>
          <p:nvPicPr>
            <p:cNvPr id="52" name="Picture 51" descr="A blue and red logo&#10;&#10;AI-generated content may be incorrect.">
              <a:extLst>
                <a:ext uri="{FF2B5EF4-FFF2-40B4-BE49-F238E27FC236}">
                  <a16:creationId xmlns:a16="http://schemas.microsoft.com/office/drawing/2014/main" id="{B0F4A5BA-CF18-C127-D855-7E5AF3433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908" y="1750468"/>
              <a:ext cx="387394" cy="216941"/>
            </a:xfrm>
            <a:prstGeom prst="rect">
              <a:avLst/>
            </a:prstGeom>
          </p:spPr>
        </p:pic>
        <p:pic>
          <p:nvPicPr>
            <p:cNvPr id="54" name="Picture 53" descr="A 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E7BC9573-3C91-05FF-1D1A-7FE4F3D9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940" y="2014976"/>
              <a:ext cx="744175" cy="172625"/>
            </a:xfrm>
            <a:prstGeom prst="rect">
              <a:avLst/>
            </a:prstGeom>
          </p:spPr>
        </p:pic>
        <p:pic>
          <p:nvPicPr>
            <p:cNvPr id="56" name="Picture 55" descr="A blue circle with white swirls and black text&#10;&#10;AI-generated content may be incorrect.">
              <a:extLst>
                <a:ext uri="{FF2B5EF4-FFF2-40B4-BE49-F238E27FC236}">
                  <a16:creationId xmlns:a16="http://schemas.microsoft.com/office/drawing/2014/main" id="{498A985C-23D7-ACED-9203-2D99DEDFC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57" y="2311420"/>
              <a:ext cx="730810" cy="162240"/>
            </a:xfrm>
            <a:prstGeom prst="rect">
              <a:avLst/>
            </a:prstGeom>
          </p:spPr>
        </p:pic>
        <p:pic>
          <p:nvPicPr>
            <p:cNvPr id="58" name="Picture 57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96811AF4-B6E4-2361-BFE5-F2BCE211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699" y="3672256"/>
              <a:ext cx="578442" cy="200044"/>
            </a:xfrm>
            <a:prstGeom prst="rect">
              <a:avLst/>
            </a:prstGeom>
          </p:spPr>
        </p:pic>
        <p:pic>
          <p:nvPicPr>
            <p:cNvPr id="60" name="Picture 59" descr="A logo for a university&#10;&#10;AI-generated content may be incorrect.">
              <a:extLst>
                <a:ext uri="{FF2B5EF4-FFF2-40B4-BE49-F238E27FC236}">
                  <a16:creationId xmlns:a16="http://schemas.microsoft.com/office/drawing/2014/main" id="{2AD8D311-5CDA-CC68-4456-0CFC7F3F6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50" b="33550"/>
            <a:stretch>
              <a:fillRect/>
            </a:stretch>
          </p:blipFill>
          <p:spPr>
            <a:xfrm>
              <a:off x="7815571" y="3266977"/>
              <a:ext cx="737649" cy="295798"/>
            </a:xfrm>
            <a:prstGeom prst="rect">
              <a:avLst/>
            </a:prstGeom>
          </p:spPr>
        </p:pic>
        <p:pic>
          <p:nvPicPr>
            <p:cNvPr id="62" name="Picture 61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11312AD0-0603-DDAE-F2E7-322632D6B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7" t="30330" r="16289" b="28127"/>
            <a:stretch>
              <a:fillRect/>
            </a:stretch>
          </p:blipFill>
          <p:spPr>
            <a:xfrm>
              <a:off x="8483608" y="2355485"/>
              <a:ext cx="543211" cy="207618"/>
            </a:xfrm>
            <a:prstGeom prst="rect">
              <a:avLst/>
            </a:prstGeom>
          </p:spPr>
        </p:pic>
        <p:pic>
          <p:nvPicPr>
            <p:cNvPr id="128" name="Picture 127" descr="A logo with text on it&#10;&#10;AI-generated content may be incorrect.">
              <a:extLst>
                <a:ext uri="{FF2B5EF4-FFF2-40B4-BE49-F238E27FC236}">
                  <a16:creationId xmlns:a16="http://schemas.microsoft.com/office/drawing/2014/main" id="{969E59B6-FAF4-1E1B-C7CC-DED7ECEF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623" y="2260531"/>
              <a:ext cx="707024" cy="274954"/>
            </a:xfrm>
            <a:prstGeom prst="rect">
              <a:avLst/>
            </a:prstGeom>
          </p:spPr>
        </p:pic>
        <p:pic>
          <p:nvPicPr>
            <p:cNvPr id="130" name="Picture 129" descr="A close-up of a logo&#10;&#10;AI-generated content may be incorrect.">
              <a:extLst>
                <a:ext uri="{FF2B5EF4-FFF2-40B4-BE49-F238E27FC236}">
                  <a16:creationId xmlns:a16="http://schemas.microsoft.com/office/drawing/2014/main" id="{63B3DC71-167A-C3C6-1D3A-2972F124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028" y="1804727"/>
              <a:ext cx="578612" cy="154297"/>
            </a:xfrm>
            <a:prstGeom prst="rect">
              <a:avLst/>
            </a:prstGeom>
          </p:spPr>
        </p:pic>
        <p:pic>
          <p:nvPicPr>
            <p:cNvPr id="132" name="Picture 131" descr="A red rectangular sign with white text&#10;&#10;AI-generated content may be incorrect.">
              <a:extLst>
                <a:ext uri="{FF2B5EF4-FFF2-40B4-BE49-F238E27FC236}">
                  <a16:creationId xmlns:a16="http://schemas.microsoft.com/office/drawing/2014/main" id="{848560A6-1D70-40A9-A1C5-6BCF42A44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273" y="1793458"/>
              <a:ext cx="328715" cy="18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135</cp:revision>
  <dcterms:created xsi:type="dcterms:W3CDTF">2017-11-03T16:15:46Z</dcterms:created>
  <dcterms:modified xsi:type="dcterms:W3CDTF">2025-07-05T06:40:52Z</dcterms:modified>
</cp:coreProperties>
</file>