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0.jpg" ContentType="image/png"/>
  <Override PartName="/ppt/media/image66.jpg" ContentType="image/png"/>
  <Override PartName="/ppt/media/image7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11" autoAdjust="0"/>
    <p:restoredTop sz="94660"/>
  </p:normalViewPr>
  <p:slideViewPr>
    <p:cSldViewPr snapToGrid="0">
      <p:cViewPr>
        <p:scale>
          <a:sx n="71" d="100"/>
          <a:sy n="71" d="100"/>
        </p:scale>
        <p:origin x="648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E1881-C125-4EE8-A318-51CBC7406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AE84E0-9119-4D58-BA35-35FACB1265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984D5-8901-474A-9FFB-E7451B1CC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EADEA-A54B-4607-BE55-50D97D9A1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2EFF3-8E06-4E6C-BAE2-70ABB5C52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781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98EC1-0175-482A-A136-1A7A468AC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C1809F-2ACC-4E9C-8064-7B9085BE0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367CB-F42A-4711-B4D7-ADB17CC0B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5A8C7-859E-4AEF-B0C9-0F9926C67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BF2A6-4581-428B-B8F9-58AFDD885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94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60832B-CC68-4ACD-8AAD-2A9F7074C4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55AC8A-E55F-4186-A73B-CFEC6133A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15E55-2935-46CC-997A-DFE7C8D26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BE396-E104-4C57-B142-179F0C4E0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10177-5F7A-40DD-AE9B-3538A740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36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952D0-4B57-4BE5-A013-23D5624D7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69DE4-5A16-44F6-8A50-A15CE8735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6BA45-32E8-4955-85E7-A8D7CDA35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95FC5-440B-4650-A41B-B409803CA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18227-148D-4572-BBA5-6C7EC9567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18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47081-94DF-41D4-AD8D-09DBBF568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28D33-C25D-42F0-9AF8-0D8DBE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A6B32-A82B-45C3-9B20-7EE3A1214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DA8F7-7B13-4E66-81BE-8E0170543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AC715-3CF4-4C2B-90B4-7DFAA91AB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17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F0B38-375E-4265-BBD2-F4B640DBD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1B12D-9774-44FE-B0C7-A3197CCBC2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28452D-0869-4133-90AB-712017F2B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B85FD-FC86-4D02-96D7-5401141C2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F1C8CD-8625-40EE-B735-BC6A3F675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99BAB-AA95-4FF5-A431-36E89D2A8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56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C1B74-A1E6-47E6-BEE4-B98346B6E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9A61C-A938-40E0-B33A-81AFD8418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19981-F415-4311-B7F9-924566A97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98E69D-65BB-4140-9346-EBA20247DB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DDE300-959D-4E96-9B9D-E3D8B022BB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2C0F0F-A873-4943-906B-063C4D91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1F9DBD-63D3-464E-AB61-1C087A2BE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8AD1B9-4F11-4646-99CC-ED0699CC9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039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5925D-8D5B-421D-8BAF-AF90F57CC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9701C0-48FD-4EBB-85EA-9F39D68F0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BB7BA8-B492-4689-8E5B-054BB1CF8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22D30F-42CE-47FF-B4FA-4FB2CD91E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30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902954-6ED6-46A9-97D2-D1A94B6E6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7D9C46-61E7-48A1-B58B-1DB61793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AF833-AA10-436E-9CFB-2E3209EC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24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94D8C-E30D-496E-88F3-3E45131FF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ED8D1-BE03-484C-8F79-5AD14D913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E0C8A-CBC9-484A-8DD8-C2A4B0687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CD42FC-9A39-477E-9216-F8D705369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9D306-ECBB-412D-8016-B26E26597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D4A7E-F7CA-4A48-BBA5-E60520286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87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40500-DF2A-4C4D-ABAF-15563BEA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62B221-8C4E-40E3-9092-4760ED2FDE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CCDD5A-6764-460A-ABFD-6CBA93B1F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3E4067-13D4-4867-94E4-AD58C22B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E8867-CD79-47AC-8187-F272CF0F8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D768CC-F46D-4A76-BA8D-B51D14F1A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51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8BBD32-0B75-4848-945F-20DE3F38B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7009B-4814-4312-8167-0DCA5A24D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3CE67-456F-4097-B47B-7C2C658E1A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5864A-CDAA-4053-8186-C425E3979B2F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1795F-A1FC-46CF-9EA5-FBA1AA8F19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45908-5225-466A-9C53-55539C10D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18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6.png"/><Relationship Id="rId21" Type="http://schemas.openxmlformats.org/officeDocument/2006/relationships/image" Target="../media/image20.jpg"/><Relationship Id="rId42" Type="http://schemas.openxmlformats.org/officeDocument/2006/relationships/image" Target="../media/image41.png"/><Relationship Id="rId63" Type="http://schemas.openxmlformats.org/officeDocument/2006/relationships/image" Target="../media/image62.png"/><Relationship Id="rId84" Type="http://schemas.openxmlformats.org/officeDocument/2006/relationships/image" Target="../media/image83.png"/><Relationship Id="rId138" Type="http://schemas.openxmlformats.org/officeDocument/2006/relationships/image" Target="../media/image137.jpg"/><Relationship Id="rId107" Type="http://schemas.openxmlformats.org/officeDocument/2006/relationships/image" Target="../media/image106.png"/><Relationship Id="rId11" Type="http://schemas.openxmlformats.org/officeDocument/2006/relationships/image" Target="../media/image10.jpg"/><Relationship Id="rId32" Type="http://schemas.openxmlformats.org/officeDocument/2006/relationships/image" Target="../media/image31.png"/><Relationship Id="rId53" Type="http://schemas.openxmlformats.org/officeDocument/2006/relationships/image" Target="../media/image52.png"/><Relationship Id="rId74" Type="http://schemas.openxmlformats.org/officeDocument/2006/relationships/image" Target="../media/image73.jpg"/><Relationship Id="rId128" Type="http://schemas.openxmlformats.org/officeDocument/2006/relationships/image" Target="../media/image127.jpg"/><Relationship Id="rId149" Type="http://schemas.openxmlformats.org/officeDocument/2006/relationships/image" Target="../media/image148.png"/><Relationship Id="rId5" Type="http://schemas.openxmlformats.org/officeDocument/2006/relationships/image" Target="../media/image4.png"/><Relationship Id="rId95" Type="http://schemas.openxmlformats.org/officeDocument/2006/relationships/image" Target="../media/image94.png"/><Relationship Id="rId22" Type="http://schemas.openxmlformats.org/officeDocument/2006/relationships/image" Target="../media/image21.png"/><Relationship Id="rId43" Type="http://schemas.openxmlformats.org/officeDocument/2006/relationships/image" Target="../media/image42.jpg"/><Relationship Id="rId64" Type="http://schemas.openxmlformats.org/officeDocument/2006/relationships/image" Target="../media/image63.png"/><Relationship Id="rId118" Type="http://schemas.openxmlformats.org/officeDocument/2006/relationships/image" Target="../media/image117.png"/><Relationship Id="rId139" Type="http://schemas.openxmlformats.org/officeDocument/2006/relationships/image" Target="../media/image138.png"/><Relationship Id="rId80" Type="http://schemas.openxmlformats.org/officeDocument/2006/relationships/image" Target="../media/image79.png"/><Relationship Id="rId85" Type="http://schemas.openxmlformats.org/officeDocument/2006/relationships/image" Target="../media/image84.gif"/><Relationship Id="rId150" Type="http://schemas.openxmlformats.org/officeDocument/2006/relationships/image" Target="../media/image149.jpeg"/><Relationship Id="rId155" Type="http://schemas.openxmlformats.org/officeDocument/2006/relationships/image" Target="../media/image154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33" Type="http://schemas.openxmlformats.org/officeDocument/2006/relationships/image" Target="../media/image32.png"/><Relationship Id="rId38" Type="http://schemas.openxmlformats.org/officeDocument/2006/relationships/image" Target="../media/image37.jpg"/><Relationship Id="rId59" Type="http://schemas.openxmlformats.org/officeDocument/2006/relationships/image" Target="../media/image58.jpg"/><Relationship Id="rId103" Type="http://schemas.openxmlformats.org/officeDocument/2006/relationships/image" Target="../media/image102.png"/><Relationship Id="rId108" Type="http://schemas.openxmlformats.org/officeDocument/2006/relationships/image" Target="../media/image107.png"/><Relationship Id="rId124" Type="http://schemas.openxmlformats.org/officeDocument/2006/relationships/image" Target="../media/image123.png"/><Relationship Id="rId129" Type="http://schemas.openxmlformats.org/officeDocument/2006/relationships/image" Target="../media/image128.png"/><Relationship Id="rId54" Type="http://schemas.openxmlformats.org/officeDocument/2006/relationships/image" Target="../media/image53.png"/><Relationship Id="rId70" Type="http://schemas.openxmlformats.org/officeDocument/2006/relationships/image" Target="../media/image69.png"/><Relationship Id="rId75" Type="http://schemas.openxmlformats.org/officeDocument/2006/relationships/image" Target="../media/image74.png"/><Relationship Id="rId91" Type="http://schemas.openxmlformats.org/officeDocument/2006/relationships/image" Target="../media/image90.png"/><Relationship Id="rId96" Type="http://schemas.openxmlformats.org/officeDocument/2006/relationships/image" Target="../media/image95.png"/><Relationship Id="rId140" Type="http://schemas.openxmlformats.org/officeDocument/2006/relationships/image" Target="../media/image139.png"/><Relationship Id="rId145" Type="http://schemas.openxmlformats.org/officeDocument/2006/relationships/image" Target="../media/image1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49" Type="http://schemas.openxmlformats.org/officeDocument/2006/relationships/image" Target="../media/image48.png"/><Relationship Id="rId114" Type="http://schemas.openxmlformats.org/officeDocument/2006/relationships/image" Target="../media/image113.png"/><Relationship Id="rId119" Type="http://schemas.openxmlformats.org/officeDocument/2006/relationships/image" Target="../media/image118.jpg"/><Relationship Id="rId44" Type="http://schemas.openxmlformats.org/officeDocument/2006/relationships/image" Target="../media/image43.jp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81" Type="http://schemas.openxmlformats.org/officeDocument/2006/relationships/image" Target="../media/image80.gif"/><Relationship Id="rId86" Type="http://schemas.openxmlformats.org/officeDocument/2006/relationships/image" Target="../media/image85.png"/><Relationship Id="rId130" Type="http://schemas.openxmlformats.org/officeDocument/2006/relationships/image" Target="../media/image129.png"/><Relationship Id="rId135" Type="http://schemas.openxmlformats.org/officeDocument/2006/relationships/image" Target="../media/image134.jpg"/><Relationship Id="rId151" Type="http://schemas.openxmlformats.org/officeDocument/2006/relationships/image" Target="../media/image150.jpg"/><Relationship Id="rId156" Type="http://schemas.openxmlformats.org/officeDocument/2006/relationships/image" Target="../media/image155.png"/><Relationship Id="rId13" Type="http://schemas.openxmlformats.org/officeDocument/2006/relationships/image" Target="../media/image12.jpg"/><Relationship Id="rId18" Type="http://schemas.openxmlformats.org/officeDocument/2006/relationships/image" Target="../media/image17.png"/><Relationship Id="rId39" Type="http://schemas.openxmlformats.org/officeDocument/2006/relationships/image" Target="../media/image38.png"/><Relationship Id="rId109" Type="http://schemas.openxmlformats.org/officeDocument/2006/relationships/image" Target="../media/image108.png"/><Relationship Id="rId34" Type="http://schemas.openxmlformats.org/officeDocument/2006/relationships/image" Target="../media/image33.jpg"/><Relationship Id="rId50" Type="http://schemas.openxmlformats.org/officeDocument/2006/relationships/image" Target="../media/image49.jpg"/><Relationship Id="rId55" Type="http://schemas.openxmlformats.org/officeDocument/2006/relationships/image" Target="../media/image54.png"/><Relationship Id="rId76" Type="http://schemas.openxmlformats.org/officeDocument/2006/relationships/image" Target="../media/image75.png"/><Relationship Id="rId97" Type="http://schemas.openxmlformats.org/officeDocument/2006/relationships/image" Target="../media/image96.png"/><Relationship Id="rId104" Type="http://schemas.openxmlformats.org/officeDocument/2006/relationships/image" Target="../media/image103.png"/><Relationship Id="rId120" Type="http://schemas.openxmlformats.org/officeDocument/2006/relationships/image" Target="../media/image119.jpg"/><Relationship Id="rId125" Type="http://schemas.openxmlformats.org/officeDocument/2006/relationships/image" Target="../media/image124.jpg"/><Relationship Id="rId141" Type="http://schemas.openxmlformats.org/officeDocument/2006/relationships/image" Target="../media/image140.png"/><Relationship Id="rId146" Type="http://schemas.openxmlformats.org/officeDocument/2006/relationships/image" Target="../media/image145.jpg"/><Relationship Id="rId7" Type="http://schemas.openxmlformats.org/officeDocument/2006/relationships/image" Target="../media/image6.jfif"/><Relationship Id="rId71" Type="http://schemas.openxmlformats.org/officeDocument/2006/relationships/image" Target="../media/image70.png"/><Relationship Id="rId92" Type="http://schemas.openxmlformats.org/officeDocument/2006/relationships/image" Target="../media/image91.png"/><Relationship Id="rId2" Type="http://schemas.openxmlformats.org/officeDocument/2006/relationships/image" Target="../media/image1.png"/><Relationship Id="rId29" Type="http://schemas.openxmlformats.org/officeDocument/2006/relationships/image" Target="../media/image28.png"/><Relationship Id="rId24" Type="http://schemas.openxmlformats.org/officeDocument/2006/relationships/image" Target="../media/image23.jp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66" Type="http://schemas.openxmlformats.org/officeDocument/2006/relationships/image" Target="../media/image65.png"/><Relationship Id="rId87" Type="http://schemas.openxmlformats.org/officeDocument/2006/relationships/image" Target="../media/image86.gif"/><Relationship Id="rId110" Type="http://schemas.openxmlformats.org/officeDocument/2006/relationships/image" Target="../media/image109.png"/><Relationship Id="rId115" Type="http://schemas.openxmlformats.org/officeDocument/2006/relationships/image" Target="../media/image114.png"/><Relationship Id="rId131" Type="http://schemas.openxmlformats.org/officeDocument/2006/relationships/image" Target="../media/image130.jpg"/><Relationship Id="rId136" Type="http://schemas.openxmlformats.org/officeDocument/2006/relationships/image" Target="../media/image135.jpg"/><Relationship Id="rId157" Type="http://schemas.openxmlformats.org/officeDocument/2006/relationships/image" Target="../media/image156.png"/><Relationship Id="rId61" Type="http://schemas.openxmlformats.org/officeDocument/2006/relationships/image" Target="../media/image60.jpg"/><Relationship Id="rId82" Type="http://schemas.openxmlformats.org/officeDocument/2006/relationships/image" Target="../media/image81.png"/><Relationship Id="rId152" Type="http://schemas.openxmlformats.org/officeDocument/2006/relationships/image" Target="../media/image151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56" Type="http://schemas.openxmlformats.org/officeDocument/2006/relationships/image" Target="../media/image55.png"/><Relationship Id="rId77" Type="http://schemas.openxmlformats.org/officeDocument/2006/relationships/image" Target="../media/image76.png"/><Relationship Id="rId100" Type="http://schemas.openxmlformats.org/officeDocument/2006/relationships/image" Target="../media/image99.png"/><Relationship Id="rId105" Type="http://schemas.openxmlformats.org/officeDocument/2006/relationships/image" Target="../media/image104.png"/><Relationship Id="rId126" Type="http://schemas.openxmlformats.org/officeDocument/2006/relationships/image" Target="../media/image125.jpg"/><Relationship Id="rId147" Type="http://schemas.openxmlformats.org/officeDocument/2006/relationships/image" Target="../media/image146.png"/><Relationship Id="rId8" Type="http://schemas.openxmlformats.org/officeDocument/2006/relationships/image" Target="../media/image7.jpg"/><Relationship Id="rId51" Type="http://schemas.openxmlformats.org/officeDocument/2006/relationships/image" Target="../media/image50.png"/><Relationship Id="rId72" Type="http://schemas.openxmlformats.org/officeDocument/2006/relationships/image" Target="../media/image71.png"/><Relationship Id="rId93" Type="http://schemas.openxmlformats.org/officeDocument/2006/relationships/image" Target="../media/image92.jpg"/><Relationship Id="rId98" Type="http://schemas.openxmlformats.org/officeDocument/2006/relationships/image" Target="../media/image97.jpg"/><Relationship Id="rId121" Type="http://schemas.openxmlformats.org/officeDocument/2006/relationships/image" Target="../media/image120.png"/><Relationship Id="rId142" Type="http://schemas.openxmlformats.org/officeDocument/2006/relationships/image" Target="../media/image141.png"/><Relationship Id="rId3" Type="http://schemas.openxmlformats.org/officeDocument/2006/relationships/image" Target="../media/image2.jpg"/><Relationship Id="rId25" Type="http://schemas.openxmlformats.org/officeDocument/2006/relationships/image" Target="../media/image24.jpg"/><Relationship Id="rId46" Type="http://schemas.openxmlformats.org/officeDocument/2006/relationships/image" Target="../media/image45.png"/><Relationship Id="rId67" Type="http://schemas.openxmlformats.org/officeDocument/2006/relationships/image" Target="../media/image66.jpg"/><Relationship Id="rId116" Type="http://schemas.openxmlformats.org/officeDocument/2006/relationships/image" Target="../media/image115.png"/><Relationship Id="rId137" Type="http://schemas.openxmlformats.org/officeDocument/2006/relationships/image" Target="../media/image136.png"/><Relationship Id="rId20" Type="http://schemas.openxmlformats.org/officeDocument/2006/relationships/image" Target="../media/image19.jpg"/><Relationship Id="rId41" Type="http://schemas.openxmlformats.org/officeDocument/2006/relationships/image" Target="../media/image40.png"/><Relationship Id="rId62" Type="http://schemas.openxmlformats.org/officeDocument/2006/relationships/image" Target="../media/image61.png"/><Relationship Id="rId83" Type="http://schemas.openxmlformats.org/officeDocument/2006/relationships/image" Target="../media/image82.png"/><Relationship Id="rId88" Type="http://schemas.openxmlformats.org/officeDocument/2006/relationships/image" Target="../media/image87.jpg"/><Relationship Id="rId111" Type="http://schemas.openxmlformats.org/officeDocument/2006/relationships/image" Target="../media/image110.png"/><Relationship Id="rId132" Type="http://schemas.openxmlformats.org/officeDocument/2006/relationships/image" Target="../media/image131.png"/><Relationship Id="rId153" Type="http://schemas.openxmlformats.org/officeDocument/2006/relationships/image" Target="../media/image152.jpg"/><Relationship Id="rId15" Type="http://schemas.openxmlformats.org/officeDocument/2006/relationships/image" Target="../media/image14.png"/><Relationship Id="rId36" Type="http://schemas.openxmlformats.org/officeDocument/2006/relationships/image" Target="../media/image35.png"/><Relationship Id="rId57" Type="http://schemas.openxmlformats.org/officeDocument/2006/relationships/image" Target="../media/image56.jpg"/><Relationship Id="rId106" Type="http://schemas.openxmlformats.org/officeDocument/2006/relationships/image" Target="../media/image105.png"/><Relationship Id="rId127" Type="http://schemas.openxmlformats.org/officeDocument/2006/relationships/image" Target="../media/image126.png"/><Relationship Id="rId10" Type="http://schemas.openxmlformats.org/officeDocument/2006/relationships/image" Target="../media/image9.jpg"/><Relationship Id="rId31" Type="http://schemas.openxmlformats.org/officeDocument/2006/relationships/image" Target="../media/image30.png"/><Relationship Id="rId52" Type="http://schemas.openxmlformats.org/officeDocument/2006/relationships/image" Target="../media/image51.png"/><Relationship Id="rId73" Type="http://schemas.openxmlformats.org/officeDocument/2006/relationships/image" Target="../media/image72.jpg"/><Relationship Id="rId78" Type="http://schemas.openxmlformats.org/officeDocument/2006/relationships/image" Target="../media/image77.png"/><Relationship Id="rId94" Type="http://schemas.openxmlformats.org/officeDocument/2006/relationships/image" Target="../media/image93.jpg"/><Relationship Id="rId99" Type="http://schemas.openxmlformats.org/officeDocument/2006/relationships/image" Target="../media/image98.jpg"/><Relationship Id="rId101" Type="http://schemas.openxmlformats.org/officeDocument/2006/relationships/image" Target="../media/image100.jpg"/><Relationship Id="rId122" Type="http://schemas.openxmlformats.org/officeDocument/2006/relationships/image" Target="../media/image121.png"/><Relationship Id="rId143" Type="http://schemas.openxmlformats.org/officeDocument/2006/relationships/image" Target="../media/image142.jpg"/><Relationship Id="rId148" Type="http://schemas.openxmlformats.org/officeDocument/2006/relationships/image" Target="../media/image147.jpg"/><Relationship Id="rId4" Type="http://schemas.openxmlformats.org/officeDocument/2006/relationships/image" Target="../media/image3.gif"/><Relationship Id="rId9" Type="http://schemas.openxmlformats.org/officeDocument/2006/relationships/image" Target="../media/image8.gif"/><Relationship Id="rId26" Type="http://schemas.openxmlformats.org/officeDocument/2006/relationships/image" Target="../media/image25.jpg"/><Relationship Id="rId47" Type="http://schemas.openxmlformats.org/officeDocument/2006/relationships/image" Target="../media/image46.jpg"/><Relationship Id="rId68" Type="http://schemas.openxmlformats.org/officeDocument/2006/relationships/image" Target="../media/image67.png"/><Relationship Id="rId89" Type="http://schemas.openxmlformats.org/officeDocument/2006/relationships/image" Target="../media/image88.png"/><Relationship Id="rId112" Type="http://schemas.openxmlformats.org/officeDocument/2006/relationships/image" Target="../media/image111.jpg"/><Relationship Id="rId133" Type="http://schemas.openxmlformats.org/officeDocument/2006/relationships/image" Target="../media/image132.jpg"/><Relationship Id="rId154" Type="http://schemas.openxmlformats.org/officeDocument/2006/relationships/image" Target="../media/image153.jpg"/><Relationship Id="rId16" Type="http://schemas.openxmlformats.org/officeDocument/2006/relationships/image" Target="../media/image15.png"/><Relationship Id="rId37" Type="http://schemas.openxmlformats.org/officeDocument/2006/relationships/image" Target="../media/image36.png"/><Relationship Id="rId58" Type="http://schemas.openxmlformats.org/officeDocument/2006/relationships/image" Target="../media/image57.png"/><Relationship Id="rId79" Type="http://schemas.openxmlformats.org/officeDocument/2006/relationships/image" Target="../media/image78.png"/><Relationship Id="rId102" Type="http://schemas.openxmlformats.org/officeDocument/2006/relationships/image" Target="../media/image101.png"/><Relationship Id="rId123" Type="http://schemas.openxmlformats.org/officeDocument/2006/relationships/image" Target="../media/image122.png"/><Relationship Id="rId144" Type="http://schemas.openxmlformats.org/officeDocument/2006/relationships/image" Target="../media/image143.jpeg"/><Relationship Id="rId90" Type="http://schemas.openxmlformats.org/officeDocument/2006/relationships/image" Target="../media/image89.png"/><Relationship Id="rId27" Type="http://schemas.openxmlformats.org/officeDocument/2006/relationships/image" Target="../media/image26.png"/><Relationship Id="rId48" Type="http://schemas.openxmlformats.org/officeDocument/2006/relationships/image" Target="../media/image47.png"/><Relationship Id="rId69" Type="http://schemas.openxmlformats.org/officeDocument/2006/relationships/image" Target="../media/image68.gif"/><Relationship Id="rId113" Type="http://schemas.openxmlformats.org/officeDocument/2006/relationships/image" Target="../media/image112.jpg"/><Relationship Id="rId134" Type="http://schemas.openxmlformats.org/officeDocument/2006/relationships/image" Target="../media/image1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B5DA0F-C050-4A17-8E5F-889087869B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447662" y="71520"/>
            <a:ext cx="1675080" cy="676080"/>
          </a:xfrm>
          <a:prstGeom prst="rect">
            <a:avLst/>
          </a:prstGeom>
          <a:ln>
            <a:noFill/>
          </a:ln>
        </p:spPr>
      </p:pic>
      <p:sp>
        <p:nvSpPr>
          <p:cNvPr id="5" name="TextShape 1">
            <a:extLst>
              <a:ext uri="{FF2B5EF4-FFF2-40B4-BE49-F238E27FC236}">
                <a16:creationId xmlns:a16="http://schemas.microsoft.com/office/drawing/2014/main" id="{369709B3-46B1-4F02-8BA7-544D7E4151D6}"/>
              </a:ext>
            </a:extLst>
          </p:cNvPr>
          <p:cNvSpPr txBox="1"/>
          <p:nvPr/>
        </p:nvSpPr>
        <p:spPr>
          <a:xfrm>
            <a:off x="2466435" y="50329"/>
            <a:ext cx="6785640" cy="6544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</a:pP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LIGO Scientific Collaboration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A picture containing candelabrum, object&#10;&#10;Description automatically generated">
            <a:extLst>
              <a:ext uri="{FF2B5EF4-FFF2-40B4-BE49-F238E27FC236}">
                <a16:creationId xmlns:a16="http://schemas.microsoft.com/office/drawing/2014/main" id="{FECFC250-6FE9-4026-AA38-2A4E75E42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5" y="70288"/>
            <a:ext cx="1106026" cy="796833"/>
          </a:xfrm>
          <a:prstGeom prst="rect">
            <a:avLst/>
          </a:prstGeom>
        </p:spPr>
      </p:pic>
      <p:sp>
        <p:nvSpPr>
          <p:cNvPr id="139" name="TextShape 2">
            <a:extLst>
              <a:ext uri="{FF2B5EF4-FFF2-40B4-BE49-F238E27FC236}">
                <a16:creationId xmlns:a16="http://schemas.microsoft.com/office/drawing/2014/main" id="{881B13EE-DC21-4ED9-9A27-86A0262800D7}"/>
              </a:ext>
            </a:extLst>
          </p:cNvPr>
          <p:cNvSpPr txBox="1"/>
          <p:nvPr/>
        </p:nvSpPr>
        <p:spPr>
          <a:xfrm>
            <a:off x="10106019" y="917992"/>
            <a:ext cx="2244600" cy="40532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</a:t>
            </a:r>
            <a:r>
              <a:rPr lang="en-US" sz="600" dirty="0"/>
              <a:t>t Thomas University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/>
              <a:t>S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tanford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University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Stony Brook / CCA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Syracuse University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Szeged University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/>
              <a:t>Trinity College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Tsinghua University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U. Montreal / Polytechnique</a:t>
            </a:r>
            <a:endParaRPr lang="en-US" sz="6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UCAS / ICTP-AP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University of Antioquia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University of Arizona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University of Arkansas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University of Bonn and AIP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University of British Columbia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University of Brussels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University of California, Berkeley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/>
              <a:t>University of California, Davis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University of California, Riverside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University of Chicago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University of Florida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/>
              <a:t>Universidad de Guadalajara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/>
              <a:t>University of Manitoba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University of Maryland, Baltimore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/>
              <a:t>University of Maryland, College Park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University of Massachusetts Dartmouth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University of Michigan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University of Minnesota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University of Mississippi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/>
              <a:t>University of Nevada Las Vegas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University of Oregon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University of Rhode Island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University of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Sannio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University of Santiago de Compostela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University of Texas at Austin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University of Texas Rio Grande Valley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University of the Balearic Islands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University of Tokyo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University of Utah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University of Washington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University of Washington Bothell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University of Wisconsin – Milwaukee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USC – Information Sciences Institute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Vanderbilt University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Villanova University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Vrije Universiteit Amsterdam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Washington State University - Pullman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Western Washington University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189736-B28A-2ACD-C198-CF057F3C0059}"/>
              </a:ext>
            </a:extLst>
          </p:cNvPr>
          <p:cNvSpPr txBox="1"/>
          <p:nvPr/>
        </p:nvSpPr>
        <p:spPr>
          <a:xfrm>
            <a:off x="324276" y="976391"/>
            <a:ext cx="185275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/>
              <a:t>Albert-Einstein-</a:t>
            </a:r>
            <a:r>
              <a:rPr lang="en-US" sz="600" dirty="0" err="1"/>
              <a:t>Institut</a:t>
            </a:r>
            <a:endParaRPr lang="en-US" sz="600" dirty="0"/>
          </a:p>
          <a:p>
            <a:r>
              <a:rPr lang="en-US" sz="600" dirty="0">
                <a:solidFill>
                  <a:srgbClr val="000000"/>
                </a:solidFill>
              </a:rPr>
              <a:t>American University</a:t>
            </a:r>
            <a:endParaRPr lang="en-US" sz="600" dirty="0"/>
          </a:p>
          <a:p>
            <a:r>
              <a:rPr lang="en-US" sz="600" dirty="0">
                <a:solidFill>
                  <a:srgbClr val="000000"/>
                </a:solidFill>
              </a:rPr>
              <a:t>Bar-Ilan University</a:t>
            </a:r>
          </a:p>
          <a:p>
            <a:r>
              <a:rPr lang="en-US" sz="600" dirty="0"/>
              <a:t>Bard College</a:t>
            </a:r>
          </a:p>
          <a:p>
            <a:r>
              <a:rPr lang="en-US" sz="600" dirty="0"/>
              <a:t>Barry University</a:t>
            </a:r>
          </a:p>
          <a:p>
            <a:r>
              <a:rPr lang="en-US" sz="600" dirty="0">
                <a:solidFill>
                  <a:srgbClr val="000000"/>
                </a:solidFill>
              </a:rPr>
              <a:t>California Institute of Technology </a:t>
            </a:r>
          </a:p>
          <a:p>
            <a:r>
              <a:rPr lang="en-US" sz="600" dirty="0">
                <a:solidFill>
                  <a:srgbClr val="000000"/>
                </a:solidFill>
              </a:rPr>
              <a:t>California State Univ., Fullerton</a:t>
            </a:r>
          </a:p>
          <a:p>
            <a:r>
              <a:rPr lang="en-US" sz="600" dirty="0">
                <a:solidFill>
                  <a:srgbClr val="000000"/>
                </a:solidFill>
              </a:rPr>
              <a:t>California State Univ., Los Angeles</a:t>
            </a:r>
          </a:p>
          <a:p>
            <a:r>
              <a:rPr lang="en-US" sz="600" dirty="0">
                <a:solidFill>
                  <a:srgbClr val="000000"/>
                </a:solidFill>
              </a:rPr>
              <a:t>Carleton College</a:t>
            </a:r>
          </a:p>
          <a:p>
            <a:r>
              <a:rPr lang="en-US" sz="600" dirty="0">
                <a:solidFill>
                  <a:srgbClr val="000000"/>
                </a:solidFill>
              </a:rPr>
              <a:t>Chinese University of Hong Kong</a:t>
            </a:r>
          </a:p>
          <a:p>
            <a:r>
              <a:rPr lang="en-US" sz="600" dirty="0"/>
              <a:t>Christopher Newport University</a:t>
            </a:r>
          </a:p>
          <a:p>
            <a:r>
              <a:rPr lang="en-US" sz="600" dirty="0"/>
              <a:t>CITA</a:t>
            </a:r>
          </a:p>
          <a:p>
            <a:r>
              <a:rPr lang="en-US" sz="600" dirty="0">
                <a:solidFill>
                  <a:srgbClr val="000000"/>
                </a:solidFill>
              </a:rPr>
              <a:t>Colorado State University</a:t>
            </a:r>
            <a:endParaRPr lang="en-US" sz="600" dirty="0"/>
          </a:p>
          <a:p>
            <a:r>
              <a:rPr lang="en-US" sz="600" dirty="0">
                <a:solidFill>
                  <a:srgbClr val="000000"/>
                </a:solidFill>
              </a:rPr>
              <a:t>Concordia University, Wisconsin</a:t>
            </a:r>
          </a:p>
          <a:p>
            <a:r>
              <a:rPr lang="en-US" sz="600" dirty="0">
                <a:solidFill>
                  <a:srgbClr val="000000"/>
                </a:solidFill>
              </a:rPr>
              <a:t>Cornell University</a:t>
            </a:r>
            <a:endParaRPr lang="en-US" sz="600" dirty="0"/>
          </a:p>
          <a:p>
            <a:r>
              <a:rPr lang="en-US" sz="600" dirty="0">
                <a:solidFill>
                  <a:srgbClr val="000000"/>
                </a:solidFill>
              </a:rPr>
              <a:t>Embry-Riddle Aeronautical Univ.</a:t>
            </a:r>
            <a:endParaRPr lang="en-US" sz="600" dirty="0"/>
          </a:p>
          <a:p>
            <a:r>
              <a:rPr lang="en-US" sz="600" dirty="0" err="1">
                <a:solidFill>
                  <a:srgbClr val="000000"/>
                </a:solidFill>
              </a:rPr>
              <a:t>Eötvös</a:t>
            </a:r>
            <a:r>
              <a:rPr lang="en-US" sz="600" dirty="0">
                <a:solidFill>
                  <a:srgbClr val="000000"/>
                </a:solidFill>
              </a:rPr>
              <a:t> </a:t>
            </a:r>
            <a:r>
              <a:rPr lang="en-US" sz="600" dirty="0" err="1">
                <a:solidFill>
                  <a:srgbClr val="000000"/>
                </a:solidFill>
              </a:rPr>
              <a:t>Loránd</a:t>
            </a:r>
            <a:r>
              <a:rPr lang="en-US" sz="600" dirty="0">
                <a:solidFill>
                  <a:srgbClr val="000000"/>
                </a:solidFill>
              </a:rPr>
              <a:t> University</a:t>
            </a:r>
            <a:endParaRPr lang="en-US" sz="600" dirty="0"/>
          </a:p>
          <a:p>
            <a:r>
              <a:rPr lang="en-US" sz="600" dirty="0">
                <a:solidFill>
                  <a:srgbClr val="000000"/>
                </a:solidFill>
              </a:rPr>
              <a:t>Georgia Institute of Technology</a:t>
            </a:r>
            <a:endParaRPr lang="en-US" sz="600" dirty="0"/>
          </a:p>
          <a:p>
            <a:r>
              <a:rPr lang="en-US" sz="600" dirty="0"/>
              <a:t>Goddard Space Flight Center</a:t>
            </a:r>
          </a:p>
          <a:p>
            <a:r>
              <a:rPr lang="en-US" sz="600" dirty="0">
                <a:solidFill>
                  <a:srgbClr val="000000"/>
                </a:solidFill>
              </a:rPr>
              <a:t>GW-INPE, Sao Jose </a:t>
            </a:r>
            <a:r>
              <a:rPr lang="en-US" sz="600" dirty="0" err="1">
                <a:solidFill>
                  <a:srgbClr val="000000"/>
                </a:solidFill>
              </a:rPr>
              <a:t>Brasil</a:t>
            </a:r>
            <a:endParaRPr lang="en-US" sz="600" dirty="0">
              <a:solidFill>
                <a:srgbClr val="000000"/>
              </a:solidFill>
            </a:endParaRPr>
          </a:p>
          <a:p>
            <a:r>
              <a:rPr lang="en-US" sz="600" dirty="0"/>
              <a:t>Haverford College</a:t>
            </a:r>
            <a:endParaRPr lang="en-US" sz="600" dirty="0">
              <a:solidFill>
                <a:srgbClr val="FF0000"/>
              </a:solidFill>
            </a:endParaRPr>
          </a:p>
          <a:p>
            <a:r>
              <a:rPr lang="en-US" sz="600" dirty="0">
                <a:solidFill>
                  <a:srgbClr val="000000"/>
                </a:solidFill>
              </a:rPr>
              <a:t>Hobart &amp; William Smith Colleges</a:t>
            </a:r>
          </a:p>
          <a:p>
            <a:r>
              <a:rPr lang="en-US" sz="600" dirty="0">
                <a:solidFill>
                  <a:srgbClr val="000000"/>
                </a:solidFill>
              </a:rPr>
              <a:t>IFT-UNESP</a:t>
            </a:r>
          </a:p>
          <a:p>
            <a:r>
              <a:rPr lang="en-US" sz="600" dirty="0" err="1"/>
              <a:t>Institut</a:t>
            </a:r>
            <a:r>
              <a:rPr lang="en-US" sz="600" dirty="0"/>
              <a:t> de </a:t>
            </a:r>
            <a:r>
              <a:rPr lang="en-US" sz="600" dirty="0" err="1"/>
              <a:t>Fisica</a:t>
            </a:r>
            <a:r>
              <a:rPr lang="en-US" sz="600" dirty="0"/>
              <a:t> </a:t>
            </a:r>
            <a:r>
              <a:rPr lang="en-US" sz="600" dirty="0" err="1"/>
              <a:t>d’Altes</a:t>
            </a:r>
            <a:r>
              <a:rPr lang="en-US" sz="600" dirty="0"/>
              <a:t> Energies</a:t>
            </a:r>
          </a:p>
          <a:p>
            <a:r>
              <a:rPr lang="en-US" sz="600" dirty="0"/>
              <a:t>Johns Hopkins University</a:t>
            </a:r>
          </a:p>
          <a:p>
            <a:r>
              <a:rPr lang="en-US" sz="600" dirty="0"/>
              <a:t>Kennesaw State University</a:t>
            </a:r>
          </a:p>
          <a:p>
            <a:r>
              <a:rPr lang="en-US" sz="600" dirty="0">
                <a:solidFill>
                  <a:srgbClr val="000000"/>
                </a:solidFill>
              </a:rPr>
              <a:t>Kenyon College</a:t>
            </a:r>
            <a:endParaRPr lang="en-US" sz="600" dirty="0"/>
          </a:p>
          <a:p>
            <a:r>
              <a:rPr lang="en-US" sz="600" dirty="0">
                <a:solidFill>
                  <a:srgbClr val="000000"/>
                </a:solidFill>
              </a:rPr>
              <a:t>Louisiana State University</a:t>
            </a:r>
          </a:p>
          <a:p>
            <a:r>
              <a:rPr lang="en-US" sz="600" dirty="0">
                <a:solidFill>
                  <a:srgbClr val="000000"/>
                </a:solidFill>
              </a:rPr>
              <a:t>Maastricht University</a:t>
            </a:r>
          </a:p>
          <a:p>
            <a:r>
              <a:rPr lang="en-US" sz="600" dirty="0"/>
              <a:t>Marquette University</a:t>
            </a:r>
          </a:p>
          <a:p>
            <a:r>
              <a:rPr lang="en-US" sz="600" dirty="0"/>
              <a:t>Marshall Space Flight Center</a:t>
            </a:r>
          </a:p>
          <a:p>
            <a:r>
              <a:rPr lang="en-US" sz="600" dirty="0"/>
              <a:t>Missouri University of Science </a:t>
            </a:r>
          </a:p>
          <a:p>
            <a:r>
              <a:rPr lang="en-US" sz="600" dirty="0"/>
              <a:t>   &amp; Technology</a:t>
            </a:r>
          </a:p>
          <a:p>
            <a:r>
              <a:rPr lang="en-US" sz="600" dirty="0">
                <a:solidFill>
                  <a:srgbClr val="000000"/>
                </a:solidFill>
              </a:rPr>
              <a:t>Montana State University</a:t>
            </a:r>
            <a:endParaRPr lang="en-US" sz="600" dirty="0"/>
          </a:p>
          <a:p>
            <a:r>
              <a:rPr lang="en-US" sz="600" dirty="0">
                <a:solidFill>
                  <a:srgbClr val="000000"/>
                </a:solidFill>
              </a:rPr>
              <a:t>Montclair State University</a:t>
            </a:r>
            <a:endParaRPr lang="en-US" sz="600" dirty="0"/>
          </a:p>
          <a:p>
            <a:r>
              <a:rPr lang="en-US" sz="600" dirty="0">
                <a:solidFill>
                  <a:srgbClr val="000000"/>
                </a:solidFill>
              </a:rPr>
              <a:t>Moscow State University</a:t>
            </a:r>
          </a:p>
          <a:p>
            <a:r>
              <a:rPr lang="en-US" sz="600" dirty="0"/>
              <a:t>Nagoya University</a:t>
            </a:r>
          </a:p>
          <a:p>
            <a:r>
              <a:rPr lang="en-US" sz="600" dirty="0"/>
              <a:t>National Central University</a:t>
            </a:r>
          </a:p>
          <a:p>
            <a:r>
              <a:rPr lang="en-US" sz="600" dirty="0"/>
              <a:t>National Tsing Hua University</a:t>
            </a:r>
          </a:p>
          <a:p>
            <a:r>
              <a:rPr lang="en-US" sz="600" dirty="0"/>
              <a:t>Niels Bohr Institute</a:t>
            </a:r>
          </a:p>
          <a:p>
            <a:r>
              <a:rPr lang="en-US" sz="600" dirty="0"/>
              <a:t>Northeastern University</a:t>
            </a:r>
          </a:p>
          <a:p>
            <a:r>
              <a:rPr lang="en-US" sz="600" dirty="0"/>
              <a:t>Northwestern University</a:t>
            </a:r>
          </a:p>
          <a:p>
            <a:r>
              <a:rPr lang="en-US" sz="600" dirty="0"/>
              <a:t>Penn State University</a:t>
            </a:r>
          </a:p>
          <a:p>
            <a:r>
              <a:rPr lang="en-US" sz="600" dirty="0"/>
              <a:t>Perimeter Institute</a:t>
            </a:r>
          </a:p>
          <a:p>
            <a:r>
              <a:rPr lang="en-US" sz="600" dirty="0"/>
              <a:t>Rochester Institute of Technology</a:t>
            </a:r>
          </a:p>
          <a:p>
            <a:r>
              <a:rPr lang="en-US" sz="600" dirty="0"/>
              <a:t>Sonoma State University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4DAD18-98DA-5DF4-1DD6-A9026346D18C}"/>
              </a:ext>
            </a:extLst>
          </p:cNvPr>
          <p:cNvSpPr txBox="1"/>
          <p:nvPr/>
        </p:nvSpPr>
        <p:spPr>
          <a:xfrm>
            <a:off x="2063081" y="5291008"/>
            <a:ext cx="75923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1" dirty="0">
                <a:solidFill>
                  <a:srgbClr val="000000"/>
                </a:solidFill>
              </a:rPr>
              <a:t>LIGO Laboratory</a:t>
            </a:r>
            <a:r>
              <a:rPr lang="en-US" sz="700" dirty="0">
                <a:solidFill>
                  <a:srgbClr val="000000"/>
                </a:solidFill>
              </a:rPr>
              <a:t>:</a:t>
            </a:r>
            <a:r>
              <a:rPr lang="en-US" sz="600" dirty="0">
                <a:solidFill>
                  <a:srgbClr val="000000"/>
                </a:solidFill>
              </a:rPr>
              <a:t> </a:t>
            </a:r>
            <a:r>
              <a:rPr lang="en-US" sz="600" dirty="0"/>
              <a:t>California Institute of Technology; Massachusetts Institute of Technology; LIGO Hanford Observatory; LIGO Livingston Observatory</a:t>
            </a:r>
          </a:p>
          <a:p>
            <a:pPr algn="ctr"/>
            <a:endParaRPr lang="en-US" sz="200" dirty="0">
              <a:solidFill>
                <a:srgbClr val="000000"/>
              </a:solidFill>
            </a:endParaRPr>
          </a:p>
          <a:p>
            <a:pPr algn="ctr"/>
            <a:r>
              <a:rPr lang="en-US" sz="600" b="1" dirty="0">
                <a:solidFill>
                  <a:srgbClr val="000000"/>
                </a:solidFill>
              </a:rPr>
              <a:t>ARC Centre of Excellence For Gravitational Wave Discovery</a:t>
            </a:r>
            <a:r>
              <a:rPr lang="en-US" sz="600" dirty="0">
                <a:solidFill>
                  <a:srgbClr val="000000"/>
                </a:solidFill>
              </a:rPr>
              <a:t> (</a:t>
            </a:r>
            <a:r>
              <a:rPr lang="en-US" sz="600" dirty="0" err="1">
                <a:solidFill>
                  <a:srgbClr val="000000"/>
                </a:solidFill>
              </a:rPr>
              <a:t>OzGrav</a:t>
            </a:r>
            <a:r>
              <a:rPr lang="en-US" sz="600" dirty="0">
                <a:solidFill>
                  <a:srgbClr val="000000"/>
                </a:solidFill>
              </a:rPr>
              <a:t>): </a:t>
            </a:r>
            <a:endParaRPr lang="en-US" sz="600" dirty="0"/>
          </a:p>
          <a:p>
            <a:pPr algn="ctr"/>
            <a:r>
              <a:rPr lang="en-US" sz="600" dirty="0">
                <a:solidFill>
                  <a:srgbClr val="000000"/>
                </a:solidFill>
              </a:rPr>
              <a:t>Australian National University; Charles Sturt University; Monash University; </a:t>
            </a:r>
            <a:r>
              <a:rPr lang="en-US" sz="600" dirty="0"/>
              <a:t>Swinburne University of Technology</a:t>
            </a:r>
            <a:r>
              <a:rPr lang="en-US" sz="600" dirty="0">
                <a:solidFill>
                  <a:srgbClr val="000000"/>
                </a:solidFill>
              </a:rPr>
              <a:t>; University of Adelaide; The University of Melbourne; University of Western Australia</a:t>
            </a:r>
          </a:p>
          <a:p>
            <a:pPr algn="ctr"/>
            <a:endParaRPr lang="en-US" sz="300" dirty="0">
              <a:solidFill>
                <a:srgbClr val="000000"/>
              </a:solidFill>
            </a:endParaRPr>
          </a:p>
          <a:p>
            <a:pPr algn="ctr"/>
            <a:r>
              <a:rPr lang="en-US" sz="600" b="1" dirty="0">
                <a:solidFill>
                  <a:srgbClr val="000000"/>
                </a:solidFill>
              </a:rPr>
              <a:t>German/British Collaboration for the Detection of Gravitational Waves </a:t>
            </a:r>
            <a:r>
              <a:rPr lang="en-US" sz="600" dirty="0"/>
              <a:t>(GEO600): </a:t>
            </a:r>
          </a:p>
          <a:p>
            <a:pPr algn="ctr"/>
            <a:r>
              <a:rPr lang="en-US" sz="600" dirty="0"/>
              <a:t>Albert-Einstein-</a:t>
            </a:r>
            <a:r>
              <a:rPr lang="en-US" sz="600" dirty="0" err="1"/>
              <a:t>Institut</a:t>
            </a:r>
            <a:r>
              <a:rPr lang="en-US" sz="600" dirty="0"/>
              <a:t>, Hannover; Cardiff University; Helmut Schmidt </a:t>
            </a:r>
            <a:r>
              <a:rPr lang="en-US" sz="600" dirty="0" err="1"/>
              <a:t>Universitat</a:t>
            </a:r>
            <a:r>
              <a:rPr lang="en-US" sz="600" dirty="0"/>
              <a:t>; Kings College, University of London; Leibniz Universität, Hannover; </a:t>
            </a:r>
            <a:r>
              <a:rPr lang="en-GB" sz="600" dirty="0"/>
              <a:t>Queen Mary University of London; </a:t>
            </a:r>
            <a:r>
              <a:rPr lang="en-US" sz="600" dirty="0"/>
              <a:t>Rutherford Appleton Laboratory; </a:t>
            </a:r>
          </a:p>
          <a:p>
            <a:pPr algn="ctr"/>
            <a:r>
              <a:rPr lang="en-US" sz="600" dirty="0"/>
              <a:t>Royal Holloway, University of London; Technical University of Braunschweig; University College, London; University of Birmingham; University of Cambridge; University of Glasgow; University of Hamburg; University of Nottingham; University of Portsmouth; The University of Sheffield; University of Southampton; University of Stavanger; University of Strathclyde; University of Warwick; University of the West of Scotland; University of Zurich</a:t>
            </a:r>
          </a:p>
          <a:p>
            <a:pPr algn="ctr"/>
            <a:endParaRPr lang="en-US" sz="300" dirty="0">
              <a:solidFill>
                <a:srgbClr val="000000"/>
              </a:solidFill>
            </a:endParaRPr>
          </a:p>
          <a:p>
            <a:pPr algn="ctr"/>
            <a:r>
              <a:rPr lang="en-US" sz="600" b="1" dirty="0"/>
              <a:t>Korean Gravitational Wave Group </a:t>
            </a:r>
            <a:r>
              <a:rPr lang="en-US" sz="600" dirty="0"/>
              <a:t>(KGWG)</a:t>
            </a:r>
          </a:p>
          <a:p>
            <a:pPr algn="ctr"/>
            <a:r>
              <a:rPr lang="en-US" sz="600" dirty="0"/>
              <a:t>Chung-Ang University; </a:t>
            </a:r>
            <a:r>
              <a:rPr lang="en-US" sz="600" dirty="0" err="1"/>
              <a:t>Ewha</a:t>
            </a:r>
            <a:r>
              <a:rPr lang="en-US" sz="600" dirty="0"/>
              <a:t> </a:t>
            </a:r>
            <a:r>
              <a:rPr lang="en-US" sz="600" dirty="0" err="1"/>
              <a:t>Womans</a:t>
            </a:r>
            <a:r>
              <a:rPr lang="en-US" sz="600" dirty="0"/>
              <a:t> University; </a:t>
            </a:r>
            <a:r>
              <a:rPr lang="en-US" sz="600" dirty="0" err="1"/>
              <a:t>Hanyang</a:t>
            </a:r>
            <a:r>
              <a:rPr lang="en-US" sz="600" dirty="0"/>
              <a:t> University; Inje University; Korea Astronomy and Space Science Institute; Korea Institute of Science and Technology Information; </a:t>
            </a:r>
          </a:p>
          <a:p>
            <a:pPr algn="ctr"/>
            <a:r>
              <a:rPr lang="en-US" sz="600" dirty="0"/>
              <a:t>National Institute of Mathematical Sciences; Seoul National University; Sungkyunkwan University; Ulsan National Institute of Science and Technology</a:t>
            </a:r>
          </a:p>
          <a:p>
            <a:pPr algn="ctr"/>
            <a:endParaRPr lang="en-US" sz="300" b="1" dirty="0">
              <a:solidFill>
                <a:srgbClr val="000000"/>
              </a:solidFill>
            </a:endParaRPr>
          </a:p>
          <a:p>
            <a:pPr algn="ctr"/>
            <a:r>
              <a:rPr lang="en-US" sz="600" b="1" dirty="0">
                <a:solidFill>
                  <a:srgbClr val="000000"/>
                </a:solidFill>
              </a:rPr>
              <a:t>LIGO India Scientific Collaboration </a:t>
            </a:r>
            <a:r>
              <a:rPr lang="en-US" sz="600" dirty="0">
                <a:solidFill>
                  <a:srgbClr val="000000"/>
                </a:solidFill>
              </a:rPr>
              <a:t>(LISC)</a:t>
            </a:r>
          </a:p>
          <a:p>
            <a:pPr algn="ctr"/>
            <a:r>
              <a:rPr lang="en-US" sz="600" dirty="0"/>
              <a:t>Chennai Mathematical Institute; CSIR-CGCRI; DCSEM, Mumbai; Government Victoria College, Palakkad; IISER-Kolkata; IISER-Pune; IIT-Bombay; IIT-Gandhinagar; IIT-Hyderabad; </a:t>
            </a:r>
          </a:p>
          <a:p>
            <a:pPr algn="ctr"/>
            <a:r>
              <a:rPr lang="en-US" sz="600" dirty="0"/>
              <a:t>IIT-Madras; IPR-Bhat; ICTS-TIFR, Bengaluru; IUCAA, Pune; NIT, Calicut; RRCAT, Indore; Saha Institute of Nuclear Physics; TIFR, Mumbai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D1C12A84-81EB-90B1-8363-F348DD0DA3C6}"/>
              </a:ext>
            </a:extLst>
          </p:cNvPr>
          <p:cNvGrpSpPr/>
          <p:nvPr/>
        </p:nvGrpSpPr>
        <p:grpSpPr>
          <a:xfrm>
            <a:off x="1908849" y="695844"/>
            <a:ext cx="8006116" cy="4442570"/>
            <a:chOff x="2153515" y="678668"/>
            <a:chExt cx="7715917" cy="4307290"/>
          </a:xfrm>
        </p:grpSpPr>
        <p:pic>
          <p:nvPicPr>
            <p:cNvPr id="134" name="Picture 133" descr="A logo for a scientific institution&#10;&#10;AI-generated content may be incorrect.">
              <a:extLst>
                <a:ext uri="{FF2B5EF4-FFF2-40B4-BE49-F238E27FC236}">
                  <a16:creationId xmlns:a16="http://schemas.microsoft.com/office/drawing/2014/main" id="{5B85BD38-0227-D63D-B0FE-8B943235B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1935" y="1962440"/>
              <a:ext cx="881056" cy="440528"/>
            </a:xfrm>
            <a:prstGeom prst="rect">
              <a:avLst/>
            </a:prstGeom>
          </p:spPr>
        </p:pic>
        <p:pic>
          <p:nvPicPr>
            <p:cNvPr id="317" name="Picture 316">
              <a:extLst>
                <a:ext uri="{FF2B5EF4-FFF2-40B4-BE49-F238E27FC236}">
                  <a16:creationId xmlns:a16="http://schemas.microsoft.com/office/drawing/2014/main" id="{E14016D2-DD22-4BD1-A77A-A7093D54FB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027"/>
            <a:stretch/>
          </p:blipFill>
          <p:spPr>
            <a:xfrm>
              <a:off x="8268622" y="3894762"/>
              <a:ext cx="464029" cy="276714"/>
            </a:xfrm>
            <a:prstGeom prst="rect">
              <a:avLst/>
            </a:prstGeom>
          </p:spPr>
        </p:pic>
        <p:pic>
          <p:nvPicPr>
            <p:cNvPr id="171" name="Picture 170" descr="A close up of a logo&#10;&#10;Description automatically generated">
              <a:extLst>
                <a:ext uri="{FF2B5EF4-FFF2-40B4-BE49-F238E27FC236}">
                  <a16:creationId xmlns:a16="http://schemas.microsoft.com/office/drawing/2014/main" id="{FD068ACF-708E-4B15-8679-328B45C87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9302" y="3269327"/>
              <a:ext cx="649879" cy="365894"/>
            </a:xfrm>
            <a:prstGeom prst="rect">
              <a:avLst/>
            </a:prstGeom>
          </p:spPr>
        </p:pic>
        <p:pic>
          <p:nvPicPr>
            <p:cNvPr id="25" name="Picture 24" descr="A logo for a university&#10;&#10;AI-generated content may be incorrect.">
              <a:extLst>
                <a:ext uri="{FF2B5EF4-FFF2-40B4-BE49-F238E27FC236}">
                  <a16:creationId xmlns:a16="http://schemas.microsoft.com/office/drawing/2014/main" id="{E049B330-59E7-2A29-B409-9FD867237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6845" y="1431359"/>
              <a:ext cx="347397" cy="347397"/>
            </a:xfrm>
            <a:prstGeom prst="rect">
              <a:avLst/>
            </a:prstGeom>
          </p:spPr>
        </p:pic>
        <p:pic>
          <p:nvPicPr>
            <p:cNvPr id="29" name="Picture 28" descr="A red circle with a crown and a crown with a crown and a crown with a crown and a crown with a crown and a crown with a crown and a crown with a crown and a crown&#10;&#10;AI-generated content may be incorrect.">
              <a:extLst>
                <a:ext uri="{FF2B5EF4-FFF2-40B4-BE49-F238E27FC236}">
                  <a16:creationId xmlns:a16="http://schemas.microsoft.com/office/drawing/2014/main" id="{104A0E10-C758-AE24-1CA6-55CE1545C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0166" y="1739136"/>
              <a:ext cx="418110" cy="418110"/>
            </a:xfrm>
            <a:prstGeom prst="rect">
              <a:avLst/>
            </a:prstGeom>
          </p:spPr>
        </p:pic>
        <p:pic>
          <p:nvPicPr>
            <p:cNvPr id="217" name="Picture 216" descr="A close up of a logo&#10;&#10;Description automatically generated">
              <a:extLst>
                <a:ext uri="{FF2B5EF4-FFF2-40B4-BE49-F238E27FC236}">
                  <a16:creationId xmlns:a16="http://schemas.microsoft.com/office/drawing/2014/main" id="{8E7C4152-6512-4AF0-B13D-EF36B0ED2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1279" y="768724"/>
              <a:ext cx="712300" cy="312251"/>
            </a:xfrm>
            <a:prstGeom prst="rect">
              <a:avLst/>
            </a:prstGeom>
          </p:spPr>
        </p:pic>
        <p:pic>
          <p:nvPicPr>
            <p:cNvPr id="46" name="Picture 45" descr="A logo for a university&#10;&#10;AI-generated content may be incorrect.">
              <a:extLst>
                <a:ext uri="{FF2B5EF4-FFF2-40B4-BE49-F238E27FC236}">
                  <a16:creationId xmlns:a16="http://schemas.microsoft.com/office/drawing/2014/main" id="{C11CC2BC-9F12-AF71-66CB-C75B95BFF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0886" y="3583904"/>
              <a:ext cx="1423487" cy="854092"/>
            </a:xfrm>
            <a:prstGeom prst="rect">
              <a:avLst/>
            </a:prstGeom>
          </p:spPr>
        </p:pic>
        <p:pic>
          <p:nvPicPr>
            <p:cNvPr id="153" name="Picture 152" descr="A person with collar shirt&#10;&#10;Description automatically generated">
              <a:extLst>
                <a:ext uri="{FF2B5EF4-FFF2-40B4-BE49-F238E27FC236}">
                  <a16:creationId xmlns:a16="http://schemas.microsoft.com/office/drawing/2014/main" id="{D8C273CE-4D3C-47AD-9C33-0EA95F8114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93"/>
            <a:stretch/>
          </p:blipFill>
          <p:spPr>
            <a:xfrm>
              <a:off x="4740874" y="3743013"/>
              <a:ext cx="538061" cy="517792"/>
            </a:xfrm>
            <a:prstGeom prst="rect">
              <a:avLst/>
            </a:prstGeom>
          </p:spPr>
        </p:pic>
        <p:pic>
          <p:nvPicPr>
            <p:cNvPr id="332" name="Picture 331" descr="A close up of a logo&#10;&#10;Description automatically generated">
              <a:extLst>
                <a:ext uri="{FF2B5EF4-FFF2-40B4-BE49-F238E27FC236}">
                  <a16:creationId xmlns:a16="http://schemas.microsoft.com/office/drawing/2014/main" id="{B085DECB-E025-4387-895B-1BA60491E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7087" y="3768986"/>
              <a:ext cx="378536" cy="367456"/>
            </a:xfrm>
            <a:prstGeom prst="rect">
              <a:avLst/>
            </a:prstGeom>
          </p:spPr>
        </p:pic>
        <p:pic>
          <p:nvPicPr>
            <p:cNvPr id="38" name="Picture 37" descr="A logo for a university&#10;&#10;AI-generated content may be incorrect.">
              <a:extLst>
                <a:ext uri="{FF2B5EF4-FFF2-40B4-BE49-F238E27FC236}">
                  <a16:creationId xmlns:a16="http://schemas.microsoft.com/office/drawing/2014/main" id="{1E276871-8A9B-BB98-65D1-FA34A2483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5550" y="2730498"/>
              <a:ext cx="893857" cy="595905"/>
            </a:xfrm>
            <a:prstGeom prst="rect">
              <a:avLst/>
            </a:prstGeom>
          </p:spPr>
        </p:pic>
        <p:pic>
          <p:nvPicPr>
            <p:cNvPr id="32" name="Picture 31" descr="A red and black logo&#10;&#10;AI-generated content may be incorrect.">
              <a:extLst>
                <a:ext uri="{FF2B5EF4-FFF2-40B4-BE49-F238E27FC236}">
                  <a16:creationId xmlns:a16="http://schemas.microsoft.com/office/drawing/2014/main" id="{0DEB5998-F381-F17E-3EF6-3CF145342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524" y="1504479"/>
              <a:ext cx="686593" cy="686593"/>
            </a:xfrm>
            <a:prstGeom prst="rect">
              <a:avLst/>
            </a:prstGeom>
          </p:spPr>
        </p:pic>
        <p:pic>
          <p:nvPicPr>
            <p:cNvPr id="30" name="Picture 29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A5FE711A-F90D-F1DF-5138-05D8A687D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1072" y="1734254"/>
              <a:ext cx="363847" cy="363847"/>
            </a:xfrm>
            <a:prstGeom prst="rect">
              <a:avLst/>
            </a:prstGeom>
          </p:spPr>
        </p:pic>
        <p:pic>
          <p:nvPicPr>
            <p:cNvPr id="379" name="Picture 378" descr="A close up of text on a black background&#10;&#10;Description automatically generated">
              <a:extLst>
                <a:ext uri="{FF2B5EF4-FFF2-40B4-BE49-F238E27FC236}">
                  <a16:creationId xmlns:a16="http://schemas.microsoft.com/office/drawing/2014/main" id="{AB468DF5-FED9-4052-A4E5-5D7DF7854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7106" y="3553366"/>
              <a:ext cx="556737" cy="338530"/>
            </a:xfrm>
            <a:prstGeom prst="rect">
              <a:avLst/>
            </a:prstGeom>
          </p:spPr>
        </p:pic>
        <p:pic>
          <p:nvPicPr>
            <p:cNvPr id="147" name="Picture 146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E83CF80C-5046-4AC5-9415-2B184A829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775" y="4158666"/>
              <a:ext cx="1088657" cy="591762"/>
            </a:xfrm>
            <a:prstGeom prst="rect">
              <a:avLst/>
            </a:prstGeom>
          </p:spPr>
        </p:pic>
        <p:pic>
          <p:nvPicPr>
            <p:cNvPr id="149" name="Picture 148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21BC0955-66A7-46DA-8BD1-315F837A2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967" y="4269277"/>
              <a:ext cx="474773" cy="481151"/>
            </a:xfrm>
            <a:prstGeom prst="rect">
              <a:avLst/>
            </a:prstGeom>
          </p:spPr>
        </p:pic>
        <p:pic>
          <p:nvPicPr>
            <p:cNvPr id="159" name="Picture 158" descr="A close up of a logo&#10;&#10;Description automatically generated">
              <a:extLst>
                <a:ext uri="{FF2B5EF4-FFF2-40B4-BE49-F238E27FC236}">
                  <a16:creationId xmlns:a16="http://schemas.microsoft.com/office/drawing/2014/main" id="{18A5850E-0DD1-409B-90E1-62438032A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4188" y="2218034"/>
              <a:ext cx="640369" cy="325509"/>
            </a:xfrm>
            <a:prstGeom prst="rect">
              <a:avLst/>
            </a:prstGeom>
          </p:spPr>
        </p:pic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D0DA3EDE-4576-4A1E-AA3A-25009A84E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9921" y="1359156"/>
              <a:ext cx="433408" cy="351386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CA189212-32FB-46B9-B65B-F50D474EB1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4" r="15758"/>
            <a:stretch/>
          </p:blipFill>
          <p:spPr>
            <a:xfrm>
              <a:off x="5233135" y="1060948"/>
              <a:ext cx="379193" cy="370278"/>
            </a:xfrm>
            <a:prstGeom prst="rect">
              <a:avLst/>
            </a:prstGeom>
          </p:spPr>
        </p:pic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6ACFF1BB-EB71-4E1E-A702-97F20DCA2A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667"/>
            <a:stretch/>
          </p:blipFill>
          <p:spPr>
            <a:xfrm>
              <a:off x="3800652" y="1033654"/>
              <a:ext cx="447423" cy="400531"/>
            </a:xfrm>
            <a:prstGeom prst="rect">
              <a:avLst/>
            </a:prstGeom>
          </p:spPr>
        </p:pic>
        <p:pic>
          <p:nvPicPr>
            <p:cNvPr id="173" name="Picture 172" descr="A close up of a logo&#10;&#10;Description automatically generated">
              <a:extLst>
                <a:ext uri="{FF2B5EF4-FFF2-40B4-BE49-F238E27FC236}">
                  <a16:creationId xmlns:a16="http://schemas.microsoft.com/office/drawing/2014/main" id="{536FF98A-3B3D-4F11-BF90-B128453D7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1168" y="3387331"/>
              <a:ext cx="849472" cy="324816"/>
            </a:xfrm>
            <a:prstGeom prst="rect">
              <a:avLst/>
            </a:prstGeom>
          </p:spPr>
        </p:pic>
        <p:pic>
          <p:nvPicPr>
            <p:cNvPr id="177" name="Picture 176" descr="A picture containing animal&#10;&#10;Description automatically generated">
              <a:extLst>
                <a:ext uri="{FF2B5EF4-FFF2-40B4-BE49-F238E27FC236}">
                  <a16:creationId xmlns:a16="http://schemas.microsoft.com/office/drawing/2014/main" id="{42695F04-6715-4763-A2EF-F1EB8106C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8438" y="1076710"/>
              <a:ext cx="476978" cy="268547"/>
            </a:xfrm>
            <a:prstGeom prst="rect">
              <a:avLst/>
            </a:prstGeom>
          </p:spPr>
        </p:pic>
        <p:pic>
          <p:nvPicPr>
            <p:cNvPr id="179" name="Picture 178" descr="A close up of a logo&#10;&#10;Description automatically generated">
              <a:extLst>
                <a:ext uri="{FF2B5EF4-FFF2-40B4-BE49-F238E27FC236}">
                  <a16:creationId xmlns:a16="http://schemas.microsoft.com/office/drawing/2014/main" id="{8540D3E4-2A3A-4F61-BF35-186054415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4214" y="680098"/>
              <a:ext cx="961774" cy="487347"/>
            </a:xfrm>
            <a:prstGeom prst="rect">
              <a:avLst/>
            </a:prstGeom>
          </p:spPr>
        </p:pic>
        <p:pic>
          <p:nvPicPr>
            <p:cNvPr id="183" name="Picture 182">
              <a:extLst>
                <a:ext uri="{FF2B5EF4-FFF2-40B4-BE49-F238E27FC236}">
                  <a16:creationId xmlns:a16="http://schemas.microsoft.com/office/drawing/2014/main" id="{6BB34A1C-1E7B-49CF-99DC-385CD03A9F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1264" y="1982467"/>
              <a:ext cx="469909" cy="357168"/>
            </a:xfrm>
            <a:prstGeom prst="rect">
              <a:avLst/>
            </a:prstGeom>
          </p:spPr>
        </p:pic>
        <p:pic>
          <p:nvPicPr>
            <p:cNvPr id="185" name="Picture 184">
              <a:extLst>
                <a:ext uri="{FF2B5EF4-FFF2-40B4-BE49-F238E27FC236}">
                  <a16:creationId xmlns:a16="http://schemas.microsoft.com/office/drawing/2014/main" id="{1301ED87-5F30-474A-85F4-9B9F1108F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3827" y="3216681"/>
              <a:ext cx="744175" cy="381057"/>
            </a:xfrm>
            <a:prstGeom prst="rect">
              <a:avLst/>
            </a:prstGeom>
          </p:spPr>
        </p:pic>
        <p:pic>
          <p:nvPicPr>
            <p:cNvPr id="187" name="Picture 186" descr="A close up of a logo&#10;&#10;Description automatically generated">
              <a:extLst>
                <a:ext uri="{FF2B5EF4-FFF2-40B4-BE49-F238E27FC236}">
                  <a16:creationId xmlns:a16="http://schemas.microsoft.com/office/drawing/2014/main" id="{2F37E7C8-7992-43EE-8AD4-DAD1C7592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2638" y="4143697"/>
              <a:ext cx="378096" cy="383175"/>
            </a:xfrm>
            <a:prstGeom prst="rect">
              <a:avLst/>
            </a:prstGeom>
          </p:spPr>
        </p:pic>
        <p:pic>
          <p:nvPicPr>
            <p:cNvPr id="188" name="Picture 187" descr="A close up of a logo&#10;&#10;Description automatically generated">
              <a:extLst>
                <a:ext uri="{FF2B5EF4-FFF2-40B4-BE49-F238E27FC236}">
                  <a16:creationId xmlns:a16="http://schemas.microsoft.com/office/drawing/2014/main" id="{C51A5487-2132-41D2-929F-42C8C69C3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4817" y="3747637"/>
              <a:ext cx="410975" cy="499796"/>
            </a:xfrm>
            <a:prstGeom prst="rect">
              <a:avLst/>
            </a:prstGeom>
          </p:spPr>
        </p:pic>
        <p:pic>
          <p:nvPicPr>
            <p:cNvPr id="190" name="Picture 189" descr="A close up of a logo&#10;&#10;Description automatically generated">
              <a:extLst>
                <a:ext uri="{FF2B5EF4-FFF2-40B4-BE49-F238E27FC236}">
                  <a16:creationId xmlns:a16="http://schemas.microsoft.com/office/drawing/2014/main" id="{3272BE33-DE89-4725-B9F5-A1F23772C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9578" y="1405360"/>
              <a:ext cx="477446" cy="483861"/>
            </a:xfrm>
            <a:prstGeom prst="rect">
              <a:avLst/>
            </a:prstGeom>
          </p:spPr>
        </p:pic>
        <p:pic>
          <p:nvPicPr>
            <p:cNvPr id="192" name="Picture 191">
              <a:extLst>
                <a:ext uri="{FF2B5EF4-FFF2-40B4-BE49-F238E27FC236}">
                  <a16:creationId xmlns:a16="http://schemas.microsoft.com/office/drawing/2014/main" id="{6A69B51A-BB8A-45BE-823F-FB054C3222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09"/>
            <a:stretch/>
          </p:blipFill>
          <p:spPr>
            <a:xfrm>
              <a:off x="8732765" y="1963891"/>
              <a:ext cx="829421" cy="179473"/>
            </a:xfrm>
            <a:prstGeom prst="rect">
              <a:avLst/>
            </a:prstGeom>
          </p:spPr>
        </p:pic>
        <p:pic>
          <p:nvPicPr>
            <p:cNvPr id="194" name="Picture 193" descr="A close up of a logo&#10;&#10;Description automatically generated">
              <a:extLst>
                <a:ext uri="{FF2B5EF4-FFF2-40B4-BE49-F238E27FC236}">
                  <a16:creationId xmlns:a16="http://schemas.microsoft.com/office/drawing/2014/main" id="{F4C2CD61-EFB8-4429-93F5-6329F693A7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9" r="-1" b="6099"/>
            <a:stretch/>
          </p:blipFill>
          <p:spPr>
            <a:xfrm>
              <a:off x="7479008" y="2508027"/>
              <a:ext cx="666034" cy="261287"/>
            </a:xfrm>
            <a:prstGeom prst="rect">
              <a:avLst/>
            </a:prstGeom>
          </p:spPr>
        </p:pic>
        <p:pic>
          <p:nvPicPr>
            <p:cNvPr id="196" name="Picture 195" descr="A close up of a logo&#10;&#10;Description automatically generated">
              <a:extLst>
                <a:ext uri="{FF2B5EF4-FFF2-40B4-BE49-F238E27FC236}">
                  <a16:creationId xmlns:a16="http://schemas.microsoft.com/office/drawing/2014/main" id="{AB97AD71-2E91-4FB5-94F8-69E00AB74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0569" y="2742162"/>
              <a:ext cx="694645" cy="391099"/>
            </a:xfrm>
            <a:prstGeom prst="rect">
              <a:avLst/>
            </a:prstGeom>
          </p:spPr>
        </p:pic>
        <p:pic>
          <p:nvPicPr>
            <p:cNvPr id="198" name="Picture 197" descr="A close up of a logo&#10;&#10;Description automatically generated">
              <a:extLst>
                <a:ext uri="{FF2B5EF4-FFF2-40B4-BE49-F238E27FC236}">
                  <a16:creationId xmlns:a16="http://schemas.microsoft.com/office/drawing/2014/main" id="{AB6CF670-050F-4C1E-8C81-09929A093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9142" y="2723655"/>
              <a:ext cx="671294" cy="418110"/>
            </a:xfrm>
            <a:prstGeom prst="rect">
              <a:avLst/>
            </a:prstGeom>
          </p:spPr>
        </p:pic>
        <p:pic>
          <p:nvPicPr>
            <p:cNvPr id="202" name="Picture 201">
              <a:extLst>
                <a:ext uri="{FF2B5EF4-FFF2-40B4-BE49-F238E27FC236}">
                  <a16:creationId xmlns:a16="http://schemas.microsoft.com/office/drawing/2014/main" id="{0E5A370E-B6BF-4AC6-BE07-DEA1A0D6D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9238" y="1049424"/>
              <a:ext cx="828009" cy="472013"/>
            </a:xfrm>
            <a:prstGeom prst="rect">
              <a:avLst/>
            </a:prstGeom>
          </p:spPr>
        </p:pic>
        <p:pic>
          <p:nvPicPr>
            <p:cNvPr id="204" name="Picture 203">
              <a:extLst>
                <a:ext uri="{FF2B5EF4-FFF2-40B4-BE49-F238E27FC236}">
                  <a16:creationId xmlns:a16="http://schemas.microsoft.com/office/drawing/2014/main" id="{A2A1E2AF-D144-4A0F-BDDB-C9B2DD923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2552" y="775515"/>
              <a:ext cx="458163" cy="245057"/>
            </a:xfrm>
            <a:prstGeom prst="rect">
              <a:avLst/>
            </a:prstGeom>
          </p:spPr>
        </p:pic>
        <p:pic>
          <p:nvPicPr>
            <p:cNvPr id="206" name="Picture 205">
              <a:extLst>
                <a:ext uri="{FF2B5EF4-FFF2-40B4-BE49-F238E27FC236}">
                  <a16:creationId xmlns:a16="http://schemas.microsoft.com/office/drawing/2014/main" id="{629846F4-9F98-4DD0-9719-115B793FC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3515" y="678668"/>
              <a:ext cx="762981" cy="378726"/>
            </a:xfrm>
            <a:prstGeom prst="rect">
              <a:avLst/>
            </a:prstGeom>
          </p:spPr>
        </p:pic>
        <p:pic>
          <p:nvPicPr>
            <p:cNvPr id="208" name="Picture 207">
              <a:extLst>
                <a:ext uri="{FF2B5EF4-FFF2-40B4-BE49-F238E27FC236}">
                  <a16:creationId xmlns:a16="http://schemas.microsoft.com/office/drawing/2014/main" id="{7E9563DC-15F6-4E38-9B5D-C6ADB8E3A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3089" y="2487274"/>
              <a:ext cx="1275765" cy="340617"/>
            </a:xfrm>
            <a:prstGeom prst="rect">
              <a:avLst/>
            </a:prstGeom>
          </p:spPr>
        </p:pic>
        <p:pic>
          <p:nvPicPr>
            <p:cNvPr id="210" name="Picture 209" descr="A close up of a device&#10;&#10;Description automatically generated">
              <a:extLst>
                <a:ext uri="{FF2B5EF4-FFF2-40B4-BE49-F238E27FC236}">
                  <a16:creationId xmlns:a16="http://schemas.microsoft.com/office/drawing/2014/main" id="{1CBA7A4F-BE72-40BA-9CBB-1446ED51D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4415" y="2829455"/>
              <a:ext cx="574766" cy="485406"/>
            </a:xfrm>
            <a:prstGeom prst="rect">
              <a:avLst/>
            </a:prstGeom>
          </p:spPr>
        </p:pic>
        <p:pic>
          <p:nvPicPr>
            <p:cNvPr id="235" name="Picture 234" descr="A close up of a logo&#10;&#10;Description automatically generated">
              <a:extLst>
                <a:ext uri="{FF2B5EF4-FFF2-40B4-BE49-F238E27FC236}">
                  <a16:creationId xmlns:a16="http://schemas.microsoft.com/office/drawing/2014/main" id="{6A84EA0A-E560-4D80-A905-B9795E854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7517" y="721499"/>
              <a:ext cx="379539" cy="456758"/>
            </a:xfrm>
            <a:prstGeom prst="rect">
              <a:avLst/>
            </a:prstGeom>
          </p:spPr>
        </p:pic>
        <p:pic>
          <p:nvPicPr>
            <p:cNvPr id="244" name="Picture 243" descr="A close up of a logo&#10;&#10;Description automatically generated">
              <a:extLst>
                <a:ext uri="{FF2B5EF4-FFF2-40B4-BE49-F238E27FC236}">
                  <a16:creationId xmlns:a16="http://schemas.microsoft.com/office/drawing/2014/main" id="{4637EE98-2ABA-48D2-A96A-C2041CE7D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5074" y="829063"/>
              <a:ext cx="705660" cy="273923"/>
            </a:xfrm>
            <a:prstGeom prst="rect">
              <a:avLst/>
            </a:prstGeom>
          </p:spPr>
        </p:pic>
        <p:pic>
          <p:nvPicPr>
            <p:cNvPr id="262" name="Picture 261" descr="A close up of a logo&#10;&#10;Description automatically generated">
              <a:extLst>
                <a:ext uri="{FF2B5EF4-FFF2-40B4-BE49-F238E27FC236}">
                  <a16:creationId xmlns:a16="http://schemas.microsoft.com/office/drawing/2014/main" id="{BD094E35-75C7-4844-A04C-EE9CF71F9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8468" y="782285"/>
              <a:ext cx="717783" cy="254598"/>
            </a:xfrm>
            <a:prstGeom prst="rect">
              <a:avLst/>
            </a:prstGeom>
          </p:spPr>
        </p:pic>
        <p:pic>
          <p:nvPicPr>
            <p:cNvPr id="278" name="Picture 277">
              <a:extLst>
                <a:ext uri="{FF2B5EF4-FFF2-40B4-BE49-F238E27FC236}">
                  <a16:creationId xmlns:a16="http://schemas.microsoft.com/office/drawing/2014/main" id="{F83479FC-53F8-468E-B427-D20F51091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732" y="776168"/>
              <a:ext cx="342815" cy="347421"/>
            </a:xfrm>
            <a:prstGeom prst="rect">
              <a:avLst/>
            </a:prstGeom>
          </p:spPr>
        </p:pic>
        <p:pic>
          <p:nvPicPr>
            <p:cNvPr id="292" name="Picture 291" descr="A drawing of a person&#10;&#10;Description automatically generated">
              <a:extLst>
                <a:ext uri="{FF2B5EF4-FFF2-40B4-BE49-F238E27FC236}">
                  <a16:creationId xmlns:a16="http://schemas.microsoft.com/office/drawing/2014/main" id="{762D9E36-5E69-424B-B9B2-0F578233A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188" y="779148"/>
              <a:ext cx="425208" cy="341484"/>
            </a:xfrm>
            <a:prstGeom prst="rect">
              <a:avLst/>
            </a:prstGeom>
          </p:spPr>
        </p:pic>
        <p:pic>
          <p:nvPicPr>
            <p:cNvPr id="293" name="Picture 292">
              <a:extLst>
                <a:ext uri="{FF2B5EF4-FFF2-40B4-BE49-F238E27FC236}">
                  <a16:creationId xmlns:a16="http://schemas.microsoft.com/office/drawing/2014/main" id="{42FEA1A9-7F14-4D0D-8858-D73B607B3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1095" y="1164651"/>
              <a:ext cx="524812" cy="233901"/>
            </a:xfrm>
            <a:prstGeom prst="rect">
              <a:avLst/>
            </a:prstGeom>
          </p:spPr>
        </p:pic>
        <p:pic>
          <p:nvPicPr>
            <p:cNvPr id="294" name="Picture 293" descr="A close up of a sign&#10;&#10;Description automatically generated">
              <a:extLst>
                <a:ext uri="{FF2B5EF4-FFF2-40B4-BE49-F238E27FC236}">
                  <a16:creationId xmlns:a16="http://schemas.microsoft.com/office/drawing/2014/main" id="{8369BA70-D7B5-42F4-BE59-A1F7E9A18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0067" y="1138945"/>
              <a:ext cx="337396" cy="351386"/>
            </a:xfrm>
            <a:prstGeom prst="rect">
              <a:avLst/>
            </a:prstGeom>
          </p:spPr>
        </p:pic>
        <p:pic>
          <p:nvPicPr>
            <p:cNvPr id="295" name="Picture 294" descr="A close up of a sign&#10;&#10;Description automatically generated">
              <a:extLst>
                <a:ext uri="{FF2B5EF4-FFF2-40B4-BE49-F238E27FC236}">
                  <a16:creationId xmlns:a16="http://schemas.microsoft.com/office/drawing/2014/main" id="{358E6708-4388-4AF5-A3D2-5C1C7E05F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9931" y="1136212"/>
              <a:ext cx="684815" cy="323873"/>
            </a:xfrm>
            <a:prstGeom prst="rect">
              <a:avLst/>
            </a:prstGeom>
          </p:spPr>
        </p:pic>
        <p:pic>
          <p:nvPicPr>
            <p:cNvPr id="296" name="Picture 295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8504B18C-7689-4860-9ED6-764EC9EE2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4661" y="1152802"/>
              <a:ext cx="295666" cy="224440"/>
            </a:xfrm>
            <a:prstGeom prst="rect">
              <a:avLst/>
            </a:prstGeom>
          </p:spPr>
        </p:pic>
        <p:pic>
          <p:nvPicPr>
            <p:cNvPr id="298" name="Picture 297" descr="A close up of a sign&#10;&#10;Description automatically generated">
              <a:extLst>
                <a:ext uri="{FF2B5EF4-FFF2-40B4-BE49-F238E27FC236}">
                  <a16:creationId xmlns:a16="http://schemas.microsoft.com/office/drawing/2014/main" id="{6FE1C30E-06CA-4D97-8378-775BA3F13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1123" y="1061943"/>
              <a:ext cx="438109" cy="339334"/>
            </a:xfrm>
            <a:prstGeom prst="rect">
              <a:avLst/>
            </a:prstGeom>
          </p:spPr>
        </p:pic>
        <p:pic>
          <p:nvPicPr>
            <p:cNvPr id="299" name="Picture 298" descr="A close up of a sign&#10;&#10;Description automatically generated">
              <a:extLst>
                <a:ext uri="{FF2B5EF4-FFF2-40B4-BE49-F238E27FC236}">
                  <a16:creationId xmlns:a16="http://schemas.microsoft.com/office/drawing/2014/main" id="{57E5C5D7-BBF1-4674-8E28-B49C0FEDF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7721" y="1488129"/>
              <a:ext cx="239821" cy="268320"/>
            </a:xfrm>
            <a:prstGeom prst="rect">
              <a:avLst/>
            </a:prstGeom>
          </p:spPr>
        </p:pic>
        <p:pic>
          <p:nvPicPr>
            <p:cNvPr id="300" name="Picture 299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1AD68546-400B-4F20-B0DE-E143F8FAE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0586" y="1147245"/>
              <a:ext cx="707024" cy="232472"/>
            </a:xfrm>
            <a:prstGeom prst="rect">
              <a:avLst/>
            </a:prstGeom>
          </p:spPr>
        </p:pic>
        <p:pic>
          <p:nvPicPr>
            <p:cNvPr id="301" name="Picture 300">
              <a:extLst>
                <a:ext uri="{FF2B5EF4-FFF2-40B4-BE49-F238E27FC236}">
                  <a16:creationId xmlns:a16="http://schemas.microsoft.com/office/drawing/2014/main" id="{E39BD31E-2E02-4CF7-8EB8-23C556354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721"/>
            <a:stretch/>
          </p:blipFill>
          <p:spPr>
            <a:xfrm>
              <a:off x="4186684" y="1548489"/>
              <a:ext cx="539626" cy="225816"/>
            </a:xfrm>
            <a:prstGeom prst="rect">
              <a:avLst/>
            </a:prstGeom>
          </p:spPr>
        </p:pic>
        <p:pic>
          <p:nvPicPr>
            <p:cNvPr id="302" name="Picture 301" descr="A close up of a logo&#10;&#10;Description automatically generated">
              <a:extLst>
                <a:ext uri="{FF2B5EF4-FFF2-40B4-BE49-F238E27FC236}">
                  <a16:creationId xmlns:a16="http://schemas.microsoft.com/office/drawing/2014/main" id="{34328C6F-E845-4EBC-BBD9-45A2EF3B5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5763" y="2251424"/>
              <a:ext cx="524916" cy="182181"/>
            </a:xfrm>
            <a:prstGeom prst="rect">
              <a:avLst/>
            </a:prstGeom>
          </p:spPr>
        </p:pic>
        <p:pic>
          <p:nvPicPr>
            <p:cNvPr id="303" name="Picture 302" descr="A close up of a logo&#10;&#10;Description automatically generated">
              <a:extLst>
                <a:ext uri="{FF2B5EF4-FFF2-40B4-BE49-F238E27FC236}">
                  <a16:creationId xmlns:a16="http://schemas.microsoft.com/office/drawing/2014/main" id="{C5EC097B-883C-4D12-8973-2A49C2AFC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6060" y="2296580"/>
              <a:ext cx="694972" cy="201231"/>
            </a:xfrm>
            <a:prstGeom prst="rect">
              <a:avLst/>
            </a:prstGeom>
          </p:spPr>
        </p:pic>
        <p:pic>
          <p:nvPicPr>
            <p:cNvPr id="304" name="Picture 303" descr="A drawing of a face&#10;&#10;Description automatically generated">
              <a:extLst>
                <a:ext uri="{FF2B5EF4-FFF2-40B4-BE49-F238E27FC236}">
                  <a16:creationId xmlns:a16="http://schemas.microsoft.com/office/drawing/2014/main" id="{269E1080-8108-471E-AF5A-97E9AC27D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854" y="2244673"/>
              <a:ext cx="667909" cy="203589"/>
            </a:xfrm>
            <a:prstGeom prst="rect">
              <a:avLst/>
            </a:prstGeom>
          </p:spPr>
        </p:pic>
        <p:pic>
          <p:nvPicPr>
            <p:cNvPr id="305" name="Picture 304">
              <a:extLst>
                <a:ext uri="{FF2B5EF4-FFF2-40B4-BE49-F238E27FC236}">
                  <a16:creationId xmlns:a16="http://schemas.microsoft.com/office/drawing/2014/main" id="{2137B0C2-B619-47E4-8D0F-584BA467D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5972" y="2450375"/>
              <a:ext cx="637445" cy="363527"/>
            </a:xfrm>
            <a:prstGeom prst="rect">
              <a:avLst/>
            </a:prstGeom>
          </p:spPr>
        </p:pic>
        <p:pic>
          <p:nvPicPr>
            <p:cNvPr id="306" name="Picture 305">
              <a:extLst>
                <a:ext uri="{FF2B5EF4-FFF2-40B4-BE49-F238E27FC236}">
                  <a16:creationId xmlns:a16="http://schemas.microsoft.com/office/drawing/2014/main" id="{0CFB0854-4E13-4FE9-BCCD-9CCB4589C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3459" y="2868426"/>
              <a:ext cx="639410" cy="211591"/>
            </a:xfrm>
            <a:prstGeom prst="rect">
              <a:avLst/>
            </a:prstGeom>
          </p:spPr>
        </p:pic>
        <p:pic>
          <p:nvPicPr>
            <p:cNvPr id="307" name="Picture 306">
              <a:extLst>
                <a:ext uri="{FF2B5EF4-FFF2-40B4-BE49-F238E27FC236}">
                  <a16:creationId xmlns:a16="http://schemas.microsoft.com/office/drawing/2014/main" id="{D2074C97-602D-45FE-9EC7-AB5B97861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6683" y="1427369"/>
              <a:ext cx="318020" cy="262034"/>
            </a:xfrm>
            <a:prstGeom prst="rect">
              <a:avLst/>
            </a:prstGeom>
          </p:spPr>
        </p:pic>
        <p:pic>
          <p:nvPicPr>
            <p:cNvPr id="308" name="Picture 307">
              <a:extLst>
                <a:ext uri="{FF2B5EF4-FFF2-40B4-BE49-F238E27FC236}">
                  <a16:creationId xmlns:a16="http://schemas.microsoft.com/office/drawing/2014/main" id="{5B95C1AC-95E3-46C6-91E3-4518CA77E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6640" y="1472650"/>
              <a:ext cx="698613" cy="176605"/>
            </a:xfrm>
            <a:prstGeom prst="rect">
              <a:avLst/>
            </a:prstGeom>
          </p:spPr>
        </p:pic>
        <p:pic>
          <p:nvPicPr>
            <p:cNvPr id="309" name="Picture 308" descr="A close up of a logo&#10;&#10;Description automatically generated">
              <a:extLst>
                <a:ext uri="{FF2B5EF4-FFF2-40B4-BE49-F238E27FC236}">
                  <a16:creationId xmlns:a16="http://schemas.microsoft.com/office/drawing/2014/main" id="{CFF8C5FA-66F2-4517-9C0C-1620CB7EF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614" y="1482905"/>
              <a:ext cx="738119" cy="164822"/>
            </a:xfrm>
            <a:prstGeom prst="rect">
              <a:avLst/>
            </a:prstGeom>
          </p:spPr>
        </p:pic>
        <p:pic>
          <p:nvPicPr>
            <p:cNvPr id="310" name="Picture 309" descr="A close up of a sign&#10;&#10;Description automatically generated">
              <a:extLst>
                <a:ext uri="{FF2B5EF4-FFF2-40B4-BE49-F238E27FC236}">
                  <a16:creationId xmlns:a16="http://schemas.microsoft.com/office/drawing/2014/main" id="{8B4752AA-782A-449B-B036-B0A0CAB65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6810" y="2168908"/>
              <a:ext cx="372214" cy="362389"/>
            </a:xfrm>
            <a:prstGeom prst="rect">
              <a:avLst/>
            </a:prstGeom>
          </p:spPr>
        </p:pic>
        <p:pic>
          <p:nvPicPr>
            <p:cNvPr id="311" name="Picture 310" descr="A close up of a sign&#10;&#10;Description automatically generated">
              <a:extLst>
                <a:ext uri="{FF2B5EF4-FFF2-40B4-BE49-F238E27FC236}">
                  <a16:creationId xmlns:a16="http://schemas.microsoft.com/office/drawing/2014/main" id="{4BE536FE-3102-4A72-9DF4-25185032F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134" y="1789245"/>
              <a:ext cx="280908" cy="217111"/>
            </a:xfrm>
            <a:prstGeom prst="rect">
              <a:avLst/>
            </a:prstGeom>
          </p:spPr>
        </p:pic>
        <p:pic>
          <p:nvPicPr>
            <p:cNvPr id="312" name="Picture 311" descr="A close up of a logo&#10;&#10;Description automatically generated">
              <a:extLst>
                <a:ext uri="{FF2B5EF4-FFF2-40B4-BE49-F238E27FC236}">
                  <a16:creationId xmlns:a16="http://schemas.microsoft.com/office/drawing/2014/main" id="{7BA91AC6-AE80-4FCC-9BCB-5391E6B06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7682" y="1879239"/>
              <a:ext cx="517931" cy="151357"/>
            </a:xfrm>
            <a:prstGeom prst="rect">
              <a:avLst/>
            </a:prstGeom>
          </p:spPr>
        </p:pic>
        <p:pic>
          <p:nvPicPr>
            <p:cNvPr id="313" name="Picture 312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5B33ADDF-07A3-4F7F-96D9-20CC23317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0218" y="2786748"/>
              <a:ext cx="532758" cy="141436"/>
            </a:xfrm>
            <a:prstGeom prst="rect">
              <a:avLst/>
            </a:prstGeom>
          </p:spPr>
        </p:pic>
        <p:pic>
          <p:nvPicPr>
            <p:cNvPr id="314" name="Picture 3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2321D4C-B114-4149-B3B3-CEFD58A56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504" y="3242803"/>
              <a:ext cx="325029" cy="382649"/>
            </a:xfrm>
            <a:prstGeom prst="rect">
              <a:avLst/>
            </a:prstGeom>
          </p:spPr>
        </p:pic>
        <p:pic>
          <p:nvPicPr>
            <p:cNvPr id="315" name="Picture 314" descr="A drawing of a face&#10;&#10;Description automatically generated">
              <a:extLst>
                <a:ext uri="{FF2B5EF4-FFF2-40B4-BE49-F238E27FC236}">
                  <a16:creationId xmlns:a16="http://schemas.microsoft.com/office/drawing/2014/main" id="{D8B36E54-C043-4B49-B496-FD363E5AB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4120" y="2624795"/>
              <a:ext cx="563776" cy="176780"/>
            </a:xfrm>
            <a:prstGeom prst="rect">
              <a:avLst/>
            </a:prstGeom>
          </p:spPr>
        </p:pic>
        <p:pic>
          <p:nvPicPr>
            <p:cNvPr id="316" name="Picture 315" descr="A close up of a logo&#10;&#10;Description automatically generated">
              <a:extLst>
                <a:ext uri="{FF2B5EF4-FFF2-40B4-BE49-F238E27FC236}">
                  <a16:creationId xmlns:a16="http://schemas.microsoft.com/office/drawing/2014/main" id="{8BDF6D3B-C460-4558-972D-73CCA9BA8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6873" y="2972134"/>
              <a:ext cx="621660" cy="204229"/>
            </a:xfrm>
            <a:prstGeom prst="rect">
              <a:avLst/>
            </a:prstGeom>
          </p:spPr>
        </p:pic>
        <p:pic>
          <p:nvPicPr>
            <p:cNvPr id="318" name="Picture 317" descr="A close up of a logo&#10;&#10;Description automatically generated">
              <a:extLst>
                <a:ext uri="{FF2B5EF4-FFF2-40B4-BE49-F238E27FC236}">
                  <a16:creationId xmlns:a16="http://schemas.microsoft.com/office/drawing/2014/main" id="{15B40FF1-6EED-4622-96F8-2C6EB2141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6648" y="3932087"/>
              <a:ext cx="671513" cy="211610"/>
            </a:xfrm>
            <a:prstGeom prst="rect">
              <a:avLst/>
            </a:prstGeom>
          </p:spPr>
        </p:pic>
        <p:pic>
          <p:nvPicPr>
            <p:cNvPr id="319" name="Picture 318">
              <a:extLst>
                <a:ext uri="{FF2B5EF4-FFF2-40B4-BE49-F238E27FC236}">
                  <a16:creationId xmlns:a16="http://schemas.microsoft.com/office/drawing/2014/main" id="{DE45CF20-712A-44A0-B78C-366F4F9CD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6103" y="2571617"/>
              <a:ext cx="873199" cy="220249"/>
            </a:xfrm>
            <a:prstGeom prst="rect">
              <a:avLst/>
            </a:prstGeom>
          </p:spPr>
        </p:pic>
        <p:pic>
          <p:nvPicPr>
            <p:cNvPr id="320" name="Picture 319" descr="A close up of a logo&#10;&#10;Description automatically generated">
              <a:extLst>
                <a:ext uri="{FF2B5EF4-FFF2-40B4-BE49-F238E27FC236}">
                  <a16:creationId xmlns:a16="http://schemas.microsoft.com/office/drawing/2014/main" id="{EA9435D3-F10C-4496-A1FE-9C6C86010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0662" y="1808470"/>
              <a:ext cx="320518" cy="324825"/>
            </a:xfrm>
            <a:prstGeom prst="rect">
              <a:avLst/>
            </a:prstGeom>
          </p:spPr>
        </p:pic>
        <p:pic>
          <p:nvPicPr>
            <p:cNvPr id="322" name="Picture 321" descr="A close up of a sign&#10;&#10;Description automatically generated">
              <a:extLst>
                <a:ext uri="{FF2B5EF4-FFF2-40B4-BE49-F238E27FC236}">
                  <a16:creationId xmlns:a16="http://schemas.microsoft.com/office/drawing/2014/main" id="{7013972A-EF43-4EDF-98E2-A0752573E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190" y="1824543"/>
              <a:ext cx="619962" cy="204823"/>
            </a:xfrm>
            <a:prstGeom prst="rect">
              <a:avLst/>
            </a:prstGeom>
          </p:spPr>
        </p:pic>
        <p:pic>
          <p:nvPicPr>
            <p:cNvPr id="323" name="Picture 322">
              <a:extLst>
                <a:ext uri="{FF2B5EF4-FFF2-40B4-BE49-F238E27FC236}">
                  <a16:creationId xmlns:a16="http://schemas.microsoft.com/office/drawing/2014/main" id="{3C8E1DC6-5CD9-4EE2-B4DB-B278A1F43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4754" y="1752784"/>
              <a:ext cx="469909" cy="246378"/>
            </a:xfrm>
            <a:prstGeom prst="rect">
              <a:avLst/>
            </a:prstGeom>
          </p:spPr>
        </p:pic>
        <p:pic>
          <p:nvPicPr>
            <p:cNvPr id="324" name="Picture 323">
              <a:extLst>
                <a:ext uri="{FF2B5EF4-FFF2-40B4-BE49-F238E27FC236}">
                  <a16:creationId xmlns:a16="http://schemas.microsoft.com/office/drawing/2014/main" id="{32FA2DF0-7C9D-4343-B9D9-E1D261D4B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6796" y="1789558"/>
              <a:ext cx="471366" cy="204728"/>
            </a:xfrm>
            <a:prstGeom prst="rect">
              <a:avLst/>
            </a:prstGeom>
          </p:spPr>
        </p:pic>
        <p:pic>
          <p:nvPicPr>
            <p:cNvPr id="326" name="Picture 325">
              <a:extLst>
                <a:ext uri="{FF2B5EF4-FFF2-40B4-BE49-F238E27FC236}">
                  <a16:creationId xmlns:a16="http://schemas.microsoft.com/office/drawing/2014/main" id="{7C25F35E-DE01-4D06-A24B-4FD29A64C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0124" y="1642356"/>
              <a:ext cx="589114" cy="398020"/>
            </a:xfrm>
            <a:prstGeom prst="rect">
              <a:avLst/>
            </a:prstGeom>
          </p:spPr>
        </p:pic>
        <p:pic>
          <p:nvPicPr>
            <p:cNvPr id="327" name="Picture 326" descr="A close up of a logo&#10;&#10;Description automatically generated">
              <a:extLst>
                <a:ext uri="{FF2B5EF4-FFF2-40B4-BE49-F238E27FC236}">
                  <a16:creationId xmlns:a16="http://schemas.microsoft.com/office/drawing/2014/main" id="{39969EB7-BAC2-4CE4-BD28-5B313039D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6842" y="2012601"/>
              <a:ext cx="652586" cy="238823"/>
            </a:xfrm>
            <a:prstGeom prst="rect">
              <a:avLst/>
            </a:prstGeom>
          </p:spPr>
        </p:pic>
        <p:pic>
          <p:nvPicPr>
            <p:cNvPr id="328" name="Picture 327" descr="A close up of a logo&#10;&#10;Description automatically generated">
              <a:extLst>
                <a:ext uri="{FF2B5EF4-FFF2-40B4-BE49-F238E27FC236}">
                  <a16:creationId xmlns:a16="http://schemas.microsoft.com/office/drawing/2014/main" id="{EA49969E-E49D-48C0-9A0F-59D61A27F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7841" y="4238736"/>
              <a:ext cx="797421" cy="178265"/>
            </a:xfrm>
            <a:prstGeom prst="rect">
              <a:avLst/>
            </a:prstGeom>
          </p:spPr>
        </p:pic>
        <p:pic>
          <p:nvPicPr>
            <p:cNvPr id="329" name="Picture 328">
              <a:extLst>
                <a:ext uri="{FF2B5EF4-FFF2-40B4-BE49-F238E27FC236}">
                  <a16:creationId xmlns:a16="http://schemas.microsoft.com/office/drawing/2014/main" id="{A9F0C61C-6CCF-4115-A952-AB3283B73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0397" y="4655558"/>
              <a:ext cx="688275" cy="265454"/>
            </a:xfrm>
            <a:prstGeom prst="rect">
              <a:avLst/>
            </a:prstGeom>
          </p:spPr>
        </p:pic>
        <p:pic>
          <p:nvPicPr>
            <p:cNvPr id="330" name="Picture 329" descr="A close up of a logo&#10;&#10;Description automatically generated">
              <a:extLst>
                <a:ext uri="{FF2B5EF4-FFF2-40B4-BE49-F238E27FC236}">
                  <a16:creationId xmlns:a16="http://schemas.microsoft.com/office/drawing/2014/main" id="{4008016C-62E7-454E-82A5-FCADE2ACF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5461" y="3761904"/>
              <a:ext cx="372772" cy="396765"/>
            </a:xfrm>
            <a:prstGeom prst="rect">
              <a:avLst/>
            </a:prstGeom>
          </p:spPr>
        </p:pic>
        <p:pic>
          <p:nvPicPr>
            <p:cNvPr id="331" name="Picture 330" descr="A close up of a sign&#10;&#10;Description automatically generated">
              <a:extLst>
                <a:ext uri="{FF2B5EF4-FFF2-40B4-BE49-F238E27FC236}">
                  <a16:creationId xmlns:a16="http://schemas.microsoft.com/office/drawing/2014/main" id="{5725B0CD-E991-44AB-8A19-94F8D7559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7423" y="4652633"/>
              <a:ext cx="325333" cy="275753"/>
            </a:xfrm>
            <a:prstGeom prst="rect">
              <a:avLst/>
            </a:prstGeom>
          </p:spPr>
        </p:pic>
        <p:pic>
          <p:nvPicPr>
            <p:cNvPr id="333" name="Picture 332" descr="A close up of a logo&#10;&#10;Description automatically generated">
              <a:extLst>
                <a:ext uri="{FF2B5EF4-FFF2-40B4-BE49-F238E27FC236}">
                  <a16:creationId xmlns:a16="http://schemas.microsoft.com/office/drawing/2014/main" id="{BAF8C963-C577-464F-84B5-3E09E64BB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143" y="3791713"/>
              <a:ext cx="403993" cy="367456"/>
            </a:xfrm>
            <a:prstGeom prst="rect">
              <a:avLst/>
            </a:prstGeom>
          </p:spPr>
        </p:pic>
        <p:pic>
          <p:nvPicPr>
            <p:cNvPr id="334" name="Picture 333">
              <a:extLst>
                <a:ext uri="{FF2B5EF4-FFF2-40B4-BE49-F238E27FC236}">
                  <a16:creationId xmlns:a16="http://schemas.microsoft.com/office/drawing/2014/main" id="{EA5A1A02-D6C7-49AC-ADEF-3F4E29184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2982" y="4238736"/>
              <a:ext cx="474773" cy="216243"/>
            </a:xfrm>
            <a:prstGeom prst="rect">
              <a:avLst/>
            </a:prstGeom>
          </p:spPr>
        </p:pic>
        <p:pic>
          <p:nvPicPr>
            <p:cNvPr id="335" name="Picture 334" descr="A picture containing queen&#10;&#10;Description automatically generated">
              <a:extLst>
                <a:ext uri="{FF2B5EF4-FFF2-40B4-BE49-F238E27FC236}">
                  <a16:creationId xmlns:a16="http://schemas.microsoft.com/office/drawing/2014/main" id="{325900B7-B080-405E-A379-3F45ED725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194" y="1994264"/>
              <a:ext cx="318021" cy="321664"/>
            </a:xfrm>
            <a:prstGeom prst="rect">
              <a:avLst/>
            </a:prstGeom>
          </p:spPr>
        </p:pic>
        <p:pic>
          <p:nvPicPr>
            <p:cNvPr id="337" name="Picture 33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DCD15C0-B707-4854-83A3-D23F09EF7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5307" y="2343016"/>
              <a:ext cx="386912" cy="367095"/>
            </a:xfrm>
            <a:prstGeom prst="rect">
              <a:avLst/>
            </a:prstGeom>
          </p:spPr>
        </p:pic>
        <p:pic>
          <p:nvPicPr>
            <p:cNvPr id="338" name="Picture 337" descr="A black sign with white text&#10;&#10;Description automatically generated">
              <a:extLst>
                <a:ext uri="{FF2B5EF4-FFF2-40B4-BE49-F238E27FC236}">
                  <a16:creationId xmlns:a16="http://schemas.microsoft.com/office/drawing/2014/main" id="{DF8B51C9-4ADA-49AC-A566-C41AAC053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629" y="2547327"/>
              <a:ext cx="351559" cy="356283"/>
            </a:xfrm>
            <a:prstGeom prst="rect">
              <a:avLst/>
            </a:prstGeom>
          </p:spPr>
        </p:pic>
        <p:pic>
          <p:nvPicPr>
            <p:cNvPr id="339" name="Picture 338">
              <a:extLst>
                <a:ext uri="{FF2B5EF4-FFF2-40B4-BE49-F238E27FC236}">
                  <a16:creationId xmlns:a16="http://schemas.microsoft.com/office/drawing/2014/main" id="{802C77FB-13C3-45A0-AB3C-D295CFEBF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7324" y="2570133"/>
              <a:ext cx="640368" cy="156550"/>
            </a:xfrm>
            <a:prstGeom prst="rect">
              <a:avLst/>
            </a:prstGeom>
          </p:spPr>
        </p:pic>
        <p:pic>
          <p:nvPicPr>
            <p:cNvPr id="340" name="Picture 339" descr="A close up of a sign&#10;&#10;Description automatically generated">
              <a:extLst>
                <a:ext uri="{FF2B5EF4-FFF2-40B4-BE49-F238E27FC236}">
                  <a16:creationId xmlns:a16="http://schemas.microsoft.com/office/drawing/2014/main" id="{BB21E1AA-B1CE-4A52-8872-03E789719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8859" y="2837840"/>
              <a:ext cx="658367" cy="142102"/>
            </a:xfrm>
            <a:prstGeom prst="rect">
              <a:avLst/>
            </a:prstGeom>
          </p:spPr>
        </p:pic>
        <p:pic>
          <p:nvPicPr>
            <p:cNvPr id="341" name="Picture 340" descr="A close up of a clock&#10;&#10;Description automatically generated">
              <a:extLst>
                <a:ext uri="{FF2B5EF4-FFF2-40B4-BE49-F238E27FC236}">
                  <a16:creationId xmlns:a16="http://schemas.microsoft.com/office/drawing/2014/main" id="{CC7EC2C6-9462-4444-BCA4-C169A5C22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3009" y="2967887"/>
              <a:ext cx="691813" cy="132552"/>
            </a:xfrm>
            <a:prstGeom prst="rect">
              <a:avLst/>
            </a:prstGeom>
          </p:spPr>
        </p:pic>
        <p:pic>
          <p:nvPicPr>
            <p:cNvPr id="342" name="Picture 341" descr="A picture containing gambling house, room&#10;&#10;Description automatically generated">
              <a:extLst>
                <a:ext uri="{FF2B5EF4-FFF2-40B4-BE49-F238E27FC236}">
                  <a16:creationId xmlns:a16="http://schemas.microsoft.com/office/drawing/2014/main" id="{349E96B4-9C52-4A79-BFA4-F1FA652DF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6176" y="4579252"/>
              <a:ext cx="340085" cy="358478"/>
            </a:xfrm>
            <a:prstGeom prst="rect">
              <a:avLst/>
            </a:prstGeom>
          </p:spPr>
        </p:pic>
        <p:pic>
          <p:nvPicPr>
            <p:cNvPr id="343" name="Picture 342">
              <a:extLst>
                <a:ext uri="{FF2B5EF4-FFF2-40B4-BE49-F238E27FC236}">
                  <a16:creationId xmlns:a16="http://schemas.microsoft.com/office/drawing/2014/main" id="{87C927BF-44B3-4078-BCB6-80D7C6359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8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4486" y="4689487"/>
              <a:ext cx="1275614" cy="274220"/>
            </a:xfrm>
            <a:prstGeom prst="rect">
              <a:avLst/>
            </a:prstGeom>
          </p:spPr>
        </p:pic>
        <p:pic>
          <p:nvPicPr>
            <p:cNvPr id="344" name="Picture 343" descr="A close up of a logo&#10;&#10;Description automatically generated">
              <a:extLst>
                <a:ext uri="{FF2B5EF4-FFF2-40B4-BE49-F238E27FC236}">
                  <a16:creationId xmlns:a16="http://schemas.microsoft.com/office/drawing/2014/main" id="{9982645F-2367-410A-BED5-124FE6395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1604" y="4176137"/>
              <a:ext cx="810963" cy="381453"/>
            </a:xfrm>
            <a:prstGeom prst="rect">
              <a:avLst/>
            </a:prstGeom>
          </p:spPr>
        </p:pic>
        <p:pic>
          <p:nvPicPr>
            <p:cNvPr id="345" name="Picture 344">
              <a:extLst>
                <a:ext uri="{FF2B5EF4-FFF2-40B4-BE49-F238E27FC236}">
                  <a16:creationId xmlns:a16="http://schemas.microsoft.com/office/drawing/2014/main" id="{60EFBFF1-9614-49A1-ACD9-DC752C894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3230" y="4692895"/>
              <a:ext cx="989537" cy="270193"/>
            </a:xfrm>
            <a:prstGeom prst="rect">
              <a:avLst/>
            </a:prstGeom>
          </p:spPr>
        </p:pic>
        <p:pic>
          <p:nvPicPr>
            <p:cNvPr id="346" name="Picture 345" descr="A picture containing indoor, computer, object&#10;&#10;Description automatically generated">
              <a:extLst>
                <a:ext uri="{FF2B5EF4-FFF2-40B4-BE49-F238E27FC236}">
                  <a16:creationId xmlns:a16="http://schemas.microsoft.com/office/drawing/2014/main" id="{5A80ACFA-8E61-4B5B-874D-BF8784EFA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2208" y="4206848"/>
              <a:ext cx="1052871" cy="219549"/>
            </a:xfrm>
            <a:prstGeom prst="rect">
              <a:avLst/>
            </a:prstGeom>
          </p:spPr>
        </p:pic>
        <p:pic>
          <p:nvPicPr>
            <p:cNvPr id="347" name="Picture 346">
              <a:extLst>
                <a:ext uri="{FF2B5EF4-FFF2-40B4-BE49-F238E27FC236}">
                  <a16:creationId xmlns:a16="http://schemas.microsoft.com/office/drawing/2014/main" id="{CCD0E9C6-AAA4-415C-ADA6-00E6957A5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0344" y="4436279"/>
              <a:ext cx="1364828" cy="219549"/>
            </a:xfrm>
            <a:prstGeom prst="rect">
              <a:avLst/>
            </a:prstGeom>
          </p:spPr>
        </p:pic>
        <p:pic>
          <p:nvPicPr>
            <p:cNvPr id="349" name="Picture 348" descr="A close up of a sign&#10;&#10;Description automatically generated">
              <a:extLst>
                <a:ext uri="{FF2B5EF4-FFF2-40B4-BE49-F238E27FC236}">
                  <a16:creationId xmlns:a16="http://schemas.microsoft.com/office/drawing/2014/main" id="{7731536E-A8DF-4156-B234-8217ADB88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489" y="4259171"/>
              <a:ext cx="337956" cy="342494"/>
            </a:xfrm>
            <a:prstGeom prst="rect">
              <a:avLst/>
            </a:prstGeom>
          </p:spPr>
        </p:pic>
        <p:pic>
          <p:nvPicPr>
            <p:cNvPr id="351" name="Picture 350">
              <a:extLst>
                <a:ext uri="{FF2B5EF4-FFF2-40B4-BE49-F238E27FC236}">
                  <a16:creationId xmlns:a16="http://schemas.microsoft.com/office/drawing/2014/main" id="{3DD2F7D0-13F2-4F0D-BD22-FF59A4C1F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3528" y="2862556"/>
              <a:ext cx="298833" cy="302846"/>
            </a:xfrm>
            <a:prstGeom prst="rect">
              <a:avLst/>
            </a:prstGeom>
          </p:spPr>
        </p:pic>
        <p:pic>
          <p:nvPicPr>
            <p:cNvPr id="352" name="Picture 351">
              <a:extLst>
                <a:ext uri="{FF2B5EF4-FFF2-40B4-BE49-F238E27FC236}">
                  <a16:creationId xmlns:a16="http://schemas.microsoft.com/office/drawing/2014/main" id="{74BC443C-B00A-4160-8599-036D06D51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7841" y="3104748"/>
              <a:ext cx="821721" cy="211940"/>
            </a:xfrm>
            <a:prstGeom prst="rect">
              <a:avLst/>
            </a:prstGeom>
          </p:spPr>
        </p:pic>
        <p:pic>
          <p:nvPicPr>
            <p:cNvPr id="353" name="Picture 352">
              <a:extLst>
                <a:ext uri="{FF2B5EF4-FFF2-40B4-BE49-F238E27FC236}">
                  <a16:creationId xmlns:a16="http://schemas.microsoft.com/office/drawing/2014/main" id="{1174AF24-A43E-4047-BD40-EED9F9E0C7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35" r="63720"/>
            <a:stretch/>
          </p:blipFill>
          <p:spPr>
            <a:xfrm>
              <a:off x="4351254" y="3165005"/>
              <a:ext cx="259908" cy="363849"/>
            </a:xfrm>
            <a:prstGeom prst="rect">
              <a:avLst/>
            </a:prstGeom>
          </p:spPr>
        </p:pic>
        <p:pic>
          <p:nvPicPr>
            <p:cNvPr id="354" name="Picture 353">
              <a:extLst>
                <a:ext uri="{FF2B5EF4-FFF2-40B4-BE49-F238E27FC236}">
                  <a16:creationId xmlns:a16="http://schemas.microsoft.com/office/drawing/2014/main" id="{371DA4AF-D7B2-49C0-9036-5DFE60CE6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9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8486" y="3148888"/>
              <a:ext cx="640368" cy="317582"/>
            </a:xfrm>
            <a:prstGeom prst="rect">
              <a:avLst/>
            </a:prstGeom>
          </p:spPr>
        </p:pic>
        <p:pic>
          <p:nvPicPr>
            <p:cNvPr id="355" name="Picture 354" descr="A picture containing photo&#10;&#10;Description automatically generated">
              <a:extLst>
                <a:ext uri="{FF2B5EF4-FFF2-40B4-BE49-F238E27FC236}">
                  <a16:creationId xmlns:a16="http://schemas.microsoft.com/office/drawing/2014/main" id="{B01A4F08-0785-40F0-99D5-7DB4BC127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9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2287" y="3175828"/>
              <a:ext cx="374281" cy="301149"/>
            </a:xfrm>
            <a:prstGeom prst="rect">
              <a:avLst/>
            </a:prstGeom>
          </p:spPr>
        </p:pic>
        <p:pic>
          <p:nvPicPr>
            <p:cNvPr id="356" name="Picture 355">
              <a:extLst>
                <a:ext uri="{FF2B5EF4-FFF2-40B4-BE49-F238E27FC236}">
                  <a16:creationId xmlns:a16="http://schemas.microsoft.com/office/drawing/2014/main" id="{38B7C561-FF5F-4070-A3B2-BF83778F4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5462" y="3290309"/>
              <a:ext cx="395734" cy="259430"/>
            </a:xfrm>
            <a:prstGeom prst="rect">
              <a:avLst/>
            </a:prstGeom>
          </p:spPr>
        </p:pic>
        <p:pic>
          <p:nvPicPr>
            <p:cNvPr id="358" name="Picture 357" descr="A sign lit up at night&#10;&#10;Description automatically generated">
              <a:extLst>
                <a:ext uri="{FF2B5EF4-FFF2-40B4-BE49-F238E27FC236}">
                  <a16:creationId xmlns:a16="http://schemas.microsoft.com/office/drawing/2014/main" id="{DE927FA0-DFE6-4483-8C25-199046684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251" y="3451662"/>
              <a:ext cx="787931" cy="206017"/>
            </a:xfrm>
            <a:prstGeom prst="rect">
              <a:avLst/>
            </a:prstGeom>
          </p:spPr>
        </p:pic>
        <p:pic>
          <p:nvPicPr>
            <p:cNvPr id="363" name="Picture 362">
              <a:extLst>
                <a:ext uri="{FF2B5EF4-FFF2-40B4-BE49-F238E27FC236}">
                  <a16:creationId xmlns:a16="http://schemas.microsoft.com/office/drawing/2014/main" id="{AA1C92DB-D683-46D8-9C98-8F035B1EA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0571" y="719410"/>
              <a:ext cx="656811" cy="340617"/>
            </a:xfrm>
            <a:prstGeom prst="rect">
              <a:avLst/>
            </a:prstGeom>
          </p:spPr>
        </p:pic>
        <p:pic>
          <p:nvPicPr>
            <p:cNvPr id="364" name="Picture 363" descr="A close up of a sign&#10;&#10;Description automatically generated">
              <a:extLst>
                <a:ext uri="{FF2B5EF4-FFF2-40B4-BE49-F238E27FC236}">
                  <a16:creationId xmlns:a16="http://schemas.microsoft.com/office/drawing/2014/main" id="{4361DA04-1893-4C54-9220-23654018A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5182" y="1450421"/>
              <a:ext cx="382981" cy="388127"/>
            </a:xfrm>
            <a:prstGeom prst="rect">
              <a:avLst/>
            </a:prstGeom>
          </p:spPr>
        </p:pic>
        <p:pic>
          <p:nvPicPr>
            <p:cNvPr id="367" name="Picture 366" descr="A close up of text on a white background&#10;&#10;Description automatically generated">
              <a:extLst>
                <a:ext uri="{FF2B5EF4-FFF2-40B4-BE49-F238E27FC236}">
                  <a16:creationId xmlns:a16="http://schemas.microsoft.com/office/drawing/2014/main" id="{5B9420EF-9466-4EA2-95FF-D43D9056F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9262" y="4480341"/>
              <a:ext cx="875806" cy="505617"/>
            </a:xfrm>
            <a:prstGeom prst="rect">
              <a:avLst/>
            </a:prstGeom>
          </p:spPr>
        </p:pic>
        <p:pic>
          <p:nvPicPr>
            <p:cNvPr id="369" name="Picture 368" descr="A picture containing object, clock, train, red&#10;&#10;Description automatically generated">
              <a:extLst>
                <a:ext uri="{FF2B5EF4-FFF2-40B4-BE49-F238E27FC236}">
                  <a16:creationId xmlns:a16="http://schemas.microsoft.com/office/drawing/2014/main" id="{CE29C6C6-188F-4D64-994C-6C705BC60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7365" y="2057989"/>
              <a:ext cx="601835" cy="168367"/>
            </a:xfrm>
            <a:prstGeom prst="rect">
              <a:avLst/>
            </a:prstGeom>
          </p:spPr>
        </p:pic>
        <p:pic>
          <p:nvPicPr>
            <p:cNvPr id="372" name="Picture 371" descr="Logo&#10;&#10;Description automatically generated">
              <a:extLst>
                <a:ext uri="{FF2B5EF4-FFF2-40B4-BE49-F238E27FC236}">
                  <a16:creationId xmlns:a16="http://schemas.microsoft.com/office/drawing/2014/main" id="{06A3780F-195F-4454-9408-45CC14A49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7695" y="2331170"/>
              <a:ext cx="426868" cy="312208"/>
            </a:xfrm>
            <a:prstGeom prst="rect">
              <a:avLst/>
            </a:prstGeom>
          </p:spPr>
        </p:pic>
        <p:pic>
          <p:nvPicPr>
            <p:cNvPr id="373" name="Picture 372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BC15CC5E-C321-45C6-8818-99574FEA1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6180" y="2227904"/>
              <a:ext cx="487444" cy="181011"/>
            </a:xfrm>
            <a:prstGeom prst="rect">
              <a:avLst/>
            </a:prstGeom>
          </p:spPr>
        </p:pic>
        <p:pic>
          <p:nvPicPr>
            <p:cNvPr id="375" name="Picture 374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4D58CF4E-0CB7-4E94-BC5C-455BD01EC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1011" y="3137671"/>
              <a:ext cx="752605" cy="207983"/>
            </a:xfrm>
            <a:prstGeom prst="rect">
              <a:avLst/>
            </a:prstGeom>
          </p:spPr>
        </p:pic>
        <p:pic>
          <p:nvPicPr>
            <p:cNvPr id="381" name="Picture 380" descr="A close up of a logo&#10;&#10;Description automatically generated">
              <a:extLst>
                <a:ext uri="{FF2B5EF4-FFF2-40B4-BE49-F238E27FC236}">
                  <a16:creationId xmlns:a16="http://schemas.microsoft.com/office/drawing/2014/main" id="{7136D64D-1D9A-40FA-BBD5-960814BF2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460" y="4567281"/>
              <a:ext cx="415309" cy="389618"/>
            </a:xfrm>
            <a:prstGeom prst="rect">
              <a:avLst/>
            </a:prstGeom>
          </p:spPr>
        </p:pic>
        <p:pic>
          <p:nvPicPr>
            <p:cNvPr id="382" name="Picture 381">
              <a:extLst>
                <a:ext uri="{FF2B5EF4-FFF2-40B4-BE49-F238E27FC236}">
                  <a16:creationId xmlns:a16="http://schemas.microsoft.com/office/drawing/2014/main" id="{B322AD96-113C-42A0-990A-34070D5C5C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5"/>
            <a:stretch/>
          </p:blipFill>
          <p:spPr>
            <a:xfrm>
              <a:off x="3055296" y="4182201"/>
              <a:ext cx="611366" cy="432073"/>
            </a:xfrm>
            <a:prstGeom prst="rect">
              <a:avLst/>
            </a:prstGeom>
          </p:spPr>
        </p:pic>
        <p:pic>
          <p:nvPicPr>
            <p:cNvPr id="383" name="Picture 382" descr="A close up of a logo&#10;&#10;Description automatically generated">
              <a:extLst>
                <a:ext uri="{FF2B5EF4-FFF2-40B4-BE49-F238E27FC236}">
                  <a16:creationId xmlns:a16="http://schemas.microsoft.com/office/drawing/2014/main" id="{0DFF55E9-B7D6-4C4E-AE9A-74C1B1856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9038" y="4158666"/>
              <a:ext cx="351422" cy="350207"/>
            </a:xfrm>
            <a:prstGeom prst="rect">
              <a:avLst/>
            </a:prstGeom>
          </p:spPr>
        </p:pic>
        <p:pic>
          <p:nvPicPr>
            <p:cNvPr id="384" name="Picture 383" descr="A close up of a sign&#10;&#10;Description automatically generated">
              <a:extLst>
                <a:ext uri="{FF2B5EF4-FFF2-40B4-BE49-F238E27FC236}">
                  <a16:creationId xmlns:a16="http://schemas.microsoft.com/office/drawing/2014/main" id="{E8B58E00-FBAC-45CF-87A4-F2D3EE6BB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5907" y="3783717"/>
              <a:ext cx="337550" cy="342086"/>
            </a:xfrm>
            <a:prstGeom prst="rect">
              <a:avLst/>
            </a:prstGeom>
          </p:spPr>
        </p:pic>
        <p:pic>
          <p:nvPicPr>
            <p:cNvPr id="385" name="Picture 38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55E1BA8-5A81-41DB-BA0A-7EE03D97E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2103" y="4778291"/>
              <a:ext cx="751054" cy="161607"/>
            </a:xfrm>
            <a:prstGeom prst="rect">
              <a:avLst/>
            </a:prstGeom>
          </p:spPr>
        </p:pic>
        <p:pic>
          <p:nvPicPr>
            <p:cNvPr id="386" name="Picture 385" descr="Icon&#10;&#10;Description automatically generated">
              <a:extLst>
                <a:ext uri="{FF2B5EF4-FFF2-40B4-BE49-F238E27FC236}">
                  <a16:creationId xmlns:a16="http://schemas.microsoft.com/office/drawing/2014/main" id="{7180112A-1A09-440F-AE51-3305939A2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6195" y="4551589"/>
              <a:ext cx="299428" cy="397678"/>
            </a:xfrm>
            <a:prstGeom prst="rect">
              <a:avLst/>
            </a:prstGeom>
          </p:spPr>
        </p:pic>
        <p:pic>
          <p:nvPicPr>
            <p:cNvPr id="11" name="Picture 10" descr="A picture containing text, device, meter, gauge&#10;&#10;Description automatically generated">
              <a:extLst>
                <a:ext uri="{FF2B5EF4-FFF2-40B4-BE49-F238E27FC236}">
                  <a16:creationId xmlns:a16="http://schemas.microsoft.com/office/drawing/2014/main" id="{8A1D7A8C-064B-E059-1724-283EB8629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2390" y="4380748"/>
              <a:ext cx="327449" cy="307192"/>
            </a:xfrm>
            <a:prstGeom prst="rect">
              <a:avLst/>
            </a:prstGeom>
          </p:spPr>
        </p:pic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EA626DE-5466-EA1A-7D4D-F0EA1080B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4005" y="3792077"/>
              <a:ext cx="322417" cy="318361"/>
            </a:xfrm>
            <a:prstGeom prst="rect">
              <a:avLst/>
            </a:prstGeom>
          </p:spPr>
        </p:pic>
        <p:pic>
          <p:nvPicPr>
            <p:cNvPr id="15" name="Picture 14" descr="Logo, company name&#10;&#10;Description automatically generated">
              <a:extLst>
                <a:ext uri="{FF2B5EF4-FFF2-40B4-BE49-F238E27FC236}">
                  <a16:creationId xmlns:a16="http://schemas.microsoft.com/office/drawing/2014/main" id="{248C1106-B944-F289-EF17-DA5FC1BAF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9552" y="2116881"/>
              <a:ext cx="399978" cy="266652"/>
            </a:xfrm>
            <a:prstGeom prst="rect">
              <a:avLst/>
            </a:prstGeom>
          </p:spPr>
        </p:pic>
        <p:pic>
          <p:nvPicPr>
            <p:cNvPr id="18" name="Picture 17" descr="Logo&#10;&#10;Description automatically generated">
              <a:extLst>
                <a:ext uri="{FF2B5EF4-FFF2-40B4-BE49-F238E27FC236}">
                  <a16:creationId xmlns:a16="http://schemas.microsoft.com/office/drawing/2014/main" id="{1E0AEE5A-7CA8-D4A5-924E-D9708035F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0007" y="3740003"/>
              <a:ext cx="599192" cy="571230"/>
            </a:xfrm>
            <a:prstGeom prst="rect">
              <a:avLst/>
            </a:prstGeom>
          </p:spPr>
        </p:pic>
        <p:pic>
          <p:nvPicPr>
            <p:cNvPr id="20" name="Picture 19" descr="Logo, company name&#10;&#10;Description automatically generated">
              <a:extLst>
                <a:ext uri="{FF2B5EF4-FFF2-40B4-BE49-F238E27FC236}">
                  <a16:creationId xmlns:a16="http://schemas.microsoft.com/office/drawing/2014/main" id="{F7C98330-3392-8D08-902F-A0A951047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647" y="3738335"/>
              <a:ext cx="582357" cy="409686"/>
            </a:xfrm>
            <a:prstGeom prst="rect">
              <a:avLst/>
            </a:prstGeom>
          </p:spPr>
        </p:pic>
        <p:pic>
          <p:nvPicPr>
            <p:cNvPr id="380" name="Picture 379" descr="Logo, company name&#10;&#10;Description automatically generated">
              <a:extLst>
                <a:ext uri="{FF2B5EF4-FFF2-40B4-BE49-F238E27FC236}">
                  <a16:creationId xmlns:a16="http://schemas.microsoft.com/office/drawing/2014/main" id="{C3CA244E-03F0-40BD-9A92-576ACCDD9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4057" y="3793225"/>
              <a:ext cx="439288" cy="435752"/>
            </a:xfrm>
            <a:prstGeom prst="rect">
              <a:avLst/>
            </a:prstGeom>
          </p:spPr>
        </p:pic>
        <p:pic>
          <p:nvPicPr>
            <p:cNvPr id="360" name="Picture 359">
              <a:extLst>
                <a:ext uri="{FF2B5EF4-FFF2-40B4-BE49-F238E27FC236}">
                  <a16:creationId xmlns:a16="http://schemas.microsoft.com/office/drawing/2014/main" id="{5EE915CC-B8C6-4EF5-A3E5-B75B53F9B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8411" y="3562784"/>
              <a:ext cx="273116" cy="249543"/>
            </a:xfrm>
            <a:prstGeom prst="rect">
              <a:avLst/>
            </a:prstGeom>
          </p:spPr>
        </p:pic>
        <p:pic>
          <p:nvPicPr>
            <p:cNvPr id="359" name="Picture 358" descr="A close up of text on a black background&#10;&#10;Description automatically generated">
              <a:extLst>
                <a:ext uri="{FF2B5EF4-FFF2-40B4-BE49-F238E27FC236}">
                  <a16:creationId xmlns:a16="http://schemas.microsoft.com/office/drawing/2014/main" id="{45397CBB-2658-4E3E-91BF-C8C09D638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9267" y="3553340"/>
              <a:ext cx="461312" cy="229994"/>
            </a:xfrm>
            <a:prstGeom prst="rect">
              <a:avLst/>
            </a:prstGeom>
          </p:spPr>
        </p:pic>
        <p:pic>
          <p:nvPicPr>
            <p:cNvPr id="22" name="Picture 21" descr="Icon&#10;&#10;Description automatically generated">
              <a:extLst>
                <a:ext uri="{FF2B5EF4-FFF2-40B4-BE49-F238E27FC236}">
                  <a16:creationId xmlns:a16="http://schemas.microsoft.com/office/drawing/2014/main" id="{3CE36776-2ECF-5F09-9194-C4617268E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0343" y="3027532"/>
              <a:ext cx="814075" cy="128008"/>
            </a:xfrm>
            <a:prstGeom prst="rect">
              <a:avLst/>
            </a:prstGeom>
          </p:spPr>
        </p:pic>
        <p:pic>
          <p:nvPicPr>
            <p:cNvPr id="24" name="Picture 23" descr="Logo&#10;&#10;Description automatically generated">
              <a:extLst>
                <a:ext uri="{FF2B5EF4-FFF2-40B4-BE49-F238E27FC236}">
                  <a16:creationId xmlns:a16="http://schemas.microsoft.com/office/drawing/2014/main" id="{2BD147C3-799D-5730-09AA-F4A239696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8723" y="2777709"/>
              <a:ext cx="613049" cy="186788"/>
            </a:xfrm>
            <a:prstGeom prst="rect">
              <a:avLst/>
            </a:prstGeom>
          </p:spPr>
        </p:pic>
        <p:pic>
          <p:nvPicPr>
            <p:cNvPr id="26" name="Picture 25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DDDCA8AC-8A94-58A4-7827-0E0CE5675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114" y="2298301"/>
              <a:ext cx="322439" cy="399019"/>
            </a:xfrm>
            <a:prstGeom prst="rect">
              <a:avLst/>
            </a:prstGeom>
          </p:spPr>
        </p:pic>
        <p:pic>
          <p:nvPicPr>
            <p:cNvPr id="28" name="Picture 27" descr="Text, logo, company name, whiteboard&#10;&#10;Description automatically generated">
              <a:extLst>
                <a:ext uri="{FF2B5EF4-FFF2-40B4-BE49-F238E27FC236}">
                  <a16:creationId xmlns:a16="http://schemas.microsoft.com/office/drawing/2014/main" id="{C243B0F8-3188-432D-805F-9A2C88468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273" y="2101761"/>
              <a:ext cx="420764" cy="291946"/>
            </a:xfrm>
            <a:prstGeom prst="rect">
              <a:avLst/>
            </a:prstGeom>
          </p:spPr>
        </p:pic>
        <p:pic>
          <p:nvPicPr>
            <p:cNvPr id="374" name="Picture 37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876E5FC9-1909-459B-A907-DCA833F86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926" y="2501322"/>
              <a:ext cx="261745" cy="343431"/>
            </a:xfrm>
            <a:prstGeom prst="rect">
              <a:avLst/>
            </a:prstGeom>
          </p:spPr>
        </p:pic>
        <p:pic>
          <p:nvPicPr>
            <p:cNvPr id="224" name="Picture 223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1AD58292-8089-3901-D5AA-1D3D5232E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9353" y="1023994"/>
              <a:ext cx="435854" cy="435854"/>
            </a:xfrm>
            <a:prstGeom prst="rect">
              <a:avLst/>
            </a:prstGeom>
          </p:spPr>
        </p:pic>
        <p:pic>
          <p:nvPicPr>
            <p:cNvPr id="321" name="Picture 320">
              <a:extLst>
                <a:ext uri="{FF2B5EF4-FFF2-40B4-BE49-F238E27FC236}">
                  <a16:creationId xmlns:a16="http://schemas.microsoft.com/office/drawing/2014/main" id="{D91D16F2-2E3E-4CB9-B789-EDA634A69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7228" y="2030619"/>
              <a:ext cx="758047" cy="96753"/>
            </a:xfrm>
            <a:prstGeom prst="rect">
              <a:avLst/>
            </a:prstGeom>
          </p:spPr>
        </p:pic>
        <p:pic>
          <p:nvPicPr>
            <p:cNvPr id="366" name="Picture 365" descr="A close up of a sign&#10;&#10;Description automatically generated">
              <a:extLst>
                <a:ext uri="{FF2B5EF4-FFF2-40B4-BE49-F238E27FC236}">
                  <a16:creationId xmlns:a16="http://schemas.microsoft.com/office/drawing/2014/main" id="{2D6595C5-5BC9-4C44-A257-84F7CA575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1220" y="1493323"/>
              <a:ext cx="717783" cy="217946"/>
            </a:xfrm>
            <a:prstGeom prst="rect">
              <a:avLst/>
            </a:prstGeom>
          </p:spPr>
        </p:pic>
        <p:pic>
          <p:nvPicPr>
            <p:cNvPr id="226" name="Picture 225" descr="Arrow&#10;&#10;Description automatically generated with medium confidence">
              <a:extLst>
                <a:ext uri="{FF2B5EF4-FFF2-40B4-BE49-F238E27FC236}">
                  <a16:creationId xmlns:a16="http://schemas.microsoft.com/office/drawing/2014/main" id="{669C9EA5-AA7D-900D-E7D4-B1C8651B4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6674" y="1470165"/>
              <a:ext cx="303592" cy="259571"/>
            </a:xfrm>
            <a:prstGeom prst="rect">
              <a:avLst/>
            </a:prstGeom>
          </p:spPr>
        </p:pic>
        <p:pic>
          <p:nvPicPr>
            <p:cNvPr id="368" name="Picture 36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C4071624-F023-4BF3-B3C7-859D1F3E1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0358" y="787517"/>
              <a:ext cx="523188" cy="315469"/>
            </a:xfrm>
            <a:prstGeom prst="rect">
              <a:avLst/>
            </a:prstGeom>
          </p:spPr>
        </p:pic>
        <p:pic>
          <p:nvPicPr>
            <p:cNvPr id="3" name="Picture 2" descr="A logo of a university&#10;&#10;AI-generated content may be incorrect.">
              <a:extLst>
                <a:ext uri="{FF2B5EF4-FFF2-40B4-BE49-F238E27FC236}">
                  <a16:creationId xmlns:a16="http://schemas.microsoft.com/office/drawing/2014/main" id="{692410D7-EBBF-4F9B-6D97-C9C9DC110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700" y="785302"/>
              <a:ext cx="356171" cy="356171"/>
            </a:xfrm>
            <a:prstGeom prst="rect">
              <a:avLst/>
            </a:prstGeom>
          </p:spPr>
        </p:pic>
        <p:pic>
          <p:nvPicPr>
            <p:cNvPr id="8" name="Picture 7" descr="A close up of a logo&#10;&#10;AI-generated content may be incorrect.">
              <a:extLst>
                <a:ext uri="{FF2B5EF4-FFF2-40B4-BE49-F238E27FC236}">
                  <a16:creationId xmlns:a16="http://schemas.microsoft.com/office/drawing/2014/main" id="{61923E35-964F-0DF0-62A0-AD35627AE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7012" y="1091660"/>
              <a:ext cx="812065" cy="225083"/>
            </a:xfrm>
            <a:prstGeom prst="rect">
              <a:avLst/>
            </a:prstGeom>
          </p:spPr>
        </p:pic>
        <p:pic>
          <p:nvPicPr>
            <p:cNvPr id="12" name="Picture 11" descr="A green and black logo&#10;&#10;AI-generated content may be incorrect.">
              <a:extLst>
                <a:ext uri="{FF2B5EF4-FFF2-40B4-BE49-F238E27FC236}">
                  <a16:creationId xmlns:a16="http://schemas.microsoft.com/office/drawing/2014/main" id="{C8D7DADB-1DA8-DAF2-BCE6-09906C2D3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6659" y="1133838"/>
              <a:ext cx="439390" cy="22887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6F97491-B92E-1F8C-783D-FDC781B1D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8388" y="1371315"/>
              <a:ext cx="676587" cy="380580"/>
            </a:xfrm>
            <a:prstGeom prst="rect">
              <a:avLst/>
            </a:prstGeom>
          </p:spPr>
        </p:pic>
        <p:pic>
          <p:nvPicPr>
            <p:cNvPr id="21" name="Picture 20" descr="A close-up of a logo&#10;&#10;AI-generated content may be incorrect.">
              <a:extLst>
                <a:ext uri="{FF2B5EF4-FFF2-40B4-BE49-F238E27FC236}">
                  <a16:creationId xmlns:a16="http://schemas.microsoft.com/office/drawing/2014/main" id="{1A300FAC-6CEF-8ABE-7ADE-6D78AEE25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7112" y="1476375"/>
              <a:ext cx="887758" cy="229800"/>
            </a:xfrm>
            <a:prstGeom prst="rect">
              <a:avLst/>
            </a:prstGeom>
          </p:spPr>
        </p:pic>
        <p:pic>
          <p:nvPicPr>
            <p:cNvPr id="34" name="Picture 33" descr="A close up of a logo&#10;&#10;AI-generated content may be incorrect.">
              <a:extLst>
                <a:ext uri="{FF2B5EF4-FFF2-40B4-BE49-F238E27FC236}">
                  <a16:creationId xmlns:a16="http://schemas.microsoft.com/office/drawing/2014/main" id="{2761E3A4-7F37-90C3-0707-6EA3FAE8D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6" t="19604" r="9809" b="38563"/>
            <a:stretch>
              <a:fillRect/>
            </a:stretch>
          </p:blipFill>
          <p:spPr>
            <a:xfrm>
              <a:off x="5806625" y="2676058"/>
              <a:ext cx="652586" cy="258931"/>
            </a:xfrm>
            <a:prstGeom prst="rect">
              <a:avLst/>
            </a:prstGeom>
          </p:spPr>
        </p:pic>
        <p:pic>
          <p:nvPicPr>
            <p:cNvPr id="36" name="Picture 35" descr="A logo of a university&#10;&#10;AI-generated content may be incorrect.">
              <a:extLst>
                <a:ext uri="{FF2B5EF4-FFF2-40B4-BE49-F238E27FC236}">
                  <a16:creationId xmlns:a16="http://schemas.microsoft.com/office/drawing/2014/main" id="{D4319F61-2783-91A4-1EBF-6A7790316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9335" y="2767477"/>
              <a:ext cx="344651" cy="335660"/>
            </a:xfrm>
            <a:prstGeom prst="rect">
              <a:avLst/>
            </a:prstGeom>
          </p:spPr>
        </p:pic>
        <p:pic>
          <p:nvPicPr>
            <p:cNvPr id="40" name="Picture 39" descr="A black and yellow shield with a red and white flag&#10;&#10;AI-generated content may be incorrect.">
              <a:extLst>
                <a:ext uri="{FF2B5EF4-FFF2-40B4-BE49-F238E27FC236}">
                  <a16:creationId xmlns:a16="http://schemas.microsoft.com/office/drawing/2014/main" id="{70281A51-C1AF-C04A-9153-56C78A309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4651" y="2973509"/>
              <a:ext cx="231523" cy="266251"/>
            </a:xfrm>
            <a:prstGeom prst="rect">
              <a:avLst/>
            </a:prstGeom>
          </p:spPr>
        </p:pic>
        <p:pic>
          <p:nvPicPr>
            <p:cNvPr id="42" name="Picture 41" descr="A logo with a black background&#10;&#10;AI-generated content may be incorrect.">
              <a:extLst>
                <a:ext uri="{FF2B5EF4-FFF2-40B4-BE49-F238E27FC236}">
                  <a16:creationId xmlns:a16="http://schemas.microsoft.com/office/drawing/2014/main" id="{BD21156E-3F3C-3F1C-0156-4DE79C98C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2456" y="2981875"/>
              <a:ext cx="297447" cy="297447"/>
            </a:xfrm>
            <a:prstGeom prst="rect">
              <a:avLst/>
            </a:prstGeom>
          </p:spPr>
        </p:pic>
        <p:pic>
          <p:nvPicPr>
            <p:cNvPr id="44" name="Picture 43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D745DBB0-A7FC-6A66-C759-8B267225E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8903" y="3132396"/>
              <a:ext cx="301384" cy="303142"/>
            </a:xfrm>
            <a:prstGeom prst="rect">
              <a:avLst/>
            </a:prstGeom>
          </p:spPr>
        </p:pic>
        <p:pic>
          <p:nvPicPr>
            <p:cNvPr id="370" name="Picture 369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15A26E60-04B6-4535-8E31-A503ED263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5503" y="3464183"/>
              <a:ext cx="493413" cy="327188"/>
            </a:xfrm>
            <a:prstGeom prst="rect">
              <a:avLst/>
            </a:prstGeom>
          </p:spPr>
        </p:pic>
        <p:pic>
          <p:nvPicPr>
            <p:cNvPr id="175" name="Picture 174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3A6CF266-7459-43F1-9F33-127F929F8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2778" y="3606408"/>
              <a:ext cx="625666" cy="232238"/>
            </a:xfrm>
            <a:prstGeom prst="rect">
              <a:avLst/>
            </a:prstGeom>
          </p:spPr>
        </p:pic>
        <p:pic>
          <p:nvPicPr>
            <p:cNvPr id="155" name="Picture 154" descr="Graphical user interface, logo&#10;&#10;Description automatically generated">
              <a:extLst>
                <a:ext uri="{FF2B5EF4-FFF2-40B4-BE49-F238E27FC236}">
                  <a16:creationId xmlns:a16="http://schemas.microsoft.com/office/drawing/2014/main" id="{AA00C8AA-FCBD-4654-8238-2DE2113718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35"/>
            <a:stretch/>
          </p:blipFill>
          <p:spPr>
            <a:xfrm>
              <a:off x="7041404" y="3493362"/>
              <a:ext cx="1423486" cy="351847"/>
            </a:xfrm>
            <a:prstGeom prst="rect">
              <a:avLst/>
            </a:prstGeom>
          </p:spPr>
        </p:pic>
        <p:pic>
          <p:nvPicPr>
            <p:cNvPr id="357" name="Picture 356">
              <a:extLst>
                <a:ext uri="{FF2B5EF4-FFF2-40B4-BE49-F238E27FC236}">
                  <a16:creationId xmlns:a16="http://schemas.microsoft.com/office/drawing/2014/main" id="{1DE8FCCC-E534-46BE-B913-A7D87714D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5662" y="3342787"/>
              <a:ext cx="714172" cy="206952"/>
            </a:xfrm>
            <a:prstGeom prst="rect">
              <a:avLst/>
            </a:prstGeom>
          </p:spPr>
        </p:pic>
        <p:pic>
          <p:nvPicPr>
            <p:cNvPr id="361" name="Picture 360">
              <a:extLst>
                <a:ext uri="{FF2B5EF4-FFF2-40B4-BE49-F238E27FC236}">
                  <a16:creationId xmlns:a16="http://schemas.microsoft.com/office/drawing/2014/main" id="{41D92B4D-3B43-4D23-B7F9-52E0E1023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0554" y="3602420"/>
              <a:ext cx="301552" cy="305603"/>
            </a:xfrm>
            <a:prstGeom prst="rect">
              <a:avLst/>
            </a:prstGeom>
          </p:spPr>
        </p:pic>
        <p:pic>
          <p:nvPicPr>
            <p:cNvPr id="48" name="Picture 47" descr="A blue and white logo&#10;&#10;AI-generated content may be incorrect.">
              <a:extLst>
                <a:ext uri="{FF2B5EF4-FFF2-40B4-BE49-F238E27FC236}">
                  <a16:creationId xmlns:a16="http://schemas.microsoft.com/office/drawing/2014/main" id="{2EBFF57A-CB6B-1F91-F19C-72B605B06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2054" y="4185529"/>
              <a:ext cx="299258" cy="299258"/>
            </a:xfrm>
            <a:prstGeom prst="rect">
              <a:avLst/>
            </a:prstGeom>
          </p:spPr>
        </p:pic>
        <p:pic>
          <p:nvPicPr>
            <p:cNvPr id="50" name="Picture 49" descr="A blue and white logo&#10;&#10;AI-generated content may be incorrect.">
              <a:extLst>
                <a:ext uri="{FF2B5EF4-FFF2-40B4-BE49-F238E27FC236}">
                  <a16:creationId xmlns:a16="http://schemas.microsoft.com/office/drawing/2014/main" id="{564A149A-9564-AF9A-8765-A437DC39B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886" y="4554085"/>
              <a:ext cx="384338" cy="384338"/>
            </a:xfrm>
            <a:prstGeom prst="rect">
              <a:avLst/>
            </a:prstGeom>
          </p:spPr>
        </p:pic>
        <p:pic>
          <p:nvPicPr>
            <p:cNvPr id="52" name="Picture 51" descr="A blue and red logo&#10;&#10;AI-generated content may be incorrect.">
              <a:extLst>
                <a:ext uri="{FF2B5EF4-FFF2-40B4-BE49-F238E27FC236}">
                  <a16:creationId xmlns:a16="http://schemas.microsoft.com/office/drawing/2014/main" id="{B0F4A5BA-CF18-C127-D855-7E5AF3433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9908" y="1750468"/>
              <a:ext cx="387394" cy="216941"/>
            </a:xfrm>
            <a:prstGeom prst="rect">
              <a:avLst/>
            </a:prstGeom>
          </p:spPr>
        </p:pic>
        <p:pic>
          <p:nvPicPr>
            <p:cNvPr id="54" name="Picture 53" descr="A blue text on a white background&#10;&#10;AI-generated content may be incorrect.">
              <a:extLst>
                <a:ext uri="{FF2B5EF4-FFF2-40B4-BE49-F238E27FC236}">
                  <a16:creationId xmlns:a16="http://schemas.microsoft.com/office/drawing/2014/main" id="{E7BC9573-3C91-05FF-1D1A-7FE4F3D9C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1940" y="2014976"/>
              <a:ext cx="744175" cy="172625"/>
            </a:xfrm>
            <a:prstGeom prst="rect">
              <a:avLst/>
            </a:prstGeom>
          </p:spPr>
        </p:pic>
        <p:pic>
          <p:nvPicPr>
            <p:cNvPr id="56" name="Picture 55" descr="A blue circle with white swirls and black text&#10;&#10;AI-generated content may be incorrect.">
              <a:extLst>
                <a:ext uri="{FF2B5EF4-FFF2-40B4-BE49-F238E27FC236}">
                  <a16:creationId xmlns:a16="http://schemas.microsoft.com/office/drawing/2014/main" id="{498A985C-23D7-ACED-9203-2D99DEDFC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557" y="2311420"/>
              <a:ext cx="730810" cy="162240"/>
            </a:xfrm>
            <a:prstGeom prst="rect">
              <a:avLst/>
            </a:prstGeom>
          </p:spPr>
        </p:pic>
        <p:pic>
          <p:nvPicPr>
            <p:cNvPr id="58" name="Picture 57" descr="A black text on a white background&#10;&#10;AI-generated content may be incorrect.">
              <a:extLst>
                <a:ext uri="{FF2B5EF4-FFF2-40B4-BE49-F238E27FC236}">
                  <a16:creationId xmlns:a16="http://schemas.microsoft.com/office/drawing/2014/main" id="{96811AF4-B6E4-2361-BFE5-F2BCE211A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7699" y="3672256"/>
              <a:ext cx="578442" cy="200044"/>
            </a:xfrm>
            <a:prstGeom prst="rect">
              <a:avLst/>
            </a:prstGeom>
          </p:spPr>
        </p:pic>
        <p:pic>
          <p:nvPicPr>
            <p:cNvPr id="60" name="Picture 59" descr="A logo for a university&#10;&#10;AI-generated content may be incorrect.">
              <a:extLst>
                <a:ext uri="{FF2B5EF4-FFF2-40B4-BE49-F238E27FC236}">
                  <a16:creationId xmlns:a16="http://schemas.microsoft.com/office/drawing/2014/main" id="{2AD8D311-5CDA-CC68-4456-0CFC7F3F6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350" b="33550"/>
            <a:stretch>
              <a:fillRect/>
            </a:stretch>
          </p:blipFill>
          <p:spPr>
            <a:xfrm>
              <a:off x="7815571" y="3266977"/>
              <a:ext cx="737649" cy="295798"/>
            </a:xfrm>
            <a:prstGeom prst="rect">
              <a:avLst/>
            </a:prstGeom>
          </p:spPr>
        </p:pic>
        <p:pic>
          <p:nvPicPr>
            <p:cNvPr id="62" name="Picture 61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11312AD0-0603-DDAE-F2E7-322632D6B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37" t="30330" r="16289" b="28127"/>
            <a:stretch>
              <a:fillRect/>
            </a:stretch>
          </p:blipFill>
          <p:spPr>
            <a:xfrm>
              <a:off x="8483608" y="2355485"/>
              <a:ext cx="543211" cy="207618"/>
            </a:xfrm>
            <a:prstGeom prst="rect">
              <a:avLst/>
            </a:prstGeom>
          </p:spPr>
        </p:pic>
        <p:pic>
          <p:nvPicPr>
            <p:cNvPr id="128" name="Picture 127" descr="A logo with text on it&#10;&#10;AI-generated content may be incorrect.">
              <a:extLst>
                <a:ext uri="{FF2B5EF4-FFF2-40B4-BE49-F238E27FC236}">
                  <a16:creationId xmlns:a16="http://schemas.microsoft.com/office/drawing/2014/main" id="{969E59B6-FAF4-1E1B-C7CC-DED7ECEF3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9623" y="2260531"/>
              <a:ext cx="707024" cy="274954"/>
            </a:xfrm>
            <a:prstGeom prst="rect">
              <a:avLst/>
            </a:prstGeom>
          </p:spPr>
        </p:pic>
        <p:pic>
          <p:nvPicPr>
            <p:cNvPr id="130" name="Picture 129" descr="A close-up of a logo&#10;&#10;AI-generated content may be incorrect.">
              <a:extLst>
                <a:ext uri="{FF2B5EF4-FFF2-40B4-BE49-F238E27FC236}">
                  <a16:creationId xmlns:a16="http://schemas.microsoft.com/office/drawing/2014/main" id="{63B3DC71-167A-C3C6-1D3A-2972F1241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7028" y="1804727"/>
              <a:ext cx="578612" cy="154297"/>
            </a:xfrm>
            <a:prstGeom prst="rect">
              <a:avLst/>
            </a:prstGeom>
          </p:spPr>
        </p:pic>
        <p:pic>
          <p:nvPicPr>
            <p:cNvPr id="132" name="Picture 131" descr="A red rectangular sign with white text&#10;&#10;AI-generated content may be incorrect.">
              <a:extLst>
                <a:ext uri="{FF2B5EF4-FFF2-40B4-BE49-F238E27FC236}">
                  <a16:creationId xmlns:a16="http://schemas.microsoft.com/office/drawing/2014/main" id="{848560A6-1D70-40A9-A1C5-6BCF42A44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9273" y="1793458"/>
              <a:ext cx="328715" cy="1823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034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3393</TotalTime>
  <Words>610</Words>
  <Application>Microsoft Office PowerPoint</Application>
  <PresentationFormat>Widescreen</PresentationFormat>
  <Paragraphs>110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Hendry</dc:creator>
  <cp:lastModifiedBy>Martin Hendry</cp:lastModifiedBy>
  <cp:revision>134</cp:revision>
  <dcterms:created xsi:type="dcterms:W3CDTF">2017-11-03T16:15:46Z</dcterms:created>
  <dcterms:modified xsi:type="dcterms:W3CDTF">2025-07-05T06:36:59Z</dcterms:modified>
</cp:coreProperties>
</file>