
<file path=[Content_Types].xml><?xml version="1.0" encoding="utf-8"?>
<Types xmlns="http://schemas.openxmlformats.org/package/2006/content-types">
  <Override PartName="/_rels/.rels" ContentType="application/vnd.openxmlformats-package.relationships+xml"/>
  <Override PartName="/ppt/notesSlides/_rels/notesSlide8.xml.rels" ContentType="application/vnd.openxmlformats-package.relationships+xml"/>
  <Override PartName="/ppt/notesSlides/notesSlide8.xml" ContentType="application/vnd.openxmlformats-officedocument.presentationml.notesSlide+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_rels/presentation.xml.rels" ContentType="application/vnd.openxmlformats-package.relationships+xml"/>
  <Override PartName="/ppt/media/image19.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3.png" ContentType="image/png"/>
  <Override PartName="/ppt/media/image12.png" ContentType="image/png"/>
  <Override PartName="/ppt/media/image11.png" ContentType="image/png"/>
  <Override PartName="/ppt/media/image4.png" ContentType="image/png"/>
  <Override PartName="/ppt/media/image3.png" ContentType="image/png"/>
  <Override PartName="/ppt/media/image2.png" ContentType="image/png"/>
  <Override PartName="/ppt/media/image1.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9.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9144000" cy="73152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body"/>
          </p:nvPr>
        </p:nvSpPr>
        <p:spPr>
          <a:xfrm>
            <a:off x="685800" y="4343040"/>
            <a:ext cx="5486040" cy="4114440"/>
          </a:xfrm>
          <a:prstGeom prst="rect">
            <a:avLst/>
          </a:prstGeom>
        </p:spPr>
        <p:txBody>
          <a:bodyPr lIns="0" rIns="0" tIns="0" bIns="0"/>
          <a:p>
            <a:r>
              <a:rPr b="0" lang="en-US" sz="2400" spc="-1" strike="noStrike">
                <a:solidFill>
                  <a:srgbClr val="000000"/>
                </a:solidFill>
                <a:uFill>
                  <a:solidFill>
                    <a:srgbClr val="ffffff"/>
                  </a:solidFill>
                </a:uFill>
                <a:latin typeface="Source Sans Pro"/>
              </a:rPr>
              <a:t>Click to edit the notes format</a:t>
            </a:r>
            <a:endParaRPr b="0" lang="en-US" sz="2400" spc="-1" strike="noStrike">
              <a:solidFill>
                <a:srgbClr val="000000"/>
              </a:solidFill>
              <a:uFill>
                <a:solidFill>
                  <a:srgbClr val="ffffff"/>
                </a:solidFill>
              </a:uFill>
              <a:latin typeface="Source Sans Pro"/>
            </a:endParaRPr>
          </a:p>
        </p:txBody>
      </p:sp>
      <p:sp>
        <p:nvSpPr>
          <p:cNvPr id="160" name="PlaceHolder 2"/>
          <p:cNvSpPr>
            <a:spLocks noGrp="1"/>
          </p:cNvSpPr>
          <p:nvPr>
            <p:ph type="hdr"/>
          </p:nvPr>
        </p:nvSpPr>
        <p:spPr>
          <a:xfrm>
            <a:off x="0" y="0"/>
            <a:ext cx="2976120" cy="456840"/>
          </a:xfrm>
          <a:prstGeom prst="rect">
            <a:avLst/>
          </a:prstGeom>
        </p:spPr>
        <p:txBody>
          <a:bodyPr lIns="0" rIns="0" tIns="0" bIns="0"/>
          <a:p>
            <a:r>
              <a:rPr b="1" lang="en-US" sz="1400" spc="-1" strike="noStrike">
                <a:solidFill>
                  <a:srgbClr val="ffffff"/>
                </a:solidFill>
                <a:uFill>
                  <a:solidFill>
                    <a:srgbClr val="ffffff"/>
                  </a:solidFill>
                </a:uFill>
                <a:latin typeface="Source Sans Pro Black"/>
              </a:rPr>
              <a:t> </a:t>
            </a:r>
            <a:endParaRPr b="1" lang="en-US" sz="1400" spc="-1" strike="noStrike">
              <a:solidFill>
                <a:srgbClr val="ffffff"/>
              </a:solidFill>
              <a:uFill>
                <a:solidFill>
                  <a:srgbClr val="ffffff"/>
                </a:solidFill>
              </a:uFill>
              <a:latin typeface="Source Sans Pro Black"/>
            </a:endParaRPr>
          </a:p>
        </p:txBody>
      </p:sp>
      <p:sp>
        <p:nvSpPr>
          <p:cNvPr id="161" name="PlaceHolder 3"/>
          <p:cNvSpPr>
            <a:spLocks noGrp="1"/>
          </p:cNvSpPr>
          <p:nvPr>
            <p:ph type="dt"/>
          </p:nvPr>
        </p:nvSpPr>
        <p:spPr>
          <a:xfrm>
            <a:off x="3881520" y="0"/>
            <a:ext cx="2976120" cy="456840"/>
          </a:xfrm>
          <a:prstGeom prst="rect">
            <a:avLst/>
          </a:prstGeom>
        </p:spPr>
        <p:txBody>
          <a:bodyPr lIns="0" rIns="0" tIns="0" bIns="0"/>
          <a:p>
            <a:pPr algn="r"/>
            <a:r>
              <a:rPr b="1" lang="en-US" sz="1400" spc="-1" strike="noStrike">
                <a:solidFill>
                  <a:srgbClr val="ffffff"/>
                </a:solidFill>
                <a:uFill>
                  <a:solidFill>
                    <a:srgbClr val="ffffff"/>
                  </a:solidFill>
                </a:uFill>
                <a:latin typeface="Source Sans Pro Black"/>
              </a:rPr>
              <a:t> </a:t>
            </a:r>
            <a:endParaRPr b="1" lang="en-US" sz="1400" spc="-1" strike="noStrike">
              <a:solidFill>
                <a:srgbClr val="ffffff"/>
              </a:solidFill>
              <a:uFill>
                <a:solidFill>
                  <a:srgbClr val="ffffff"/>
                </a:solidFill>
              </a:uFill>
              <a:latin typeface="Source Sans Pro Black"/>
            </a:endParaRPr>
          </a:p>
        </p:txBody>
      </p:sp>
      <p:sp>
        <p:nvSpPr>
          <p:cNvPr id="162" name="PlaceHolder 4"/>
          <p:cNvSpPr>
            <a:spLocks noGrp="1"/>
          </p:cNvSpPr>
          <p:nvPr>
            <p:ph type="ftr"/>
          </p:nvPr>
        </p:nvSpPr>
        <p:spPr>
          <a:xfrm>
            <a:off x="0" y="8686800"/>
            <a:ext cx="2976120" cy="456840"/>
          </a:xfrm>
          <a:prstGeom prst="rect">
            <a:avLst/>
          </a:prstGeom>
        </p:spPr>
        <p:txBody>
          <a:bodyPr lIns="0" rIns="0" tIns="0" bIns="0" anchor="b"/>
          <a:p>
            <a:r>
              <a:rPr b="1" lang="en-US" sz="1400" spc="-1" strike="noStrike">
                <a:solidFill>
                  <a:srgbClr val="ffffff"/>
                </a:solidFill>
                <a:uFill>
                  <a:solidFill>
                    <a:srgbClr val="ffffff"/>
                  </a:solidFill>
                </a:uFill>
                <a:latin typeface="Source Sans Pro Black"/>
              </a:rPr>
              <a:t> </a:t>
            </a:r>
            <a:endParaRPr b="1" lang="en-US" sz="1400" spc="-1" strike="noStrike">
              <a:solidFill>
                <a:srgbClr val="ffffff"/>
              </a:solidFill>
              <a:uFill>
                <a:solidFill>
                  <a:srgbClr val="ffffff"/>
                </a:solidFill>
              </a:uFill>
              <a:latin typeface="Source Sans Pro Black"/>
            </a:endParaRPr>
          </a:p>
        </p:txBody>
      </p:sp>
      <p:sp>
        <p:nvSpPr>
          <p:cNvPr id="163" name="PlaceHolder 5"/>
          <p:cNvSpPr>
            <a:spLocks noGrp="1"/>
          </p:cNvSpPr>
          <p:nvPr>
            <p:ph type="sldNum"/>
          </p:nvPr>
        </p:nvSpPr>
        <p:spPr>
          <a:xfrm>
            <a:off x="3881520" y="8686800"/>
            <a:ext cx="2976120" cy="456840"/>
          </a:xfrm>
          <a:prstGeom prst="rect">
            <a:avLst/>
          </a:prstGeom>
        </p:spPr>
        <p:txBody>
          <a:bodyPr lIns="0" rIns="0" tIns="0" bIns="0" anchor="b"/>
          <a:p>
            <a:pPr algn="r"/>
            <a:fld id="{2A21600C-BED1-4477-B43C-C528A5870C14}" type="slidenum">
              <a:rPr b="1" lang="en-US" sz="1400" spc="-1" strike="noStrike">
                <a:solidFill>
                  <a:srgbClr val="ffffff"/>
                </a:solidFill>
                <a:uFill>
                  <a:solidFill>
                    <a:srgbClr val="ffffff"/>
                  </a:solidFill>
                </a:uFill>
                <a:latin typeface="Source Sans Pro Black"/>
              </a:rPr>
              <a:t>1</a:t>
            </a:fld>
            <a:endParaRPr b="1" lang="en-US" sz="1400" spc="-1" strike="noStrike">
              <a:solidFill>
                <a:srgbClr val="ffffff"/>
              </a:solidFill>
              <a:uFill>
                <a:solidFill>
                  <a:srgbClr val="ffffff"/>
                </a:solidFill>
              </a:uFill>
              <a:latin typeface="Source Sans Pro Black"/>
            </a:endParaRPr>
          </a:p>
        </p:txBody>
      </p:sp>
    </p:spTree>
  </p:cSld>
  <p:clrMap bg1="lt1" bg2="lt2" tx1="dk1" tx2="dk2" accent1="accent1" accent2="accent2" accent3="accent3" accent4="accent4" accent5="accent5" accent6="accent6" hlink="hlink" folHlink="folHlink"/>
</p:notesMaster>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body"/>
          </p:nvPr>
        </p:nvSpPr>
        <p:spPr>
          <a:xfrm>
            <a:off x="685800" y="4343400"/>
            <a:ext cx="5486040" cy="4114440"/>
          </a:xfrm>
          <a:prstGeom prst="rect">
            <a:avLst/>
          </a:prstGeom>
        </p:spPr>
        <p:txBody>
          <a:bodyPr/>
          <a:p>
            <a:endParaRPr b="0" lang="en-US" sz="2000" spc="-1" strike="noStrike">
              <a:solidFill>
                <a:srgbClr val="000000"/>
              </a:solidFill>
              <a:uFill>
                <a:solidFill>
                  <a:srgbClr val="ffffff"/>
                </a:solidFill>
              </a:uFill>
              <a:latin typeface="Arial"/>
            </a:endParaRPr>
          </a:p>
        </p:txBody>
      </p:sp>
      <p:sp>
        <p:nvSpPr>
          <p:cNvPr id="368" name="TextShape 2"/>
          <p:cNvSpPr txBox="1"/>
          <p:nvPr/>
        </p:nvSpPr>
        <p:spPr>
          <a:xfrm>
            <a:off x="3884760" y="8685360"/>
            <a:ext cx="2971440" cy="456840"/>
          </a:xfrm>
          <a:prstGeom prst="rect">
            <a:avLst/>
          </a:prstGeom>
          <a:noFill/>
          <a:ln>
            <a:noFill/>
          </a:ln>
        </p:spPr>
        <p:txBody>
          <a:bodyPr anchor="b"/>
          <a:p>
            <a:pPr algn="r">
              <a:lnSpc>
                <a:spcPct val="100000"/>
              </a:lnSpc>
            </a:pPr>
            <a:fld id="{0F7F10C8-FD3C-4E61-AAA4-02557C8E64CE}" type="slidenum">
              <a:rPr b="0" lang="en-US" sz="1200" spc="-1" strike="noStrike">
                <a:solidFill>
                  <a:srgbClr val="000000"/>
                </a:solidFill>
                <a:uFill>
                  <a:solidFill>
                    <a:srgbClr val="ffffff"/>
                  </a:solidFill>
                </a:uFill>
                <a:latin typeface="+mn-lt"/>
                <a:ea typeface="+mn-ea"/>
              </a:rPr>
              <a:t>1</a:t>
            </a:fld>
            <a:endParaRPr b="0" lang="en-US" sz="12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711080"/>
            <a:ext cx="822924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27240"/>
            <a:ext cx="822924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711080"/>
            <a:ext cx="822924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711080"/>
            <a:ext cx="822924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1913040" y="1710720"/>
            <a:ext cx="5317200" cy="4242600"/>
          </a:xfrm>
          <a:prstGeom prst="rect">
            <a:avLst/>
          </a:prstGeom>
          <a:ln>
            <a:noFill/>
          </a:ln>
        </p:spPr>
      </p:pic>
      <p:pic>
        <p:nvPicPr>
          <p:cNvPr id="38" name="" descr=""/>
          <p:cNvPicPr/>
          <p:nvPr/>
        </p:nvPicPr>
        <p:blipFill>
          <a:blip r:embed="rId3"/>
          <a:stretch/>
        </p:blipFill>
        <p:spPr>
          <a:xfrm>
            <a:off x="1913040" y="1710720"/>
            <a:ext cx="5317200" cy="42426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45" name="PlaceHolder 2"/>
          <p:cNvSpPr>
            <a:spLocks noGrp="1"/>
          </p:cNvSpPr>
          <p:nvPr>
            <p:ph type="subTitle"/>
          </p:nvPr>
        </p:nvSpPr>
        <p:spPr>
          <a:xfrm>
            <a:off x="457200" y="1711080"/>
            <a:ext cx="8229240" cy="42426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47" name="PlaceHolder 2"/>
          <p:cNvSpPr>
            <a:spLocks noGrp="1"/>
          </p:cNvSpPr>
          <p:nvPr>
            <p:ph type="body"/>
          </p:nvPr>
        </p:nvSpPr>
        <p:spPr>
          <a:xfrm>
            <a:off x="457200" y="1711080"/>
            <a:ext cx="822924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92320"/>
            <a:ext cx="8229240" cy="56516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54" name="PlaceHolder 2"/>
          <p:cNvSpPr>
            <a:spLocks noGrp="1"/>
          </p:cNvSpPr>
          <p:nvPr>
            <p:ph type="body"/>
          </p:nvPr>
        </p:nvSpPr>
        <p:spPr>
          <a:xfrm>
            <a:off x="45720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711080"/>
            <a:ext cx="8229240" cy="42426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62" name="PlaceHolder 2"/>
          <p:cNvSpPr>
            <a:spLocks noGrp="1"/>
          </p:cNvSpPr>
          <p:nvPr>
            <p:ph type="body"/>
          </p:nvPr>
        </p:nvSpPr>
        <p:spPr>
          <a:xfrm>
            <a:off x="45720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927240"/>
            <a:ext cx="822924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711080"/>
            <a:ext cx="822924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927240"/>
            <a:ext cx="822924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74" name="PlaceHolder 2"/>
          <p:cNvSpPr>
            <a:spLocks noGrp="1"/>
          </p:cNvSpPr>
          <p:nvPr>
            <p:ph type="body"/>
          </p:nvPr>
        </p:nvSpPr>
        <p:spPr>
          <a:xfrm>
            <a:off x="457200" y="1711080"/>
            <a:ext cx="822924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1711080"/>
            <a:ext cx="822924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pic>
        <p:nvPicPr>
          <p:cNvPr id="76" name="" descr=""/>
          <p:cNvPicPr/>
          <p:nvPr/>
        </p:nvPicPr>
        <p:blipFill>
          <a:blip r:embed="rId2"/>
          <a:stretch/>
        </p:blipFill>
        <p:spPr>
          <a:xfrm>
            <a:off x="1913040" y="1710720"/>
            <a:ext cx="5317200" cy="4242600"/>
          </a:xfrm>
          <a:prstGeom prst="rect">
            <a:avLst/>
          </a:prstGeom>
          <a:ln>
            <a:noFill/>
          </a:ln>
        </p:spPr>
      </p:pic>
      <p:pic>
        <p:nvPicPr>
          <p:cNvPr id="77" name="" descr=""/>
          <p:cNvPicPr/>
          <p:nvPr/>
        </p:nvPicPr>
        <p:blipFill>
          <a:blip r:embed="rId3"/>
          <a:stretch/>
        </p:blipFill>
        <p:spPr>
          <a:xfrm>
            <a:off x="1913040" y="1710720"/>
            <a:ext cx="5317200" cy="424260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84" name="PlaceHolder 2"/>
          <p:cNvSpPr>
            <a:spLocks noGrp="1"/>
          </p:cNvSpPr>
          <p:nvPr>
            <p:ph type="subTitle"/>
          </p:nvPr>
        </p:nvSpPr>
        <p:spPr>
          <a:xfrm>
            <a:off x="457200" y="1711080"/>
            <a:ext cx="8229240" cy="42426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86" name="PlaceHolder 2"/>
          <p:cNvSpPr>
            <a:spLocks noGrp="1"/>
          </p:cNvSpPr>
          <p:nvPr>
            <p:ph type="body"/>
          </p:nvPr>
        </p:nvSpPr>
        <p:spPr>
          <a:xfrm>
            <a:off x="457200" y="1711080"/>
            <a:ext cx="822924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88" name="PlaceHolder 2"/>
          <p:cNvSpPr>
            <a:spLocks noGrp="1"/>
          </p:cNvSpPr>
          <p:nvPr>
            <p:ph type="body"/>
          </p:nvPr>
        </p:nvSpPr>
        <p:spPr>
          <a:xfrm>
            <a:off x="45720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89" name="PlaceHolder 3"/>
          <p:cNvSpPr>
            <a:spLocks noGrp="1"/>
          </p:cNvSpPr>
          <p:nvPr>
            <p:ph type="body"/>
          </p:nvPr>
        </p:nvSpPr>
        <p:spPr>
          <a:xfrm>
            <a:off x="467424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711080"/>
            <a:ext cx="822924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92320"/>
            <a:ext cx="8229240" cy="56516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93" name="PlaceHolder 2"/>
          <p:cNvSpPr>
            <a:spLocks noGrp="1"/>
          </p:cNvSpPr>
          <p:nvPr>
            <p:ph type="body"/>
          </p:nvPr>
        </p:nvSpPr>
        <p:spPr>
          <a:xfrm>
            <a:off x="45720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94" name="PlaceHolder 3"/>
          <p:cNvSpPr>
            <a:spLocks noGrp="1"/>
          </p:cNvSpPr>
          <p:nvPr>
            <p:ph type="body"/>
          </p:nvPr>
        </p:nvSpPr>
        <p:spPr>
          <a:xfrm>
            <a:off x="45720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95" name="PlaceHolder 4"/>
          <p:cNvSpPr>
            <a:spLocks noGrp="1"/>
          </p:cNvSpPr>
          <p:nvPr>
            <p:ph type="body"/>
          </p:nvPr>
        </p:nvSpPr>
        <p:spPr>
          <a:xfrm>
            <a:off x="467424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97" name="PlaceHolder 2"/>
          <p:cNvSpPr>
            <a:spLocks noGrp="1"/>
          </p:cNvSpPr>
          <p:nvPr>
            <p:ph type="body"/>
          </p:nvPr>
        </p:nvSpPr>
        <p:spPr>
          <a:xfrm>
            <a:off x="45720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98" name="PlaceHolder 3"/>
          <p:cNvSpPr>
            <a:spLocks noGrp="1"/>
          </p:cNvSpPr>
          <p:nvPr>
            <p:ph type="body"/>
          </p:nvPr>
        </p:nvSpPr>
        <p:spPr>
          <a:xfrm>
            <a:off x="467424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99" name="PlaceHolder 4"/>
          <p:cNvSpPr>
            <a:spLocks noGrp="1"/>
          </p:cNvSpPr>
          <p:nvPr>
            <p:ph type="body"/>
          </p:nvPr>
        </p:nvSpPr>
        <p:spPr>
          <a:xfrm>
            <a:off x="467424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01" name="PlaceHolder 2"/>
          <p:cNvSpPr>
            <a:spLocks noGrp="1"/>
          </p:cNvSpPr>
          <p:nvPr>
            <p:ph type="body"/>
          </p:nvPr>
        </p:nvSpPr>
        <p:spPr>
          <a:xfrm>
            <a:off x="45720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02" name="PlaceHolder 3"/>
          <p:cNvSpPr>
            <a:spLocks noGrp="1"/>
          </p:cNvSpPr>
          <p:nvPr>
            <p:ph type="body"/>
          </p:nvPr>
        </p:nvSpPr>
        <p:spPr>
          <a:xfrm>
            <a:off x="467424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03" name="PlaceHolder 4"/>
          <p:cNvSpPr>
            <a:spLocks noGrp="1"/>
          </p:cNvSpPr>
          <p:nvPr>
            <p:ph type="body"/>
          </p:nvPr>
        </p:nvSpPr>
        <p:spPr>
          <a:xfrm>
            <a:off x="457200" y="3927240"/>
            <a:ext cx="822924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05" name="PlaceHolder 2"/>
          <p:cNvSpPr>
            <a:spLocks noGrp="1"/>
          </p:cNvSpPr>
          <p:nvPr>
            <p:ph type="body"/>
          </p:nvPr>
        </p:nvSpPr>
        <p:spPr>
          <a:xfrm>
            <a:off x="457200" y="1711080"/>
            <a:ext cx="822924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06" name="PlaceHolder 3"/>
          <p:cNvSpPr>
            <a:spLocks noGrp="1"/>
          </p:cNvSpPr>
          <p:nvPr>
            <p:ph type="body"/>
          </p:nvPr>
        </p:nvSpPr>
        <p:spPr>
          <a:xfrm>
            <a:off x="457200" y="3927240"/>
            <a:ext cx="822924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08" name="PlaceHolder 2"/>
          <p:cNvSpPr>
            <a:spLocks noGrp="1"/>
          </p:cNvSpPr>
          <p:nvPr>
            <p:ph type="body"/>
          </p:nvPr>
        </p:nvSpPr>
        <p:spPr>
          <a:xfrm>
            <a:off x="45720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09" name="PlaceHolder 3"/>
          <p:cNvSpPr>
            <a:spLocks noGrp="1"/>
          </p:cNvSpPr>
          <p:nvPr>
            <p:ph type="body"/>
          </p:nvPr>
        </p:nvSpPr>
        <p:spPr>
          <a:xfrm>
            <a:off x="467424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10" name="PlaceHolder 4"/>
          <p:cNvSpPr>
            <a:spLocks noGrp="1"/>
          </p:cNvSpPr>
          <p:nvPr>
            <p:ph type="body"/>
          </p:nvPr>
        </p:nvSpPr>
        <p:spPr>
          <a:xfrm>
            <a:off x="467424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11" name="PlaceHolder 5"/>
          <p:cNvSpPr>
            <a:spLocks noGrp="1"/>
          </p:cNvSpPr>
          <p:nvPr>
            <p:ph type="body"/>
          </p:nvPr>
        </p:nvSpPr>
        <p:spPr>
          <a:xfrm>
            <a:off x="45720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13" name="PlaceHolder 2"/>
          <p:cNvSpPr>
            <a:spLocks noGrp="1"/>
          </p:cNvSpPr>
          <p:nvPr>
            <p:ph type="body"/>
          </p:nvPr>
        </p:nvSpPr>
        <p:spPr>
          <a:xfrm>
            <a:off x="457200" y="1711080"/>
            <a:ext cx="822924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14" name="PlaceHolder 3"/>
          <p:cNvSpPr>
            <a:spLocks noGrp="1"/>
          </p:cNvSpPr>
          <p:nvPr>
            <p:ph type="body"/>
          </p:nvPr>
        </p:nvSpPr>
        <p:spPr>
          <a:xfrm>
            <a:off x="457200" y="1711080"/>
            <a:ext cx="822924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pic>
        <p:nvPicPr>
          <p:cNvPr id="115" name="" descr=""/>
          <p:cNvPicPr/>
          <p:nvPr/>
        </p:nvPicPr>
        <p:blipFill>
          <a:blip r:embed="rId2"/>
          <a:stretch/>
        </p:blipFill>
        <p:spPr>
          <a:xfrm>
            <a:off x="1913040" y="1710720"/>
            <a:ext cx="5317200" cy="4242600"/>
          </a:xfrm>
          <a:prstGeom prst="rect">
            <a:avLst/>
          </a:prstGeom>
          <a:ln>
            <a:noFill/>
          </a:ln>
        </p:spPr>
      </p:pic>
      <p:pic>
        <p:nvPicPr>
          <p:cNvPr id="116" name="" descr=""/>
          <p:cNvPicPr/>
          <p:nvPr/>
        </p:nvPicPr>
        <p:blipFill>
          <a:blip r:embed="rId3"/>
          <a:stretch/>
        </p:blipFill>
        <p:spPr>
          <a:xfrm>
            <a:off x="1913040" y="1710720"/>
            <a:ext cx="5317200" cy="424260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26" name="PlaceHolder 2"/>
          <p:cNvSpPr>
            <a:spLocks noGrp="1"/>
          </p:cNvSpPr>
          <p:nvPr>
            <p:ph type="subTitle"/>
          </p:nvPr>
        </p:nvSpPr>
        <p:spPr>
          <a:xfrm>
            <a:off x="457200" y="1711080"/>
            <a:ext cx="8229240" cy="42426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28" name="PlaceHolder 2"/>
          <p:cNvSpPr>
            <a:spLocks noGrp="1"/>
          </p:cNvSpPr>
          <p:nvPr>
            <p:ph type="body"/>
          </p:nvPr>
        </p:nvSpPr>
        <p:spPr>
          <a:xfrm>
            <a:off x="457200" y="1711080"/>
            <a:ext cx="822924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30" name="PlaceHolder 2"/>
          <p:cNvSpPr>
            <a:spLocks noGrp="1"/>
          </p:cNvSpPr>
          <p:nvPr>
            <p:ph type="body"/>
          </p:nvPr>
        </p:nvSpPr>
        <p:spPr>
          <a:xfrm>
            <a:off x="45720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31" name="PlaceHolder 3"/>
          <p:cNvSpPr>
            <a:spLocks noGrp="1"/>
          </p:cNvSpPr>
          <p:nvPr>
            <p:ph type="body"/>
          </p:nvPr>
        </p:nvSpPr>
        <p:spPr>
          <a:xfrm>
            <a:off x="467424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457200" y="292320"/>
            <a:ext cx="8229240" cy="56516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35" name="PlaceHolder 2"/>
          <p:cNvSpPr>
            <a:spLocks noGrp="1"/>
          </p:cNvSpPr>
          <p:nvPr>
            <p:ph type="body"/>
          </p:nvPr>
        </p:nvSpPr>
        <p:spPr>
          <a:xfrm>
            <a:off x="45720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36" name="PlaceHolder 3"/>
          <p:cNvSpPr>
            <a:spLocks noGrp="1"/>
          </p:cNvSpPr>
          <p:nvPr>
            <p:ph type="body"/>
          </p:nvPr>
        </p:nvSpPr>
        <p:spPr>
          <a:xfrm>
            <a:off x="45720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37" name="PlaceHolder 4"/>
          <p:cNvSpPr>
            <a:spLocks noGrp="1"/>
          </p:cNvSpPr>
          <p:nvPr>
            <p:ph type="body"/>
          </p:nvPr>
        </p:nvSpPr>
        <p:spPr>
          <a:xfrm>
            <a:off x="467424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39" name="PlaceHolder 2"/>
          <p:cNvSpPr>
            <a:spLocks noGrp="1"/>
          </p:cNvSpPr>
          <p:nvPr>
            <p:ph type="body"/>
          </p:nvPr>
        </p:nvSpPr>
        <p:spPr>
          <a:xfrm>
            <a:off x="45720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40" name="PlaceHolder 3"/>
          <p:cNvSpPr>
            <a:spLocks noGrp="1"/>
          </p:cNvSpPr>
          <p:nvPr>
            <p:ph type="body"/>
          </p:nvPr>
        </p:nvSpPr>
        <p:spPr>
          <a:xfrm>
            <a:off x="467424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41" name="PlaceHolder 4"/>
          <p:cNvSpPr>
            <a:spLocks noGrp="1"/>
          </p:cNvSpPr>
          <p:nvPr>
            <p:ph type="body"/>
          </p:nvPr>
        </p:nvSpPr>
        <p:spPr>
          <a:xfrm>
            <a:off x="467424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43" name="PlaceHolder 2"/>
          <p:cNvSpPr>
            <a:spLocks noGrp="1"/>
          </p:cNvSpPr>
          <p:nvPr>
            <p:ph type="body"/>
          </p:nvPr>
        </p:nvSpPr>
        <p:spPr>
          <a:xfrm>
            <a:off x="45720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44" name="PlaceHolder 3"/>
          <p:cNvSpPr>
            <a:spLocks noGrp="1"/>
          </p:cNvSpPr>
          <p:nvPr>
            <p:ph type="body"/>
          </p:nvPr>
        </p:nvSpPr>
        <p:spPr>
          <a:xfrm>
            <a:off x="467424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45" name="PlaceHolder 4"/>
          <p:cNvSpPr>
            <a:spLocks noGrp="1"/>
          </p:cNvSpPr>
          <p:nvPr>
            <p:ph type="body"/>
          </p:nvPr>
        </p:nvSpPr>
        <p:spPr>
          <a:xfrm>
            <a:off x="457200" y="3927240"/>
            <a:ext cx="822924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47" name="PlaceHolder 2"/>
          <p:cNvSpPr>
            <a:spLocks noGrp="1"/>
          </p:cNvSpPr>
          <p:nvPr>
            <p:ph type="body"/>
          </p:nvPr>
        </p:nvSpPr>
        <p:spPr>
          <a:xfrm>
            <a:off x="457200" y="1711080"/>
            <a:ext cx="822924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48" name="PlaceHolder 3"/>
          <p:cNvSpPr>
            <a:spLocks noGrp="1"/>
          </p:cNvSpPr>
          <p:nvPr>
            <p:ph type="body"/>
          </p:nvPr>
        </p:nvSpPr>
        <p:spPr>
          <a:xfrm>
            <a:off x="457200" y="3927240"/>
            <a:ext cx="822924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50" name="PlaceHolder 2"/>
          <p:cNvSpPr>
            <a:spLocks noGrp="1"/>
          </p:cNvSpPr>
          <p:nvPr>
            <p:ph type="body"/>
          </p:nvPr>
        </p:nvSpPr>
        <p:spPr>
          <a:xfrm>
            <a:off x="45720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51" name="PlaceHolder 3"/>
          <p:cNvSpPr>
            <a:spLocks noGrp="1"/>
          </p:cNvSpPr>
          <p:nvPr>
            <p:ph type="body"/>
          </p:nvPr>
        </p:nvSpPr>
        <p:spPr>
          <a:xfrm>
            <a:off x="467424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52" name="PlaceHolder 4"/>
          <p:cNvSpPr>
            <a:spLocks noGrp="1"/>
          </p:cNvSpPr>
          <p:nvPr>
            <p:ph type="body"/>
          </p:nvPr>
        </p:nvSpPr>
        <p:spPr>
          <a:xfrm>
            <a:off x="467424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53" name="PlaceHolder 5"/>
          <p:cNvSpPr>
            <a:spLocks noGrp="1"/>
          </p:cNvSpPr>
          <p:nvPr>
            <p:ph type="body"/>
          </p:nvPr>
        </p:nvSpPr>
        <p:spPr>
          <a:xfrm>
            <a:off x="45720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55" name="PlaceHolder 2"/>
          <p:cNvSpPr>
            <a:spLocks noGrp="1"/>
          </p:cNvSpPr>
          <p:nvPr>
            <p:ph type="body"/>
          </p:nvPr>
        </p:nvSpPr>
        <p:spPr>
          <a:xfrm>
            <a:off x="457200" y="1711080"/>
            <a:ext cx="822924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56" name="PlaceHolder 3"/>
          <p:cNvSpPr>
            <a:spLocks noGrp="1"/>
          </p:cNvSpPr>
          <p:nvPr>
            <p:ph type="body"/>
          </p:nvPr>
        </p:nvSpPr>
        <p:spPr>
          <a:xfrm>
            <a:off x="457200" y="1711080"/>
            <a:ext cx="822924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pic>
        <p:nvPicPr>
          <p:cNvPr id="157" name="" descr=""/>
          <p:cNvPicPr/>
          <p:nvPr/>
        </p:nvPicPr>
        <p:blipFill>
          <a:blip r:embed="rId2"/>
          <a:stretch/>
        </p:blipFill>
        <p:spPr>
          <a:xfrm>
            <a:off x="1913040" y="1710720"/>
            <a:ext cx="5317200" cy="4242600"/>
          </a:xfrm>
          <a:prstGeom prst="rect">
            <a:avLst/>
          </a:prstGeom>
          <a:ln>
            <a:noFill/>
          </a:ln>
        </p:spPr>
      </p:pic>
      <p:pic>
        <p:nvPicPr>
          <p:cNvPr id="158" name="" descr=""/>
          <p:cNvPicPr/>
          <p:nvPr/>
        </p:nvPicPr>
        <p:blipFill>
          <a:blip r:embed="rId3"/>
          <a:stretch/>
        </p:blipFill>
        <p:spPr>
          <a:xfrm>
            <a:off x="1913040" y="1710720"/>
            <a:ext cx="5317200" cy="424260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92320"/>
            <a:ext cx="8229240" cy="56516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711080"/>
            <a:ext cx="4015800" cy="424260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2724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92320"/>
            <a:ext cx="8229240" cy="1218960"/>
          </a:xfrm>
          <a:prstGeom prst="rect">
            <a:avLst/>
          </a:prstGeom>
        </p:spPr>
        <p:txBody>
          <a:bodyPr lIns="0" rIns="0" tIns="0" bIns="0" anchor="ctr"/>
          <a:p>
            <a:endParaRPr b="0" lang="en-US" sz="192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711080"/>
            <a:ext cx="401580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27240"/>
            <a:ext cx="8229240" cy="2023560"/>
          </a:xfrm>
          <a:prstGeom prst="rect">
            <a:avLst/>
          </a:prstGeom>
        </p:spPr>
        <p:txBody>
          <a:bodyPr lIns="0" rIns="0" tIns="0" bIns="0"/>
          <a:p>
            <a:endParaRPr b="0" lang="en-US" sz="3409"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271960"/>
            <a:ext cx="7772040" cy="1567440"/>
          </a:xfrm>
          <a:prstGeom prst="rect">
            <a:avLst/>
          </a:prstGeom>
        </p:spPr>
        <p:txBody>
          <a:bodyPr anchor="ctr"/>
          <a:p>
            <a:pPr algn="ctr">
              <a:lnSpc>
                <a:spcPct val="100000"/>
              </a:lnSpc>
            </a:pPr>
            <a:r>
              <a:rPr b="0" lang="en-US" sz="4400" spc="-1" strike="noStrike">
                <a:solidFill>
                  <a:srgbClr val="000000"/>
                </a:solidFill>
                <a:uFill>
                  <a:solidFill>
                    <a:srgbClr val="ffffff"/>
                  </a:solidFill>
                </a:uFill>
                <a:latin typeface="Calibri"/>
              </a:rPr>
              <a:t>Cl</a:t>
            </a:r>
            <a:r>
              <a:rPr b="0" lang="en-US" sz="4400" spc="-1" strike="noStrike">
                <a:solidFill>
                  <a:srgbClr val="000000"/>
                </a:solidFill>
                <a:uFill>
                  <a:solidFill>
                    <a:srgbClr val="ffffff"/>
                  </a:solidFill>
                </a:uFill>
                <a:latin typeface="Calibri"/>
              </a:rPr>
              <a:t>ic</a:t>
            </a:r>
            <a:r>
              <a:rPr b="0" lang="en-US" sz="4400" spc="-1" strike="noStrike">
                <a:solidFill>
                  <a:srgbClr val="000000"/>
                </a:solidFill>
                <a:uFill>
                  <a:solidFill>
                    <a:srgbClr val="ffffff"/>
                  </a:solidFill>
                </a:uFill>
                <a:latin typeface="Calibri"/>
              </a:rPr>
              <a:t>k </a:t>
            </a:r>
            <a:r>
              <a:rPr b="0" lang="en-US" sz="4400" spc="-1" strike="noStrike">
                <a:solidFill>
                  <a:srgbClr val="000000"/>
                </a:solidFill>
                <a:uFill>
                  <a:solidFill>
                    <a:srgbClr val="ffffff"/>
                  </a:solidFill>
                </a:uFill>
                <a:latin typeface="Calibri"/>
              </a:rPr>
              <a:t>to </a:t>
            </a:r>
            <a:r>
              <a:rPr b="0" lang="en-US" sz="4400" spc="-1" strike="noStrike">
                <a:solidFill>
                  <a:srgbClr val="000000"/>
                </a:solidFill>
                <a:uFill>
                  <a:solidFill>
                    <a:srgbClr val="ffffff"/>
                  </a:solidFill>
                </a:uFill>
                <a:latin typeface="Calibri"/>
              </a:rPr>
              <a:t>e</a:t>
            </a:r>
            <a:r>
              <a:rPr b="0" lang="en-US" sz="4400" spc="-1" strike="noStrike">
                <a:solidFill>
                  <a:srgbClr val="000000"/>
                </a:solidFill>
                <a:uFill>
                  <a:solidFill>
                    <a:srgbClr val="ffffff"/>
                  </a:solidFill>
                </a:uFill>
                <a:latin typeface="Calibri"/>
              </a:rPr>
              <a:t>di</a:t>
            </a:r>
            <a:r>
              <a:rPr b="0" lang="en-US" sz="4400" spc="-1" strike="noStrike">
                <a:solidFill>
                  <a:srgbClr val="000000"/>
                </a:solidFill>
                <a:uFill>
                  <a:solidFill>
                    <a:srgbClr val="ffffff"/>
                  </a:solidFill>
                </a:uFill>
                <a:latin typeface="Calibri"/>
              </a:rPr>
              <a:t>t </a:t>
            </a:r>
            <a:r>
              <a:rPr b="0" lang="en-US" sz="4400" spc="-1" strike="noStrike">
                <a:solidFill>
                  <a:srgbClr val="000000"/>
                </a:solidFill>
                <a:uFill>
                  <a:solidFill>
                    <a:srgbClr val="ffffff"/>
                  </a:solidFill>
                </a:uFill>
                <a:latin typeface="Calibri"/>
              </a:rPr>
              <a:t>M</a:t>
            </a:r>
            <a:r>
              <a:rPr b="0" lang="en-US" sz="4400" spc="-1" strike="noStrike">
                <a:solidFill>
                  <a:srgbClr val="000000"/>
                </a:solidFill>
                <a:uFill>
                  <a:solidFill>
                    <a:srgbClr val="ffffff"/>
                  </a:solidFill>
                </a:uFill>
                <a:latin typeface="Calibri"/>
              </a:rPr>
              <a:t>a</a:t>
            </a:r>
            <a:r>
              <a:rPr b="0" lang="en-US" sz="4400" spc="-1" strike="noStrike">
                <a:solidFill>
                  <a:srgbClr val="000000"/>
                </a:solidFill>
                <a:uFill>
                  <a:solidFill>
                    <a:srgbClr val="ffffff"/>
                  </a:solidFill>
                </a:uFill>
                <a:latin typeface="Calibri"/>
              </a:rPr>
              <a:t>st</a:t>
            </a:r>
            <a:r>
              <a:rPr b="0" lang="en-US" sz="4400" spc="-1" strike="noStrike">
                <a:solidFill>
                  <a:srgbClr val="000000"/>
                </a:solidFill>
                <a:uFill>
                  <a:solidFill>
                    <a:srgbClr val="ffffff"/>
                  </a:solidFill>
                </a:uFill>
                <a:latin typeface="Calibri"/>
              </a:rPr>
              <a:t>e</a:t>
            </a:r>
            <a:r>
              <a:rPr b="0" lang="en-US" sz="4400" spc="-1" strike="noStrike">
                <a:solidFill>
                  <a:srgbClr val="000000"/>
                </a:solidFill>
                <a:uFill>
                  <a:solidFill>
                    <a:srgbClr val="ffffff"/>
                  </a:solidFill>
                </a:uFill>
                <a:latin typeface="Calibri"/>
              </a:rPr>
              <a:t>r </a:t>
            </a:r>
            <a:r>
              <a:rPr b="0" lang="en-US" sz="4400" spc="-1" strike="noStrike">
                <a:solidFill>
                  <a:srgbClr val="000000"/>
                </a:solidFill>
                <a:uFill>
                  <a:solidFill>
                    <a:srgbClr val="ffffff"/>
                  </a:solidFill>
                </a:uFill>
                <a:latin typeface="Calibri"/>
              </a:rPr>
              <a:t>ti</a:t>
            </a:r>
            <a:r>
              <a:rPr b="0" lang="en-US" sz="4400" spc="-1" strike="noStrike">
                <a:solidFill>
                  <a:srgbClr val="000000"/>
                </a:solidFill>
                <a:uFill>
                  <a:solidFill>
                    <a:srgbClr val="ffffff"/>
                  </a:solidFill>
                </a:uFill>
                <a:latin typeface="Calibri"/>
              </a:rPr>
              <a:t>tl</a:t>
            </a:r>
            <a:r>
              <a:rPr b="0" lang="en-US" sz="4400" spc="-1" strike="noStrike">
                <a:solidFill>
                  <a:srgbClr val="000000"/>
                </a:solidFill>
                <a:uFill>
                  <a:solidFill>
                    <a:srgbClr val="ffffff"/>
                  </a:solidFill>
                </a:uFill>
                <a:latin typeface="Calibri"/>
              </a:rPr>
              <a:t>e </a:t>
            </a:r>
            <a:r>
              <a:rPr b="0" lang="en-US" sz="4400" spc="-1" strike="noStrike">
                <a:solidFill>
                  <a:srgbClr val="000000"/>
                </a:solidFill>
                <a:uFill>
                  <a:solidFill>
                    <a:srgbClr val="ffffff"/>
                  </a:solidFill>
                </a:uFill>
                <a:latin typeface="Calibri"/>
              </a:rPr>
              <a:t>st</a:t>
            </a:r>
            <a:r>
              <a:rPr b="0" lang="en-US" sz="4400" spc="-1" strike="noStrike">
                <a:solidFill>
                  <a:srgbClr val="000000"/>
                </a:solidFill>
                <a:uFill>
                  <a:solidFill>
                    <a:srgbClr val="ffffff"/>
                  </a:solidFill>
                </a:uFill>
                <a:latin typeface="Calibri"/>
              </a:rPr>
              <a:t>yl</a:t>
            </a:r>
            <a:r>
              <a:rPr b="0" lang="en-US" sz="4400" spc="-1" strike="noStrike">
                <a:solidFill>
                  <a:srgbClr val="000000"/>
                </a:solidFill>
                <a:uFill>
                  <a:solidFill>
                    <a:srgbClr val="ffffff"/>
                  </a:solidFill>
                </a:uFill>
                <a:latin typeface="Calibri"/>
              </a:rPr>
              <a:t>e</a:t>
            </a:r>
            <a:endParaRPr b="0" lang="en-US" sz="192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457200" y="6779880"/>
            <a:ext cx="2133360" cy="389160"/>
          </a:xfrm>
          <a:prstGeom prst="rect">
            <a:avLst/>
          </a:prstGeom>
        </p:spPr>
        <p:txBody>
          <a:bodyPr anchor="ctr"/>
          <a:p>
            <a:pPr>
              <a:lnSpc>
                <a:spcPct val="100000"/>
              </a:lnSpc>
            </a:pPr>
            <a:r>
              <a:rPr b="0" lang="en-US" sz="1200" spc="-1" strike="noStrike">
                <a:solidFill>
                  <a:srgbClr val="8b8b8b"/>
                </a:solidFill>
                <a:uFill>
                  <a:solidFill>
                    <a:srgbClr val="ffffff"/>
                  </a:solidFill>
                </a:uFill>
                <a:latin typeface="Calibri"/>
              </a:rPr>
              <a:t>3/10/17</a:t>
            </a:r>
            <a:endParaRPr b="0" lang="en-US" sz="12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779880"/>
            <a:ext cx="2895120" cy="389160"/>
          </a:xfrm>
          <a:prstGeom prst="rect">
            <a:avLst/>
          </a:prstGeom>
        </p:spPr>
        <p:txBody>
          <a:bodyPr anchor="ctr"/>
          <a:p>
            <a:endParaRPr b="0" lang="en-US"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779880"/>
            <a:ext cx="2133360" cy="389160"/>
          </a:xfrm>
          <a:prstGeom prst="rect">
            <a:avLst/>
          </a:prstGeom>
        </p:spPr>
        <p:txBody>
          <a:bodyPr anchor="ctr"/>
          <a:p>
            <a:pPr algn="r">
              <a:lnSpc>
                <a:spcPct val="100000"/>
              </a:lnSpc>
            </a:pPr>
            <a:fld id="{2FB5F088-DA3A-4157-A4DB-EA3FEF22F24E}" type="slidenum">
              <a:rPr b="0" lang="en-US" sz="1200" spc="-1" strike="noStrike">
                <a:solidFill>
                  <a:srgbClr val="8b8b8b"/>
                </a:solidFill>
                <a:uFill>
                  <a:solidFill>
                    <a:srgbClr val="ffffff"/>
                  </a:solidFill>
                </a:uFill>
                <a:latin typeface="Calibri"/>
              </a:rPr>
              <a:t>&lt;number&gt;</a:t>
            </a:fld>
            <a:endParaRPr b="0" lang="en-US" sz="12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711080"/>
            <a:ext cx="8229240" cy="4242600"/>
          </a:xfrm>
          <a:prstGeom prst="rect">
            <a:avLst/>
          </a:prstGeom>
        </p:spPr>
        <p:txBody>
          <a:bodyPr lIns="0" rIns="0" tIns="0" bIns="0"/>
          <a:p>
            <a:pPr marL="432000" indent="-324000">
              <a:buClr>
                <a:srgbClr val="000000"/>
              </a:buClr>
              <a:buSzPct val="45000"/>
              <a:buFont typeface="Wingdings" charset="2"/>
              <a:buChar char=""/>
            </a:pPr>
            <a:r>
              <a:rPr b="0" lang="en-US" sz="3409" spc="-1" strike="noStrike">
                <a:solidFill>
                  <a:srgbClr val="000000"/>
                </a:solidFill>
                <a:uFill>
                  <a:solidFill>
                    <a:srgbClr val="ffffff"/>
                  </a:solidFill>
                </a:uFill>
                <a:latin typeface="Calibri"/>
              </a:rPr>
              <a:t>Click to edit the outline text format</a:t>
            </a:r>
            <a:endParaRPr b="0" lang="en-US" sz="3409"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560" spc="-1" strike="noStrike">
                <a:solidFill>
                  <a:srgbClr val="000000"/>
                </a:solidFill>
                <a:uFill>
                  <a:solidFill>
                    <a:srgbClr val="ffffff"/>
                  </a:solidFill>
                </a:uFill>
                <a:latin typeface="Calibri"/>
              </a:rPr>
              <a:t>Second Outline Level</a:t>
            </a:r>
            <a:endParaRPr b="0" lang="en-US" sz="256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2130" spc="-1" strike="noStrike">
                <a:solidFill>
                  <a:srgbClr val="000000"/>
                </a:solidFill>
                <a:uFill>
                  <a:solidFill>
                    <a:srgbClr val="ffffff"/>
                  </a:solidFill>
                </a:uFill>
                <a:latin typeface="Calibri"/>
              </a:rPr>
              <a:t>Third Outline Level</a:t>
            </a:r>
            <a:endParaRPr b="0" lang="en-US" sz="213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2130" spc="-1" strike="noStrike">
                <a:solidFill>
                  <a:srgbClr val="000000"/>
                </a:solidFill>
                <a:uFill>
                  <a:solidFill>
                    <a:srgbClr val="ffffff"/>
                  </a:solidFill>
                </a:uFill>
                <a:latin typeface="Calibri"/>
              </a:rPr>
              <a:t>Fourth Outline Level</a:t>
            </a:r>
            <a:endParaRPr b="0" lang="en-US" sz="213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130" spc="-1" strike="noStrike">
                <a:solidFill>
                  <a:srgbClr val="000000"/>
                </a:solidFill>
                <a:uFill>
                  <a:solidFill>
                    <a:srgbClr val="ffffff"/>
                  </a:solidFill>
                </a:uFill>
                <a:latin typeface="Calibri"/>
              </a:rPr>
              <a:t>Fifth Outline Level</a:t>
            </a:r>
            <a:endParaRPr b="0" lang="en-US" sz="213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130" spc="-1" strike="noStrike">
                <a:solidFill>
                  <a:srgbClr val="000000"/>
                </a:solidFill>
                <a:uFill>
                  <a:solidFill>
                    <a:srgbClr val="ffffff"/>
                  </a:solidFill>
                </a:uFill>
                <a:latin typeface="Calibri"/>
              </a:rPr>
              <a:t>Sixth Outline Level</a:t>
            </a:r>
            <a:endParaRPr b="0" lang="en-US" sz="213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en-US" sz="2130" spc="-1" strike="noStrike">
                <a:solidFill>
                  <a:srgbClr val="000000"/>
                </a:solidFill>
                <a:uFill>
                  <a:solidFill>
                    <a:srgbClr val="ffffff"/>
                  </a:solidFill>
                </a:uFill>
                <a:latin typeface="Calibri"/>
              </a:rPr>
              <a:t>Seventh Outline Level</a:t>
            </a:r>
            <a:endParaRPr b="0" lang="en-US" sz="213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92320"/>
            <a:ext cx="8229240" cy="1218960"/>
          </a:xfrm>
          <a:prstGeom prst="rect">
            <a:avLst/>
          </a:prstGeom>
        </p:spPr>
        <p:txBody>
          <a:bodyPr anchor="ctr"/>
          <a:p>
            <a:pPr algn="ctr">
              <a:lnSpc>
                <a:spcPct val="100000"/>
              </a:lnSpc>
            </a:pPr>
            <a:r>
              <a:rPr b="0" lang="en-US" sz="4400" spc="-1" strike="noStrike">
                <a:solidFill>
                  <a:srgbClr val="000000"/>
                </a:solidFill>
                <a:uFill>
                  <a:solidFill>
                    <a:srgbClr val="ffffff"/>
                  </a:solidFill>
                </a:uFill>
                <a:latin typeface="Calibri"/>
              </a:rPr>
              <a:t>Click to edit Master title style</a:t>
            </a:r>
            <a:endParaRPr b="0" lang="en-US" sz="1920" spc="-1" strike="noStrike">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706400"/>
            <a:ext cx="8229240" cy="4827240"/>
          </a:xfrm>
          <a:prstGeom prst="rect">
            <a:avLst/>
          </a:prstGeom>
        </p:spPr>
        <p:txBody>
          <a:bodyPr/>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Calibri"/>
              </a:rPr>
              <a:t>Click to edit the outline text format</a:t>
            </a:r>
            <a:endParaRPr b="0" lang="en-US" sz="3409"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3200" spc="-1" strike="noStrike">
                <a:solidFill>
                  <a:srgbClr val="000000"/>
                </a:solidFill>
                <a:uFill>
                  <a:solidFill>
                    <a:srgbClr val="ffffff"/>
                  </a:solidFill>
                </a:uFill>
                <a:latin typeface="Calibri"/>
              </a:rPr>
              <a:t>Second Outline Level</a:t>
            </a:r>
            <a:endParaRPr b="0" lang="en-US" sz="256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3200" spc="-1" strike="noStrike">
                <a:solidFill>
                  <a:srgbClr val="000000"/>
                </a:solidFill>
                <a:uFill>
                  <a:solidFill>
                    <a:srgbClr val="ffffff"/>
                  </a:solidFill>
                </a:uFill>
                <a:latin typeface="Calibri"/>
              </a:rPr>
              <a:t>Third Outline Level</a:t>
            </a:r>
            <a:endParaRPr b="0" lang="en-US" sz="213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3200" spc="-1" strike="noStrike">
                <a:solidFill>
                  <a:srgbClr val="000000"/>
                </a:solidFill>
                <a:uFill>
                  <a:solidFill>
                    <a:srgbClr val="ffffff"/>
                  </a:solidFill>
                </a:uFill>
                <a:latin typeface="Calibri"/>
              </a:rPr>
              <a:t>Fourth Outline Level</a:t>
            </a:r>
            <a:endParaRPr b="0" lang="en-US" sz="213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3200" spc="-1" strike="noStrike">
                <a:solidFill>
                  <a:srgbClr val="000000"/>
                </a:solidFill>
                <a:uFill>
                  <a:solidFill>
                    <a:srgbClr val="ffffff"/>
                  </a:solidFill>
                </a:uFill>
                <a:latin typeface="Calibri"/>
              </a:rPr>
              <a:t>Fifth Outline Level</a:t>
            </a:r>
            <a:endParaRPr b="0" lang="en-US" sz="213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3200" spc="-1" strike="noStrike">
                <a:solidFill>
                  <a:srgbClr val="000000"/>
                </a:solidFill>
                <a:uFill>
                  <a:solidFill>
                    <a:srgbClr val="ffffff"/>
                  </a:solidFill>
                </a:uFill>
                <a:latin typeface="Calibri"/>
              </a:rPr>
              <a:t>Sixth Outline Level</a:t>
            </a:r>
            <a:endParaRPr b="0" lang="en-US" sz="213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en-US" sz="3200" spc="-1" strike="noStrike">
                <a:solidFill>
                  <a:srgbClr val="000000"/>
                </a:solidFill>
                <a:uFill>
                  <a:solidFill>
                    <a:srgbClr val="ffffff"/>
                  </a:solidFill>
                </a:uFill>
                <a:latin typeface="Calibri"/>
              </a:rPr>
              <a:t>Seventh Outline LevelClick to edit Master text styles</a:t>
            </a:r>
            <a:endParaRPr b="0" lang="en-US" sz="2130" spc="-1" strike="noStrike">
              <a:solidFill>
                <a:srgbClr val="000000"/>
              </a:solidFill>
              <a:uFill>
                <a:solidFill>
                  <a:srgbClr val="ffffff"/>
                </a:solidFill>
              </a:uFill>
              <a:latin typeface="Calibri"/>
            </a:endParaRPr>
          </a:p>
          <a:p>
            <a:pPr lvl="7" marL="3456000" indent="-216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Second level</a:t>
            </a:r>
            <a:endParaRPr b="0" lang="en-US" sz="2130" spc="-1" strike="noStrike">
              <a:solidFill>
                <a:srgbClr val="000000"/>
              </a:solidFill>
              <a:uFill>
                <a:solidFill>
                  <a:srgbClr val="ffffff"/>
                </a:solidFill>
              </a:uFill>
              <a:latin typeface="Calibri"/>
            </a:endParaRPr>
          </a:p>
          <a:p>
            <a:pPr lvl="8" marL="3888000" indent="-216000">
              <a:buClr>
                <a:srgbClr val="000000"/>
              </a:buClr>
              <a:buSzPct val="45000"/>
              <a:buFont typeface="Wingdings" charset="2"/>
              <a:buChar char=""/>
            </a:pPr>
            <a:r>
              <a:rPr b="0" lang="en-US" sz="2400" spc="-1" strike="noStrike">
                <a:solidFill>
                  <a:srgbClr val="000000"/>
                </a:solidFill>
                <a:uFill>
                  <a:solidFill>
                    <a:srgbClr val="ffffff"/>
                  </a:solidFill>
                </a:uFill>
                <a:latin typeface="Calibri"/>
              </a:rPr>
              <a:t>Third level</a:t>
            </a:r>
            <a:endParaRPr b="0" lang="en-US" sz="2130" spc="-1" strike="noStrike">
              <a:solidFill>
                <a:srgbClr val="000000"/>
              </a:solidFill>
              <a:uFill>
                <a:solidFill>
                  <a:srgbClr val="ffffff"/>
                </a:solidFill>
              </a:uFill>
              <a:latin typeface="Calibri"/>
            </a:endParaRPr>
          </a:p>
          <a:p>
            <a:pPr lvl="9" marL="4320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Calibri"/>
              </a:rPr>
              <a:t>Fourth level</a:t>
            </a:r>
            <a:endParaRPr b="0" lang="en-US" sz="3409" spc="-1" strike="noStrike">
              <a:solidFill>
                <a:srgbClr val="000000"/>
              </a:solidFill>
              <a:uFill>
                <a:solidFill>
                  <a:srgbClr val="ffffff"/>
                </a:solidFill>
              </a:uFill>
              <a:latin typeface="Calibri"/>
            </a:endParaRPr>
          </a:p>
          <a:p>
            <a:pPr lvl="9" marL="4320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Calibri"/>
              </a:rPr>
              <a:t>Fifth level</a:t>
            </a:r>
            <a:endParaRPr b="0" lang="en-US" sz="3409" spc="-1" strike="noStrike">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779880"/>
            <a:ext cx="2133360" cy="389160"/>
          </a:xfrm>
          <a:prstGeom prst="rect">
            <a:avLst/>
          </a:prstGeom>
        </p:spPr>
        <p:txBody>
          <a:bodyPr anchor="ctr"/>
          <a:p>
            <a:pPr>
              <a:lnSpc>
                <a:spcPct val="100000"/>
              </a:lnSpc>
            </a:pPr>
            <a:r>
              <a:rPr b="0" lang="en-US" sz="1200" spc="-1" strike="noStrike">
                <a:solidFill>
                  <a:srgbClr val="8b8b8b"/>
                </a:solidFill>
                <a:uFill>
                  <a:solidFill>
                    <a:srgbClr val="ffffff"/>
                  </a:solidFill>
                </a:uFill>
                <a:latin typeface="Calibri"/>
              </a:rPr>
              <a:t>3/10/17</a:t>
            </a:r>
            <a:endParaRPr b="0" lang="en-US" sz="12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779880"/>
            <a:ext cx="2895120" cy="389160"/>
          </a:xfrm>
          <a:prstGeom prst="rect">
            <a:avLst/>
          </a:prstGeom>
        </p:spPr>
        <p:txBody>
          <a:bodyPr anchor="ctr"/>
          <a:p>
            <a:endParaRPr b="0" lang="en-US" sz="2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779880"/>
            <a:ext cx="2133360" cy="389160"/>
          </a:xfrm>
          <a:prstGeom prst="rect">
            <a:avLst/>
          </a:prstGeom>
        </p:spPr>
        <p:txBody>
          <a:bodyPr anchor="ctr"/>
          <a:p>
            <a:pPr algn="r">
              <a:lnSpc>
                <a:spcPct val="100000"/>
              </a:lnSpc>
            </a:pPr>
            <a:fld id="{D0543ECF-DE90-49DA-99B4-1BEDF684F905}" type="slidenum">
              <a:rPr b="0" lang="en-US" sz="1200" spc="-1" strike="noStrike">
                <a:solidFill>
                  <a:srgbClr val="8b8b8b"/>
                </a:solidFill>
                <a:uFill>
                  <a:solidFill>
                    <a:srgbClr val="ffffff"/>
                  </a:solidFill>
                </a:uFill>
                <a:latin typeface="Calibri"/>
              </a:rPr>
              <a:t>1</a:t>
            </a:fld>
            <a:endParaRPr b="0" lang="en-US" sz="12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92320"/>
            <a:ext cx="8229240" cy="1218960"/>
          </a:xfrm>
          <a:prstGeom prst="rect">
            <a:avLst/>
          </a:prstGeom>
        </p:spPr>
        <p:txBody>
          <a:bodyPr anchor="ctr"/>
          <a:p>
            <a:pPr algn="ctr">
              <a:lnSpc>
                <a:spcPct val="100000"/>
              </a:lnSpc>
            </a:pPr>
            <a:r>
              <a:rPr b="0" lang="en-US" sz="4400" spc="-1" strike="noStrike">
                <a:solidFill>
                  <a:srgbClr val="000000"/>
                </a:solidFill>
                <a:uFill>
                  <a:solidFill>
                    <a:srgbClr val="ffffff"/>
                  </a:solidFill>
                </a:uFill>
                <a:latin typeface="Calibri"/>
              </a:rPr>
              <a:t>Clic</a:t>
            </a:r>
            <a:r>
              <a:rPr b="0" lang="en-US" sz="4400" spc="-1" strike="noStrike">
                <a:solidFill>
                  <a:srgbClr val="000000"/>
                </a:solidFill>
                <a:uFill>
                  <a:solidFill>
                    <a:srgbClr val="ffffff"/>
                  </a:solidFill>
                </a:uFill>
                <a:latin typeface="Calibri"/>
              </a:rPr>
              <a:t>k to </a:t>
            </a:r>
            <a:r>
              <a:rPr b="0" lang="en-US" sz="4400" spc="-1" strike="noStrike">
                <a:solidFill>
                  <a:srgbClr val="000000"/>
                </a:solidFill>
                <a:uFill>
                  <a:solidFill>
                    <a:srgbClr val="ffffff"/>
                  </a:solidFill>
                </a:uFill>
                <a:latin typeface="Calibri"/>
              </a:rPr>
              <a:t>edit </a:t>
            </a:r>
            <a:r>
              <a:rPr b="0" lang="en-US" sz="4400" spc="-1" strike="noStrike">
                <a:solidFill>
                  <a:srgbClr val="000000"/>
                </a:solidFill>
                <a:uFill>
                  <a:solidFill>
                    <a:srgbClr val="ffffff"/>
                  </a:solidFill>
                </a:uFill>
                <a:latin typeface="Calibri"/>
              </a:rPr>
              <a:t>Ma</a:t>
            </a:r>
            <a:r>
              <a:rPr b="0" lang="en-US" sz="4400" spc="-1" strike="noStrike">
                <a:solidFill>
                  <a:srgbClr val="000000"/>
                </a:solidFill>
                <a:uFill>
                  <a:solidFill>
                    <a:srgbClr val="ffffff"/>
                  </a:solidFill>
                </a:uFill>
                <a:latin typeface="Calibri"/>
              </a:rPr>
              <a:t>ste</a:t>
            </a:r>
            <a:r>
              <a:rPr b="0" lang="en-US" sz="4400" spc="-1" strike="noStrike">
                <a:solidFill>
                  <a:srgbClr val="000000"/>
                </a:solidFill>
                <a:uFill>
                  <a:solidFill>
                    <a:srgbClr val="ffffff"/>
                  </a:solidFill>
                </a:uFill>
                <a:latin typeface="Calibri"/>
              </a:rPr>
              <a:t>r </a:t>
            </a:r>
            <a:r>
              <a:rPr b="0" lang="en-US" sz="4400" spc="-1" strike="noStrike">
                <a:solidFill>
                  <a:srgbClr val="000000"/>
                </a:solidFill>
                <a:uFill>
                  <a:solidFill>
                    <a:srgbClr val="ffffff"/>
                  </a:solidFill>
                </a:uFill>
                <a:latin typeface="Calibri"/>
              </a:rPr>
              <a:t>titl</a:t>
            </a:r>
            <a:r>
              <a:rPr b="0" lang="en-US" sz="4400" spc="-1" strike="noStrike">
                <a:solidFill>
                  <a:srgbClr val="000000"/>
                </a:solidFill>
                <a:uFill>
                  <a:solidFill>
                    <a:srgbClr val="ffffff"/>
                  </a:solidFill>
                </a:uFill>
                <a:latin typeface="Calibri"/>
              </a:rPr>
              <a:t>e </a:t>
            </a:r>
            <a:r>
              <a:rPr b="0" lang="en-US" sz="4400" spc="-1" strike="noStrike">
                <a:solidFill>
                  <a:srgbClr val="000000"/>
                </a:solidFill>
                <a:uFill>
                  <a:solidFill>
                    <a:srgbClr val="ffffff"/>
                  </a:solidFill>
                </a:uFill>
                <a:latin typeface="Calibri"/>
              </a:rPr>
              <a:t>styl</a:t>
            </a:r>
            <a:r>
              <a:rPr b="0" lang="en-US" sz="4400" spc="-1" strike="noStrike">
                <a:solidFill>
                  <a:srgbClr val="000000"/>
                </a:solidFill>
                <a:uFill>
                  <a:solidFill>
                    <a:srgbClr val="ffffff"/>
                  </a:solidFill>
                </a:uFill>
                <a:latin typeface="Calibri"/>
              </a:rPr>
              <a:t>e</a:t>
            </a:r>
            <a:endParaRPr b="0" lang="en-US" sz="1920" spc="-1" strike="noStrike">
              <a:solidFill>
                <a:srgbClr val="000000"/>
              </a:solidFill>
              <a:uFill>
                <a:solidFill>
                  <a:srgbClr val="ffffff"/>
                </a:solidFill>
              </a:uFill>
              <a:latin typeface="Calibri"/>
            </a:endParaRPr>
          </a:p>
        </p:txBody>
      </p:sp>
      <p:sp>
        <p:nvSpPr>
          <p:cNvPr id="79" name="PlaceHolder 2"/>
          <p:cNvSpPr>
            <a:spLocks noGrp="1"/>
          </p:cNvSpPr>
          <p:nvPr>
            <p:ph type="dt"/>
          </p:nvPr>
        </p:nvSpPr>
        <p:spPr>
          <a:xfrm>
            <a:off x="457200" y="6779880"/>
            <a:ext cx="2133360" cy="389160"/>
          </a:xfrm>
          <a:prstGeom prst="rect">
            <a:avLst/>
          </a:prstGeom>
        </p:spPr>
        <p:txBody>
          <a:bodyPr anchor="ctr"/>
          <a:p>
            <a:pPr>
              <a:lnSpc>
                <a:spcPct val="100000"/>
              </a:lnSpc>
            </a:pPr>
            <a:r>
              <a:rPr b="0" lang="en-US" sz="1200" spc="-1" strike="noStrike">
                <a:solidFill>
                  <a:srgbClr val="8b8b8b"/>
                </a:solidFill>
                <a:uFill>
                  <a:solidFill>
                    <a:srgbClr val="ffffff"/>
                  </a:solidFill>
                </a:uFill>
                <a:latin typeface="Calibri"/>
              </a:rPr>
              <a:t>3/10/17</a:t>
            </a:r>
            <a:endParaRPr b="0" lang="en-US" sz="1200" spc="-1" strike="noStrike">
              <a:solidFill>
                <a:srgbClr val="000000"/>
              </a:solidFill>
              <a:uFill>
                <a:solidFill>
                  <a:srgbClr val="ffffff"/>
                </a:solidFill>
              </a:uFill>
              <a:latin typeface="Times New Roman"/>
            </a:endParaRPr>
          </a:p>
        </p:txBody>
      </p:sp>
      <p:sp>
        <p:nvSpPr>
          <p:cNvPr id="80" name="PlaceHolder 3"/>
          <p:cNvSpPr>
            <a:spLocks noGrp="1"/>
          </p:cNvSpPr>
          <p:nvPr>
            <p:ph type="ftr"/>
          </p:nvPr>
        </p:nvSpPr>
        <p:spPr>
          <a:xfrm>
            <a:off x="3124080" y="6779880"/>
            <a:ext cx="2895120" cy="389160"/>
          </a:xfrm>
          <a:prstGeom prst="rect">
            <a:avLst/>
          </a:prstGeom>
        </p:spPr>
        <p:txBody>
          <a:bodyPr anchor="ctr"/>
          <a:p>
            <a:endParaRPr b="0" lang="en-US" sz="2400" spc="-1" strike="noStrike">
              <a:solidFill>
                <a:srgbClr val="000000"/>
              </a:solidFill>
              <a:uFill>
                <a:solidFill>
                  <a:srgbClr val="ffffff"/>
                </a:solidFill>
              </a:uFill>
              <a:latin typeface="Times New Roman"/>
            </a:endParaRPr>
          </a:p>
        </p:txBody>
      </p:sp>
      <p:sp>
        <p:nvSpPr>
          <p:cNvPr id="81" name="PlaceHolder 4"/>
          <p:cNvSpPr>
            <a:spLocks noGrp="1"/>
          </p:cNvSpPr>
          <p:nvPr>
            <p:ph type="sldNum"/>
          </p:nvPr>
        </p:nvSpPr>
        <p:spPr>
          <a:xfrm>
            <a:off x="6553080" y="6779880"/>
            <a:ext cx="2133360" cy="389160"/>
          </a:xfrm>
          <a:prstGeom prst="rect">
            <a:avLst/>
          </a:prstGeom>
        </p:spPr>
        <p:txBody>
          <a:bodyPr anchor="ctr"/>
          <a:p>
            <a:pPr algn="r">
              <a:lnSpc>
                <a:spcPct val="100000"/>
              </a:lnSpc>
            </a:pPr>
            <a:fld id="{EF15B2C2-2486-4843-B3BB-54C59FE86851}" type="slidenum">
              <a:rPr b="0" lang="en-US" sz="1200" spc="-1" strike="noStrike">
                <a:solidFill>
                  <a:srgbClr val="8b8b8b"/>
                </a:solidFill>
                <a:uFill>
                  <a:solidFill>
                    <a:srgbClr val="ffffff"/>
                  </a:solidFill>
                </a:uFill>
                <a:latin typeface="Calibri"/>
              </a:rPr>
              <a:t>1</a:t>
            </a:fld>
            <a:endParaRPr b="0" lang="en-US" sz="1200" spc="-1" strike="noStrike">
              <a:solidFill>
                <a:srgbClr val="000000"/>
              </a:solidFill>
              <a:uFill>
                <a:solidFill>
                  <a:srgbClr val="ffffff"/>
                </a:solidFill>
              </a:uFill>
              <a:latin typeface="Times New Roman"/>
            </a:endParaRPr>
          </a:p>
        </p:txBody>
      </p:sp>
      <p:sp>
        <p:nvSpPr>
          <p:cNvPr id="82" name="PlaceHolder 5"/>
          <p:cNvSpPr>
            <a:spLocks noGrp="1"/>
          </p:cNvSpPr>
          <p:nvPr>
            <p:ph type="body"/>
          </p:nvPr>
        </p:nvSpPr>
        <p:spPr>
          <a:xfrm>
            <a:off x="457200" y="1711080"/>
            <a:ext cx="8229240" cy="4242600"/>
          </a:xfrm>
          <a:prstGeom prst="rect">
            <a:avLst/>
          </a:prstGeom>
        </p:spPr>
        <p:txBody>
          <a:bodyPr lIns="0" rIns="0" tIns="0" bIns="0"/>
          <a:p>
            <a:pPr marL="432000" indent="-324000">
              <a:buClr>
                <a:srgbClr val="000000"/>
              </a:buClr>
              <a:buSzPct val="45000"/>
              <a:buFont typeface="Wingdings" charset="2"/>
              <a:buChar char=""/>
            </a:pPr>
            <a:r>
              <a:rPr b="0" lang="en-US" sz="3409" spc="-1" strike="noStrike">
                <a:solidFill>
                  <a:srgbClr val="000000"/>
                </a:solidFill>
                <a:uFill>
                  <a:solidFill>
                    <a:srgbClr val="ffffff"/>
                  </a:solidFill>
                </a:uFill>
                <a:latin typeface="Calibri"/>
              </a:rPr>
              <a:t>Click to edit the outline text format</a:t>
            </a:r>
            <a:endParaRPr b="0" lang="en-US" sz="3409"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560" spc="-1" strike="noStrike">
                <a:solidFill>
                  <a:srgbClr val="000000"/>
                </a:solidFill>
                <a:uFill>
                  <a:solidFill>
                    <a:srgbClr val="ffffff"/>
                  </a:solidFill>
                </a:uFill>
                <a:latin typeface="Calibri"/>
              </a:rPr>
              <a:t>Second Outline Level</a:t>
            </a:r>
            <a:endParaRPr b="0" lang="en-US" sz="256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2130" spc="-1" strike="noStrike">
                <a:solidFill>
                  <a:srgbClr val="000000"/>
                </a:solidFill>
                <a:uFill>
                  <a:solidFill>
                    <a:srgbClr val="ffffff"/>
                  </a:solidFill>
                </a:uFill>
                <a:latin typeface="Calibri"/>
              </a:rPr>
              <a:t>Third Outline Level</a:t>
            </a:r>
            <a:endParaRPr b="0" lang="en-US" sz="213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2130" spc="-1" strike="noStrike">
                <a:solidFill>
                  <a:srgbClr val="000000"/>
                </a:solidFill>
                <a:uFill>
                  <a:solidFill>
                    <a:srgbClr val="ffffff"/>
                  </a:solidFill>
                </a:uFill>
                <a:latin typeface="Calibri"/>
              </a:rPr>
              <a:t>Fourth Outline Level</a:t>
            </a:r>
            <a:endParaRPr b="0" lang="en-US" sz="213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130" spc="-1" strike="noStrike">
                <a:solidFill>
                  <a:srgbClr val="000000"/>
                </a:solidFill>
                <a:uFill>
                  <a:solidFill>
                    <a:srgbClr val="ffffff"/>
                  </a:solidFill>
                </a:uFill>
                <a:latin typeface="Calibri"/>
              </a:rPr>
              <a:t>Fifth Outline Level</a:t>
            </a:r>
            <a:endParaRPr b="0" lang="en-US" sz="213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130" spc="-1" strike="noStrike">
                <a:solidFill>
                  <a:srgbClr val="000000"/>
                </a:solidFill>
                <a:uFill>
                  <a:solidFill>
                    <a:srgbClr val="ffffff"/>
                  </a:solidFill>
                </a:uFill>
                <a:latin typeface="Calibri"/>
              </a:rPr>
              <a:t>Sixth Outline Level</a:t>
            </a:r>
            <a:endParaRPr b="0" lang="en-US" sz="213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en-US" sz="2130" spc="-1" strike="noStrike">
                <a:solidFill>
                  <a:srgbClr val="000000"/>
                </a:solidFill>
                <a:uFill>
                  <a:solidFill>
                    <a:srgbClr val="ffffff"/>
                  </a:solidFill>
                </a:uFill>
                <a:latin typeface="Calibri"/>
              </a:rPr>
              <a:t>Seventh Outline Level</a:t>
            </a:r>
            <a:endParaRPr b="0" lang="en-US" sz="213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0" y="6966720"/>
            <a:ext cx="9144000" cy="348480"/>
          </a:xfrm>
          <a:prstGeom prst="rect">
            <a:avLst/>
          </a:prstGeom>
          <a:solidFill>
            <a:srgbClr val="2c3e50"/>
          </a:solidFill>
          <a:ln w="72000">
            <a:noFill/>
          </a:ln>
        </p:spPr>
        <p:style>
          <a:lnRef idx="0"/>
          <a:fillRef idx="0"/>
          <a:effectRef idx="0"/>
          <a:fontRef idx="minor"/>
        </p:style>
      </p:sp>
      <p:sp>
        <p:nvSpPr>
          <p:cNvPr id="118" name="CustomShape 2"/>
          <p:cNvSpPr/>
          <p:nvPr/>
        </p:nvSpPr>
        <p:spPr>
          <a:xfrm>
            <a:off x="0" y="0"/>
            <a:ext cx="9144000" cy="1371600"/>
          </a:xfrm>
          <a:prstGeom prst="rect">
            <a:avLst/>
          </a:prstGeom>
          <a:solidFill>
            <a:srgbClr val="2c3e50"/>
          </a:solidFill>
          <a:ln w="72000">
            <a:noFill/>
          </a:ln>
        </p:spPr>
        <p:style>
          <a:lnRef idx="0"/>
          <a:fillRef idx="0"/>
          <a:effectRef idx="0"/>
          <a:fontRef idx="minor"/>
        </p:style>
      </p:sp>
      <p:sp>
        <p:nvSpPr>
          <p:cNvPr id="119" name="PlaceHolder 3"/>
          <p:cNvSpPr>
            <a:spLocks noGrp="1"/>
          </p:cNvSpPr>
          <p:nvPr>
            <p:ph type="title"/>
          </p:nvPr>
        </p:nvSpPr>
        <p:spPr>
          <a:xfrm>
            <a:off x="326520" y="291240"/>
            <a:ext cx="8490960" cy="927720"/>
          </a:xfrm>
          <a:prstGeom prst="rect">
            <a:avLst/>
          </a:prstGeom>
        </p:spPr>
        <p:txBody>
          <a:bodyPr lIns="0" rIns="0" tIns="0" bIns="0" anchor="ctr"/>
          <a:p>
            <a:r>
              <a:rPr b="1" lang="en-US" sz="2980" spc="-1" strike="noStrike">
                <a:solidFill>
                  <a:srgbClr val="ffffff"/>
                </a:solidFill>
                <a:uFill>
                  <a:solidFill>
                    <a:srgbClr val="ffffff"/>
                  </a:solidFill>
                </a:uFill>
                <a:latin typeface="Source Sans Pro Black"/>
              </a:rPr>
              <a:t>Click to edit the title text format</a:t>
            </a:r>
            <a:endParaRPr b="1" lang="en-US" sz="2980" spc="-1" strike="noStrike">
              <a:solidFill>
                <a:srgbClr val="ffffff"/>
              </a:solidFill>
              <a:uFill>
                <a:solidFill>
                  <a:srgbClr val="ffffff"/>
                </a:solidFill>
              </a:uFill>
              <a:latin typeface="Source Sans Pro Black"/>
            </a:endParaRPr>
          </a:p>
        </p:txBody>
      </p:sp>
      <p:sp>
        <p:nvSpPr>
          <p:cNvPr id="120" name="PlaceHolder 4"/>
          <p:cNvSpPr>
            <a:spLocks noGrp="1"/>
          </p:cNvSpPr>
          <p:nvPr>
            <p:ph type="body"/>
          </p:nvPr>
        </p:nvSpPr>
        <p:spPr>
          <a:xfrm>
            <a:off x="326520" y="1915560"/>
            <a:ext cx="8490960" cy="4876920"/>
          </a:xfrm>
          <a:prstGeom prst="rect">
            <a:avLst/>
          </a:prstGeom>
        </p:spPr>
        <p:txBody>
          <a:bodyPr lIns="0" rIns="0" tIns="0" bIns="0"/>
          <a:p>
            <a:pPr marL="432000" indent="-324000">
              <a:buClr>
                <a:srgbClr val="2c3e50"/>
              </a:buClr>
              <a:buSzPct val="45000"/>
              <a:buFont typeface="Wingdings" charset="2"/>
              <a:buChar char=""/>
            </a:pPr>
            <a:r>
              <a:rPr b="1" lang="en-US" sz="3100" spc="-1" strike="noStrike">
                <a:solidFill>
                  <a:srgbClr val="2c3e50"/>
                </a:solidFill>
                <a:uFill>
                  <a:solidFill>
                    <a:srgbClr val="ffffff"/>
                  </a:solidFill>
                </a:uFill>
                <a:latin typeface="Source Sans Pro Semibold"/>
              </a:rPr>
              <a:t>Click to edit the outline text format</a:t>
            </a:r>
            <a:endParaRPr b="1" lang="en-US" sz="3100" spc="-1" strike="noStrike">
              <a:solidFill>
                <a:srgbClr val="2c3e50"/>
              </a:solidFill>
              <a:uFill>
                <a:solidFill>
                  <a:srgbClr val="ffffff"/>
                </a:solidFill>
              </a:uFill>
              <a:latin typeface="Source Sans Pro Semibold"/>
            </a:endParaRPr>
          </a:p>
          <a:p>
            <a:pPr lvl="1" marL="864000" indent="-324000">
              <a:buClr>
                <a:srgbClr val="2c3e50"/>
              </a:buClr>
              <a:buSzPct val="75000"/>
              <a:buFont typeface="Symbol" charset="2"/>
              <a:buChar char=""/>
            </a:pPr>
            <a:r>
              <a:rPr b="0" lang="en-US" sz="2710" spc="-1" strike="noStrike">
                <a:solidFill>
                  <a:srgbClr val="2c3e50"/>
                </a:solidFill>
                <a:uFill>
                  <a:solidFill>
                    <a:srgbClr val="ffffff"/>
                  </a:solidFill>
                </a:uFill>
                <a:latin typeface="Source Sans Pro"/>
              </a:rPr>
              <a:t>Second Outline Level</a:t>
            </a:r>
            <a:endParaRPr b="0" lang="en-US" sz="2710" spc="-1" strike="noStrike">
              <a:solidFill>
                <a:srgbClr val="2c3e50"/>
              </a:solidFill>
              <a:uFill>
                <a:solidFill>
                  <a:srgbClr val="ffffff"/>
                </a:solidFill>
              </a:uFill>
              <a:latin typeface="Source Sans Pro"/>
            </a:endParaRPr>
          </a:p>
          <a:p>
            <a:pPr lvl="2" marL="1296000" indent="-288000">
              <a:buClr>
                <a:srgbClr val="2c3e50"/>
              </a:buClr>
              <a:buSzPct val="45000"/>
              <a:buFont typeface="Wingdings" charset="2"/>
              <a:buChar char=""/>
            </a:pPr>
            <a:r>
              <a:rPr b="0" lang="en-US" sz="2320" spc="-1" strike="noStrike">
                <a:solidFill>
                  <a:srgbClr val="2c3e50"/>
                </a:solidFill>
                <a:uFill>
                  <a:solidFill>
                    <a:srgbClr val="ffffff"/>
                  </a:solidFill>
                </a:uFill>
                <a:latin typeface="Source Sans Pro"/>
              </a:rPr>
              <a:t>Third Outline Level</a:t>
            </a:r>
            <a:endParaRPr b="0" lang="en-US" sz="2320" spc="-1" strike="noStrike">
              <a:solidFill>
                <a:srgbClr val="2c3e50"/>
              </a:solidFill>
              <a:uFill>
                <a:solidFill>
                  <a:srgbClr val="ffffff"/>
                </a:solidFill>
              </a:uFill>
              <a:latin typeface="Source Sans Pro"/>
            </a:endParaRPr>
          </a:p>
          <a:p>
            <a:pPr lvl="3" marL="1728000" indent="-216000">
              <a:buClr>
                <a:srgbClr val="2c3e50"/>
              </a:buClr>
              <a:buSzPct val="75000"/>
              <a:buFont typeface="Symbol" charset="2"/>
              <a:buChar char=""/>
            </a:pPr>
            <a:r>
              <a:rPr b="0" lang="en-US" sz="1940" spc="-1" strike="noStrike">
                <a:solidFill>
                  <a:srgbClr val="2c3e50"/>
                </a:solidFill>
                <a:uFill>
                  <a:solidFill>
                    <a:srgbClr val="ffffff"/>
                  </a:solidFill>
                </a:uFill>
                <a:latin typeface="Source Sans Pro"/>
              </a:rPr>
              <a:t>Fourth Outline Level</a:t>
            </a:r>
            <a:endParaRPr b="0" lang="en-US" sz="1940" spc="-1" strike="noStrike">
              <a:solidFill>
                <a:srgbClr val="2c3e50"/>
              </a:solidFill>
              <a:uFill>
                <a:solidFill>
                  <a:srgbClr val="ffffff"/>
                </a:solidFill>
              </a:uFill>
              <a:latin typeface="Source Sans Pro"/>
            </a:endParaRPr>
          </a:p>
          <a:p>
            <a:pPr lvl="4" marL="2160000" indent="-216000">
              <a:buClr>
                <a:srgbClr val="2c3e50"/>
              </a:buClr>
              <a:buSzPct val="45000"/>
              <a:buFont typeface="Wingdings" charset="2"/>
              <a:buChar char=""/>
            </a:pPr>
            <a:r>
              <a:rPr b="0" lang="en-US" sz="1940" spc="-1" strike="noStrike">
                <a:solidFill>
                  <a:srgbClr val="2c3e50"/>
                </a:solidFill>
                <a:uFill>
                  <a:solidFill>
                    <a:srgbClr val="ffffff"/>
                  </a:solidFill>
                </a:uFill>
                <a:latin typeface="Source Sans Pro"/>
              </a:rPr>
              <a:t>Fifth Outline Level</a:t>
            </a:r>
            <a:endParaRPr b="0" lang="en-US" sz="1940" spc="-1" strike="noStrike">
              <a:solidFill>
                <a:srgbClr val="2c3e50"/>
              </a:solidFill>
              <a:uFill>
                <a:solidFill>
                  <a:srgbClr val="ffffff"/>
                </a:solidFill>
              </a:uFill>
              <a:latin typeface="Source Sans Pro"/>
            </a:endParaRPr>
          </a:p>
          <a:p>
            <a:pPr lvl="5" marL="2592000" indent="-216000">
              <a:buClr>
                <a:srgbClr val="2c3e50"/>
              </a:buClr>
              <a:buSzPct val="45000"/>
              <a:buFont typeface="Wingdings" charset="2"/>
              <a:buChar char=""/>
            </a:pPr>
            <a:r>
              <a:rPr b="0" lang="en-US" sz="1940" spc="-1" strike="noStrike">
                <a:solidFill>
                  <a:srgbClr val="2c3e50"/>
                </a:solidFill>
                <a:uFill>
                  <a:solidFill>
                    <a:srgbClr val="ffffff"/>
                  </a:solidFill>
                </a:uFill>
                <a:latin typeface="Source Sans Pro"/>
              </a:rPr>
              <a:t>Sixth Outline Level</a:t>
            </a:r>
            <a:endParaRPr b="0" lang="en-US" sz="1940" spc="-1" strike="noStrike">
              <a:solidFill>
                <a:srgbClr val="2c3e50"/>
              </a:solidFill>
              <a:uFill>
                <a:solidFill>
                  <a:srgbClr val="ffffff"/>
                </a:solidFill>
              </a:uFill>
              <a:latin typeface="Source Sans Pro"/>
            </a:endParaRPr>
          </a:p>
          <a:p>
            <a:pPr lvl="6" marL="3024000" indent="-216000">
              <a:buClr>
                <a:srgbClr val="2c3e50"/>
              </a:buClr>
              <a:buSzPct val="45000"/>
              <a:buFont typeface="Wingdings" charset="2"/>
              <a:buChar char=""/>
            </a:pPr>
            <a:r>
              <a:rPr b="0" lang="en-US" sz="1940" spc="-1" strike="noStrike">
                <a:solidFill>
                  <a:srgbClr val="2c3e50"/>
                </a:solidFill>
                <a:uFill>
                  <a:solidFill>
                    <a:srgbClr val="ffffff"/>
                  </a:solidFill>
                </a:uFill>
                <a:latin typeface="Source Sans Pro"/>
              </a:rPr>
              <a:t>Seventh Outline Level</a:t>
            </a:r>
            <a:endParaRPr b="0" lang="en-US" sz="1940" spc="-1" strike="noStrike">
              <a:solidFill>
                <a:srgbClr val="2c3e50"/>
              </a:solidFill>
              <a:uFill>
                <a:solidFill>
                  <a:srgbClr val="ffffff"/>
                </a:solidFill>
              </a:uFill>
              <a:latin typeface="Source Sans Pro"/>
            </a:endParaRPr>
          </a:p>
        </p:txBody>
      </p:sp>
      <p:sp>
        <p:nvSpPr>
          <p:cNvPr id="121" name="PlaceHolder 5"/>
          <p:cNvSpPr>
            <a:spLocks noGrp="1"/>
          </p:cNvSpPr>
          <p:nvPr>
            <p:ph type="dt"/>
          </p:nvPr>
        </p:nvSpPr>
        <p:spPr>
          <a:xfrm>
            <a:off x="326520" y="6966720"/>
            <a:ext cx="2612520" cy="348480"/>
          </a:xfrm>
          <a:prstGeom prst="rect">
            <a:avLst/>
          </a:prstGeom>
        </p:spPr>
        <p:txBody>
          <a:bodyPr lIns="0" rIns="0" tIns="0" bIns="0"/>
          <a:p>
            <a:r>
              <a:rPr b="1" lang="en-US" sz="1800" spc="-1" strike="noStrike">
                <a:solidFill>
                  <a:srgbClr val="ffffff"/>
                </a:solidFill>
                <a:uFill>
                  <a:solidFill>
                    <a:srgbClr val="ffffff"/>
                  </a:solidFill>
                </a:uFill>
                <a:latin typeface="Source Sans Pro Black"/>
              </a:rPr>
              <a:t> </a:t>
            </a:r>
            <a:endParaRPr b="1" lang="en-US" sz="1800" spc="-1" strike="noStrike">
              <a:solidFill>
                <a:srgbClr val="ffffff"/>
              </a:solidFill>
              <a:uFill>
                <a:solidFill>
                  <a:srgbClr val="ffffff"/>
                </a:solidFill>
              </a:uFill>
              <a:latin typeface="Source Sans Pro Black"/>
            </a:endParaRPr>
          </a:p>
        </p:txBody>
      </p:sp>
      <p:sp>
        <p:nvSpPr>
          <p:cNvPr id="122" name="PlaceHolder 6"/>
          <p:cNvSpPr>
            <a:spLocks noGrp="1"/>
          </p:cNvSpPr>
          <p:nvPr>
            <p:ph type="ftr"/>
          </p:nvPr>
        </p:nvSpPr>
        <p:spPr>
          <a:xfrm>
            <a:off x="3102120" y="6966720"/>
            <a:ext cx="2939040" cy="348480"/>
          </a:xfrm>
          <a:prstGeom prst="rect">
            <a:avLst/>
          </a:prstGeom>
        </p:spPr>
        <p:txBody>
          <a:bodyPr lIns="0" rIns="0" tIns="0" bIns="0"/>
          <a:p>
            <a:pPr algn="ctr"/>
            <a:r>
              <a:rPr b="1" lang="en-US" sz="1800" spc="-1" strike="noStrike">
                <a:solidFill>
                  <a:srgbClr val="ffffff"/>
                </a:solidFill>
                <a:uFill>
                  <a:solidFill>
                    <a:srgbClr val="ffffff"/>
                  </a:solidFill>
                </a:uFill>
                <a:latin typeface="Source Sans Pro Black"/>
              </a:rPr>
              <a:t> </a:t>
            </a:r>
            <a:endParaRPr b="1" lang="en-US" sz="1800" spc="-1" strike="noStrike">
              <a:solidFill>
                <a:srgbClr val="ffffff"/>
              </a:solidFill>
              <a:uFill>
                <a:solidFill>
                  <a:srgbClr val="ffffff"/>
                </a:solidFill>
              </a:uFill>
              <a:latin typeface="Source Sans Pro Black"/>
            </a:endParaRPr>
          </a:p>
        </p:txBody>
      </p:sp>
      <p:sp>
        <p:nvSpPr>
          <p:cNvPr id="123" name="CustomShape 7"/>
          <p:cNvSpPr/>
          <p:nvPr/>
        </p:nvSpPr>
        <p:spPr>
          <a:xfrm>
            <a:off x="8408880" y="6670440"/>
            <a:ext cx="489960" cy="522360"/>
          </a:xfrm>
          <a:prstGeom prst="ellipse">
            <a:avLst/>
          </a:prstGeom>
          <a:solidFill>
            <a:srgbClr val="1abc9c"/>
          </a:solidFill>
          <a:ln w="72000">
            <a:noFill/>
          </a:ln>
        </p:spPr>
        <p:style>
          <a:lnRef idx="0"/>
          <a:fillRef idx="0"/>
          <a:effectRef idx="0"/>
          <a:fontRef idx="minor"/>
        </p:style>
      </p:sp>
      <p:sp>
        <p:nvSpPr>
          <p:cNvPr id="124" name="PlaceHolder 8"/>
          <p:cNvSpPr>
            <a:spLocks noGrp="1"/>
          </p:cNvSpPr>
          <p:nvPr>
            <p:ph type="sldNum"/>
          </p:nvPr>
        </p:nvSpPr>
        <p:spPr>
          <a:xfrm>
            <a:off x="8327520" y="6583680"/>
            <a:ext cx="653040" cy="696600"/>
          </a:xfrm>
          <a:prstGeom prst="rect">
            <a:avLst/>
          </a:prstGeom>
        </p:spPr>
        <p:txBody>
          <a:bodyPr lIns="0" rIns="0" tIns="0" bIns="0" anchor="ctr"/>
          <a:p>
            <a:pPr algn="ctr"/>
            <a:fld id="{4161B5A4-CFC7-4705-A446-B2C86F907472}" type="slidenum">
              <a:rPr b="1" lang="en-US" sz="1800" spc="-1" strike="noStrike">
                <a:solidFill>
                  <a:srgbClr val="ffffff"/>
                </a:solidFill>
                <a:uFill>
                  <a:solidFill>
                    <a:srgbClr val="ffffff"/>
                  </a:solidFill>
                </a:uFill>
                <a:latin typeface="Source Sans Pro Black"/>
              </a:rPr>
              <a:t>1</a:t>
            </a:fld>
            <a:endParaRPr b="1" lang="en-US" sz="1800" spc="-1" strike="noStrike">
              <a:solidFill>
                <a:srgbClr val="ffffff"/>
              </a:solidFill>
              <a:uFill>
                <a:solidFill>
                  <a:srgbClr val="ffffff"/>
                </a:solidFill>
              </a:uFill>
              <a:latin typeface="Source Sans Pro Black"/>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8.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41.xml"/>
</Relationships>
</file>

<file path=ppt/slides/_rels/slide1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41.xml"/>
</Relationships>
</file>

<file path=ppt/slides/_rels/slide1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41.xml"/>
</Relationships>
</file>

<file path=ppt/slides/_rels/slide1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41.xml"/>
</Relationships>
</file>

<file path=ppt/slides/_rels/slide1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4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2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41.xml"/>
</Relationships>
</file>

<file path=ppt/slides/_rels/slide2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4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7.xml.rels><?xml version="1.0" encoding="UTF-8"?>
<Relationships xmlns="http://schemas.openxmlformats.org/package/2006/relationships"><Relationship Id="rId1" Type="http://schemas.openxmlformats.org/officeDocument/2006/relationships/hyperlink" Target="https://alog.ligo-la.caltech.edu/CSWG/index.php?callRep=11197" TargetMode="External"/><Relationship Id="rId2" Type="http://schemas.openxmlformats.org/officeDocument/2006/relationships/slideLayout" Target="../slideLayouts/slideLayout2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1189800" y="2271960"/>
            <a:ext cx="7772040" cy="1567440"/>
          </a:xfrm>
          <a:prstGeom prst="rect">
            <a:avLst/>
          </a:prstGeom>
          <a:noFill/>
          <a:ln>
            <a:noFill/>
          </a:ln>
        </p:spPr>
        <p:txBody>
          <a:bodyPr anchor="ctr"/>
          <a:p>
            <a:pPr algn="ctr">
              <a:lnSpc>
                <a:spcPct val="100000"/>
              </a:lnSpc>
            </a:pPr>
            <a:r>
              <a:rPr b="1" lang="en-US" sz="4400" spc="-1" strike="noStrike">
                <a:solidFill>
                  <a:srgbClr val="000000"/>
                </a:solidFill>
                <a:uFill>
                  <a:solidFill>
                    <a:srgbClr val="ffffff"/>
                  </a:solidFill>
                </a:uFill>
                <a:latin typeface="Calibri"/>
              </a:rPr>
              <a:t>F</a:t>
            </a:r>
            <a:r>
              <a:rPr b="1" lang="en-US" sz="4400" spc="-1" strike="noStrike">
                <a:solidFill>
                  <a:srgbClr val="000000"/>
                </a:solidFill>
                <a:uFill>
                  <a:solidFill>
                    <a:srgbClr val="ffffff"/>
                  </a:solidFill>
                </a:uFill>
                <a:latin typeface="Calibri"/>
              </a:rPr>
              <a:t>e</a:t>
            </a:r>
            <a:r>
              <a:rPr b="1" lang="en-US" sz="4400" spc="-1" strike="noStrike">
                <a:solidFill>
                  <a:srgbClr val="000000"/>
                </a:solidFill>
                <a:uFill>
                  <a:solidFill>
                    <a:srgbClr val="ffffff"/>
                  </a:solidFill>
                </a:uFill>
                <a:latin typeface="Calibri"/>
              </a:rPr>
              <a:t>a</a:t>
            </a:r>
            <a:r>
              <a:rPr b="1" lang="en-US" sz="4400" spc="-1" strike="noStrike">
                <a:solidFill>
                  <a:srgbClr val="000000"/>
                </a:solidFill>
                <a:uFill>
                  <a:solidFill>
                    <a:srgbClr val="ffffff"/>
                  </a:solidFill>
                </a:uFill>
                <a:latin typeface="Calibri"/>
              </a:rPr>
              <a:t>t</a:t>
            </a:r>
            <a:r>
              <a:rPr b="1" lang="en-US" sz="4400" spc="-1" strike="noStrike">
                <a:solidFill>
                  <a:srgbClr val="000000"/>
                </a:solidFill>
                <a:uFill>
                  <a:solidFill>
                    <a:srgbClr val="ffffff"/>
                  </a:solidFill>
                </a:uFill>
                <a:latin typeface="Calibri"/>
              </a:rPr>
              <a:t>u</a:t>
            </a:r>
            <a:r>
              <a:rPr b="1" lang="en-US" sz="4400" spc="-1" strike="noStrike">
                <a:solidFill>
                  <a:srgbClr val="000000"/>
                </a:solidFill>
                <a:uFill>
                  <a:solidFill>
                    <a:srgbClr val="ffffff"/>
                  </a:solidFill>
                </a:uFill>
                <a:latin typeface="Calibri"/>
              </a:rPr>
              <a:t>r</a:t>
            </a:r>
            <a:r>
              <a:rPr b="1" lang="en-US" sz="4400" spc="-1" strike="noStrike">
                <a:solidFill>
                  <a:srgbClr val="000000"/>
                </a:solidFill>
                <a:uFill>
                  <a:solidFill>
                    <a:srgbClr val="ffffff"/>
                  </a:solidFill>
                </a:uFill>
                <a:latin typeface="Calibri"/>
              </a:rPr>
              <a:t>e</a:t>
            </a:r>
            <a:r>
              <a:rPr b="1" lang="en-US" sz="4400" spc="-1" strike="noStrike">
                <a:solidFill>
                  <a:srgbClr val="000000"/>
                </a:solidFill>
                <a:uFill>
                  <a:solidFill>
                    <a:srgbClr val="ffffff"/>
                  </a:solidFill>
                </a:uFill>
                <a:latin typeface="Calibri"/>
              </a:rPr>
              <a:t>s </a:t>
            </a:r>
            <a:r>
              <a:rPr b="1" lang="en-US" sz="4400" spc="-1" strike="noStrike">
                <a:solidFill>
                  <a:srgbClr val="000000"/>
                </a:solidFill>
                <a:uFill>
                  <a:solidFill>
                    <a:srgbClr val="ffffff"/>
                  </a:solidFill>
                </a:uFill>
                <a:latin typeface="Calibri"/>
              </a:rPr>
              <a:t>i</a:t>
            </a:r>
            <a:r>
              <a:rPr b="1" lang="en-US" sz="4400" spc="-1" strike="noStrike">
                <a:solidFill>
                  <a:srgbClr val="000000"/>
                </a:solidFill>
                <a:uFill>
                  <a:solidFill>
                    <a:srgbClr val="ffffff"/>
                  </a:solidFill>
                </a:uFill>
                <a:latin typeface="Calibri"/>
              </a:rPr>
              <a:t>n </a:t>
            </a:r>
            <a:r>
              <a:rPr b="1" lang="en-US" sz="4400" spc="-1" strike="noStrike">
                <a:solidFill>
                  <a:srgbClr val="000000"/>
                </a:solidFill>
                <a:uFill>
                  <a:solidFill>
                    <a:srgbClr val="ffffff"/>
                  </a:solidFill>
                </a:uFill>
                <a:latin typeface="Calibri"/>
              </a:rPr>
              <a:t>t</a:t>
            </a:r>
            <a:r>
              <a:rPr b="1" lang="en-US" sz="4400" spc="-1" strike="noStrike">
                <a:solidFill>
                  <a:srgbClr val="000000"/>
                </a:solidFill>
                <a:uFill>
                  <a:solidFill>
                    <a:srgbClr val="ffffff"/>
                  </a:solidFill>
                </a:uFill>
                <a:latin typeface="Calibri"/>
              </a:rPr>
              <a:t>h</a:t>
            </a:r>
            <a:r>
              <a:rPr b="1" lang="en-US" sz="4400" spc="-1" strike="noStrike">
                <a:solidFill>
                  <a:srgbClr val="000000"/>
                </a:solidFill>
                <a:uFill>
                  <a:solidFill>
                    <a:srgbClr val="ffffff"/>
                  </a:solidFill>
                </a:uFill>
                <a:latin typeface="Calibri"/>
              </a:rPr>
              <a:t>e </a:t>
            </a:r>
            <a:r>
              <a:rPr b="1" lang="en-US" sz="4400" spc="-1" strike="noStrike">
                <a:solidFill>
                  <a:srgbClr val="000000"/>
                </a:solidFill>
                <a:uFill>
                  <a:solidFill>
                    <a:srgbClr val="ffffff"/>
                  </a:solidFill>
                </a:uFill>
                <a:latin typeface="Calibri"/>
              </a:rPr>
              <a:t>Q</a:t>
            </a:r>
            <a:r>
              <a:rPr b="1" lang="en-US" sz="4400" spc="-1" strike="noStrike">
                <a:solidFill>
                  <a:srgbClr val="000000"/>
                </a:solidFill>
                <a:uFill>
                  <a:solidFill>
                    <a:srgbClr val="ffffff"/>
                  </a:solidFill>
                </a:uFill>
                <a:latin typeface="Calibri"/>
              </a:rPr>
              <a:t>u</a:t>
            </a:r>
            <a:r>
              <a:rPr b="1" lang="en-US" sz="4400" spc="-1" strike="noStrike">
                <a:solidFill>
                  <a:srgbClr val="000000"/>
                </a:solidFill>
                <a:uFill>
                  <a:solidFill>
                    <a:srgbClr val="ffffff"/>
                  </a:solidFill>
                </a:uFill>
                <a:latin typeface="Calibri"/>
              </a:rPr>
              <a:t>a</a:t>
            </a:r>
            <a:r>
              <a:rPr b="1" lang="en-US" sz="4400" spc="-1" strike="noStrike">
                <a:solidFill>
                  <a:srgbClr val="000000"/>
                </a:solidFill>
                <a:uFill>
                  <a:solidFill>
                    <a:srgbClr val="ffffff"/>
                  </a:solidFill>
                </a:uFill>
                <a:latin typeface="Calibri"/>
              </a:rPr>
              <a:t>d </a:t>
            </a:r>
            <a:r>
              <a:rPr b="1" lang="en-US" sz="4400" spc="-1" strike="noStrike">
                <a:solidFill>
                  <a:srgbClr val="000000"/>
                </a:solidFill>
                <a:uFill>
                  <a:solidFill>
                    <a:srgbClr val="ffffff"/>
                  </a:solidFill>
                </a:uFill>
                <a:latin typeface="Calibri"/>
              </a:rPr>
              <a:t>S</a:t>
            </a:r>
            <a:r>
              <a:rPr b="1" lang="en-US" sz="4400" spc="-1" strike="noStrike">
                <a:solidFill>
                  <a:srgbClr val="000000"/>
                </a:solidFill>
                <a:uFill>
                  <a:solidFill>
                    <a:srgbClr val="ffffff"/>
                  </a:solidFill>
                </a:uFill>
                <a:latin typeface="Calibri"/>
              </a:rPr>
              <a:t>t</a:t>
            </a:r>
            <a:r>
              <a:rPr b="1" lang="en-US" sz="4400" spc="-1" strike="noStrike">
                <a:solidFill>
                  <a:srgbClr val="000000"/>
                </a:solidFill>
                <a:uFill>
                  <a:solidFill>
                    <a:srgbClr val="ffffff"/>
                  </a:solidFill>
                </a:uFill>
                <a:latin typeface="Calibri"/>
              </a:rPr>
              <a:t>a</a:t>
            </a:r>
            <a:r>
              <a:rPr b="1" lang="en-US" sz="4400" spc="-1" strike="noStrike">
                <a:solidFill>
                  <a:srgbClr val="000000"/>
                </a:solidFill>
                <a:uFill>
                  <a:solidFill>
                    <a:srgbClr val="ffffff"/>
                  </a:solidFill>
                </a:uFill>
                <a:latin typeface="Calibri"/>
              </a:rPr>
              <a:t>t</a:t>
            </a:r>
            <a:r>
              <a:rPr b="1" lang="en-US" sz="4400" spc="-1" strike="noStrike">
                <a:solidFill>
                  <a:srgbClr val="000000"/>
                </a:solidFill>
                <a:uFill>
                  <a:solidFill>
                    <a:srgbClr val="ffffff"/>
                  </a:solidFill>
                </a:uFill>
                <a:latin typeface="Calibri"/>
              </a:rPr>
              <a:t>e </a:t>
            </a:r>
            <a:r>
              <a:rPr b="1" lang="en-US" sz="4400" spc="-1" strike="noStrike">
                <a:solidFill>
                  <a:srgbClr val="000000"/>
                </a:solidFill>
                <a:uFill>
                  <a:solidFill>
                    <a:srgbClr val="ffffff"/>
                  </a:solidFill>
                </a:uFill>
                <a:latin typeface="Calibri"/>
              </a:rPr>
              <a:t>S</a:t>
            </a:r>
            <a:r>
              <a:rPr b="1" lang="en-US" sz="4400" spc="-1" strike="noStrike">
                <a:solidFill>
                  <a:srgbClr val="000000"/>
                </a:solidFill>
                <a:uFill>
                  <a:solidFill>
                    <a:srgbClr val="ffffff"/>
                  </a:solidFill>
                </a:uFill>
                <a:latin typeface="Calibri"/>
              </a:rPr>
              <a:t>p</a:t>
            </a:r>
            <a:r>
              <a:rPr b="1" lang="en-US" sz="4400" spc="-1" strike="noStrike">
                <a:solidFill>
                  <a:srgbClr val="000000"/>
                </a:solidFill>
                <a:uFill>
                  <a:solidFill>
                    <a:srgbClr val="ffffff"/>
                  </a:solidFill>
                </a:uFill>
                <a:latin typeface="Calibri"/>
              </a:rPr>
              <a:t>a</a:t>
            </a:r>
            <a:r>
              <a:rPr b="1" lang="en-US" sz="4400" spc="-1" strike="noStrike">
                <a:solidFill>
                  <a:srgbClr val="000000"/>
                </a:solidFill>
                <a:uFill>
                  <a:solidFill>
                    <a:srgbClr val="ffffff"/>
                  </a:solidFill>
                </a:uFill>
                <a:latin typeface="Calibri"/>
              </a:rPr>
              <a:t>c</a:t>
            </a:r>
            <a:r>
              <a:rPr b="1" lang="en-US" sz="4400" spc="-1" strike="noStrike">
                <a:solidFill>
                  <a:srgbClr val="000000"/>
                </a:solidFill>
                <a:uFill>
                  <a:solidFill>
                    <a:srgbClr val="ffffff"/>
                  </a:solidFill>
                </a:uFill>
                <a:latin typeface="Calibri"/>
              </a:rPr>
              <a:t>e </a:t>
            </a:r>
            <a:r>
              <a:rPr b="1" lang="en-US" sz="4400" spc="-1" strike="noStrike">
                <a:solidFill>
                  <a:srgbClr val="000000"/>
                </a:solidFill>
                <a:uFill>
                  <a:solidFill>
                    <a:srgbClr val="ffffff"/>
                  </a:solidFill>
                </a:uFill>
                <a:latin typeface="Calibri"/>
              </a:rPr>
              <a:t>M</a:t>
            </a:r>
            <a:r>
              <a:rPr b="1" lang="en-US" sz="4400" spc="-1" strike="noStrike">
                <a:solidFill>
                  <a:srgbClr val="000000"/>
                </a:solidFill>
                <a:uFill>
                  <a:solidFill>
                    <a:srgbClr val="ffffff"/>
                  </a:solidFill>
                </a:uFill>
                <a:latin typeface="Calibri"/>
              </a:rPr>
              <a:t>o</a:t>
            </a:r>
            <a:r>
              <a:rPr b="1" lang="en-US" sz="4400" spc="-1" strike="noStrike">
                <a:solidFill>
                  <a:srgbClr val="000000"/>
                </a:solidFill>
                <a:uFill>
                  <a:solidFill>
                    <a:srgbClr val="ffffff"/>
                  </a:solidFill>
                </a:uFill>
                <a:latin typeface="Calibri"/>
              </a:rPr>
              <a:t>d</a:t>
            </a:r>
            <a:r>
              <a:rPr b="1" lang="en-US" sz="4400" spc="-1" strike="noStrike">
                <a:solidFill>
                  <a:srgbClr val="000000"/>
                </a:solidFill>
                <a:uFill>
                  <a:solidFill>
                    <a:srgbClr val="ffffff"/>
                  </a:solidFill>
                </a:uFill>
                <a:latin typeface="Calibri"/>
              </a:rPr>
              <a:t>e</a:t>
            </a:r>
            <a:r>
              <a:rPr b="1" lang="en-US" sz="4400" spc="-1" strike="noStrike">
                <a:solidFill>
                  <a:srgbClr val="000000"/>
                </a:solidFill>
                <a:uFill>
                  <a:solidFill>
                    <a:srgbClr val="ffffff"/>
                  </a:solidFill>
                </a:uFill>
                <a:latin typeface="Calibri"/>
              </a:rPr>
              <a:t>l</a:t>
            </a:r>
            <a:endParaRPr b="1" lang="en-US" sz="2980" spc="-1" strike="noStrike">
              <a:solidFill>
                <a:srgbClr val="ffffff"/>
              </a:solidFill>
              <a:uFill>
                <a:solidFill>
                  <a:srgbClr val="ffffff"/>
                </a:solidFill>
              </a:uFill>
              <a:latin typeface="Source Sans Pro Black"/>
            </a:endParaRPr>
          </a:p>
        </p:txBody>
      </p:sp>
      <p:sp>
        <p:nvSpPr>
          <p:cNvPr id="165" name="TextShape 2"/>
          <p:cNvSpPr txBox="1"/>
          <p:nvPr/>
        </p:nvSpPr>
        <p:spPr>
          <a:xfrm>
            <a:off x="6661080" y="6743880"/>
            <a:ext cx="2133360" cy="389160"/>
          </a:xfrm>
          <a:prstGeom prst="rect">
            <a:avLst/>
          </a:prstGeom>
          <a:noFill/>
          <a:ln>
            <a:noFill/>
          </a:ln>
        </p:spPr>
        <p:txBody>
          <a:bodyPr anchor="ctr"/>
          <a:p>
            <a:pPr algn="r">
              <a:lnSpc>
                <a:spcPct val="100000"/>
              </a:lnSpc>
            </a:pPr>
            <a:fld id="{221F6402-B6C2-4BCA-811F-B4B6F312088C}" type="slidenum">
              <a:rPr b="0" lang="en-US" sz="1200" spc="-1" strike="noStrike">
                <a:solidFill>
                  <a:srgbClr val="8b8b8b"/>
                </a:solidFill>
                <a:uFill>
                  <a:solidFill>
                    <a:srgbClr val="ffffff"/>
                  </a:solidFill>
                </a:uFill>
                <a:latin typeface="Calibri"/>
              </a:rPr>
              <a:t>1</a:t>
            </a:fld>
            <a:endParaRPr b="1" lang="en-US" sz="1280" spc="-1" strike="noStrike">
              <a:solidFill>
                <a:srgbClr val="ffffff"/>
              </a:solidFill>
              <a:uFill>
                <a:solidFill>
                  <a:srgbClr val="ffffff"/>
                </a:solidFill>
              </a:uFill>
              <a:latin typeface="Source Sans Pro Black"/>
            </a:endParaRPr>
          </a:p>
        </p:txBody>
      </p:sp>
      <p:sp>
        <p:nvSpPr>
          <p:cNvPr id="166" name="CustomShape 3"/>
          <p:cNvSpPr/>
          <p:nvPr/>
        </p:nvSpPr>
        <p:spPr>
          <a:xfrm>
            <a:off x="3754800" y="6991200"/>
            <a:ext cx="1217520" cy="2728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200" spc="-1" strike="noStrike">
                <a:solidFill>
                  <a:srgbClr val="000000"/>
                </a:solidFill>
                <a:uFill>
                  <a:solidFill>
                    <a:srgbClr val="ffffff"/>
                  </a:solidFill>
                </a:uFill>
                <a:latin typeface="Calibri"/>
              </a:rPr>
              <a:t>G1401132-v8</a:t>
            </a:r>
            <a:endParaRPr b="0" lang="en-US"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Shape 1"/>
          <p:cNvSpPr txBox="1"/>
          <p:nvPr/>
        </p:nvSpPr>
        <p:spPr>
          <a:xfrm>
            <a:off x="1681920" y="152640"/>
            <a:ext cx="8229240" cy="1218960"/>
          </a:xfrm>
          <a:prstGeom prst="rect">
            <a:avLst/>
          </a:prstGeom>
          <a:noFill/>
          <a:ln>
            <a:noFill/>
          </a:ln>
        </p:spPr>
        <p:txBody>
          <a:bodyPr anchor="ctr"/>
          <a:p>
            <a:pPr algn="ctr">
              <a:lnSpc>
                <a:spcPct val="100000"/>
              </a:lnSpc>
            </a:pPr>
            <a:r>
              <a:rPr b="1" lang="en-US" sz="4400" spc="-1" strike="noStrike">
                <a:solidFill>
                  <a:srgbClr val="000000"/>
                </a:solidFill>
                <a:uFill>
                  <a:solidFill>
                    <a:srgbClr val="ffffff"/>
                  </a:solidFill>
                </a:uFill>
                <a:latin typeface="Calibri"/>
              </a:rPr>
              <a:t>Where in the SVN </a:t>
            </a:r>
            <a:r>
              <a:rPr b="1" lang="en-US" sz="4400" spc="-1" strike="noStrike">
                <a:solidFill>
                  <a:srgbClr val="000000"/>
                </a:solidFill>
                <a:uFill>
                  <a:solidFill>
                    <a:srgbClr val="ffffff"/>
                  </a:solidFill>
                </a:uFill>
                <a:latin typeface="Calibri"/>
              </a:rPr>
              <a:t>
</a:t>
            </a:r>
            <a:r>
              <a:rPr b="1" lang="en-US" sz="4400" spc="-1" strike="noStrike">
                <a:solidFill>
                  <a:srgbClr val="000000"/>
                </a:solidFill>
                <a:uFill>
                  <a:solidFill>
                    <a:srgbClr val="ffffff"/>
                  </a:solidFill>
                </a:uFill>
                <a:latin typeface="Calibri"/>
              </a:rPr>
              <a:t>does the model live?</a:t>
            </a:r>
            <a:endParaRPr b="1" lang="en-US" sz="2980" spc="-1" strike="noStrike">
              <a:solidFill>
                <a:srgbClr val="ffffff"/>
              </a:solidFill>
              <a:uFill>
                <a:solidFill>
                  <a:srgbClr val="ffffff"/>
                </a:solidFill>
              </a:uFill>
              <a:latin typeface="Source Sans Pro Black"/>
            </a:endParaRPr>
          </a:p>
        </p:txBody>
      </p:sp>
      <p:sp>
        <p:nvSpPr>
          <p:cNvPr id="211" name="CustomShape 2"/>
          <p:cNvSpPr/>
          <p:nvPr/>
        </p:nvSpPr>
        <p:spPr>
          <a:xfrm>
            <a:off x="-72000" y="1542960"/>
            <a:ext cx="9143640" cy="2767320"/>
          </a:xfrm>
          <a:prstGeom prst="rect">
            <a:avLst/>
          </a:prstGeom>
          <a:noFill/>
          <a:ln>
            <a:noFill/>
          </a:ln>
        </p:spPr>
        <p:style>
          <a:lnRef idx="0"/>
          <a:fillRef idx="0"/>
          <a:effectRef idx="0"/>
          <a:fontRef idx="minor"/>
        </p:style>
        <p:txBody>
          <a:bodyPr lIns="90000" rIns="90000" tIns="45000" bIns="45000"/>
          <a:p>
            <a:pPr marL="216000" indent="-216000">
              <a:lnSpc>
                <a:spcPct val="100000"/>
              </a:lnSpc>
              <a:buClr>
                <a:srgbClr val="000000"/>
              </a:buClr>
              <a:buFont typeface="Liberation Serif"/>
              <a:buAutoNum type="alphaLcParenR" startAt="3"/>
            </a:pPr>
            <a:r>
              <a:rPr b="0" lang="en-US" sz="1600" spc="-1" strike="noStrike">
                <a:solidFill>
                  <a:srgbClr val="000000"/>
                </a:solidFill>
                <a:uFill>
                  <a:solidFill>
                    <a:srgbClr val="ffffff"/>
                  </a:solidFill>
                </a:uFill>
                <a:latin typeface="Calibri"/>
              </a:rPr>
              <a:t> </a:t>
            </a:r>
            <a:r>
              <a:rPr b="0" lang="en-US" sz="1600" spc="-1" strike="noStrike">
                <a:solidFill>
                  <a:srgbClr val="000000"/>
                </a:solidFill>
                <a:uFill>
                  <a:solidFill>
                    <a:srgbClr val="ffffff"/>
                  </a:solidFill>
                </a:uFill>
                <a:latin typeface="Calibri"/>
              </a:rPr>
              <a:t>Adding </a:t>
            </a:r>
            <a:r>
              <a:rPr b="0" lang="en-US" sz="1600" spc="-1" strike="noStrike">
                <a:solidFill>
                  <a:srgbClr val="000000"/>
                </a:solidFill>
                <a:uFill>
                  <a:solidFill>
                    <a:srgbClr val="ffffff"/>
                  </a:solidFill>
                </a:uFill>
                <a:latin typeface="Calibri"/>
              </a:rPr>
              <a:t>violin </a:t>
            </a:r>
            <a:r>
              <a:rPr b="0" lang="en-US" sz="1600" spc="-1" strike="noStrike">
                <a:solidFill>
                  <a:srgbClr val="000000"/>
                </a:solidFill>
                <a:uFill>
                  <a:solidFill>
                    <a:srgbClr val="ffffff"/>
                  </a:solidFill>
                </a:uFill>
                <a:latin typeface="Calibri"/>
              </a:rPr>
              <a:t>modes:</a:t>
            </a:r>
            <a:endParaRPr b="0" lang="en-US" sz="192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makequad</a:t>
            </a:r>
            <a:r>
              <a:rPr b="0" lang="en-US" sz="1600" spc="-1" strike="noStrike">
                <a:solidFill>
                  <a:srgbClr val="000000"/>
                </a:solidFill>
                <a:uFill>
                  <a:solidFill>
                    <a:srgbClr val="ffffff"/>
                  </a:solidFill>
                </a:uFill>
                <a:latin typeface="Courier New"/>
              </a:rPr>
              <a:t>_with_mo</a:t>
            </a:r>
            <a:r>
              <a:rPr b="0" lang="en-US" sz="1600" spc="-1" strike="noStrike">
                <a:solidFill>
                  <a:srgbClr val="000000"/>
                </a:solidFill>
                <a:uFill>
                  <a:solidFill>
                    <a:srgbClr val="ffffff"/>
                  </a:solidFill>
                </a:uFill>
                <a:latin typeface="Courier New"/>
              </a:rPr>
              <a:t>dal_fibe</a:t>
            </a:r>
            <a:r>
              <a:rPr b="0" lang="en-US" sz="1600" spc="-1" strike="noStrike">
                <a:solidFill>
                  <a:srgbClr val="000000"/>
                </a:solidFill>
                <a:uFill>
                  <a:solidFill>
                    <a:srgbClr val="ffffff"/>
                  </a:solidFill>
                </a:uFill>
                <a:latin typeface="Courier New"/>
              </a:rPr>
              <a:t>rs.m  -&gt; </a:t>
            </a:r>
            <a:r>
              <a:rPr b="0" lang="en-US" sz="1600" spc="-1" strike="noStrike">
                <a:solidFill>
                  <a:srgbClr val="000000"/>
                </a:solidFill>
                <a:uFill>
                  <a:solidFill>
                    <a:srgbClr val="ffffff"/>
                  </a:solidFill>
                </a:uFill>
                <a:latin typeface="Courier New"/>
              </a:rPr>
              <a:t>PUM-TST </a:t>
            </a:r>
            <a:r>
              <a:rPr b="0" lang="en-US" sz="1600" spc="-1" strike="noStrike">
                <a:solidFill>
                  <a:srgbClr val="000000"/>
                </a:solidFill>
                <a:uFill>
                  <a:solidFill>
                    <a:srgbClr val="ffffff"/>
                  </a:solidFill>
                </a:uFill>
                <a:latin typeface="Courier New"/>
              </a:rPr>
              <a:t>violin </a:t>
            </a:r>
            <a:r>
              <a:rPr b="0" lang="en-US" sz="1600" spc="-1" strike="noStrike">
                <a:solidFill>
                  <a:srgbClr val="000000"/>
                </a:solidFill>
                <a:uFill>
                  <a:solidFill>
                    <a:srgbClr val="ffffff"/>
                  </a:solidFill>
                </a:uFill>
                <a:latin typeface="Courier New"/>
              </a:rPr>
              <a:t>modes</a:t>
            </a:r>
            <a:endParaRPr b="0" lang="en-US" sz="192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makequad</a:t>
            </a:r>
            <a:r>
              <a:rPr b="0" lang="en-US" sz="1600" spc="-1" strike="noStrike">
                <a:solidFill>
                  <a:srgbClr val="000000"/>
                </a:solidFill>
                <a:uFill>
                  <a:solidFill>
                    <a:srgbClr val="ffffff"/>
                  </a:solidFill>
                </a:uFill>
                <a:latin typeface="Courier New"/>
              </a:rPr>
              <a:t>_with_mo</a:t>
            </a:r>
            <a:r>
              <a:rPr b="0" lang="en-US" sz="1600" spc="-1" strike="noStrike">
                <a:solidFill>
                  <a:srgbClr val="000000"/>
                </a:solidFill>
                <a:uFill>
                  <a:solidFill>
                    <a:srgbClr val="ffffff"/>
                  </a:solidFill>
                </a:uFill>
                <a:latin typeface="Courier New"/>
              </a:rPr>
              <a:t>dal_uimp</a:t>
            </a:r>
            <a:r>
              <a:rPr b="0" lang="en-US" sz="1600" spc="-1" strike="noStrike">
                <a:solidFill>
                  <a:srgbClr val="000000"/>
                </a:solidFill>
                <a:uFill>
                  <a:solidFill>
                    <a:srgbClr val="ffffff"/>
                  </a:solidFill>
                </a:uFill>
                <a:latin typeface="Courier New"/>
              </a:rPr>
              <a:t>um_wires </a:t>
            </a:r>
            <a:r>
              <a:rPr b="0" lang="en-US" sz="1600" spc="-1" strike="noStrike">
                <a:solidFill>
                  <a:srgbClr val="000000"/>
                </a:solidFill>
                <a:uFill>
                  <a:solidFill>
                    <a:srgbClr val="ffffff"/>
                  </a:solidFill>
                </a:uFill>
                <a:latin typeface="Courier New"/>
              </a:rPr>
              <a:t>-&gt; UIM-</a:t>
            </a:r>
            <a:r>
              <a:rPr b="0" lang="en-US" sz="1600" spc="-1" strike="noStrike">
                <a:solidFill>
                  <a:srgbClr val="000000"/>
                </a:solidFill>
                <a:uFill>
                  <a:solidFill>
                    <a:srgbClr val="ffffff"/>
                  </a:solidFill>
                </a:uFill>
                <a:latin typeface="Courier New"/>
              </a:rPr>
              <a:t>PUM </a:t>
            </a:r>
            <a:r>
              <a:rPr b="0" lang="en-US" sz="1600" spc="-1" strike="noStrike">
                <a:solidFill>
                  <a:srgbClr val="000000"/>
                </a:solidFill>
                <a:uFill>
                  <a:solidFill>
                    <a:srgbClr val="ffffff"/>
                  </a:solidFill>
                </a:uFill>
                <a:latin typeface="Courier New"/>
              </a:rPr>
              <a:t>violin </a:t>
            </a:r>
            <a:r>
              <a:rPr b="0" lang="en-US" sz="1600" spc="-1" strike="noStrike">
                <a:solidFill>
                  <a:srgbClr val="000000"/>
                </a:solidFill>
                <a:uFill>
                  <a:solidFill>
                    <a:srgbClr val="ffffff"/>
                  </a:solidFill>
                </a:uFill>
                <a:latin typeface="Courier New"/>
              </a:rPr>
              <a:t>modes</a:t>
            </a:r>
            <a:endParaRPr b="0" lang="en-US" sz="192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makequad</a:t>
            </a:r>
            <a:r>
              <a:rPr b="0" lang="en-US" sz="1600" spc="-1" strike="noStrike">
                <a:solidFill>
                  <a:srgbClr val="000000"/>
                </a:solidFill>
                <a:uFill>
                  <a:solidFill>
                    <a:srgbClr val="ffffff"/>
                  </a:solidFill>
                </a:uFill>
                <a:latin typeface="Courier New"/>
              </a:rPr>
              <a:t>_with_mo</a:t>
            </a:r>
            <a:r>
              <a:rPr b="0" lang="en-US" sz="1600" spc="-1" strike="noStrike">
                <a:solidFill>
                  <a:srgbClr val="000000"/>
                </a:solidFill>
                <a:uFill>
                  <a:solidFill>
                    <a:srgbClr val="ffffff"/>
                  </a:solidFill>
                </a:uFill>
                <a:latin typeface="Courier New"/>
              </a:rPr>
              <a:t>dal_topu</a:t>
            </a:r>
            <a:r>
              <a:rPr b="0" lang="en-US" sz="1600" spc="-1" strike="noStrike">
                <a:solidFill>
                  <a:srgbClr val="000000"/>
                </a:solidFill>
                <a:uFill>
                  <a:solidFill>
                    <a:srgbClr val="ffffff"/>
                  </a:solidFill>
                </a:uFill>
                <a:latin typeface="Courier New"/>
              </a:rPr>
              <a:t>im_wires </a:t>
            </a:r>
            <a:r>
              <a:rPr b="0" lang="en-US" sz="1600" spc="-1" strike="noStrike">
                <a:solidFill>
                  <a:srgbClr val="000000"/>
                </a:solidFill>
                <a:uFill>
                  <a:solidFill>
                    <a:srgbClr val="ffffff"/>
                  </a:solidFill>
                </a:uFill>
                <a:latin typeface="Courier New"/>
              </a:rPr>
              <a:t>-&gt; TOP-</a:t>
            </a:r>
            <a:r>
              <a:rPr b="0" lang="en-US" sz="1600" spc="-1" strike="noStrike">
                <a:solidFill>
                  <a:srgbClr val="000000"/>
                </a:solidFill>
                <a:uFill>
                  <a:solidFill>
                    <a:srgbClr val="ffffff"/>
                  </a:solidFill>
                </a:uFill>
                <a:latin typeface="Courier New"/>
              </a:rPr>
              <a:t>UIM </a:t>
            </a:r>
            <a:r>
              <a:rPr b="0" lang="en-US" sz="1600" spc="-1" strike="noStrike">
                <a:solidFill>
                  <a:srgbClr val="000000"/>
                </a:solidFill>
                <a:uFill>
                  <a:solidFill>
                    <a:srgbClr val="ffffff"/>
                  </a:solidFill>
                </a:uFill>
                <a:latin typeface="Courier New"/>
              </a:rPr>
              <a:t>violin </a:t>
            </a:r>
            <a:r>
              <a:rPr b="0" lang="en-US" sz="1600" spc="-1" strike="noStrike">
                <a:solidFill>
                  <a:srgbClr val="000000"/>
                </a:solidFill>
                <a:uFill>
                  <a:solidFill>
                    <a:srgbClr val="ffffff"/>
                  </a:solidFill>
                </a:uFill>
                <a:latin typeface="Courier New"/>
              </a:rPr>
              <a:t>modes</a:t>
            </a:r>
            <a:endParaRPr b="0" lang="en-US" sz="192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makequad</a:t>
            </a:r>
            <a:r>
              <a:rPr b="0" lang="en-US" sz="1600" spc="-1" strike="noStrike">
                <a:solidFill>
                  <a:srgbClr val="000000"/>
                </a:solidFill>
                <a:uFill>
                  <a:solidFill>
                    <a:srgbClr val="ffffff"/>
                  </a:solidFill>
                </a:uFill>
                <a:latin typeface="Courier New"/>
              </a:rPr>
              <a:t>_with_mo</a:t>
            </a:r>
            <a:r>
              <a:rPr b="0" lang="en-US" sz="1600" spc="-1" strike="noStrike">
                <a:solidFill>
                  <a:srgbClr val="000000"/>
                </a:solidFill>
                <a:uFill>
                  <a:solidFill>
                    <a:srgbClr val="ffffff"/>
                  </a:solidFill>
                </a:uFill>
                <a:latin typeface="Courier New"/>
              </a:rPr>
              <a:t>dal_top_</a:t>
            </a:r>
            <a:r>
              <a:rPr b="0" lang="en-US" sz="1600" spc="-1" strike="noStrike">
                <a:solidFill>
                  <a:srgbClr val="000000"/>
                </a:solidFill>
                <a:uFill>
                  <a:solidFill>
                    <a:srgbClr val="ffffff"/>
                  </a:solidFill>
                </a:uFill>
                <a:latin typeface="Courier New"/>
              </a:rPr>
              <a:t>wires.m </a:t>
            </a:r>
            <a:r>
              <a:rPr b="0" lang="en-US" sz="1600" spc="-1" strike="noStrike">
                <a:solidFill>
                  <a:srgbClr val="000000"/>
                </a:solidFill>
                <a:uFill>
                  <a:solidFill>
                    <a:srgbClr val="ffffff"/>
                  </a:solidFill>
                </a:uFill>
                <a:latin typeface="Courier New"/>
              </a:rPr>
              <a:t>-&gt; SUS-</a:t>
            </a:r>
            <a:r>
              <a:rPr b="0" lang="en-US" sz="1600" spc="-1" strike="noStrike">
                <a:solidFill>
                  <a:srgbClr val="000000"/>
                </a:solidFill>
                <a:uFill>
                  <a:solidFill>
                    <a:srgbClr val="ffffff"/>
                  </a:solidFill>
                </a:uFill>
                <a:latin typeface="Courier New"/>
              </a:rPr>
              <a:t>TOP </a:t>
            </a:r>
            <a:r>
              <a:rPr b="0" lang="en-US" sz="1600" spc="-1" strike="noStrike">
                <a:solidFill>
                  <a:srgbClr val="000000"/>
                </a:solidFill>
                <a:uFill>
                  <a:solidFill>
                    <a:srgbClr val="ffffff"/>
                  </a:solidFill>
                </a:uFill>
                <a:latin typeface="Courier New"/>
              </a:rPr>
              <a:t>violin </a:t>
            </a:r>
            <a:r>
              <a:rPr b="0" lang="en-US" sz="1600" spc="-1" strike="noStrike">
                <a:solidFill>
                  <a:srgbClr val="000000"/>
                </a:solidFill>
                <a:uFill>
                  <a:solidFill>
                    <a:srgbClr val="ffffff"/>
                  </a:solidFill>
                </a:uFill>
                <a:latin typeface="Courier New"/>
              </a:rPr>
              <a:t>modes</a:t>
            </a:r>
            <a:endParaRPr b="0" lang="en-US" sz="1920" spc="-1" strike="noStrike">
              <a:solidFill>
                <a:srgbClr val="000000"/>
              </a:solidFill>
              <a:uFill>
                <a:solidFill>
                  <a:srgbClr val="ffffff"/>
                </a:solidFill>
              </a:uFill>
              <a:latin typeface="Arial"/>
            </a:endParaRPr>
          </a:p>
          <a:p>
            <a:pPr>
              <a:lnSpc>
                <a:spcPct val="100000"/>
              </a:lnSpc>
            </a:pPr>
            <a:endParaRPr b="0" lang="en-US" sz="1920" spc="-1" strike="noStrike">
              <a:solidFill>
                <a:srgbClr val="000000"/>
              </a:solidFill>
              <a:uFill>
                <a:solidFill>
                  <a:srgbClr val="ffffff"/>
                </a:solidFill>
              </a:uFill>
              <a:latin typeface="Arial"/>
            </a:endParaRPr>
          </a:p>
          <a:p>
            <a:pPr marL="216000" indent="-216000">
              <a:lnSpc>
                <a:spcPct val="100000"/>
              </a:lnSpc>
              <a:buClr>
                <a:srgbClr val="000000"/>
              </a:buClr>
              <a:buFont typeface="StarSymbol"/>
              <a:buAutoNum type="alphaLcParenR"/>
            </a:pPr>
            <a:r>
              <a:rPr b="0" lang="en-US" sz="1600" spc="-1" strike="noStrike">
                <a:solidFill>
                  <a:srgbClr val="000000"/>
                </a:solidFill>
                <a:uFill>
                  <a:solidFill>
                    <a:srgbClr val="ffffff"/>
                  </a:solidFill>
                </a:uFill>
                <a:latin typeface="Calibri"/>
              </a:rPr>
              <a:t> </a:t>
            </a:r>
            <a:r>
              <a:rPr b="0" lang="en-US" sz="1600" spc="-1" strike="noStrike">
                <a:solidFill>
                  <a:srgbClr val="000000"/>
                </a:solidFill>
                <a:uFill>
                  <a:solidFill>
                    <a:srgbClr val="ffffff"/>
                  </a:solidFill>
                </a:uFill>
                <a:latin typeface="Calibri"/>
              </a:rPr>
              <a:t>Simulink </a:t>
            </a:r>
            <a:r>
              <a:rPr b="0" lang="en-US" sz="1600" spc="-1" strike="noStrike">
                <a:solidFill>
                  <a:srgbClr val="000000"/>
                </a:solidFill>
                <a:uFill>
                  <a:solidFill>
                    <a:srgbClr val="ffffff"/>
                  </a:solidFill>
                </a:uFill>
                <a:latin typeface="Calibri"/>
              </a:rPr>
              <a:t>diagram</a:t>
            </a:r>
            <a:r>
              <a:rPr b="0" lang="en-US" sz="1600" spc="-1" strike="noStrike">
                <a:solidFill>
                  <a:srgbClr val="000000"/>
                </a:solidFill>
                <a:uFill>
                  <a:solidFill>
                    <a:srgbClr val="ffffff"/>
                  </a:solidFill>
                </a:uFill>
                <a:latin typeface="Calibri"/>
              </a:rPr>
              <a:t>s and </a:t>
            </a:r>
            <a:r>
              <a:rPr b="0" lang="en-US" sz="1600" spc="-1" strike="noStrike">
                <a:solidFill>
                  <a:srgbClr val="000000"/>
                </a:solidFill>
                <a:uFill>
                  <a:solidFill>
                    <a:srgbClr val="ffffff"/>
                  </a:solidFill>
                </a:uFill>
                <a:latin typeface="Calibri"/>
              </a:rPr>
              <a:t>user </a:t>
            </a:r>
            <a:r>
              <a:rPr b="0" lang="en-US" sz="1600" spc="-1" strike="noStrike">
                <a:solidFill>
                  <a:srgbClr val="000000"/>
                </a:solidFill>
                <a:uFill>
                  <a:solidFill>
                    <a:srgbClr val="ffffff"/>
                  </a:solidFill>
                </a:uFill>
                <a:latin typeface="Calibri"/>
              </a:rPr>
              <a:t>interfac</a:t>
            </a:r>
            <a:r>
              <a:rPr b="0" lang="en-US" sz="1600" spc="-1" strike="noStrike">
                <a:solidFill>
                  <a:srgbClr val="000000"/>
                </a:solidFill>
                <a:uFill>
                  <a:solidFill>
                    <a:srgbClr val="ffffff"/>
                  </a:solidFill>
                </a:uFill>
                <a:latin typeface="Calibri"/>
              </a:rPr>
              <a:t>e </a:t>
            </a:r>
            <a:r>
              <a:rPr b="0" lang="en-US" sz="1600" spc="-1" strike="noStrike">
                <a:solidFill>
                  <a:srgbClr val="000000"/>
                </a:solidFill>
                <a:uFill>
                  <a:solidFill>
                    <a:srgbClr val="ffffff"/>
                  </a:solidFill>
                </a:uFill>
                <a:latin typeface="Calibri"/>
              </a:rPr>
              <a:t>manage</a:t>
            </a:r>
            <a:r>
              <a:rPr b="0" lang="en-US" sz="1600" spc="-1" strike="noStrike">
                <a:solidFill>
                  <a:srgbClr val="000000"/>
                </a:solidFill>
                <a:uFill>
                  <a:solidFill>
                    <a:srgbClr val="ffffff"/>
                  </a:solidFill>
                </a:uFill>
                <a:latin typeface="Calibri"/>
              </a:rPr>
              <a:t>ment:</a:t>
            </a:r>
            <a:endParaRPr b="0" lang="en-US" sz="192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In_Out_P</a:t>
            </a:r>
            <a:r>
              <a:rPr b="0" lang="en-US" sz="1600" spc="-1" strike="noStrike">
                <a:solidFill>
                  <a:srgbClr val="000000"/>
                </a:solidFill>
                <a:uFill>
                  <a:solidFill>
                    <a:srgbClr val="ffffff"/>
                  </a:solidFill>
                </a:uFill>
                <a:latin typeface="Courier New"/>
              </a:rPr>
              <a:t>arser.m </a:t>
            </a:r>
            <a:r>
              <a:rPr b="0" lang="en-US" sz="1600" spc="-1" strike="noStrike">
                <a:solidFill>
                  <a:srgbClr val="000000"/>
                </a:solidFill>
                <a:uFill>
                  <a:solidFill>
                    <a:srgbClr val="ffffff"/>
                  </a:solidFill>
                </a:uFill>
                <a:latin typeface="Courier New"/>
              </a:rPr>
              <a:t>-&gt; </a:t>
            </a:r>
            <a:r>
              <a:rPr b="0" lang="en-US" sz="1600" spc="-1" strike="noStrike">
                <a:solidFill>
                  <a:srgbClr val="000000"/>
                </a:solidFill>
                <a:uFill>
                  <a:solidFill>
                    <a:srgbClr val="ffffff"/>
                  </a:solidFill>
                </a:uFill>
                <a:latin typeface="Courier New"/>
              </a:rPr>
              <a:t>parses </a:t>
            </a:r>
            <a:r>
              <a:rPr b="0" lang="en-US" sz="1600" spc="-1" strike="noStrike">
                <a:solidFill>
                  <a:srgbClr val="000000"/>
                </a:solidFill>
                <a:uFill>
                  <a:solidFill>
                    <a:srgbClr val="ffffff"/>
                  </a:solidFill>
                </a:uFill>
                <a:latin typeface="Courier New"/>
              </a:rPr>
              <a:t>the </a:t>
            </a:r>
            <a:r>
              <a:rPr b="0" lang="en-US" sz="1600" spc="-1" strike="noStrike">
                <a:solidFill>
                  <a:srgbClr val="000000"/>
                </a:solidFill>
                <a:uFill>
                  <a:solidFill>
                    <a:srgbClr val="ffffff"/>
                  </a:solidFill>
                </a:uFill>
                <a:latin typeface="Courier New"/>
              </a:rPr>
              <a:t>input </a:t>
            </a:r>
            <a:r>
              <a:rPr b="0" lang="en-US" sz="1600" spc="-1" strike="noStrike">
                <a:solidFill>
                  <a:srgbClr val="000000"/>
                </a:solidFill>
                <a:uFill>
                  <a:solidFill>
                    <a:srgbClr val="ffffff"/>
                  </a:solidFill>
                </a:uFill>
                <a:latin typeface="Courier New"/>
              </a:rPr>
              <a:t>and </a:t>
            </a:r>
            <a:r>
              <a:rPr b="0" lang="en-US" sz="1600" spc="-1" strike="noStrike">
                <a:solidFill>
                  <a:srgbClr val="000000"/>
                </a:solidFill>
                <a:uFill>
                  <a:solidFill>
                    <a:srgbClr val="ffffff"/>
                  </a:solidFill>
                </a:uFill>
                <a:latin typeface="Courier New"/>
              </a:rPr>
              <a:t>output </a:t>
            </a:r>
            <a:r>
              <a:rPr b="0" lang="en-US" sz="1600" spc="-1" strike="noStrike">
                <a:solidFill>
                  <a:srgbClr val="000000"/>
                </a:solidFill>
                <a:uFill>
                  <a:solidFill>
                    <a:srgbClr val="ffffff"/>
                  </a:solidFill>
                </a:uFill>
                <a:latin typeface="Courier New"/>
              </a:rPr>
              <a:t>indices </a:t>
            </a:r>
            <a:r>
              <a:rPr b="0" lang="en-US" sz="1600" spc="-1" strike="noStrike">
                <a:solidFill>
                  <a:srgbClr val="000000"/>
                </a:solidFill>
                <a:uFill>
                  <a:solidFill>
                    <a:srgbClr val="ffffff"/>
                  </a:solidFill>
                </a:uFill>
                <a:latin typeface="Courier New"/>
              </a:rPr>
              <a:t>from </a:t>
            </a:r>
            <a:r>
              <a:rPr b="0" lang="en-US" sz="1600" spc="-1" strike="noStrike">
                <a:solidFill>
                  <a:srgbClr val="000000"/>
                </a:solidFill>
                <a:uFill>
                  <a:solidFill>
                    <a:srgbClr val="ffffff"/>
                  </a:solidFill>
                </a:uFill>
                <a:latin typeface="Courier New"/>
              </a:rPr>
              <a:t>simulink</a:t>
            </a:r>
            <a:endParaRPr b="0" lang="en-US" sz="192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QUAD_Mod</a:t>
            </a:r>
            <a:r>
              <a:rPr b="0" lang="en-US" sz="1600" spc="-1" strike="noStrike">
                <a:solidFill>
                  <a:srgbClr val="000000"/>
                </a:solidFill>
                <a:uFill>
                  <a:solidFill>
                    <a:srgbClr val="ffffff"/>
                  </a:solidFill>
                </a:uFill>
                <a:latin typeface="Courier New"/>
              </a:rPr>
              <a:t>el_input</a:t>
            </a:r>
            <a:r>
              <a:rPr b="0" lang="en-US" sz="1600" spc="-1" strike="noStrike">
                <a:solidFill>
                  <a:srgbClr val="000000"/>
                </a:solidFill>
                <a:uFill>
                  <a:solidFill>
                    <a:srgbClr val="ffffff"/>
                  </a:solidFill>
                </a:uFill>
                <a:latin typeface="Courier New"/>
              </a:rPr>
              <a:t>_options</a:t>
            </a:r>
            <a:r>
              <a:rPr b="0" lang="en-US" sz="1600" spc="-1" strike="noStrike">
                <a:solidFill>
                  <a:srgbClr val="000000"/>
                </a:solidFill>
                <a:uFill>
                  <a:solidFill>
                    <a:srgbClr val="ffffff"/>
                  </a:solidFill>
                </a:uFill>
                <a:latin typeface="Courier New"/>
              </a:rPr>
              <a:t>_templat</a:t>
            </a:r>
            <a:r>
              <a:rPr b="0" lang="en-US" sz="1600" spc="-1" strike="noStrike">
                <a:solidFill>
                  <a:srgbClr val="000000"/>
                </a:solidFill>
                <a:uFill>
                  <a:solidFill>
                    <a:srgbClr val="ffffff"/>
                  </a:solidFill>
                </a:uFill>
                <a:latin typeface="Courier New"/>
              </a:rPr>
              <a:t>e.m -&gt; </a:t>
            </a:r>
            <a:r>
              <a:rPr b="0" lang="en-US" sz="1600" spc="-1" strike="noStrike">
                <a:solidFill>
                  <a:srgbClr val="000000"/>
                </a:solidFill>
                <a:uFill>
                  <a:solidFill>
                    <a:srgbClr val="ffffff"/>
                  </a:solidFill>
                </a:uFill>
                <a:latin typeface="Courier New"/>
              </a:rPr>
              <a:t>Template </a:t>
            </a:r>
            <a:r>
              <a:rPr b="0" lang="en-US" sz="1600" spc="-1" strike="noStrike">
                <a:solidFill>
                  <a:srgbClr val="000000"/>
                </a:solidFill>
                <a:uFill>
                  <a:solidFill>
                    <a:srgbClr val="ffffff"/>
                  </a:solidFill>
                </a:uFill>
                <a:latin typeface="Courier New"/>
              </a:rPr>
              <a:t>to call </a:t>
            </a:r>
            <a:r>
              <a:rPr b="0" lang="en-US" sz="1600" spc="-1" strike="noStrike">
                <a:solidFill>
                  <a:srgbClr val="000000"/>
                </a:solidFill>
                <a:uFill>
                  <a:solidFill>
                    <a:srgbClr val="ffffff"/>
                  </a:solidFill>
                </a:uFill>
                <a:latin typeface="Courier New"/>
              </a:rPr>
              <a:t>the </a:t>
            </a:r>
            <a:r>
              <a:rPr b="0" lang="en-US" sz="1600" spc="-1" strike="noStrike">
                <a:solidFill>
                  <a:srgbClr val="000000"/>
                </a:solidFill>
                <a:uFill>
                  <a:solidFill>
                    <a:srgbClr val="ffffff"/>
                  </a:solidFill>
                </a:uFill>
                <a:latin typeface="Courier New"/>
              </a:rPr>
              <a:t>model</a:t>
            </a:r>
            <a:endParaRPr b="0" lang="en-US" sz="192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ExtractU</a:t>
            </a:r>
            <a:r>
              <a:rPr b="0" lang="en-US" sz="1600" spc="-1" strike="noStrike">
                <a:solidFill>
                  <a:srgbClr val="000000"/>
                </a:solidFill>
                <a:uFill>
                  <a:solidFill>
                    <a:srgbClr val="ffffff"/>
                  </a:solidFill>
                </a:uFill>
                <a:latin typeface="Courier New"/>
              </a:rPr>
              <a:t>serOptio</a:t>
            </a:r>
            <a:r>
              <a:rPr b="0" lang="en-US" sz="1600" spc="-1" strike="noStrike">
                <a:solidFill>
                  <a:srgbClr val="000000"/>
                </a:solidFill>
                <a:uFill>
                  <a:solidFill>
                    <a:srgbClr val="ffffff"/>
                  </a:solidFill>
                </a:uFill>
                <a:latin typeface="Courier New"/>
              </a:rPr>
              <a:t>ns -&gt; </a:t>
            </a:r>
            <a:r>
              <a:rPr b="0" lang="en-US" sz="1400" spc="-1" strike="noStrike">
                <a:solidFill>
                  <a:srgbClr val="000000"/>
                </a:solidFill>
                <a:uFill>
                  <a:solidFill>
                    <a:srgbClr val="ffffff"/>
                  </a:solidFill>
                </a:uFill>
                <a:latin typeface="Courier New"/>
              </a:rPr>
              <a:t>Manages </a:t>
            </a:r>
            <a:r>
              <a:rPr b="0" lang="en-US" sz="1400" spc="-1" strike="noStrike">
                <a:solidFill>
                  <a:srgbClr val="000000"/>
                </a:solidFill>
                <a:uFill>
                  <a:solidFill>
                    <a:srgbClr val="ffffff"/>
                  </a:solidFill>
                </a:uFill>
                <a:latin typeface="Courier New"/>
              </a:rPr>
              <a:t>the </a:t>
            </a:r>
            <a:r>
              <a:rPr b="0" lang="en-US" sz="1400" spc="-1" strike="noStrike">
                <a:solidFill>
                  <a:srgbClr val="000000"/>
                </a:solidFill>
                <a:uFill>
                  <a:solidFill>
                    <a:srgbClr val="ffffff"/>
                  </a:solidFill>
                </a:uFill>
                <a:latin typeface="Courier New"/>
              </a:rPr>
              <a:t>backwards </a:t>
            </a:r>
            <a:r>
              <a:rPr b="0" lang="en-US" sz="1400" spc="-1" strike="noStrike">
                <a:solidFill>
                  <a:srgbClr val="000000"/>
                </a:solidFill>
                <a:uFill>
                  <a:solidFill>
                    <a:srgbClr val="ffffff"/>
                  </a:solidFill>
                </a:uFill>
                <a:latin typeface="Courier New"/>
              </a:rPr>
              <a:t>compatible </a:t>
            </a:r>
            <a:r>
              <a:rPr b="0" lang="en-US" sz="1400" spc="-1" strike="noStrike">
                <a:solidFill>
                  <a:srgbClr val="000000"/>
                </a:solidFill>
                <a:uFill>
                  <a:solidFill>
                    <a:srgbClr val="ffffff"/>
                  </a:solidFill>
                </a:uFill>
                <a:latin typeface="Courier New"/>
              </a:rPr>
              <a:t>call to </a:t>
            </a:r>
            <a:r>
              <a:rPr b="0" lang="en-US" sz="1400" spc="-1" strike="noStrike">
                <a:solidFill>
                  <a:srgbClr val="000000"/>
                </a:solidFill>
                <a:uFill>
                  <a:solidFill>
                    <a:srgbClr val="ffffff"/>
                  </a:solidFill>
                </a:uFill>
                <a:latin typeface="Courier New"/>
              </a:rPr>
              <a:t>the script</a:t>
            </a:r>
            <a:endParaRPr b="0" lang="en-US" sz="192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Undamped</a:t>
            </a:r>
            <a:r>
              <a:rPr b="0" lang="en-US" sz="1600" spc="-1" strike="noStrike">
                <a:solidFill>
                  <a:srgbClr val="000000"/>
                </a:solidFill>
                <a:uFill>
                  <a:solidFill>
                    <a:srgbClr val="ffffff"/>
                  </a:solidFill>
                </a:uFill>
                <a:latin typeface="Courier New"/>
              </a:rPr>
              <a:t>Chain.m </a:t>
            </a:r>
            <a:r>
              <a:rPr b="0" lang="en-US" sz="1600" spc="-1" strike="noStrike">
                <a:solidFill>
                  <a:srgbClr val="000000"/>
                </a:solidFill>
                <a:uFill>
                  <a:solidFill>
                    <a:srgbClr val="ffffff"/>
                  </a:solidFill>
                </a:uFill>
                <a:latin typeface="Courier New"/>
              </a:rPr>
              <a:t>-&gt; </a:t>
            </a:r>
            <a:r>
              <a:rPr b="0" lang="en-US" sz="1500" spc="-1" strike="noStrike">
                <a:solidFill>
                  <a:srgbClr val="000000"/>
                </a:solidFill>
                <a:uFill>
                  <a:solidFill>
                    <a:srgbClr val="ffffff"/>
                  </a:solidFill>
                </a:uFill>
                <a:latin typeface="Courier New"/>
              </a:rPr>
              <a:t>Creates a </a:t>
            </a:r>
            <a:r>
              <a:rPr b="0" lang="en-US" sz="1500" spc="-1" strike="noStrike">
                <a:solidFill>
                  <a:srgbClr val="000000"/>
                </a:solidFill>
                <a:uFill>
                  <a:solidFill>
                    <a:srgbClr val="ffffff"/>
                  </a:solidFill>
                </a:uFill>
                <a:latin typeface="Courier New"/>
              </a:rPr>
              <a:t>class </a:t>
            </a:r>
            <a:r>
              <a:rPr b="0" lang="en-US" sz="1500" spc="-1" strike="noStrike">
                <a:solidFill>
                  <a:srgbClr val="000000"/>
                </a:solidFill>
                <a:uFill>
                  <a:solidFill>
                    <a:srgbClr val="ffffff"/>
                  </a:solidFill>
                </a:uFill>
                <a:latin typeface="Courier New"/>
              </a:rPr>
              <a:t>that </a:t>
            </a:r>
            <a:r>
              <a:rPr b="0" lang="en-US" sz="1500" spc="-1" strike="noStrike">
                <a:solidFill>
                  <a:srgbClr val="000000"/>
                </a:solidFill>
                <a:uFill>
                  <a:solidFill>
                    <a:srgbClr val="ffffff"/>
                  </a:solidFill>
                </a:uFill>
                <a:latin typeface="Courier New"/>
              </a:rPr>
              <a:t>compiles </a:t>
            </a:r>
            <a:r>
              <a:rPr b="0" lang="en-US" sz="1500" spc="-1" strike="noStrike">
                <a:solidFill>
                  <a:srgbClr val="000000"/>
                </a:solidFill>
                <a:uFill>
                  <a:solidFill>
                    <a:srgbClr val="ffffff"/>
                  </a:solidFill>
                </a:uFill>
                <a:latin typeface="Courier New"/>
              </a:rPr>
              <a:t>the </a:t>
            </a:r>
            <a:r>
              <a:rPr b="0" lang="en-US" sz="1500" spc="-1" strike="noStrike">
                <a:solidFill>
                  <a:srgbClr val="000000"/>
                </a:solidFill>
                <a:uFill>
                  <a:solidFill>
                    <a:srgbClr val="ffffff"/>
                  </a:solidFill>
                </a:uFill>
                <a:latin typeface="Courier New"/>
              </a:rPr>
              <a:t>undamped </a:t>
            </a:r>
            <a:r>
              <a:rPr b="0" lang="en-US" sz="1500" spc="-1" strike="noStrike">
                <a:solidFill>
                  <a:srgbClr val="000000"/>
                </a:solidFill>
                <a:uFill>
                  <a:solidFill>
                    <a:srgbClr val="ffffff"/>
                  </a:solidFill>
                </a:uFill>
                <a:latin typeface="Courier New"/>
              </a:rPr>
              <a:t>chain </a:t>
            </a:r>
            <a:r>
              <a:rPr b="0" lang="en-US" sz="1500" spc="-1" strike="noStrike">
                <a:solidFill>
                  <a:srgbClr val="000000"/>
                </a:solidFill>
                <a:uFill>
                  <a:solidFill>
                    <a:srgbClr val="ffffff"/>
                  </a:solidFill>
                </a:uFill>
                <a:latin typeface="Courier New"/>
              </a:rPr>
              <a:t>model</a:t>
            </a:r>
            <a:endParaRPr b="0" lang="en-US" sz="1920" spc="-1" strike="noStrike">
              <a:solidFill>
                <a:srgbClr val="000000"/>
              </a:solidFill>
              <a:uFill>
                <a:solidFill>
                  <a:srgbClr val="ffffff"/>
                </a:solidFill>
              </a:uFill>
              <a:latin typeface="Arial"/>
            </a:endParaRPr>
          </a:p>
        </p:txBody>
      </p:sp>
      <p:sp>
        <p:nvSpPr>
          <p:cNvPr id="212" name="TextShape 3"/>
          <p:cNvSpPr txBox="1"/>
          <p:nvPr/>
        </p:nvSpPr>
        <p:spPr>
          <a:xfrm>
            <a:off x="6661080" y="6743880"/>
            <a:ext cx="2133360" cy="389160"/>
          </a:xfrm>
          <a:prstGeom prst="rect">
            <a:avLst/>
          </a:prstGeom>
          <a:noFill/>
          <a:ln>
            <a:noFill/>
          </a:ln>
        </p:spPr>
        <p:txBody>
          <a:bodyPr anchor="ctr"/>
          <a:p>
            <a:pPr algn="r">
              <a:lnSpc>
                <a:spcPct val="100000"/>
              </a:lnSpc>
            </a:pPr>
            <a:fld id="{D8025AF8-14DA-4D85-8123-AB3A35E35726}" type="slidenum">
              <a:rPr b="0" lang="en-US" sz="1200" spc="-1" strike="noStrike">
                <a:solidFill>
                  <a:srgbClr val="8b8b8b"/>
                </a:solidFill>
                <a:uFill>
                  <a:solidFill>
                    <a:srgbClr val="ffffff"/>
                  </a:solidFill>
                </a:uFill>
                <a:latin typeface="Calibri"/>
              </a:rPr>
              <a:t>1</a:t>
            </a:fld>
            <a:endParaRPr b="1" lang="en-US" sz="1280" spc="-1" strike="noStrike">
              <a:solidFill>
                <a:srgbClr val="ffffff"/>
              </a:solidFill>
              <a:uFill>
                <a:solidFill>
                  <a:srgbClr val="ffffff"/>
                </a:solidFill>
              </a:uFill>
              <a:latin typeface="Source Sans Pro Black"/>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CustomShape 1"/>
          <p:cNvSpPr/>
          <p:nvPr/>
        </p:nvSpPr>
        <p:spPr>
          <a:xfrm>
            <a:off x="169200" y="1547640"/>
            <a:ext cx="8744400" cy="11120040"/>
          </a:xfrm>
          <a:prstGeom prst="rect">
            <a:avLst/>
          </a:prstGeom>
          <a:noFill/>
          <a:ln>
            <a:noFill/>
          </a:ln>
        </p:spPr>
        <p:style>
          <a:lnRef idx="0"/>
          <a:fillRef idx="0"/>
          <a:effectRef idx="0"/>
          <a:fontRef idx="minor"/>
        </p:style>
        <p:txBody>
          <a:bodyPr lIns="90000" rIns="90000" tIns="45000" bIns="45000"/>
          <a:p>
            <a:pPr marL="343080" indent="-342720">
              <a:lnSpc>
                <a:spcPct val="100000"/>
              </a:lnSpc>
              <a:buClr>
                <a:srgbClr val="000000"/>
              </a:buClr>
              <a:buFont typeface="StarSymbol"/>
              <a:buAutoNum type="arabicPeriod"/>
            </a:pPr>
            <a:r>
              <a:rPr b="1" lang="en-US" sz="1800" spc="-1" strike="noStrike">
                <a:solidFill>
                  <a:srgbClr val="000000"/>
                </a:solidFill>
                <a:uFill>
                  <a:solidFill>
                    <a:srgbClr val="ffffff"/>
                  </a:solidFill>
                </a:uFill>
                <a:latin typeface="Calibri"/>
              </a:rPr>
              <a:t>If you are changing the signal flow, edit the appropriate Simulink .slx layout file</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rPr>
              <a:t>There are 4 possible layout files for the model depending on which features are called: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arenR"/>
            </a:pPr>
            <a:r>
              <a:rPr b="0" lang="en-US" sz="1600" spc="-1" strike="noStrike">
                <a:solidFill>
                  <a:srgbClr val="000000"/>
                </a:solidFill>
                <a:uFill>
                  <a:solidFill>
                    <a:srgbClr val="ffffff"/>
                  </a:solidFill>
                </a:uFill>
                <a:latin typeface="Calibri"/>
              </a:rPr>
              <a:t>A single undamped chain:</a:t>
            </a:r>
            <a:r>
              <a:rPr b="0" lang="en-US" sz="1800" spc="-1" strike="noStrike">
                <a:solidFill>
                  <a:srgbClr val="000000"/>
                </a:solidFill>
                <a:uFill>
                  <a:solidFill>
                    <a:srgbClr val="ffffff"/>
                  </a:solidFill>
                </a:uFill>
                <a:latin typeface="Calibri"/>
              </a:rPr>
              <a:t> </a:t>
            </a:r>
            <a:r>
              <a:rPr b="0" lang="en-US" sz="1400" spc="-1" strike="noStrike">
                <a:solidFill>
                  <a:srgbClr val="000000"/>
                </a:solidFill>
                <a:uFill>
                  <a:solidFill>
                    <a:srgbClr val="ffffff"/>
                  </a:solidFill>
                </a:uFill>
                <a:latin typeface="Courier New"/>
              </a:rPr>
              <a:t>generate_QUAD_SingleChainUndamped_Simulink.slx</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arenR"/>
            </a:pPr>
            <a:r>
              <a:rPr b="0" lang="en-US" sz="1600" spc="-1" strike="noStrike">
                <a:solidFill>
                  <a:srgbClr val="000000"/>
                </a:solidFill>
                <a:uFill>
                  <a:solidFill>
                    <a:srgbClr val="ffffff"/>
                  </a:solidFill>
                </a:uFill>
                <a:latin typeface="Calibri"/>
              </a:rPr>
              <a:t>A single damped chain: </a:t>
            </a:r>
            <a:r>
              <a:rPr b="0" lang="en-US" sz="1400" spc="-1" strike="noStrike">
                <a:solidFill>
                  <a:srgbClr val="000000"/>
                </a:solidFill>
                <a:uFill>
                  <a:solidFill>
                    <a:srgbClr val="ffffff"/>
                  </a:solidFill>
                </a:uFill>
                <a:latin typeface="Courier New"/>
              </a:rPr>
              <a:t>generate_QUAD_SingleChainDamped_Simulink.slx</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arenR"/>
            </a:pPr>
            <a:r>
              <a:rPr b="0" lang="en-US" sz="1600" spc="-1" strike="noStrike">
                <a:solidFill>
                  <a:srgbClr val="000000"/>
                </a:solidFill>
                <a:uFill>
                  <a:solidFill>
                    <a:srgbClr val="ffffff"/>
                  </a:solidFill>
                </a:uFill>
                <a:latin typeface="Calibri"/>
              </a:rPr>
              <a:t>Two undamped chains: </a:t>
            </a:r>
            <a:r>
              <a:rPr b="0" lang="en-US" sz="1400" spc="-1" strike="noStrike">
                <a:solidFill>
                  <a:srgbClr val="000000"/>
                </a:solidFill>
                <a:uFill>
                  <a:solidFill>
                    <a:srgbClr val="ffffff"/>
                  </a:solidFill>
                </a:uFill>
                <a:latin typeface="Courier New"/>
              </a:rPr>
              <a:t>generate_QUAD_BothChainsUndamped_Simulink.slx</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arenR"/>
            </a:pPr>
            <a:r>
              <a:rPr b="0" lang="en-US" sz="1600" spc="-1" strike="noStrike">
                <a:solidFill>
                  <a:srgbClr val="000000"/>
                </a:solidFill>
                <a:uFill>
                  <a:solidFill>
                    <a:srgbClr val="ffffff"/>
                  </a:solidFill>
                </a:uFill>
                <a:latin typeface="Calibri"/>
              </a:rPr>
              <a:t>Two damped chains: </a:t>
            </a:r>
            <a:r>
              <a:rPr b="0" lang="en-US" sz="1400" spc="-1" strike="noStrike">
                <a:solidFill>
                  <a:srgbClr val="000000"/>
                </a:solidFill>
                <a:uFill>
                  <a:solidFill>
                    <a:srgbClr val="ffffff"/>
                  </a:solidFill>
                </a:uFill>
                <a:latin typeface="Courier New"/>
              </a:rPr>
              <a:t>generate_QUAD_BothChainsDamped_Simulink.slx</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arenR"/>
            </a:pPr>
            <a:r>
              <a:rPr b="0" lang="en-US" sz="1400" spc="-1" strike="noStrike">
                <a:solidFill>
                  <a:srgbClr val="000000"/>
                </a:solidFill>
                <a:uFill>
                  <a:solidFill>
                    <a:srgbClr val="ffffff"/>
                  </a:solidFill>
                </a:uFill>
                <a:latin typeface="Courier New"/>
              </a:rPr>
              <a:t> </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rPr>
              <a:t>If new features are added to the single undamped chain, handle them by modifying the </a:t>
            </a:r>
            <a:r>
              <a:rPr b="0" lang="en-US" sz="1800" spc="-1" strike="noStrike">
                <a:solidFill>
                  <a:srgbClr val="000000"/>
                </a:solidFill>
                <a:uFill>
                  <a:solidFill>
                    <a:srgbClr val="ffffff"/>
                  </a:solidFill>
                </a:uFill>
                <a:latin typeface="Courier New"/>
              </a:rPr>
              <a:t>UndampedChain.m</a:t>
            </a:r>
            <a:r>
              <a:rPr b="0" lang="en-US" sz="1800" spc="-1" strike="noStrike">
                <a:solidFill>
                  <a:srgbClr val="000000"/>
                </a:solidFill>
                <a:uFill>
                  <a:solidFill>
                    <a:srgbClr val="ffffff"/>
                  </a:solidFill>
                </a:uFill>
                <a:latin typeface="Calibri"/>
              </a:rPr>
              <a:t> script. The goal is to keep the code as modular as possible.</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arenR"/>
            </a:pPr>
            <a:r>
              <a:rPr b="0" lang="en-US" sz="1400" spc="-1" strike="noStrike">
                <a:solidFill>
                  <a:srgbClr val="000000"/>
                </a:solidFill>
                <a:uFill>
                  <a:solidFill>
                    <a:srgbClr val="ffffff"/>
                  </a:solidFill>
                </a:uFill>
                <a:latin typeface="Courier New"/>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arenR"/>
            </a:pPr>
            <a:r>
              <a:rPr b="0" lang="en-US" sz="1400" spc="-1" strike="noStrike">
                <a:solidFill>
                  <a:srgbClr val="000000"/>
                </a:solidFill>
                <a:uFill>
                  <a:solidFill>
                    <a:srgbClr val="ffffff"/>
                  </a:solidFill>
                </a:uFill>
                <a:latin typeface="Courier New"/>
              </a:rPr>
              <a:t>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Calibri"/>
              </a:rPr>
              <a:t>1b. If you are adding new filters that might be imported from the sites then you must also add these to the import list in the appropriate .mdl file, in addition to the layout file. </a:t>
            </a:r>
            <a:r>
              <a:rPr b="0" lang="en-US" sz="1800" spc="-1" strike="noStrike">
                <a:solidFill>
                  <a:srgbClr val="000000"/>
                </a:solidFill>
                <a:uFill>
                  <a:solidFill>
                    <a:srgbClr val="ffffff"/>
                  </a:solidFill>
                </a:uFill>
                <a:latin typeface="Calibri"/>
              </a:rPr>
              <a:t>These are separate from the layout because the user might supply their own filter designs.</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rPr>
              <a:t>Import files currently exist only for top mass damping. Make new files as needed.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Calibri"/>
              <a:buChar char="•"/>
            </a:pPr>
            <a:r>
              <a:rPr b="0" lang="en-US" sz="1600" spc="-1" strike="noStrike">
                <a:solidFill>
                  <a:srgbClr val="000000"/>
                </a:solidFill>
                <a:uFill>
                  <a:solidFill>
                    <a:srgbClr val="ffffff"/>
                  </a:solidFill>
                </a:uFill>
                <a:latin typeface="Calibri"/>
              </a:rPr>
              <a:t>main chain damping filters for import:        </a:t>
            </a:r>
            <a:r>
              <a:rPr b="0" lang="en-US" sz="1400" spc="-1" strike="noStrike">
                <a:solidFill>
                  <a:srgbClr val="000000"/>
                </a:solidFill>
                <a:uFill>
                  <a:solidFill>
                    <a:srgbClr val="ffffff"/>
                  </a:solidFill>
                </a:uFill>
                <a:latin typeface="Courier New"/>
              </a:rPr>
              <a:t>M0LiveDampingFilters.mdl</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Calibri"/>
              <a:buChar char="•"/>
            </a:pPr>
            <a:r>
              <a:rPr b="0" lang="en-US" sz="1600" spc="-1" strike="noStrike">
                <a:solidFill>
                  <a:srgbClr val="000000"/>
                </a:solidFill>
                <a:uFill>
                  <a:solidFill>
                    <a:srgbClr val="ffffff"/>
                  </a:solidFill>
                </a:uFill>
                <a:latin typeface="Calibri"/>
              </a:rPr>
              <a:t>reaction chain damping filters for import:  </a:t>
            </a:r>
            <a:r>
              <a:rPr b="0" lang="en-US" sz="1400" spc="-1" strike="noStrike">
                <a:solidFill>
                  <a:srgbClr val="000000"/>
                </a:solidFill>
                <a:uFill>
                  <a:solidFill>
                    <a:srgbClr val="ffffff"/>
                  </a:solidFill>
                </a:uFill>
                <a:latin typeface="Courier New"/>
              </a:rPr>
              <a:t>R0LiveDampingFilters.mdl</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Calibri"/>
              <a:buChar char="•"/>
            </a:pPr>
            <a:r>
              <a:rPr b="0" lang="en-US" sz="1600" spc="-1" strike="noStrike">
                <a:solidFill>
                  <a:srgbClr val="000000"/>
                </a:solidFill>
                <a:uFill>
                  <a:solidFill>
                    <a:srgbClr val="ffffff"/>
                  </a:solidFill>
                </a:uFill>
                <a:latin typeface="Calibri"/>
              </a:rPr>
              <a:t>Oplev damping filters for import:                 </a:t>
            </a:r>
            <a:r>
              <a:rPr b="0" lang="en-US" sz="1400" spc="-1" strike="noStrike">
                <a:solidFill>
                  <a:srgbClr val="000000"/>
                </a:solidFill>
                <a:uFill>
                  <a:solidFill>
                    <a:srgbClr val="ffffff"/>
                  </a:solidFill>
                </a:uFill>
                <a:latin typeface="Courier New"/>
              </a:rPr>
              <a:t>L2OplevLiveDampingFilters.mdl</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Calibri"/>
              </a:rPr>
              <a:t>2. If new filters or variables are added to the layout .slx file, they must be passed to the layout by </a:t>
            </a:r>
            <a:r>
              <a:rPr b="1" lang="en-US" sz="1800" spc="-1" strike="noStrike">
                <a:solidFill>
                  <a:srgbClr val="000000"/>
                </a:solidFill>
                <a:uFill>
                  <a:solidFill>
                    <a:srgbClr val="ffffff"/>
                  </a:solidFill>
                </a:uFill>
                <a:latin typeface="Courier New"/>
              </a:rPr>
              <a:t>generate_QUAD_Model_Production.m </a:t>
            </a:r>
            <a:endParaRPr b="0" lang="en-US" sz="1800" spc="-1" strike="noStrike">
              <a:solidFill>
                <a:srgbClr val="000000"/>
              </a:solidFill>
              <a:uFill>
                <a:solidFill>
                  <a:srgbClr val="ffffff"/>
                </a:solidFill>
              </a:uFill>
              <a:latin typeface="Arial"/>
            </a:endParaRPr>
          </a:p>
        </p:txBody>
      </p:sp>
      <p:sp>
        <p:nvSpPr>
          <p:cNvPr id="214" name="TextShape 2"/>
          <p:cNvSpPr txBox="1"/>
          <p:nvPr/>
        </p:nvSpPr>
        <p:spPr>
          <a:xfrm>
            <a:off x="6697080" y="6743880"/>
            <a:ext cx="2133360" cy="389160"/>
          </a:xfrm>
          <a:prstGeom prst="rect">
            <a:avLst/>
          </a:prstGeom>
          <a:noFill/>
          <a:ln>
            <a:noFill/>
          </a:ln>
        </p:spPr>
        <p:txBody>
          <a:bodyPr anchor="ctr"/>
          <a:p>
            <a:pPr algn="r">
              <a:lnSpc>
                <a:spcPct val="100000"/>
              </a:lnSpc>
            </a:pPr>
            <a:fld id="{6DE0E76A-5A94-4031-BFB9-EB8D38234D31}" type="slidenum">
              <a:rPr b="0" lang="en-US" sz="1200" spc="-1" strike="noStrike">
                <a:solidFill>
                  <a:srgbClr val="8b8b8b"/>
                </a:solidFill>
                <a:uFill>
                  <a:solidFill>
                    <a:srgbClr val="ffffff"/>
                  </a:solidFill>
                </a:uFill>
                <a:latin typeface="Calibri"/>
              </a:rPr>
              <a:t>1</a:t>
            </a:fld>
            <a:endParaRPr b="1" lang="en-US" sz="1280" spc="-1" strike="noStrike">
              <a:solidFill>
                <a:srgbClr val="ffffff"/>
              </a:solidFill>
              <a:uFill>
                <a:solidFill>
                  <a:srgbClr val="ffffff"/>
                </a:solidFill>
              </a:uFill>
              <a:latin typeface="Source Sans Pro Black"/>
            </a:endParaRPr>
          </a:p>
        </p:txBody>
      </p:sp>
      <p:sp>
        <p:nvSpPr>
          <p:cNvPr id="215" name="TextShape 3"/>
          <p:cNvSpPr txBox="1"/>
          <p:nvPr/>
        </p:nvSpPr>
        <p:spPr>
          <a:xfrm>
            <a:off x="722520" y="291600"/>
            <a:ext cx="8490960" cy="927720"/>
          </a:xfrm>
          <a:prstGeom prst="rect">
            <a:avLst/>
          </a:prstGeom>
          <a:noFill/>
          <a:ln>
            <a:noFill/>
          </a:ln>
        </p:spPr>
        <p:txBody>
          <a:bodyPr lIns="0" rIns="0" tIns="0" bIns="0" anchor="ctr"/>
          <a:p>
            <a:pPr algn="ctr">
              <a:lnSpc>
                <a:spcPct val="100000"/>
              </a:lnSpc>
            </a:pPr>
            <a:r>
              <a:rPr b="0" lang="en-US" sz="3600" spc="-1" strike="noStrike">
                <a:solidFill>
                  <a:srgbClr val="000000"/>
                </a:solidFill>
                <a:uFill>
                  <a:solidFill>
                    <a:srgbClr val="ffffff"/>
                  </a:solidFill>
                </a:uFill>
                <a:latin typeface="Calibri"/>
              </a:rPr>
              <a:t>3 steps to edit the model features</a:t>
            </a:r>
            <a:endParaRPr b="1" lang="en-US" sz="2980" spc="-1" strike="noStrike">
              <a:solidFill>
                <a:srgbClr val="ffffff"/>
              </a:solidFill>
              <a:uFill>
                <a:solidFill>
                  <a:srgbClr val="ffffff"/>
                </a:solidFill>
              </a:uFill>
              <a:latin typeface="Source Sans Pro Black"/>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Shape 1"/>
          <p:cNvSpPr txBox="1"/>
          <p:nvPr/>
        </p:nvSpPr>
        <p:spPr>
          <a:xfrm>
            <a:off x="722520" y="291240"/>
            <a:ext cx="8490960" cy="927720"/>
          </a:xfrm>
          <a:prstGeom prst="rect">
            <a:avLst/>
          </a:prstGeom>
          <a:noFill/>
          <a:ln>
            <a:noFill/>
          </a:ln>
        </p:spPr>
        <p:txBody>
          <a:bodyPr lIns="0" rIns="0" tIns="0" bIns="0" anchor="ctr"/>
          <a:p>
            <a:pPr algn="ctr">
              <a:lnSpc>
                <a:spcPct val="100000"/>
              </a:lnSpc>
            </a:pPr>
            <a:r>
              <a:rPr b="0" lang="en-US" sz="3600" spc="-1" strike="noStrike">
                <a:solidFill>
                  <a:srgbClr val="000000"/>
                </a:solidFill>
                <a:uFill>
                  <a:solidFill>
                    <a:srgbClr val="ffffff"/>
                  </a:solidFill>
                </a:uFill>
                <a:latin typeface="Calibri"/>
              </a:rPr>
              <a:t>3 </a:t>
            </a:r>
            <a:r>
              <a:rPr b="0" lang="en-US" sz="3600" spc="-1" strike="noStrike">
                <a:solidFill>
                  <a:srgbClr val="000000"/>
                </a:solidFill>
                <a:uFill>
                  <a:solidFill>
                    <a:srgbClr val="ffffff"/>
                  </a:solidFill>
                </a:uFill>
                <a:latin typeface="Calibri"/>
              </a:rPr>
              <a:t>step</a:t>
            </a:r>
            <a:r>
              <a:rPr b="0" lang="en-US" sz="3600" spc="-1" strike="noStrike">
                <a:solidFill>
                  <a:srgbClr val="000000"/>
                </a:solidFill>
                <a:uFill>
                  <a:solidFill>
                    <a:srgbClr val="ffffff"/>
                  </a:solidFill>
                </a:uFill>
                <a:latin typeface="Calibri"/>
              </a:rPr>
              <a:t>s to </a:t>
            </a:r>
            <a:r>
              <a:rPr b="0" lang="en-US" sz="3600" spc="-1" strike="noStrike">
                <a:solidFill>
                  <a:srgbClr val="000000"/>
                </a:solidFill>
                <a:uFill>
                  <a:solidFill>
                    <a:srgbClr val="ffffff"/>
                  </a:solidFill>
                </a:uFill>
                <a:latin typeface="Calibri"/>
              </a:rPr>
              <a:t>edit </a:t>
            </a:r>
            <a:r>
              <a:rPr b="0" lang="en-US" sz="3600" spc="-1" strike="noStrike">
                <a:solidFill>
                  <a:srgbClr val="000000"/>
                </a:solidFill>
                <a:uFill>
                  <a:solidFill>
                    <a:srgbClr val="ffffff"/>
                  </a:solidFill>
                </a:uFill>
                <a:latin typeface="Calibri"/>
              </a:rPr>
              <a:t>the </a:t>
            </a:r>
            <a:r>
              <a:rPr b="0" lang="en-US" sz="3600" spc="-1" strike="noStrike">
                <a:solidFill>
                  <a:srgbClr val="000000"/>
                </a:solidFill>
                <a:uFill>
                  <a:solidFill>
                    <a:srgbClr val="ffffff"/>
                  </a:solidFill>
                </a:uFill>
                <a:latin typeface="Calibri"/>
              </a:rPr>
              <a:t>mod</a:t>
            </a:r>
            <a:r>
              <a:rPr b="0" lang="en-US" sz="3600" spc="-1" strike="noStrike">
                <a:solidFill>
                  <a:srgbClr val="000000"/>
                </a:solidFill>
                <a:uFill>
                  <a:solidFill>
                    <a:srgbClr val="ffffff"/>
                  </a:solidFill>
                </a:uFill>
                <a:latin typeface="Calibri"/>
              </a:rPr>
              <a:t>el </a:t>
            </a:r>
            <a:r>
              <a:rPr b="0" lang="en-US" sz="3600" spc="-1" strike="noStrike">
                <a:solidFill>
                  <a:srgbClr val="000000"/>
                </a:solidFill>
                <a:uFill>
                  <a:solidFill>
                    <a:srgbClr val="ffffff"/>
                  </a:solidFill>
                </a:uFill>
                <a:latin typeface="Calibri"/>
              </a:rPr>
              <a:t>feat</a:t>
            </a:r>
            <a:r>
              <a:rPr b="0" lang="en-US" sz="3600" spc="-1" strike="noStrike">
                <a:solidFill>
                  <a:srgbClr val="000000"/>
                </a:solidFill>
                <a:uFill>
                  <a:solidFill>
                    <a:srgbClr val="ffffff"/>
                  </a:solidFill>
                </a:uFill>
                <a:latin typeface="Calibri"/>
              </a:rPr>
              <a:t>ures</a:t>
            </a:r>
            <a:endParaRPr b="1" lang="en-US" sz="2980" spc="-1" strike="noStrike">
              <a:solidFill>
                <a:srgbClr val="ffffff"/>
              </a:solidFill>
              <a:uFill>
                <a:solidFill>
                  <a:srgbClr val="ffffff"/>
                </a:solidFill>
              </a:uFill>
              <a:latin typeface="Source Sans Pro Black"/>
            </a:endParaRPr>
          </a:p>
        </p:txBody>
      </p:sp>
      <p:sp>
        <p:nvSpPr>
          <p:cNvPr id="217" name="CustomShape 2"/>
          <p:cNvSpPr/>
          <p:nvPr/>
        </p:nvSpPr>
        <p:spPr>
          <a:xfrm>
            <a:off x="1005840" y="2707200"/>
            <a:ext cx="2801880" cy="1951920"/>
          </a:xfrm>
          <a:prstGeom prst="ellipse">
            <a:avLst/>
          </a:prstGeom>
          <a:solidFill>
            <a:srgbClr val="ffffff"/>
          </a:solidFill>
          <a:ln>
            <a:solidFill>
              <a:srgbClr val="3465a4"/>
            </a:solidFill>
          </a:ln>
        </p:spPr>
        <p:style>
          <a:lnRef idx="0"/>
          <a:fillRef idx="0"/>
          <a:effectRef idx="0"/>
          <a:fontRef idx="minor"/>
        </p:style>
      </p:sp>
      <p:sp>
        <p:nvSpPr>
          <p:cNvPr id="218" name="TextShape 3"/>
          <p:cNvSpPr txBox="1"/>
          <p:nvPr/>
        </p:nvSpPr>
        <p:spPr>
          <a:xfrm>
            <a:off x="1816560" y="2840400"/>
            <a:ext cx="1807560" cy="1033920"/>
          </a:xfrm>
          <a:prstGeom prst="rect">
            <a:avLst/>
          </a:prstGeom>
          <a:noFill/>
          <a:ln>
            <a:noFill/>
          </a:ln>
        </p:spPr>
        <p:txBody>
          <a:bodyPr lIns="90000" rIns="90000" tIns="45000" bIns="45000"/>
          <a:p>
            <a:r>
              <a:rPr b="0" lang="en-US" sz="1200" spc="-1" strike="noStrike">
                <a:solidFill>
                  <a:srgbClr val="000000"/>
                </a:solidFill>
                <a:uFill>
                  <a:solidFill>
                    <a:srgbClr val="ffffff"/>
                  </a:solidFill>
                </a:uFill>
                <a:latin typeface="Arial"/>
              </a:rPr>
              <a:t>Sing</a:t>
            </a:r>
            <a:r>
              <a:rPr b="0" lang="en-US" sz="1200" spc="-1" strike="noStrike">
                <a:solidFill>
                  <a:srgbClr val="000000"/>
                </a:solidFill>
                <a:uFill>
                  <a:solidFill>
                    <a:srgbClr val="ffffff"/>
                  </a:solidFill>
                </a:uFill>
                <a:latin typeface="Arial"/>
              </a:rPr>
              <a:t>le </a:t>
            </a:r>
            <a:r>
              <a:rPr b="0" lang="en-US" sz="1200" spc="-1" strike="noStrike">
                <a:solidFill>
                  <a:srgbClr val="000000"/>
                </a:solidFill>
                <a:uFill>
                  <a:solidFill>
                    <a:srgbClr val="ffffff"/>
                  </a:solidFill>
                </a:uFill>
                <a:latin typeface="Arial"/>
              </a:rPr>
              <a:t>dam</a:t>
            </a:r>
            <a:r>
              <a:rPr b="0" lang="en-US" sz="1200" spc="-1" strike="noStrike">
                <a:solidFill>
                  <a:srgbClr val="000000"/>
                </a:solidFill>
                <a:uFill>
                  <a:solidFill>
                    <a:srgbClr val="ffffff"/>
                  </a:solidFill>
                </a:uFill>
                <a:latin typeface="Arial"/>
              </a:rPr>
              <a:t>ped</a:t>
            </a:r>
            <a:endParaRPr b="0" lang="en-US" sz="1800" spc="-1" strike="noStrike">
              <a:solidFill>
                <a:srgbClr val="000000"/>
              </a:solidFill>
              <a:uFill>
                <a:solidFill>
                  <a:srgbClr val="ffffff"/>
                </a:solidFill>
              </a:uFill>
              <a:latin typeface="Arial"/>
            </a:endParaRPr>
          </a:p>
        </p:txBody>
      </p:sp>
      <p:sp>
        <p:nvSpPr>
          <p:cNvPr id="219" name="CustomShape 4"/>
          <p:cNvSpPr/>
          <p:nvPr/>
        </p:nvSpPr>
        <p:spPr>
          <a:xfrm>
            <a:off x="1331640" y="3216600"/>
            <a:ext cx="2224080" cy="1188000"/>
          </a:xfrm>
          <a:prstGeom prst="ellipse">
            <a:avLst/>
          </a:prstGeom>
          <a:noFill/>
          <a:ln>
            <a:solidFill>
              <a:srgbClr val="3465a4"/>
            </a:solidFill>
          </a:ln>
        </p:spPr>
        <p:style>
          <a:lnRef idx="0"/>
          <a:fillRef idx="0"/>
          <a:effectRef idx="0"/>
          <a:fontRef idx="minor"/>
        </p:style>
      </p:sp>
      <p:sp>
        <p:nvSpPr>
          <p:cNvPr id="220" name="TextShape 5"/>
          <p:cNvSpPr txBox="1"/>
          <p:nvPr/>
        </p:nvSpPr>
        <p:spPr>
          <a:xfrm>
            <a:off x="1729080" y="3710160"/>
            <a:ext cx="1807560" cy="1033920"/>
          </a:xfrm>
          <a:prstGeom prst="rect">
            <a:avLst/>
          </a:prstGeom>
          <a:noFill/>
          <a:ln>
            <a:noFill/>
          </a:ln>
        </p:spPr>
        <p:txBody>
          <a:bodyPr lIns="90000" rIns="90000" tIns="45000" bIns="45000"/>
          <a:p>
            <a:r>
              <a:rPr b="0" lang="en-US" sz="1200" spc="-1" strike="noStrike">
                <a:solidFill>
                  <a:srgbClr val="000000"/>
                </a:solidFill>
                <a:uFill>
                  <a:solidFill>
                    <a:srgbClr val="ffffff"/>
                  </a:solidFill>
                </a:uFill>
                <a:latin typeface="Arial"/>
              </a:rPr>
              <a:t>Single undamped</a:t>
            </a:r>
            <a:endParaRPr b="0" lang="en-US" sz="1800" spc="-1" strike="noStrike">
              <a:solidFill>
                <a:srgbClr val="000000"/>
              </a:solidFill>
              <a:uFill>
                <a:solidFill>
                  <a:srgbClr val="ffffff"/>
                </a:solidFill>
              </a:uFill>
              <a:latin typeface="Arial"/>
            </a:endParaRPr>
          </a:p>
        </p:txBody>
      </p:sp>
      <p:sp>
        <p:nvSpPr>
          <p:cNvPr id="221" name="TextShape 6"/>
          <p:cNvSpPr txBox="1"/>
          <p:nvPr/>
        </p:nvSpPr>
        <p:spPr>
          <a:xfrm>
            <a:off x="34200" y="1385640"/>
            <a:ext cx="9109800" cy="886680"/>
          </a:xfrm>
          <a:prstGeom prst="rect">
            <a:avLst/>
          </a:prstGeom>
          <a:noFill/>
          <a:ln>
            <a:noFill/>
          </a:ln>
        </p:spPr>
        <p:txBody>
          <a:bodyPr lIns="90000" rIns="90000" tIns="45000" bIns="45000"/>
          <a:p>
            <a:pPr>
              <a:lnSpc>
                <a:spcPct val="100000"/>
              </a:lnSpc>
            </a:pPr>
            <a:r>
              <a:rPr b="1" lang="en-US" sz="1800" spc="-1" strike="noStrike">
                <a:solidFill>
                  <a:srgbClr val="000000"/>
                </a:solidFill>
                <a:uFill>
                  <a:solidFill>
                    <a:srgbClr val="ffffff"/>
                  </a:solidFill>
                </a:uFill>
                <a:latin typeface="Calibri"/>
              </a:rPr>
              <a:t>1b.</a:t>
            </a:r>
            <a:r>
              <a:rPr b="0" lang="en-US" sz="1800" spc="-1" strike="noStrike">
                <a:solidFill>
                  <a:srgbClr val="000000"/>
                </a:solidFill>
                <a:uFill>
                  <a:solidFill>
                    <a:srgbClr val="ffffff"/>
                  </a:solidFill>
                </a:uFill>
                <a:latin typeface="Calibri"/>
              </a:rPr>
              <a:t> </a:t>
            </a:r>
            <a:r>
              <a:rPr b="1" lang="en-US" sz="1800" spc="-1" strike="noStrike">
                <a:solidFill>
                  <a:srgbClr val="000000"/>
                </a:solidFill>
                <a:uFill>
                  <a:solidFill>
                    <a:srgbClr val="ffffff"/>
                  </a:solidFill>
                </a:uFill>
                <a:latin typeface="Calibri"/>
              </a:rPr>
              <a:t>The models are built in a hierarchical way.</a:t>
            </a:r>
            <a:r>
              <a:rPr b="0" lang="en-US" sz="1800" spc="-1" strike="noStrike">
                <a:solidFill>
                  <a:srgbClr val="000000"/>
                </a:solidFill>
                <a:uFill>
                  <a:solidFill>
                    <a:srgbClr val="ffffff"/>
                  </a:solidFill>
                </a:uFill>
                <a:latin typeface="Calibri"/>
              </a:rPr>
              <a:t> More complicated models are built around simpler ones. If one of the ‘inner’ models gets modified the changes propagate to the ‘outer’ models:</a:t>
            </a:r>
            <a:endParaRPr b="0" lang="en-US" sz="1800" spc="-1" strike="noStrike">
              <a:solidFill>
                <a:srgbClr val="000000"/>
              </a:solidFill>
              <a:uFill>
                <a:solidFill>
                  <a:srgbClr val="ffffff"/>
                </a:solidFill>
              </a:uFill>
              <a:latin typeface="Arial"/>
            </a:endParaRPr>
          </a:p>
        </p:txBody>
      </p:sp>
      <p:sp>
        <p:nvSpPr>
          <p:cNvPr id="222" name="CustomShape 7"/>
          <p:cNvSpPr/>
          <p:nvPr/>
        </p:nvSpPr>
        <p:spPr>
          <a:xfrm>
            <a:off x="4849200" y="2239200"/>
            <a:ext cx="2801880" cy="2970360"/>
          </a:xfrm>
          <a:prstGeom prst="ellipse">
            <a:avLst/>
          </a:prstGeom>
          <a:solidFill>
            <a:srgbClr val="ffffff"/>
          </a:solidFill>
          <a:ln>
            <a:solidFill>
              <a:srgbClr val="3465a4"/>
            </a:solidFill>
          </a:ln>
        </p:spPr>
        <p:style>
          <a:lnRef idx="0"/>
          <a:fillRef idx="0"/>
          <a:effectRef idx="0"/>
          <a:fontRef idx="minor"/>
        </p:style>
      </p:sp>
      <p:sp>
        <p:nvSpPr>
          <p:cNvPr id="223" name="TextShape 8"/>
          <p:cNvSpPr txBox="1"/>
          <p:nvPr/>
        </p:nvSpPr>
        <p:spPr>
          <a:xfrm>
            <a:off x="5659560" y="2406240"/>
            <a:ext cx="1807920" cy="1034280"/>
          </a:xfrm>
          <a:prstGeom prst="rect">
            <a:avLst/>
          </a:prstGeom>
          <a:noFill/>
          <a:ln>
            <a:noFill/>
          </a:ln>
        </p:spPr>
        <p:txBody>
          <a:bodyPr lIns="90000" rIns="90000" tIns="45000" bIns="45000"/>
          <a:p>
            <a:r>
              <a:rPr b="0" lang="en-US" sz="1200" spc="-1" strike="noStrike">
                <a:solidFill>
                  <a:srgbClr val="000000"/>
                </a:solidFill>
                <a:uFill>
                  <a:solidFill>
                    <a:srgbClr val="ffffff"/>
                  </a:solidFill>
                </a:uFill>
                <a:latin typeface="Arial"/>
              </a:rPr>
              <a:t>Double damped</a:t>
            </a:r>
            <a:endParaRPr b="0" lang="en-US" sz="1800" spc="-1" strike="noStrike">
              <a:solidFill>
                <a:srgbClr val="000000"/>
              </a:solidFill>
              <a:uFill>
                <a:solidFill>
                  <a:srgbClr val="ffffff"/>
                </a:solidFill>
              </a:uFill>
              <a:latin typeface="Arial"/>
            </a:endParaRPr>
          </a:p>
        </p:txBody>
      </p:sp>
      <p:sp>
        <p:nvSpPr>
          <p:cNvPr id="224" name="CustomShape 9"/>
          <p:cNvSpPr/>
          <p:nvPr/>
        </p:nvSpPr>
        <p:spPr>
          <a:xfrm>
            <a:off x="5084640" y="2663640"/>
            <a:ext cx="2350080" cy="2206440"/>
          </a:xfrm>
          <a:prstGeom prst="ellipse">
            <a:avLst/>
          </a:prstGeom>
          <a:noFill/>
          <a:ln>
            <a:solidFill>
              <a:srgbClr val="3465a4"/>
            </a:solidFill>
          </a:ln>
        </p:spPr>
        <p:style>
          <a:lnRef idx="0"/>
          <a:fillRef idx="0"/>
          <a:effectRef idx="0"/>
          <a:fontRef idx="minor"/>
        </p:style>
      </p:sp>
      <p:sp>
        <p:nvSpPr>
          <p:cNvPr id="225" name="TextShape 10"/>
          <p:cNvSpPr txBox="1"/>
          <p:nvPr/>
        </p:nvSpPr>
        <p:spPr>
          <a:xfrm>
            <a:off x="5588640" y="3041280"/>
            <a:ext cx="1807560" cy="1034280"/>
          </a:xfrm>
          <a:prstGeom prst="rect">
            <a:avLst/>
          </a:prstGeom>
          <a:noFill/>
          <a:ln>
            <a:noFill/>
          </a:ln>
        </p:spPr>
        <p:txBody>
          <a:bodyPr lIns="90000" rIns="90000" tIns="45000" bIns="45000"/>
          <a:p>
            <a:r>
              <a:rPr b="0" lang="en-US" sz="1200" spc="-1" strike="noStrike">
                <a:solidFill>
                  <a:srgbClr val="000000"/>
                </a:solidFill>
                <a:uFill>
                  <a:solidFill>
                    <a:srgbClr val="ffffff"/>
                  </a:solidFill>
                </a:uFill>
                <a:latin typeface="Arial"/>
              </a:rPr>
              <a:t>Double undamped</a:t>
            </a:r>
            <a:endParaRPr b="0" lang="en-US" sz="1800" spc="-1" strike="noStrike">
              <a:solidFill>
                <a:srgbClr val="000000"/>
              </a:solidFill>
              <a:uFill>
                <a:solidFill>
                  <a:srgbClr val="ffffff"/>
                </a:solidFill>
              </a:uFill>
              <a:latin typeface="Arial"/>
            </a:endParaRPr>
          </a:p>
        </p:txBody>
      </p:sp>
      <p:sp>
        <p:nvSpPr>
          <p:cNvPr id="226" name="CustomShape 11"/>
          <p:cNvSpPr/>
          <p:nvPr/>
        </p:nvSpPr>
        <p:spPr>
          <a:xfrm>
            <a:off x="5303880" y="3473280"/>
            <a:ext cx="848880" cy="933840"/>
          </a:xfrm>
          <a:prstGeom prst="ellipse">
            <a:avLst/>
          </a:prstGeom>
          <a:noFill/>
          <a:ln>
            <a:solidFill>
              <a:srgbClr val="3465a4"/>
            </a:solidFill>
          </a:ln>
        </p:spPr>
        <p:style>
          <a:lnRef idx="0"/>
          <a:fillRef idx="0"/>
          <a:effectRef idx="0"/>
          <a:fontRef idx="minor"/>
        </p:style>
      </p:sp>
      <p:sp>
        <p:nvSpPr>
          <p:cNvPr id="227" name="CustomShape 12"/>
          <p:cNvSpPr/>
          <p:nvPr/>
        </p:nvSpPr>
        <p:spPr>
          <a:xfrm>
            <a:off x="6336360" y="3473640"/>
            <a:ext cx="848880" cy="933840"/>
          </a:xfrm>
          <a:prstGeom prst="ellipse">
            <a:avLst/>
          </a:prstGeom>
          <a:noFill/>
          <a:ln>
            <a:solidFill>
              <a:srgbClr val="3465a4"/>
            </a:solidFill>
          </a:ln>
        </p:spPr>
        <p:style>
          <a:lnRef idx="0"/>
          <a:fillRef idx="0"/>
          <a:effectRef idx="0"/>
          <a:fontRef idx="minor"/>
        </p:style>
      </p:sp>
      <p:sp>
        <p:nvSpPr>
          <p:cNvPr id="228" name="TextShape 13"/>
          <p:cNvSpPr txBox="1"/>
          <p:nvPr/>
        </p:nvSpPr>
        <p:spPr>
          <a:xfrm>
            <a:off x="4841280" y="3710160"/>
            <a:ext cx="1807560" cy="1033920"/>
          </a:xfrm>
          <a:prstGeom prst="rect">
            <a:avLst/>
          </a:prstGeom>
          <a:noFill/>
          <a:ln>
            <a:noFill/>
          </a:ln>
        </p:spPr>
        <p:txBody>
          <a:bodyPr lIns="90000" rIns="90000" tIns="45000" bIns="45000"/>
          <a:p>
            <a:pPr algn="ctr"/>
            <a:r>
              <a:rPr b="0" lang="en-US" sz="1100" spc="-1" strike="noStrike">
                <a:solidFill>
                  <a:srgbClr val="000000"/>
                </a:solidFill>
                <a:uFill>
                  <a:solidFill>
                    <a:srgbClr val="ffffff"/>
                  </a:solidFill>
                </a:uFill>
                <a:latin typeface="Arial"/>
              </a:rPr>
              <a:t>S</a:t>
            </a:r>
            <a:r>
              <a:rPr b="0" lang="en-US" sz="1100" spc="-1" strike="noStrike">
                <a:solidFill>
                  <a:srgbClr val="000000"/>
                </a:solidFill>
                <a:uFill>
                  <a:solidFill>
                    <a:srgbClr val="ffffff"/>
                  </a:solidFill>
                </a:uFill>
                <a:latin typeface="Arial"/>
              </a:rPr>
              <a:t>i</a:t>
            </a:r>
            <a:r>
              <a:rPr b="0" lang="en-US" sz="1100" spc="-1" strike="noStrike">
                <a:solidFill>
                  <a:srgbClr val="000000"/>
                </a:solidFill>
                <a:uFill>
                  <a:solidFill>
                    <a:srgbClr val="ffffff"/>
                  </a:solidFill>
                </a:uFill>
                <a:latin typeface="Arial"/>
              </a:rPr>
              <a:t>n</a:t>
            </a:r>
            <a:r>
              <a:rPr b="0" lang="en-US" sz="1100" spc="-1" strike="noStrike">
                <a:solidFill>
                  <a:srgbClr val="000000"/>
                </a:solidFill>
                <a:uFill>
                  <a:solidFill>
                    <a:srgbClr val="ffffff"/>
                  </a:solidFill>
                </a:uFill>
                <a:latin typeface="Arial"/>
              </a:rPr>
              <a:t>g</a:t>
            </a:r>
            <a:r>
              <a:rPr b="0" lang="en-US" sz="1100" spc="-1" strike="noStrike">
                <a:solidFill>
                  <a:srgbClr val="000000"/>
                </a:solidFill>
                <a:uFill>
                  <a:solidFill>
                    <a:srgbClr val="ffffff"/>
                  </a:solidFill>
                </a:uFill>
                <a:latin typeface="Arial"/>
              </a:rPr>
              <a:t>l</a:t>
            </a:r>
            <a:r>
              <a:rPr b="0" lang="en-US" sz="1100" spc="-1" strike="noStrike">
                <a:solidFill>
                  <a:srgbClr val="000000"/>
                </a:solidFill>
                <a:uFill>
                  <a:solidFill>
                    <a:srgbClr val="ffffff"/>
                  </a:solidFill>
                </a:uFill>
                <a:latin typeface="Arial"/>
              </a:rPr>
              <a:t>e</a:t>
            </a:r>
            <a:endParaRPr b="0" lang="en-US" sz="1800" spc="-1" strike="noStrike">
              <a:solidFill>
                <a:srgbClr val="000000"/>
              </a:solidFill>
              <a:uFill>
                <a:solidFill>
                  <a:srgbClr val="ffffff"/>
                </a:solidFill>
              </a:uFill>
              <a:latin typeface="Arial"/>
            </a:endParaRPr>
          </a:p>
          <a:p>
            <a:pPr algn="ctr"/>
            <a:r>
              <a:rPr b="0" lang="en-US" sz="1100" spc="-1" strike="noStrike">
                <a:solidFill>
                  <a:srgbClr val="000000"/>
                </a:solidFill>
                <a:uFill>
                  <a:solidFill>
                    <a:srgbClr val="ffffff"/>
                  </a:solidFill>
                </a:uFill>
                <a:latin typeface="Arial"/>
              </a:rPr>
              <a:t>u</a:t>
            </a:r>
            <a:r>
              <a:rPr b="0" lang="en-US" sz="1100" spc="-1" strike="noStrike">
                <a:solidFill>
                  <a:srgbClr val="000000"/>
                </a:solidFill>
                <a:uFill>
                  <a:solidFill>
                    <a:srgbClr val="ffffff"/>
                  </a:solidFill>
                </a:uFill>
                <a:latin typeface="Arial"/>
              </a:rPr>
              <a:t>n</a:t>
            </a:r>
            <a:r>
              <a:rPr b="0" lang="en-US" sz="1100" spc="-1" strike="noStrike">
                <a:solidFill>
                  <a:srgbClr val="000000"/>
                </a:solidFill>
                <a:uFill>
                  <a:solidFill>
                    <a:srgbClr val="ffffff"/>
                  </a:solidFill>
                </a:uFill>
                <a:latin typeface="Arial"/>
              </a:rPr>
              <a:t>d</a:t>
            </a:r>
            <a:r>
              <a:rPr b="0" lang="en-US" sz="1100" spc="-1" strike="noStrike">
                <a:solidFill>
                  <a:srgbClr val="000000"/>
                </a:solidFill>
                <a:uFill>
                  <a:solidFill>
                    <a:srgbClr val="ffffff"/>
                  </a:solidFill>
                </a:uFill>
                <a:latin typeface="Arial"/>
              </a:rPr>
              <a:t>a</a:t>
            </a:r>
            <a:r>
              <a:rPr b="0" lang="en-US" sz="1100" spc="-1" strike="noStrike">
                <a:solidFill>
                  <a:srgbClr val="000000"/>
                </a:solidFill>
                <a:uFill>
                  <a:solidFill>
                    <a:srgbClr val="ffffff"/>
                  </a:solidFill>
                </a:uFill>
                <a:latin typeface="Arial"/>
              </a:rPr>
              <a:t>m</a:t>
            </a:r>
            <a:r>
              <a:rPr b="0" lang="en-US" sz="1100" spc="-1" strike="noStrike">
                <a:solidFill>
                  <a:srgbClr val="000000"/>
                </a:solidFill>
                <a:uFill>
                  <a:solidFill>
                    <a:srgbClr val="ffffff"/>
                  </a:solidFill>
                </a:uFill>
                <a:latin typeface="Arial"/>
              </a:rPr>
              <a:t>p</a:t>
            </a:r>
            <a:r>
              <a:rPr b="0" lang="en-US" sz="1100" spc="-1" strike="noStrike">
                <a:solidFill>
                  <a:srgbClr val="000000"/>
                </a:solidFill>
                <a:uFill>
                  <a:solidFill>
                    <a:srgbClr val="ffffff"/>
                  </a:solidFill>
                </a:uFill>
                <a:latin typeface="Arial"/>
              </a:rPr>
              <a:t>e</a:t>
            </a:r>
            <a:r>
              <a:rPr b="0" lang="en-US" sz="1100" spc="-1" strike="noStrike">
                <a:solidFill>
                  <a:srgbClr val="000000"/>
                </a:solidFill>
                <a:uFill>
                  <a:solidFill>
                    <a:srgbClr val="ffffff"/>
                  </a:solidFill>
                </a:uFill>
                <a:latin typeface="Arial"/>
              </a:rPr>
              <a:t>d</a:t>
            </a:r>
            <a:endParaRPr b="0" lang="en-US" sz="1800" spc="-1" strike="noStrike">
              <a:solidFill>
                <a:srgbClr val="000000"/>
              </a:solidFill>
              <a:uFill>
                <a:solidFill>
                  <a:srgbClr val="ffffff"/>
                </a:solidFill>
              </a:uFill>
              <a:latin typeface="Arial"/>
            </a:endParaRPr>
          </a:p>
        </p:txBody>
      </p:sp>
      <p:sp>
        <p:nvSpPr>
          <p:cNvPr id="229" name="TextShape 14"/>
          <p:cNvSpPr txBox="1"/>
          <p:nvPr/>
        </p:nvSpPr>
        <p:spPr>
          <a:xfrm>
            <a:off x="5873040" y="3710520"/>
            <a:ext cx="1807920" cy="1033920"/>
          </a:xfrm>
          <a:prstGeom prst="rect">
            <a:avLst/>
          </a:prstGeom>
          <a:noFill/>
          <a:ln>
            <a:noFill/>
          </a:ln>
        </p:spPr>
        <p:txBody>
          <a:bodyPr lIns="90000" rIns="90000" tIns="45000" bIns="45000"/>
          <a:p>
            <a:pPr algn="ctr"/>
            <a:r>
              <a:rPr b="0" lang="en-US" sz="1100" spc="-1" strike="noStrike">
                <a:solidFill>
                  <a:srgbClr val="000000"/>
                </a:solidFill>
                <a:uFill>
                  <a:solidFill>
                    <a:srgbClr val="ffffff"/>
                  </a:solidFill>
                </a:uFill>
                <a:latin typeface="Arial"/>
              </a:rPr>
              <a:t>Single</a:t>
            </a:r>
            <a:endParaRPr b="0" lang="en-US" sz="1800" spc="-1" strike="noStrike">
              <a:solidFill>
                <a:srgbClr val="000000"/>
              </a:solidFill>
              <a:uFill>
                <a:solidFill>
                  <a:srgbClr val="ffffff"/>
                </a:solidFill>
              </a:uFill>
              <a:latin typeface="Arial"/>
            </a:endParaRPr>
          </a:p>
          <a:p>
            <a:pPr algn="ctr"/>
            <a:r>
              <a:rPr b="0" lang="en-US" sz="1100" spc="-1" strike="noStrike">
                <a:solidFill>
                  <a:srgbClr val="000000"/>
                </a:solidFill>
                <a:uFill>
                  <a:solidFill>
                    <a:srgbClr val="ffffff"/>
                  </a:solidFill>
                </a:uFill>
                <a:latin typeface="Arial"/>
              </a:rPr>
              <a:t>undamped</a:t>
            </a:r>
            <a:endParaRPr b="0" lang="en-US" sz="1800" spc="-1" strike="noStrike">
              <a:solidFill>
                <a:srgbClr val="000000"/>
              </a:solidFill>
              <a:uFill>
                <a:solidFill>
                  <a:srgbClr val="ffffff"/>
                </a:solidFill>
              </a:uFill>
              <a:latin typeface="Arial"/>
            </a:endParaRPr>
          </a:p>
        </p:txBody>
      </p:sp>
      <p:sp>
        <p:nvSpPr>
          <p:cNvPr id="230" name="TextShape 15"/>
          <p:cNvSpPr txBox="1"/>
          <p:nvPr/>
        </p:nvSpPr>
        <p:spPr>
          <a:xfrm>
            <a:off x="18360" y="5261400"/>
            <a:ext cx="9109800" cy="1682280"/>
          </a:xfrm>
          <a:prstGeom prst="rect">
            <a:avLst/>
          </a:prstGeom>
          <a:noFill/>
          <a:ln>
            <a:noFill/>
          </a:ln>
        </p:spPr>
        <p:txBody>
          <a:bodyPr lIns="90000" rIns="90000" tIns="45000" bIns="45000"/>
          <a:p>
            <a:pPr>
              <a:lnSpc>
                <a:spcPct val="100000"/>
              </a:lnSpc>
            </a:pPr>
            <a:r>
              <a:rPr b="0" lang="en-US" sz="1800" spc="-1" strike="noStrike">
                <a:solidFill>
                  <a:srgbClr val="000000"/>
                </a:solidFill>
                <a:uFill>
                  <a:solidFill>
                    <a:srgbClr val="ffffff"/>
                  </a:solidFill>
                </a:uFill>
                <a:latin typeface="Calibri"/>
              </a:rPr>
              <a:t>By </a:t>
            </a:r>
            <a:r>
              <a:rPr b="0" lang="en-US" sz="1800" spc="-1" strike="noStrike">
                <a:solidFill>
                  <a:srgbClr val="000000"/>
                </a:solidFill>
                <a:uFill>
                  <a:solidFill>
                    <a:srgbClr val="ffffff"/>
                  </a:solidFill>
                </a:uFill>
                <a:latin typeface="Calibri"/>
              </a:rPr>
              <a:t>modi</a:t>
            </a:r>
            <a:r>
              <a:rPr b="0" lang="en-US" sz="1800" spc="-1" strike="noStrike">
                <a:solidFill>
                  <a:srgbClr val="000000"/>
                </a:solidFill>
                <a:uFill>
                  <a:solidFill>
                    <a:srgbClr val="ffffff"/>
                  </a:solidFill>
                </a:uFill>
                <a:latin typeface="Calibri"/>
              </a:rPr>
              <a:t>fying </a:t>
            </a:r>
            <a:r>
              <a:rPr b="0" lang="en-US" sz="1800" spc="-1" strike="noStrike">
                <a:solidFill>
                  <a:srgbClr val="000000"/>
                </a:solidFill>
                <a:uFill>
                  <a:solidFill>
                    <a:srgbClr val="ffffff"/>
                  </a:solidFill>
                </a:uFill>
                <a:latin typeface="Calibri"/>
              </a:rPr>
              <a:t>the </a:t>
            </a:r>
            <a:r>
              <a:rPr b="0" lang="en-US" sz="1800" spc="-1" strike="noStrike">
                <a:solidFill>
                  <a:srgbClr val="000000"/>
                </a:solidFill>
                <a:uFill>
                  <a:solidFill>
                    <a:srgbClr val="ffffff"/>
                  </a:solidFill>
                </a:uFill>
                <a:latin typeface="Calibri"/>
              </a:rPr>
              <a:t>singl</a:t>
            </a:r>
            <a:r>
              <a:rPr b="0" lang="en-US" sz="1800" spc="-1" strike="noStrike">
                <a:solidFill>
                  <a:srgbClr val="000000"/>
                </a:solidFill>
                <a:uFill>
                  <a:solidFill>
                    <a:srgbClr val="ffffff"/>
                  </a:solidFill>
                </a:uFill>
                <a:latin typeface="Calibri"/>
              </a:rPr>
              <a:t>e </a:t>
            </a:r>
            <a:r>
              <a:rPr b="0" lang="en-US" sz="1800" spc="-1" strike="noStrike">
                <a:solidFill>
                  <a:srgbClr val="000000"/>
                </a:solidFill>
                <a:uFill>
                  <a:solidFill>
                    <a:srgbClr val="ffffff"/>
                  </a:solidFill>
                </a:uFill>
                <a:latin typeface="Calibri"/>
              </a:rPr>
              <a:t>unda</a:t>
            </a:r>
            <a:r>
              <a:rPr b="0" lang="en-US" sz="1800" spc="-1" strike="noStrike">
                <a:solidFill>
                  <a:srgbClr val="000000"/>
                </a:solidFill>
                <a:uFill>
                  <a:solidFill>
                    <a:srgbClr val="ffffff"/>
                  </a:solidFill>
                </a:uFill>
                <a:latin typeface="Calibri"/>
              </a:rPr>
              <a:t>mpe</a:t>
            </a:r>
            <a:r>
              <a:rPr b="0" lang="en-US" sz="1800" spc="-1" strike="noStrike">
                <a:solidFill>
                  <a:srgbClr val="000000"/>
                </a:solidFill>
                <a:uFill>
                  <a:solidFill>
                    <a:srgbClr val="ffffff"/>
                  </a:solidFill>
                </a:uFill>
                <a:latin typeface="Calibri"/>
              </a:rPr>
              <a:t>d </a:t>
            </a:r>
            <a:r>
              <a:rPr b="0" lang="en-US" sz="1800" spc="-1" strike="noStrike">
                <a:solidFill>
                  <a:srgbClr val="000000"/>
                </a:solidFill>
                <a:uFill>
                  <a:solidFill>
                    <a:srgbClr val="ffffff"/>
                  </a:solidFill>
                </a:uFill>
                <a:latin typeface="Calibri"/>
              </a:rPr>
              <a:t>chai</a:t>
            </a:r>
            <a:r>
              <a:rPr b="0" lang="en-US" sz="1800" spc="-1" strike="noStrike">
                <a:solidFill>
                  <a:srgbClr val="000000"/>
                </a:solidFill>
                <a:uFill>
                  <a:solidFill>
                    <a:srgbClr val="ffffff"/>
                  </a:solidFill>
                </a:uFill>
                <a:latin typeface="Calibri"/>
              </a:rPr>
              <a:t>n, </a:t>
            </a:r>
            <a:r>
              <a:rPr b="0" lang="en-US" sz="1800" spc="-1" strike="noStrike">
                <a:solidFill>
                  <a:srgbClr val="000000"/>
                </a:solidFill>
                <a:uFill>
                  <a:solidFill>
                    <a:srgbClr val="ffffff"/>
                  </a:solidFill>
                </a:uFill>
                <a:latin typeface="Calibri"/>
              </a:rPr>
              <a:t>we </a:t>
            </a:r>
            <a:r>
              <a:rPr b="0" lang="en-US" sz="1800" spc="-1" strike="noStrike">
                <a:solidFill>
                  <a:srgbClr val="000000"/>
                </a:solidFill>
                <a:uFill>
                  <a:solidFill>
                    <a:srgbClr val="ffffff"/>
                  </a:solidFill>
                </a:uFill>
                <a:latin typeface="Calibri"/>
              </a:rPr>
              <a:t>modi</a:t>
            </a:r>
            <a:r>
              <a:rPr b="0" lang="en-US" sz="1800" spc="-1" strike="noStrike">
                <a:solidFill>
                  <a:srgbClr val="000000"/>
                </a:solidFill>
                <a:uFill>
                  <a:solidFill>
                    <a:srgbClr val="ffffff"/>
                  </a:solidFill>
                </a:uFill>
                <a:latin typeface="Calibri"/>
              </a:rPr>
              <a:t>fy </a:t>
            </a:r>
            <a:r>
              <a:rPr b="0" lang="en-US" sz="1800" spc="-1" strike="noStrike">
                <a:solidFill>
                  <a:srgbClr val="000000"/>
                </a:solidFill>
                <a:uFill>
                  <a:solidFill>
                    <a:srgbClr val="ffffff"/>
                  </a:solidFill>
                </a:uFill>
                <a:latin typeface="Calibri"/>
              </a:rPr>
              <a:t>ever</a:t>
            </a:r>
            <a:r>
              <a:rPr b="0" lang="en-US" sz="1800" spc="-1" strike="noStrike">
                <a:solidFill>
                  <a:srgbClr val="000000"/>
                </a:solidFill>
                <a:uFill>
                  <a:solidFill>
                    <a:srgbClr val="ffffff"/>
                  </a:solidFill>
                </a:uFill>
                <a:latin typeface="Calibri"/>
              </a:rPr>
              <a:t>y </a:t>
            </a:r>
            <a:r>
              <a:rPr b="0" lang="en-US" sz="1800" spc="-1" strike="noStrike">
                <a:solidFill>
                  <a:srgbClr val="000000"/>
                </a:solidFill>
                <a:uFill>
                  <a:solidFill>
                    <a:srgbClr val="ffffff"/>
                  </a:solidFill>
                </a:uFill>
                <a:latin typeface="Calibri"/>
              </a:rPr>
              <a:t>singl</a:t>
            </a:r>
            <a:r>
              <a:rPr b="0" lang="en-US" sz="1800" spc="-1" strike="noStrike">
                <a:solidFill>
                  <a:srgbClr val="000000"/>
                </a:solidFill>
                <a:uFill>
                  <a:solidFill>
                    <a:srgbClr val="ffffff"/>
                  </a:solidFill>
                </a:uFill>
                <a:latin typeface="Calibri"/>
              </a:rPr>
              <a:t>e </a:t>
            </a:r>
            <a:r>
              <a:rPr b="0" lang="en-US" sz="1800" spc="-1" strike="noStrike">
                <a:solidFill>
                  <a:srgbClr val="000000"/>
                </a:solidFill>
                <a:uFill>
                  <a:solidFill>
                    <a:srgbClr val="ffffff"/>
                  </a:solidFill>
                </a:uFill>
                <a:latin typeface="Calibri"/>
              </a:rPr>
              <a:t>mod</a:t>
            </a:r>
            <a:r>
              <a:rPr b="0" lang="en-US" sz="1800" spc="-1" strike="noStrike">
                <a:solidFill>
                  <a:srgbClr val="000000"/>
                </a:solidFill>
                <a:uFill>
                  <a:solidFill>
                    <a:srgbClr val="ffffff"/>
                  </a:solidFill>
                </a:uFill>
                <a:latin typeface="Calibri"/>
              </a:rPr>
              <a:t>el. </a:t>
            </a:r>
            <a:r>
              <a:rPr b="0" lang="en-US" sz="1800" spc="-1" strike="noStrike">
                <a:solidFill>
                  <a:srgbClr val="000000"/>
                </a:solidFill>
                <a:uFill>
                  <a:solidFill>
                    <a:srgbClr val="ffffff"/>
                  </a:solidFill>
                </a:uFill>
                <a:latin typeface="Calibri"/>
              </a:rPr>
              <a:t>Som</a:t>
            </a:r>
            <a:r>
              <a:rPr b="0" lang="en-US" sz="1800" spc="-1" strike="noStrike">
                <a:solidFill>
                  <a:srgbClr val="000000"/>
                </a:solidFill>
                <a:uFill>
                  <a:solidFill>
                    <a:srgbClr val="ffffff"/>
                  </a:solidFill>
                </a:uFill>
                <a:latin typeface="Calibri"/>
              </a:rPr>
              <a:t>etim</a:t>
            </a:r>
            <a:r>
              <a:rPr b="0" lang="en-US" sz="1800" spc="-1" strike="noStrike">
                <a:solidFill>
                  <a:srgbClr val="000000"/>
                </a:solidFill>
                <a:uFill>
                  <a:solidFill>
                    <a:srgbClr val="ffffff"/>
                  </a:solidFill>
                </a:uFill>
                <a:latin typeface="Calibri"/>
              </a:rPr>
              <a:t>es </a:t>
            </a:r>
            <a:r>
              <a:rPr b="0" lang="en-US" sz="1800" spc="-1" strike="noStrike">
                <a:solidFill>
                  <a:srgbClr val="000000"/>
                </a:solidFill>
                <a:uFill>
                  <a:solidFill>
                    <a:srgbClr val="ffffff"/>
                  </a:solidFill>
                </a:uFill>
                <a:latin typeface="Calibri"/>
              </a:rPr>
              <a:t>the </a:t>
            </a:r>
            <a:r>
              <a:rPr b="0" lang="en-US" sz="1800" spc="-1" strike="noStrike">
                <a:solidFill>
                  <a:srgbClr val="000000"/>
                </a:solidFill>
                <a:uFill>
                  <a:solidFill>
                    <a:srgbClr val="ffffff"/>
                  </a:solidFill>
                </a:uFill>
                <a:latin typeface="Calibri"/>
              </a:rPr>
              <a:t>outer </a:t>
            </a:r>
            <a:r>
              <a:rPr b="0" lang="en-US" sz="1800" spc="-1" strike="noStrike">
                <a:solidFill>
                  <a:srgbClr val="000000"/>
                </a:solidFill>
                <a:uFill>
                  <a:solidFill>
                    <a:srgbClr val="ffffff"/>
                  </a:solidFill>
                </a:uFill>
                <a:latin typeface="Calibri"/>
              </a:rPr>
              <a:t>diagr</a:t>
            </a:r>
            <a:r>
              <a:rPr b="0" lang="en-US" sz="1800" spc="-1" strike="noStrike">
                <a:solidFill>
                  <a:srgbClr val="000000"/>
                </a:solidFill>
                <a:uFill>
                  <a:solidFill>
                    <a:srgbClr val="ffffff"/>
                  </a:solidFill>
                </a:uFill>
                <a:latin typeface="Calibri"/>
              </a:rPr>
              <a:t>ams </a:t>
            </a:r>
            <a:r>
              <a:rPr b="0" lang="en-US" sz="1800" spc="-1" strike="noStrike">
                <a:solidFill>
                  <a:srgbClr val="000000"/>
                </a:solidFill>
                <a:uFill>
                  <a:solidFill>
                    <a:srgbClr val="ffffff"/>
                  </a:solidFill>
                </a:uFill>
                <a:latin typeface="Calibri"/>
              </a:rPr>
              <a:t>have </a:t>
            </a:r>
            <a:r>
              <a:rPr b="0" lang="en-US" sz="1800" spc="-1" strike="noStrike">
                <a:solidFill>
                  <a:srgbClr val="000000"/>
                </a:solidFill>
                <a:uFill>
                  <a:solidFill>
                    <a:srgbClr val="ffffff"/>
                  </a:solidFill>
                </a:uFill>
                <a:latin typeface="Calibri"/>
              </a:rPr>
              <a:t>to be </a:t>
            </a:r>
            <a:r>
              <a:rPr b="0" lang="en-US" sz="1800" spc="-1" strike="noStrike">
                <a:solidFill>
                  <a:srgbClr val="000000"/>
                </a:solidFill>
                <a:uFill>
                  <a:solidFill>
                    <a:srgbClr val="ffffff"/>
                  </a:solidFill>
                </a:uFill>
                <a:latin typeface="Calibri"/>
              </a:rPr>
              <a:t>modi</a:t>
            </a:r>
            <a:r>
              <a:rPr b="0" lang="en-US" sz="1800" spc="-1" strike="noStrike">
                <a:solidFill>
                  <a:srgbClr val="000000"/>
                </a:solidFill>
                <a:uFill>
                  <a:solidFill>
                    <a:srgbClr val="ffffff"/>
                  </a:solidFill>
                </a:uFill>
                <a:latin typeface="Calibri"/>
              </a:rPr>
              <a:t>fied </a:t>
            </a:r>
            <a:r>
              <a:rPr b="0" lang="en-US" sz="1800" spc="-1" strike="noStrike">
                <a:solidFill>
                  <a:srgbClr val="000000"/>
                </a:solidFill>
                <a:uFill>
                  <a:solidFill>
                    <a:srgbClr val="ffffff"/>
                  </a:solidFill>
                </a:uFill>
                <a:latin typeface="Calibri"/>
              </a:rPr>
              <a:t>to </a:t>
            </a:r>
            <a:r>
              <a:rPr b="0" lang="en-US" sz="1800" spc="-1" strike="noStrike">
                <a:solidFill>
                  <a:srgbClr val="000000"/>
                </a:solidFill>
                <a:uFill>
                  <a:solidFill>
                    <a:srgbClr val="ffffff"/>
                  </a:solidFill>
                </a:uFill>
                <a:latin typeface="Calibri"/>
              </a:rPr>
              <a:t>acco</a:t>
            </a:r>
            <a:r>
              <a:rPr b="0" lang="en-US" sz="1800" spc="-1" strike="noStrike">
                <a:solidFill>
                  <a:srgbClr val="000000"/>
                </a:solidFill>
                <a:uFill>
                  <a:solidFill>
                    <a:srgbClr val="ffffff"/>
                  </a:solidFill>
                </a:uFill>
                <a:latin typeface="Calibri"/>
              </a:rPr>
              <a:t>unt </a:t>
            </a:r>
            <a:r>
              <a:rPr b="0" lang="en-US" sz="1800" spc="-1" strike="noStrike">
                <a:solidFill>
                  <a:srgbClr val="000000"/>
                </a:solidFill>
                <a:uFill>
                  <a:solidFill>
                    <a:srgbClr val="ffffff"/>
                  </a:solidFill>
                </a:uFill>
                <a:latin typeface="Calibri"/>
              </a:rPr>
              <a:t>for </a:t>
            </a:r>
            <a:r>
              <a:rPr b="0" lang="en-US" sz="1800" spc="-1" strike="noStrike">
                <a:solidFill>
                  <a:srgbClr val="000000"/>
                </a:solidFill>
                <a:uFill>
                  <a:solidFill>
                    <a:srgbClr val="ffffff"/>
                  </a:solidFill>
                </a:uFill>
                <a:latin typeface="Calibri"/>
              </a:rPr>
              <a:t>chan</a:t>
            </a:r>
            <a:r>
              <a:rPr b="0" lang="en-US" sz="1800" spc="-1" strike="noStrike">
                <a:solidFill>
                  <a:srgbClr val="000000"/>
                </a:solidFill>
                <a:uFill>
                  <a:solidFill>
                    <a:srgbClr val="ffffff"/>
                  </a:solidFill>
                </a:uFill>
                <a:latin typeface="Calibri"/>
              </a:rPr>
              <a:t>ges </a:t>
            </a:r>
            <a:r>
              <a:rPr b="0" lang="en-US" sz="1800" spc="-1" strike="noStrike">
                <a:solidFill>
                  <a:srgbClr val="000000"/>
                </a:solidFill>
                <a:uFill>
                  <a:solidFill>
                    <a:srgbClr val="ffffff"/>
                  </a:solidFill>
                </a:uFill>
                <a:latin typeface="Calibri"/>
              </a:rPr>
              <a:t>in </a:t>
            </a:r>
            <a:r>
              <a:rPr b="0" lang="en-US" sz="1800" spc="-1" strike="noStrike">
                <a:solidFill>
                  <a:srgbClr val="000000"/>
                </a:solidFill>
                <a:uFill>
                  <a:solidFill>
                    <a:srgbClr val="ffffff"/>
                  </a:solidFill>
                </a:uFill>
                <a:latin typeface="Calibri"/>
              </a:rPr>
              <a:t>the </a:t>
            </a:r>
            <a:r>
              <a:rPr b="0" lang="en-US" sz="1800" spc="-1" strike="noStrike">
                <a:solidFill>
                  <a:srgbClr val="000000"/>
                </a:solidFill>
                <a:uFill>
                  <a:solidFill>
                    <a:srgbClr val="ffffff"/>
                  </a:solidFill>
                </a:uFill>
                <a:latin typeface="Calibri"/>
              </a:rPr>
              <a:t>inner </a:t>
            </a:r>
            <a:r>
              <a:rPr b="0" lang="en-US" sz="1800" spc="-1" strike="noStrike">
                <a:solidFill>
                  <a:srgbClr val="000000"/>
                </a:solidFill>
                <a:uFill>
                  <a:solidFill>
                    <a:srgbClr val="ffffff"/>
                  </a:solidFill>
                </a:uFill>
                <a:latin typeface="Calibri"/>
              </a:rPr>
              <a:t>ones</a:t>
            </a:r>
            <a:r>
              <a:rPr b="0" lang="en-US" sz="1800" spc="-1" strike="noStrike">
                <a:solidFill>
                  <a:srgbClr val="000000"/>
                </a:solidFill>
                <a:uFill>
                  <a:solidFill>
                    <a:srgbClr val="ffffff"/>
                  </a:solidFill>
                </a:uFill>
                <a:latin typeface="Calibri"/>
              </a:rPr>
              <a:t>. </a:t>
            </a:r>
            <a:r>
              <a:rPr b="0" i="1" lang="en-US" sz="1500" spc="-1" strike="noStrike">
                <a:solidFill>
                  <a:srgbClr val="000000"/>
                </a:solidFill>
                <a:uFill>
                  <a:solidFill>
                    <a:srgbClr val="ffffff"/>
                  </a:solidFill>
                </a:uFill>
                <a:latin typeface="Calibri"/>
              </a:rPr>
              <a:t>(see </a:t>
            </a:r>
            <a:r>
              <a:rPr b="0" i="1" lang="en-US" sz="1500" spc="-1" strike="noStrike">
                <a:solidFill>
                  <a:srgbClr val="000000"/>
                </a:solidFill>
                <a:uFill>
                  <a:solidFill>
                    <a:srgbClr val="ffffff"/>
                  </a:solidFill>
                </a:uFill>
                <a:latin typeface="Calibri"/>
              </a:rPr>
              <a:t>step 3 </a:t>
            </a:r>
            <a:r>
              <a:rPr b="0" i="1" lang="en-US" sz="1500" spc="-1" strike="noStrike">
                <a:solidFill>
                  <a:srgbClr val="000000"/>
                </a:solidFill>
                <a:uFill>
                  <a:solidFill>
                    <a:srgbClr val="ffffff"/>
                  </a:solidFill>
                </a:uFill>
                <a:latin typeface="Calibri"/>
              </a:rPr>
              <a:t>for </a:t>
            </a:r>
            <a:r>
              <a:rPr b="0" i="1" lang="en-US" sz="1500" spc="-1" strike="noStrike">
                <a:solidFill>
                  <a:srgbClr val="000000"/>
                </a:solidFill>
                <a:uFill>
                  <a:solidFill>
                    <a:srgbClr val="ffffff"/>
                  </a:solidFill>
                </a:uFill>
                <a:latin typeface="Calibri"/>
              </a:rPr>
              <a:t>more </a:t>
            </a:r>
            <a:r>
              <a:rPr b="0" i="1" lang="en-US" sz="1500" spc="-1" strike="noStrike">
                <a:solidFill>
                  <a:srgbClr val="000000"/>
                </a:solidFill>
                <a:uFill>
                  <a:solidFill>
                    <a:srgbClr val="ffffff"/>
                  </a:solidFill>
                </a:uFill>
                <a:latin typeface="Calibri"/>
              </a:rPr>
              <a:t>infor</a:t>
            </a:r>
            <a:r>
              <a:rPr b="0" i="1" lang="en-US" sz="1500" spc="-1" strike="noStrike">
                <a:solidFill>
                  <a:srgbClr val="000000"/>
                </a:solidFill>
                <a:uFill>
                  <a:solidFill>
                    <a:srgbClr val="ffffff"/>
                  </a:solidFill>
                </a:uFill>
                <a:latin typeface="Calibri"/>
              </a:rPr>
              <a:t>matio</a:t>
            </a:r>
            <a:r>
              <a:rPr b="0" i="1" lang="en-US" sz="1500" spc="-1" strike="noStrike">
                <a:solidFill>
                  <a:srgbClr val="000000"/>
                </a:solidFill>
                <a:uFill>
                  <a:solidFill>
                    <a:srgbClr val="ffffff"/>
                  </a:solidFill>
                </a:uFill>
                <a:latin typeface="Calibri"/>
              </a:rPr>
              <a:t>n)</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rPr>
              <a:t>Filter</a:t>
            </a:r>
            <a:r>
              <a:rPr b="0" lang="en-US" sz="1800" spc="-1" strike="noStrike">
                <a:solidFill>
                  <a:srgbClr val="000000"/>
                </a:solidFill>
                <a:uFill>
                  <a:solidFill>
                    <a:srgbClr val="ffffff"/>
                  </a:solidFill>
                </a:uFill>
                <a:latin typeface="Calibri"/>
              </a:rPr>
              <a:t>s </a:t>
            </a:r>
            <a:r>
              <a:rPr b="0" lang="en-US" sz="1800" spc="-1" strike="noStrike">
                <a:solidFill>
                  <a:srgbClr val="000000"/>
                </a:solidFill>
                <a:uFill>
                  <a:solidFill>
                    <a:srgbClr val="ffffff"/>
                  </a:solidFill>
                </a:uFill>
                <a:latin typeface="Calibri"/>
              </a:rPr>
              <a:t>and </a:t>
            </a:r>
            <a:r>
              <a:rPr b="0" lang="en-US" sz="1800" spc="-1" strike="noStrike">
                <a:solidFill>
                  <a:srgbClr val="000000"/>
                </a:solidFill>
                <a:uFill>
                  <a:solidFill>
                    <a:srgbClr val="ffffff"/>
                  </a:solidFill>
                </a:uFill>
                <a:latin typeface="Calibri"/>
              </a:rPr>
              <a:t>featu</a:t>
            </a:r>
            <a:r>
              <a:rPr b="0" lang="en-US" sz="1800" spc="-1" strike="noStrike">
                <a:solidFill>
                  <a:srgbClr val="000000"/>
                </a:solidFill>
                <a:uFill>
                  <a:solidFill>
                    <a:srgbClr val="ffffff"/>
                  </a:solidFill>
                </a:uFill>
                <a:latin typeface="Calibri"/>
              </a:rPr>
              <a:t>res </a:t>
            </a:r>
            <a:r>
              <a:rPr b="0" lang="en-US" sz="1800" spc="-1" strike="noStrike">
                <a:solidFill>
                  <a:srgbClr val="000000"/>
                </a:solidFill>
                <a:uFill>
                  <a:solidFill>
                    <a:srgbClr val="ffffff"/>
                  </a:solidFill>
                </a:uFill>
                <a:latin typeface="Calibri"/>
              </a:rPr>
              <a:t>for </a:t>
            </a:r>
            <a:r>
              <a:rPr b="0" lang="en-US" sz="1800" spc="-1" strike="noStrike">
                <a:solidFill>
                  <a:srgbClr val="000000"/>
                </a:solidFill>
                <a:uFill>
                  <a:solidFill>
                    <a:srgbClr val="ffffff"/>
                  </a:solidFill>
                </a:uFill>
                <a:latin typeface="Calibri"/>
              </a:rPr>
              <a:t>the </a:t>
            </a:r>
            <a:r>
              <a:rPr b="0" lang="en-US" sz="1800" spc="-1" strike="noStrike">
                <a:solidFill>
                  <a:srgbClr val="000000"/>
                </a:solidFill>
                <a:uFill>
                  <a:solidFill>
                    <a:srgbClr val="ffffff"/>
                  </a:solidFill>
                </a:uFill>
                <a:latin typeface="Calibri"/>
              </a:rPr>
              <a:t>singl</a:t>
            </a:r>
            <a:r>
              <a:rPr b="0" lang="en-US" sz="1800" spc="-1" strike="noStrike">
                <a:solidFill>
                  <a:srgbClr val="000000"/>
                </a:solidFill>
                <a:uFill>
                  <a:solidFill>
                    <a:srgbClr val="ffffff"/>
                  </a:solidFill>
                </a:uFill>
                <a:latin typeface="Calibri"/>
              </a:rPr>
              <a:t>e </a:t>
            </a:r>
            <a:r>
              <a:rPr b="0" lang="en-US" sz="1800" spc="-1" strike="noStrike">
                <a:solidFill>
                  <a:srgbClr val="000000"/>
                </a:solidFill>
                <a:uFill>
                  <a:solidFill>
                    <a:srgbClr val="ffffff"/>
                  </a:solidFill>
                </a:uFill>
                <a:latin typeface="Calibri"/>
              </a:rPr>
              <a:t>unda</a:t>
            </a:r>
            <a:r>
              <a:rPr b="0" lang="en-US" sz="1800" spc="-1" strike="noStrike">
                <a:solidFill>
                  <a:srgbClr val="000000"/>
                </a:solidFill>
                <a:uFill>
                  <a:solidFill>
                    <a:srgbClr val="ffffff"/>
                  </a:solidFill>
                </a:uFill>
                <a:latin typeface="Calibri"/>
              </a:rPr>
              <a:t>mpe</a:t>
            </a:r>
            <a:r>
              <a:rPr b="0" lang="en-US" sz="1800" spc="-1" strike="noStrike">
                <a:solidFill>
                  <a:srgbClr val="000000"/>
                </a:solidFill>
                <a:uFill>
                  <a:solidFill>
                    <a:srgbClr val="ffffff"/>
                  </a:solidFill>
                </a:uFill>
                <a:latin typeface="Calibri"/>
              </a:rPr>
              <a:t>d </a:t>
            </a:r>
            <a:r>
              <a:rPr b="0" lang="en-US" sz="1800" spc="-1" strike="noStrike">
                <a:solidFill>
                  <a:srgbClr val="000000"/>
                </a:solidFill>
                <a:uFill>
                  <a:solidFill>
                    <a:srgbClr val="ffffff"/>
                  </a:solidFill>
                </a:uFill>
                <a:latin typeface="Calibri"/>
              </a:rPr>
              <a:t>chai</a:t>
            </a:r>
            <a:r>
              <a:rPr b="0" lang="en-US" sz="1800" spc="-1" strike="noStrike">
                <a:solidFill>
                  <a:srgbClr val="000000"/>
                </a:solidFill>
                <a:uFill>
                  <a:solidFill>
                    <a:srgbClr val="ffffff"/>
                  </a:solidFill>
                </a:uFill>
                <a:latin typeface="Calibri"/>
              </a:rPr>
              <a:t>n </a:t>
            </a:r>
            <a:r>
              <a:rPr b="0" lang="en-US" sz="1800" spc="-1" strike="noStrike">
                <a:solidFill>
                  <a:srgbClr val="000000"/>
                </a:solidFill>
                <a:uFill>
                  <a:solidFill>
                    <a:srgbClr val="ffffff"/>
                  </a:solidFill>
                </a:uFill>
                <a:latin typeface="Calibri"/>
              </a:rPr>
              <a:t>must </a:t>
            </a:r>
            <a:r>
              <a:rPr b="0" lang="en-US" sz="1800" spc="-1" strike="noStrike">
                <a:solidFill>
                  <a:srgbClr val="000000"/>
                </a:solidFill>
                <a:uFill>
                  <a:solidFill>
                    <a:srgbClr val="ffffff"/>
                  </a:solidFill>
                </a:uFill>
                <a:latin typeface="Calibri"/>
              </a:rPr>
              <a:t>be </a:t>
            </a:r>
            <a:r>
              <a:rPr b="0" lang="en-US" sz="1800" spc="-1" strike="noStrike">
                <a:solidFill>
                  <a:srgbClr val="000000"/>
                </a:solidFill>
                <a:uFill>
                  <a:solidFill>
                    <a:srgbClr val="ffffff"/>
                  </a:solidFill>
                </a:uFill>
                <a:latin typeface="Calibri"/>
              </a:rPr>
              <a:t>inclu</a:t>
            </a:r>
            <a:r>
              <a:rPr b="0" lang="en-US" sz="1800" spc="-1" strike="noStrike">
                <a:solidFill>
                  <a:srgbClr val="000000"/>
                </a:solidFill>
                <a:uFill>
                  <a:solidFill>
                    <a:srgbClr val="ffffff"/>
                  </a:solidFill>
                </a:uFill>
                <a:latin typeface="Calibri"/>
              </a:rPr>
              <a:t>ded </a:t>
            </a:r>
            <a:r>
              <a:rPr b="0" lang="en-US" sz="1800" spc="-1" strike="noStrike">
                <a:solidFill>
                  <a:srgbClr val="000000"/>
                </a:solidFill>
                <a:uFill>
                  <a:solidFill>
                    <a:srgbClr val="ffffff"/>
                  </a:solidFill>
                </a:uFill>
                <a:latin typeface="Calibri"/>
              </a:rPr>
              <a:t>and </a:t>
            </a:r>
            <a:r>
              <a:rPr b="0" lang="en-US" sz="1800" spc="-1" strike="noStrike">
                <a:solidFill>
                  <a:srgbClr val="000000"/>
                </a:solidFill>
                <a:uFill>
                  <a:solidFill>
                    <a:srgbClr val="ffffff"/>
                  </a:solidFill>
                </a:uFill>
                <a:latin typeface="Calibri"/>
              </a:rPr>
              <a:t>hand</a:t>
            </a:r>
            <a:r>
              <a:rPr b="0" lang="en-US" sz="1800" spc="-1" strike="noStrike">
                <a:solidFill>
                  <a:srgbClr val="000000"/>
                </a:solidFill>
                <a:uFill>
                  <a:solidFill>
                    <a:srgbClr val="ffffff"/>
                  </a:solidFill>
                </a:uFill>
                <a:latin typeface="Calibri"/>
              </a:rPr>
              <a:t>led </a:t>
            </a:r>
            <a:r>
              <a:rPr b="0" lang="en-US" sz="1800" spc="-1" strike="noStrike">
                <a:solidFill>
                  <a:srgbClr val="000000"/>
                </a:solidFill>
                <a:uFill>
                  <a:solidFill>
                    <a:srgbClr val="ffffff"/>
                  </a:solidFill>
                </a:uFill>
                <a:latin typeface="Calibri"/>
              </a:rPr>
              <a:t>throu</a:t>
            </a:r>
            <a:r>
              <a:rPr b="0" lang="en-US" sz="1800" spc="-1" strike="noStrike">
                <a:solidFill>
                  <a:srgbClr val="000000"/>
                </a:solidFill>
                <a:uFill>
                  <a:solidFill>
                    <a:srgbClr val="ffffff"/>
                  </a:solidFill>
                </a:uFill>
                <a:latin typeface="Calibri"/>
              </a:rPr>
              <a:t>gh </a:t>
            </a:r>
            <a:r>
              <a:rPr b="0" lang="en-US" sz="1800" spc="-1" strike="noStrike">
                <a:solidFill>
                  <a:srgbClr val="000000"/>
                </a:solidFill>
                <a:uFill>
                  <a:solidFill>
                    <a:srgbClr val="ffffff"/>
                  </a:solidFill>
                </a:uFill>
                <a:latin typeface="Calibri"/>
              </a:rPr>
              <a:t>the </a:t>
            </a:r>
            <a:r>
              <a:rPr b="1" lang="en-US" sz="1800" spc="-1" strike="noStrike">
                <a:solidFill>
                  <a:srgbClr val="000000"/>
                </a:solidFill>
                <a:uFill>
                  <a:solidFill>
                    <a:srgbClr val="ffffff"/>
                  </a:solidFill>
                </a:uFill>
                <a:latin typeface="Calibri"/>
              </a:rPr>
              <a:t>Und</a:t>
            </a:r>
            <a:r>
              <a:rPr b="1" lang="en-US" sz="1800" spc="-1" strike="noStrike">
                <a:solidFill>
                  <a:srgbClr val="000000"/>
                </a:solidFill>
                <a:uFill>
                  <a:solidFill>
                    <a:srgbClr val="ffffff"/>
                  </a:solidFill>
                </a:uFill>
                <a:latin typeface="Calibri"/>
              </a:rPr>
              <a:t>amp</a:t>
            </a:r>
            <a:r>
              <a:rPr b="1" lang="en-US" sz="1800" spc="-1" strike="noStrike">
                <a:solidFill>
                  <a:srgbClr val="000000"/>
                </a:solidFill>
                <a:uFill>
                  <a:solidFill>
                    <a:srgbClr val="ffffff"/>
                  </a:solidFill>
                </a:uFill>
                <a:latin typeface="Calibri"/>
              </a:rPr>
              <a:t>edC</a:t>
            </a:r>
            <a:r>
              <a:rPr b="1" lang="en-US" sz="1800" spc="-1" strike="noStrike">
                <a:solidFill>
                  <a:srgbClr val="000000"/>
                </a:solidFill>
                <a:uFill>
                  <a:solidFill>
                    <a:srgbClr val="ffffff"/>
                  </a:solidFill>
                </a:uFill>
                <a:latin typeface="Calibri"/>
              </a:rPr>
              <a:t>hain</a:t>
            </a:r>
            <a:r>
              <a:rPr b="1" lang="en-US" sz="1800" spc="-1" strike="noStrike">
                <a:solidFill>
                  <a:srgbClr val="000000"/>
                </a:solidFill>
                <a:uFill>
                  <a:solidFill>
                    <a:srgbClr val="ffffff"/>
                  </a:solidFill>
                </a:uFill>
                <a:latin typeface="Calibri"/>
              </a:rPr>
              <a:t>.m</a:t>
            </a:r>
            <a:r>
              <a:rPr b="0" lang="en-US" sz="1800" spc="-1" strike="noStrike">
                <a:solidFill>
                  <a:srgbClr val="000000"/>
                </a:solidFill>
                <a:uFill>
                  <a:solidFill>
                    <a:srgbClr val="ffffff"/>
                  </a:solidFill>
                </a:uFill>
                <a:latin typeface="Calibri"/>
              </a:rPr>
              <a:t> </a:t>
            </a:r>
            <a:r>
              <a:rPr b="0" lang="en-US" sz="1800" spc="-1" strike="noStrike">
                <a:solidFill>
                  <a:srgbClr val="000000"/>
                </a:solidFill>
                <a:uFill>
                  <a:solidFill>
                    <a:srgbClr val="ffffff"/>
                  </a:solidFill>
                </a:uFill>
                <a:latin typeface="Calibri"/>
              </a:rPr>
              <a:t>class </a:t>
            </a:r>
            <a:r>
              <a:rPr b="0" lang="en-US" sz="1800" spc="-1" strike="noStrike">
                <a:solidFill>
                  <a:srgbClr val="000000"/>
                </a:solidFill>
                <a:uFill>
                  <a:solidFill>
                    <a:srgbClr val="ffffff"/>
                  </a:solidFill>
                </a:uFill>
                <a:latin typeface="Calibri"/>
              </a:rPr>
              <a:t>scrip</a:t>
            </a:r>
            <a:r>
              <a:rPr b="0" lang="en-US" sz="1800" spc="-1" strike="noStrike">
                <a:solidFill>
                  <a:srgbClr val="000000"/>
                </a:solidFill>
                <a:uFill>
                  <a:solidFill>
                    <a:srgbClr val="ffffff"/>
                  </a:solidFill>
                </a:uFill>
                <a:latin typeface="Calibri"/>
              </a:rPr>
              <a:t>t.</a:t>
            </a:r>
            <a:endParaRPr b="0" lang="en-US" sz="1800" spc="-1" strike="noStrike">
              <a:solidFill>
                <a:srgbClr val="000000"/>
              </a:solidFill>
              <a:uFill>
                <a:solidFill>
                  <a:srgbClr val="ffffff"/>
                </a:solidFill>
              </a:uFill>
              <a:latin typeface="Arial"/>
            </a:endParaRPr>
          </a:p>
        </p:txBody>
      </p:sp>
      <p:sp>
        <p:nvSpPr>
          <p:cNvPr id="231" name="TextShape 16"/>
          <p:cNvSpPr txBox="1"/>
          <p:nvPr/>
        </p:nvSpPr>
        <p:spPr>
          <a:xfrm>
            <a:off x="6697080" y="6744240"/>
            <a:ext cx="2133360" cy="389160"/>
          </a:xfrm>
          <a:prstGeom prst="rect">
            <a:avLst/>
          </a:prstGeom>
          <a:noFill/>
          <a:ln>
            <a:noFill/>
          </a:ln>
        </p:spPr>
        <p:txBody>
          <a:bodyPr anchor="ctr"/>
          <a:p>
            <a:pPr algn="r">
              <a:lnSpc>
                <a:spcPct val="100000"/>
              </a:lnSpc>
            </a:pPr>
            <a:fld id="{92F6A303-18EA-46DC-AEE0-389A39D93AED}" type="slidenum">
              <a:rPr b="0" lang="en-US" sz="1200" spc="-1" strike="noStrike">
                <a:solidFill>
                  <a:srgbClr val="8b8b8b"/>
                </a:solidFill>
                <a:uFill>
                  <a:solidFill>
                    <a:srgbClr val="ffffff"/>
                  </a:solidFill>
                </a:uFill>
                <a:latin typeface="Calibri"/>
              </a:rPr>
              <a:t>1</a:t>
            </a:fld>
            <a:endParaRPr b="1" lang="en-US" sz="1800" spc="-1" strike="noStrike">
              <a:solidFill>
                <a:srgbClr val="ffffff"/>
              </a:solidFill>
              <a:uFill>
                <a:solidFill>
                  <a:srgbClr val="ffffff"/>
                </a:solidFill>
              </a:uFill>
              <a:latin typeface="Source Sans Pro Black"/>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TextShape 1"/>
          <p:cNvSpPr txBox="1"/>
          <p:nvPr/>
        </p:nvSpPr>
        <p:spPr>
          <a:xfrm>
            <a:off x="-83880" y="1884600"/>
            <a:ext cx="9302040" cy="2868840"/>
          </a:xfrm>
          <a:prstGeom prst="rect">
            <a:avLst/>
          </a:prstGeom>
          <a:noFill/>
          <a:ln>
            <a:noFill/>
          </a:ln>
        </p:spPr>
        <p:txBody>
          <a:bodyPr lIns="90000" rIns="90000" tIns="45000" bIns="45000"/>
          <a:p>
            <a:pPr>
              <a:lnSpc>
                <a:spcPct val="100000"/>
              </a:lnSpc>
            </a:pPr>
            <a:r>
              <a:rPr b="1" lang="en-US" sz="1800" spc="-1" strike="noStrike">
                <a:solidFill>
                  <a:srgbClr val="000000"/>
                </a:solidFill>
                <a:uFill>
                  <a:solidFill>
                    <a:srgbClr val="ffffff"/>
                  </a:solidFill>
                </a:uFill>
                <a:latin typeface="Calibri"/>
              </a:rPr>
              <a:t>1c. If you are adding new filters that might be imported from the sites then you must also add these to the import list in the appropriate .mdl file, in addition to the layout file. </a:t>
            </a:r>
            <a:r>
              <a:rPr b="0" lang="en-US" sz="1800" spc="-1" strike="noStrike">
                <a:solidFill>
                  <a:srgbClr val="000000"/>
                </a:solidFill>
                <a:uFill>
                  <a:solidFill>
                    <a:srgbClr val="ffffff"/>
                  </a:solidFill>
                </a:uFill>
                <a:latin typeface="Calibri"/>
              </a:rPr>
              <a:t>These are separate from the layout because the user might supply their own filter designs.</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rPr>
              <a:t>Import files currently exist only for top mass and optical lever damping. Make new files as needed.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Calibri"/>
              <a:buChar char="•"/>
            </a:pPr>
            <a:r>
              <a:rPr b="0" lang="en-US" sz="1600" spc="-1" strike="noStrike">
                <a:solidFill>
                  <a:srgbClr val="000000"/>
                </a:solidFill>
                <a:uFill>
                  <a:solidFill>
                    <a:srgbClr val="ffffff"/>
                  </a:solidFill>
                </a:uFill>
                <a:latin typeface="Calibri"/>
              </a:rPr>
              <a:t>main chain damping filters for import:         </a:t>
            </a:r>
            <a:r>
              <a:rPr b="0" lang="en-US" sz="1400" spc="-1" strike="noStrike">
                <a:solidFill>
                  <a:srgbClr val="000000"/>
                </a:solidFill>
                <a:uFill>
                  <a:solidFill>
                    <a:srgbClr val="ffffff"/>
                  </a:solidFill>
                </a:uFill>
                <a:latin typeface="Courier New"/>
              </a:rPr>
              <a:t>M0LiveDampingFilters.mdl</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Calibri"/>
              <a:buChar char="•"/>
            </a:pPr>
            <a:r>
              <a:rPr b="0" lang="en-US" sz="1600" spc="-1" strike="noStrike">
                <a:solidFill>
                  <a:srgbClr val="000000"/>
                </a:solidFill>
                <a:uFill>
                  <a:solidFill>
                    <a:srgbClr val="ffffff"/>
                  </a:solidFill>
                </a:uFill>
                <a:latin typeface="Calibri"/>
              </a:rPr>
              <a:t>reaction chain damping filters for import:    </a:t>
            </a:r>
            <a:r>
              <a:rPr b="0" lang="en-US" sz="1400" spc="-1" strike="noStrike">
                <a:solidFill>
                  <a:srgbClr val="000000"/>
                </a:solidFill>
                <a:uFill>
                  <a:solidFill>
                    <a:srgbClr val="ffffff"/>
                  </a:solidFill>
                </a:uFill>
                <a:latin typeface="Courier New"/>
              </a:rPr>
              <a:t>R0LiveDampingFilters.mdl</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Calibri"/>
              <a:buChar char="•"/>
            </a:pPr>
            <a:r>
              <a:rPr b="0" lang="en-US" sz="1600" spc="-1" strike="noStrike">
                <a:solidFill>
                  <a:srgbClr val="000000"/>
                </a:solidFill>
                <a:uFill>
                  <a:solidFill>
                    <a:srgbClr val="ffffff"/>
                  </a:solidFill>
                </a:uFill>
                <a:latin typeface="Calibri"/>
              </a:rPr>
              <a:t>Oplev damping filters for import:                 </a:t>
            </a:r>
            <a:r>
              <a:rPr b="0" lang="en-US" sz="1400" spc="-1" strike="noStrike">
                <a:solidFill>
                  <a:srgbClr val="000000"/>
                </a:solidFill>
                <a:uFill>
                  <a:solidFill>
                    <a:srgbClr val="ffffff"/>
                  </a:solidFill>
                </a:uFill>
                <a:latin typeface="Courier New"/>
              </a:rPr>
              <a:t>L1L2_OplevLiveDampingFilters.mdl</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233" name="TextShape 2"/>
          <p:cNvSpPr txBox="1"/>
          <p:nvPr/>
        </p:nvSpPr>
        <p:spPr>
          <a:xfrm>
            <a:off x="6697080" y="6744240"/>
            <a:ext cx="2133360" cy="389160"/>
          </a:xfrm>
          <a:prstGeom prst="rect">
            <a:avLst/>
          </a:prstGeom>
          <a:noFill/>
          <a:ln>
            <a:noFill/>
          </a:ln>
        </p:spPr>
        <p:txBody>
          <a:bodyPr anchor="ctr"/>
          <a:p>
            <a:pPr algn="r">
              <a:lnSpc>
                <a:spcPct val="100000"/>
              </a:lnSpc>
            </a:pPr>
            <a:fld id="{CFDC3BED-59CE-4C96-B9CF-F3CA745AC69D}" type="slidenum">
              <a:rPr b="0" lang="en-US" sz="1200" spc="-1" strike="noStrike">
                <a:solidFill>
                  <a:srgbClr val="8b8b8b"/>
                </a:solidFill>
                <a:uFill>
                  <a:solidFill>
                    <a:srgbClr val="ffffff"/>
                  </a:solidFill>
                </a:uFill>
                <a:latin typeface="Calibri"/>
              </a:rPr>
              <a:t>1</a:t>
            </a:fld>
            <a:endParaRPr b="1" lang="en-US" sz="1800" spc="-1" strike="noStrike">
              <a:solidFill>
                <a:srgbClr val="ffffff"/>
              </a:solidFill>
              <a:uFill>
                <a:solidFill>
                  <a:srgbClr val="ffffff"/>
                </a:solidFill>
              </a:uFill>
              <a:latin typeface="Source Sans Pro Black"/>
            </a:endParaRPr>
          </a:p>
        </p:txBody>
      </p:sp>
      <p:sp>
        <p:nvSpPr>
          <p:cNvPr id="234" name="TextShape 3"/>
          <p:cNvSpPr txBox="1"/>
          <p:nvPr/>
        </p:nvSpPr>
        <p:spPr>
          <a:xfrm>
            <a:off x="722520" y="291600"/>
            <a:ext cx="8490960" cy="927720"/>
          </a:xfrm>
          <a:prstGeom prst="rect">
            <a:avLst/>
          </a:prstGeom>
          <a:noFill/>
          <a:ln>
            <a:noFill/>
          </a:ln>
        </p:spPr>
        <p:txBody>
          <a:bodyPr lIns="0" rIns="0" tIns="0" bIns="0" anchor="ctr"/>
          <a:p>
            <a:pPr algn="ctr">
              <a:lnSpc>
                <a:spcPct val="100000"/>
              </a:lnSpc>
            </a:pPr>
            <a:r>
              <a:rPr b="0" lang="en-US" sz="3600" spc="-1" strike="noStrike">
                <a:solidFill>
                  <a:srgbClr val="000000"/>
                </a:solidFill>
                <a:uFill>
                  <a:solidFill>
                    <a:srgbClr val="ffffff"/>
                  </a:solidFill>
                </a:uFill>
                <a:latin typeface="Calibri"/>
              </a:rPr>
              <a:t>3 steps to edit the model features</a:t>
            </a:r>
            <a:endParaRPr b="1" lang="en-US" sz="2980" spc="-1" strike="noStrike">
              <a:solidFill>
                <a:srgbClr val="ffffff"/>
              </a:solidFill>
              <a:uFill>
                <a:solidFill>
                  <a:srgbClr val="ffffff"/>
                </a:solidFill>
              </a:uFill>
              <a:latin typeface="Source Sans Pro Black"/>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CustomShape 1"/>
          <p:cNvSpPr/>
          <p:nvPr/>
        </p:nvSpPr>
        <p:spPr>
          <a:xfrm>
            <a:off x="169200" y="1367640"/>
            <a:ext cx="8744400" cy="2559240"/>
          </a:xfrm>
          <a:prstGeom prst="rect">
            <a:avLst/>
          </a:prstGeom>
          <a:noFill/>
          <a:ln>
            <a:noFill/>
          </a:ln>
        </p:spPr>
        <p:style>
          <a:lnRef idx="0"/>
          <a:fillRef idx="0"/>
          <a:effectRef idx="0"/>
          <a:fontRef idx="minor"/>
        </p:style>
        <p:txBody>
          <a:bodyPr lIns="90000" rIns="90000" tIns="45000" bIns="45000"/>
          <a:p>
            <a:pPr marL="343080" indent="-342720">
              <a:lnSpc>
                <a:spcPct val="100000"/>
              </a:lnSpc>
              <a:buClr>
                <a:srgbClr val="000000"/>
              </a:buClr>
              <a:buFont typeface="StarSymbol"/>
              <a:buAutoNum type="arabicPeriod"/>
            </a:pPr>
            <a:r>
              <a:rPr b="1"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Calibri"/>
              </a:rPr>
              <a:t>2. If new filters or variables are added to the layout .slx file, they must be passed to the layout by </a:t>
            </a:r>
            <a:r>
              <a:rPr b="1" lang="en-US" sz="1800" spc="-1" strike="noStrike">
                <a:solidFill>
                  <a:srgbClr val="000000"/>
                </a:solidFill>
                <a:uFill>
                  <a:solidFill>
                    <a:srgbClr val="ffffff"/>
                  </a:solidFill>
                </a:uFill>
                <a:latin typeface="Courier New"/>
              </a:rPr>
              <a:t>generate_QUAD_Model_Production.m </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Calibri"/>
              </a:rPr>
              <a:t>Or</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Courier New"/>
              </a:rPr>
              <a:t>UndampedChain.m </a:t>
            </a:r>
            <a:r>
              <a:rPr b="0" i="1" lang="en-US" sz="1200" spc="-1" strike="noStrike">
                <a:solidFill>
                  <a:srgbClr val="000000"/>
                </a:solidFill>
                <a:uFill>
                  <a:solidFill>
                    <a:srgbClr val="ffffff"/>
                  </a:solidFill>
                </a:uFill>
                <a:latin typeface="Calibri"/>
              </a:rPr>
              <a:t>(if it is the single undamped chain)</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Courier New"/>
              </a:rPr>
              <a:t>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236" name="TextShape 2"/>
          <p:cNvSpPr txBox="1"/>
          <p:nvPr/>
        </p:nvSpPr>
        <p:spPr>
          <a:xfrm>
            <a:off x="6697080" y="6743880"/>
            <a:ext cx="2133360" cy="389160"/>
          </a:xfrm>
          <a:prstGeom prst="rect">
            <a:avLst/>
          </a:prstGeom>
          <a:noFill/>
          <a:ln>
            <a:noFill/>
          </a:ln>
        </p:spPr>
        <p:txBody>
          <a:bodyPr anchor="ctr"/>
          <a:p>
            <a:pPr algn="r">
              <a:lnSpc>
                <a:spcPct val="100000"/>
              </a:lnSpc>
            </a:pPr>
            <a:fld id="{E833ECAA-3D2F-4ED4-94E5-7602AC7D68A9}" type="slidenum">
              <a:rPr b="0" lang="en-US" sz="1200" spc="-1" strike="noStrike">
                <a:solidFill>
                  <a:srgbClr val="8b8b8b"/>
                </a:solidFill>
                <a:uFill>
                  <a:solidFill>
                    <a:srgbClr val="ffffff"/>
                  </a:solidFill>
                </a:uFill>
                <a:latin typeface="Calibri"/>
              </a:rPr>
              <a:t>1</a:t>
            </a:fld>
            <a:endParaRPr b="1" lang="en-US" sz="1280" spc="-1" strike="noStrike">
              <a:solidFill>
                <a:srgbClr val="ffffff"/>
              </a:solidFill>
              <a:uFill>
                <a:solidFill>
                  <a:srgbClr val="ffffff"/>
                </a:solidFill>
              </a:uFill>
              <a:latin typeface="Source Sans Pro Black"/>
            </a:endParaRPr>
          </a:p>
        </p:txBody>
      </p:sp>
      <p:sp>
        <p:nvSpPr>
          <p:cNvPr id="237" name="TextShape 3"/>
          <p:cNvSpPr txBox="1"/>
          <p:nvPr/>
        </p:nvSpPr>
        <p:spPr>
          <a:xfrm>
            <a:off x="-57240" y="3319560"/>
            <a:ext cx="9109800" cy="886680"/>
          </a:xfrm>
          <a:prstGeom prst="rect">
            <a:avLst/>
          </a:prstGeom>
          <a:noFill/>
          <a:ln>
            <a:noFill/>
          </a:ln>
        </p:spPr>
        <p:txBody>
          <a:bodyPr lIns="90000" rIns="90000" tIns="45000" bIns="45000"/>
          <a:p>
            <a:pPr>
              <a:lnSpc>
                <a:spcPct val="100000"/>
              </a:lnSpc>
            </a:pPr>
            <a:r>
              <a:rPr b="0" lang="en-US" sz="1800" spc="-1" strike="noStrike">
                <a:solidFill>
                  <a:srgbClr val="000000"/>
                </a:solidFill>
                <a:uFill>
                  <a:solidFill>
                    <a:srgbClr val="ffffff"/>
                  </a:solidFill>
                </a:uFill>
                <a:latin typeface="Calibri"/>
              </a:rPr>
              <a:t>Each </a:t>
            </a:r>
            <a:r>
              <a:rPr b="0" lang="en-US" sz="1800" spc="-1" strike="noStrike">
                <a:solidFill>
                  <a:srgbClr val="000000"/>
                </a:solidFill>
                <a:uFill>
                  <a:solidFill>
                    <a:srgbClr val="ffffff"/>
                  </a:solidFill>
                </a:uFill>
                <a:latin typeface="Calibri"/>
              </a:rPr>
              <a:t>vari</a:t>
            </a:r>
            <a:r>
              <a:rPr b="0" lang="en-US" sz="1800" spc="-1" strike="noStrike">
                <a:solidFill>
                  <a:srgbClr val="000000"/>
                </a:solidFill>
                <a:uFill>
                  <a:solidFill>
                    <a:srgbClr val="ffffff"/>
                  </a:solidFill>
                </a:uFill>
                <a:latin typeface="Calibri"/>
              </a:rPr>
              <a:t>able </a:t>
            </a:r>
            <a:r>
              <a:rPr b="0" lang="en-US" sz="1800" spc="-1" strike="noStrike">
                <a:solidFill>
                  <a:srgbClr val="000000"/>
                </a:solidFill>
                <a:uFill>
                  <a:solidFill>
                    <a:srgbClr val="ffffff"/>
                  </a:solidFill>
                </a:uFill>
                <a:latin typeface="Calibri"/>
              </a:rPr>
              <a:t>app</a:t>
            </a:r>
            <a:r>
              <a:rPr b="0" lang="en-US" sz="1800" spc="-1" strike="noStrike">
                <a:solidFill>
                  <a:srgbClr val="000000"/>
                </a:solidFill>
                <a:uFill>
                  <a:solidFill>
                    <a:srgbClr val="ffffff"/>
                  </a:solidFill>
                </a:uFill>
                <a:latin typeface="Calibri"/>
              </a:rPr>
              <a:t>eari</a:t>
            </a:r>
            <a:r>
              <a:rPr b="0" lang="en-US" sz="1800" spc="-1" strike="noStrike">
                <a:solidFill>
                  <a:srgbClr val="000000"/>
                </a:solidFill>
                <a:uFill>
                  <a:solidFill>
                    <a:srgbClr val="ffffff"/>
                  </a:solidFill>
                </a:uFill>
                <a:latin typeface="Calibri"/>
              </a:rPr>
              <a:t>ng </a:t>
            </a:r>
            <a:r>
              <a:rPr b="0" lang="en-US" sz="1800" spc="-1" strike="noStrike">
                <a:solidFill>
                  <a:srgbClr val="000000"/>
                </a:solidFill>
                <a:uFill>
                  <a:solidFill>
                    <a:srgbClr val="ffffff"/>
                  </a:solidFill>
                </a:uFill>
                <a:latin typeface="Calibri"/>
              </a:rPr>
              <a:t>in a </a:t>
            </a:r>
            <a:r>
              <a:rPr b="0" lang="en-US" sz="1800" spc="-1" strike="noStrike">
                <a:solidFill>
                  <a:srgbClr val="000000"/>
                </a:solidFill>
                <a:uFill>
                  <a:solidFill>
                    <a:srgbClr val="ffffff"/>
                  </a:solidFill>
                </a:uFill>
                <a:latin typeface="Calibri"/>
              </a:rPr>
              <a:t>simu</a:t>
            </a:r>
            <a:r>
              <a:rPr b="0" lang="en-US" sz="1800" spc="-1" strike="noStrike">
                <a:solidFill>
                  <a:srgbClr val="000000"/>
                </a:solidFill>
                <a:uFill>
                  <a:solidFill>
                    <a:srgbClr val="ffffff"/>
                  </a:solidFill>
                </a:uFill>
                <a:latin typeface="Calibri"/>
              </a:rPr>
              <a:t>link </a:t>
            </a:r>
            <a:r>
              <a:rPr b="0" lang="en-US" sz="1800" spc="-1" strike="noStrike">
                <a:solidFill>
                  <a:srgbClr val="000000"/>
                </a:solidFill>
                <a:uFill>
                  <a:solidFill>
                    <a:srgbClr val="ffffff"/>
                  </a:solidFill>
                </a:uFill>
                <a:latin typeface="Calibri"/>
              </a:rPr>
              <a:t>diag</a:t>
            </a:r>
            <a:r>
              <a:rPr b="0" lang="en-US" sz="1800" spc="-1" strike="noStrike">
                <a:solidFill>
                  <a:srgbClr val="000000"/>
                </a:solidFill>
                <a:uFill>
                  <a:solidFill>
                    <a:srgbClr val="ffffff"/>
                  </a:solidFill>
                </a:uFill>
                <a:latin typeface="Calibri"/>
              </a:rPr>
              <a:t>ram </a:t>
            </a:r>
            <a:r>
              <a:rPr b="0" lang="en-US" sz="1800" spc="-1" strike="noStrike">
                <a:solidFill>
                  <a:srgbClr val="000000"/>
                </a:solidFill>
                <a:uFill>
                  <a:solidFill>
                    <a:srgbClr val="ffffff"/>
                  </a:solidFill>
                </a:uFill>
                <a:latin typeface="Calibri"/>
              </a:rPr>
              <a:t>has </a:t>
            </a:r>
            <a:r>
              <a:rPr b="0" lang="en-US" sz="1800" spc="-1" strike="noStrike">
                <a:solidFill>
                  <a:srgbClr val="000000"/>
                </a:solidFill>
                <a:uFill>
                  <a:solidFill>
                    <a:srgbClr val="ffffff"/>
                  </a:solidFill>
                </a:uFill>
                <a:latin typeface="Calibri"/>
              </a:rPr>
              <a:t>to </a:t>
            </a:r>
            <a:r>
              <a:rPr b="0" lang="en-US" sz="1800" spc="-1" strike="noStrike">
                <a:solidFill>
                  <a:srgbClr val="000000"/>
                </a:solidFill>
                <a:uFill>
                  <a:solidFill>
                    <a:srgbClr val="ffffff"/>
                  </a:solidFill>
                </a:uFill>
                <a:latin typeface="Calibri"/>
              </a:rPr>
              <a:t>be </a:t>
            </a:r>
            <a:r>
              <a:rPr b="0" lang="en-US" sz="1800" spc="-1" strike="noStrike">
                <a:solidFill>
                  <a:srgbClr val="000000"/>
                </a:solidFill>
                <a:uFill>
                  <a:solidFill>
                    <a:srgbClr val="ffffff"/>
                  </a:solidFill>
                </a:uFill>
                <a:latin typeface="Calibri"/>
              </a:rPr>
              <a:t>pass</a:t>
            </a:r>
            <a:r>
              <a:rPr b="0" lang="en-US" sz="1800" spc="-1" strike="noStrike">
                <a:solidFill>
                  <a:srgbClr val="000000"/>
                </a:solidFill>
                <a:uFill>
                  <a:solidFill>
                    <a:srgbClr val="ffffff"/>
                  </a:solidFill>
                </a:uFill>
                <a:latin typeface="Calibri"/>
              </a:rPr>
              <a:t>ed </a:t>
            </a:r>
            <a:r>
              <a:rPr b="0" lang="en-US" sz="1800" spc="-1" strike="noStrike">
                <a:solidFill>
                  <a:srgbClr val="000000"/>
                </a:solidFill>
                <a:uFill>
                  <a:solidFill>
                    <a:srgbClr val="ffffff"/>
                  </a:solidFill>
                </a:uFill>
                <a:latin typeface="Calibri"/>
              </a:rPr>
              <a:t>to </a:t>
            </a:r>
            <a:r>
              <a:rPr b="0" lang="en-US" sz="1800" spc="-1" strike="noStrike">
                <a:solidFill>
                  <a:srgbClr val="000000"/>
                </a:solidFill>
                <a:uFill>
                  <a:solidFill>
                    <a:srgbClr val="ffffff"/>
                  </a:solidFill>
                </a:uFill>
                <a:latin typeface="Calibri"/>
              </a:rPr>
              <a:t>the </a:t>
            </a:r>
            <a:r>
              <a:rPr b="0" lang="en-US" sz="1800" spc="-1" strike="noStrike">
                <a:solidFill>
                  <a:srgbClr val="000000"/>
                </a:solidFill>
                <a:uFill>
                  <a:solidFill>
                    <a:srgbClr val="ffffff"/>
                  </a:solidFill>
                </a:uFill>
                <a:latin typeface="Calibri"/>
              </a:rPr>
              <a:t>work</a:t>
            </a:r>
            <a:r>
              <a:rPr b="0" lang="en-US" sz="1800" spc="-1" strike="noStrike">
                <a:solidFill>
                  <a:srgbClr val="000000"/>
                </a:solidFill>
                <a:uFill>
                  <a:solidFill>
                    <a:srgbClr val="ffffff"/>
                  </a:solidFill>
                </a:uFill>
                <a:latin typeface="Calibri"/>
              </a:rPr>
              <a:t>spac</a:t>
            </a:r>
            <a:r>
              <a:rPr b="0" lang="en-US" sz="1800" spc="-1" strike="noStrike">
                <a:solidFill>
                  <a:srgbClr val="000000"/>
                </a:solidFill>
                <a:uFill>
                  <a:solidFill>
                    <a:srgbClr val="ffffff"/>
                  </a:solidFill>
                </a:uFill>
                <a:latin typeface="Calibri"/>
              </a:rPr>
              <a:t>e </a:t>
            </a:r>
            <a:r>
              <a:rPr b="0" lang="en-US" sz="1800" spc="-1" strike="noStrike">
                <a:solidFill>
                  <a:srgbClr val="000000"/>
                </a:solidFill>
                <a:uFill>
                  <a:solidFill>
                    <a:srgbClr val="ffffff"/>
                  </a:solidFill>
                </a:uFill>
                <a:latin typeface="Calibri"/>
              </a:rPr>
              <a:t>with </a:t>
            </a:r>
            <a:r>
              <a:rPr b="0" lang="en-US" sz="1800" spc="-1" strike="noStrike">
                <a:solidFill>
                  <a:srgbClr val="000000"/>
                </a:solidFill>
                <a:uFill>
                  <a:solidFill>
                    <a:srgbClr val="ffffff"/>
                  </a:solidFill>
                </a:uFill>
                <a:latin typeface="Calibri"/>
              </a:rPr>
              <a:t>its </a:t>
            </a:r>
            <a:r>
              <a:rPr b="0" lang="en-US" sz="1800" spc="-1" strike="noStrike">
                <a:solidFill>
                  <a:srgbClr val="000000"/>
                </a:solidFill>
                <a:uFill>
                  <a:solidFill>
                    <a:srgbClr val="ffffff"/>
                  </a:solidFill>
                </a:uFill>
                <a:latin typeface="Calibri"/>
              </a:rPr>
              <a:t>corr</a:t>
            </a:r>
            <a:r>
              <a:rPr b="0" lang="en-US" sz="1800" spc="-1" strike="noStrike">
                <a:solidFill>
                  <a:srgbClr val="000000"/>
                </a:solidFill>
                <a:uFill>
                  <a:solidFill>
                    <a:srgbClr val="ffffff"/>
                  </a:solidFill>
                </a:uFill>
                <a:latin typeface="Calibri"/>
              </a:rPr>
              <a:t>espo</a:t>
            </a:r>
            <a:r>
              <a:rPr b="0" lang="en-US" sz="1800" spc="-1" strike="noStrike">
                <a:solidFill>
                  <a:srgbClr val="000000"/>
                </a:solidFill>
                <a:uFill>
                  <a:solidFill>
                    <a:srgbClr val="ffffff"/>
                  </a:solidFill>
                </a:uFill>
                <a:latin typeface="Calibri"/>
              </a:rPr>
              <a:t>ndin</a:t>
            </a:r>
            <a:r>
              <a:rPr b="0" lang="en-US" sz="1800" spc="-1" strike="noStrike">
                <a:solidFill>
                  <a:srgbClr val="000000"/>
                </a:solidFill>
                <a:uFill>
                  <a:solidFill>
                    <a:srgbClr val="ffffff"/>
                  </a:solidFill>
                </a:uFill>
                <a:latin typeface="Calibri"/>
              </a:rPr>
              <a:t>g </a:t>
            </a:r>
            <a:r>
              <a:rPr b="0" lang="en-US" sz="1800" spc="-1" strike="noStrike">
                <a:solidFill>
                  <a:srgbClr val="000000"/>
                </a:solidFill>
                <a:uFill>
                  <a:solidFill>
                    <a:srgbClr val="ffffff"/>
                  </a:solidFill>
                </a:uFill>
                <a:latin typeface="Calibri"/>
              </a:rPr>
              <a:t>nam</a:t>
            </a:r>
            <a:r>
              <a:rPr b="0" lang="en-US" sz="1800" spc="-1" strike="noStrike">
                <a:solidFill>
                  <a:srgbClr val="000000"/>
                </a:solidFill>
                <a:uFill>
                  <a:solidFill>
                    <a:srgbClr val="ffffff"/>
                  </a:solidFill>
                </a:uFill>
                <a:latin typeface="Calibri"/>
              </a:rPr>
              <a:t>e in </a:t>
            </a:r>
            <a:r>
              <a:rPr b="0" lang="en-US" sz="1800" spc="-1" strike="noStrike">
                <a:solidFill>
                  <a:srgbClr val="000000"/>
                </a:solidFill>
                <a:uFill>
                  <a:solidFill>
                    <a:srgbClr val="ffffff"/>
                  </a:solidFill>
                </a:uFill>
                <a:latin typeface="Calibri"/>
              </a:rPr>
              <a:t>orde</a:t>
            </a:r>
            <a:r>
              <a:rPr b="0" lang="en-US" sz="1800" spc="-1" strike="noStrike">
                <a:solidFill>
                  <a:srgbClr val="000000"/>
                </a:solidFill>
                <a:uFill>
                  <a:solidFill>
                    <a:srgbClr val="ffffff"/>
                  </a:solidFill>
                </a:uFill>
                <a:latin typeface="Calibri"/>
              </a:rPr>
              <a:t>r to </a:t>
            </a:r>
            <a:r>
              <a:rPr b="0" lang="en-US" sz="1800" spc="-1" strike="noStrike">
                <a:solidFill>
                  <a:srgbClr val="000000"/>
                </a:solidFill>
                <a:uFill>
                  <a:solidFill>
                    <a:srgbClr val="ffffff"/>
                  </a:solidFill>
                </a:uFill>
                <a:latin typeface="Calibri"/>
              </a:rPr>
              <a:t>be </a:t>
            </a:r>
            <a:r>
              <a:rPr b="0" lang="en-US" sz="1800" spc="-1" strike="noStrike">
                <a:solidFill>
                  <a:srgbClr val="000000"/>
                </a:solidFill>
                <a:uFill>
                  <a:solidFill>
                    <a:srgbClr val="ffffff"/>
                  </a:solidFill>
                </a:uFill>
                <a:latin typeface="Calibri"/>
              </a:rPr>
              <a:t>com</a:t>
            </a:r>
            <a:r>
              <a:rPr b="0" lang="en-US" sz="1800" spc="-1" strike="noStrike">
                <a:solidFill>
                  <a:srgbClr val="000000"/>
                </a:solidFill>
                <a:uFill>
                  <a:solidFill>
                    <a:srgbClr val="ffffff"/>
                  </a:solidFill>
                </a:uFill>
                <a:latin typeface="Calibri"/>
              </a:rPr>
              <a:t>piled</a:t>
            </a:r>
            <a:r>
              <a:rPr b="0" lang="en-US" sz="1800" spc="-1" strike="noStrike">
                <a:solidFill>
                  <a:srgbClr val="000000"/>
                </a:solidFill>
                <a:uFill>
                  <a:solidFill>
                    <a:srgbClr val="ffffff"/>
                  </a:solidFill>
                </a:uFill>
                <a:latin typeface="Calibri"/>
              </a:rPr>
              <a:t>.</a:t>
            </a:r>
            <a:endParaRPr b="0" lang="en-US" sz="1800" spc="-1" strike="noStrike">
              <a:solidFill>
                <a:srgbClr val="000000"/>
              </a:solidFill>
              <a:uFill>
                <a:solidFill>
                  <a:srgbClr val="ffffff"/>
                </a:solidFill>
              </a:uFill>
              <a:latin typeface="Arial"/>
            </a:endParaRPr>
          </a:p>
        </p:txBody>
      </p:sp>
      <p:pic>
        <p:nvPicPr>
          <p:cNvPr id="238" name="" descr=""/>
          <p:cNvPicPr/>
          <p:nvPr/>
        </p:nvPicPr>
        <p:blipFill>
          <a:blip r:embed="rId1"/>
          <a:srcRect l="18797" t="39307" r="41199" b="23647"/>
          <a:stretch/>
        </p:blipFill>
        <p:spPr>
          <a:xfrm>
            <a:off x="0" y="4114800"/>
            <a:ext cx="4389120" cy="2285640"/>
          </a:xfrm>
          <a:prstGeom prst="rect">
            <a:avLst/>
          </a:prstGeom>
          <a:ln>
            <a:noFill/>
          </a:ln>
        </p:spPr>
      </p:pic>
      <p:sp>
        <p:nvSpPr>
          <p:cNvPr id="239" name="CustomShape 4"/>
          <p:cNvSpPr/>
          <p:nvPr/>
        </p:nvSpPr>
        <p:spPr>
          <a:xfrm>
            <a:off x="0" y="6126480"/>
            <a:ext cx="1645920" cy="365760"/>
          </a:xfrm>
          <a:prstGeom prst="rect">
            <a:avLst/>
          </a:prstGeom>
          <a:solidFill>
            <a:srgbClr val="ffffff"/>
          </a:solidFill>
          <a:ln>
            <a:noFill/>
          </a:ln>
        </p:spPr>
        <p:style>
          <a:lnRef idx="0"/>
          <a:fillRef idx="0"/>
          <a:effectRef idx="0"/>
          <a:fontRef idx="minor"/>
        </p:style>
      </p:sp>
      <p:sp>
        <p:nvSpPr>
          <p:cNvPr id="240" name="Line 5"/>
          <p:cNvSpPr/>
          <p:nvPr/>
        </p:nvSpPr>
        <p:spPr>
          <a:xfrm>
            <a:off x="4480560" y="5303520"/>
            <a:ext cx="548640" cy="0"/>
          </a:xfrm>
          <a:prstGeom prst="line">
            <a:avLst/>
          </a:prstGeom>
          <a:ln w="76320">
            <a:solidFill>
              <a:srgbClr val="cc0000"/>
            </a:solidFill>
            <a:round/>
            <a:tailEnd len="med" type="triangle" w="med"/>
          </a:ln>
        </p:spPr>
        <p:style>
          <a:lnRef idx="0"/>
          <a:fillRef idx="0"/>
          <a:effectRef idx="0"/>
          <a:fontRef idx="minor"/>
        </p:style>
      </p:sp>
      <p:pic>
        <p:nvPicPr>
          <p:cNvPr id="241" name="" descr=""/>
          <p:cNvPicPr/>
          <p:nvPr/>
        </p:nvPicPr>
        <p:blipFill>
          <a:blip r:embed="rId2"/>
          <a:srcRect l="33382" t="45162" r="41738" b="53358"/>
          <a:stretch/>
        </p:blipFill>
        <p:spPr>
          <a:xfrm>
            <a:off x="5104080" y="5260680"/>
            <a:ext cx="3877200" cy="128160"/>
          </a:xfrm>
          <a:prstGeom prst="rect">
            <a:avLst/>
          </a:prstGeom>
          <a:ln>
            <a:noFill/>
          </a:ln>
        </p:spPr>
      </p:pic>
      <p:sp>
        <p:nvSpPr>
          <p:cNvPr id="242" name="TextShape 6"/>
          <p:cNvSpPr txBox="1"/>
          <p:nvPr/>
        </p:nvSpPr>
        <p:spPr>
          <a:xfrm>
            <a:off x="5120640" y="4575240"/>
            <a:ext cx="3840480" cy="1473480"/>
          </a:xfrm>
          <a:prstGeom prst="rect">
            <a:avLst/>
          </a:prstGeom>
          <a:noFill/>
          <a:ln w="29160">
            <a:solidFill>
              <a:srgbClr val="cc0000"/>
            </a:solidFill>
            <a:round/>
          </a:ln>
        </p:spPr>
        <p:txBody>
          <a:bodyPr lIns="104400" rIns="104400" tIns="59400" bIns="59400"/>
          <a:p>
            <a:pPr algn="just"/>
            <a:r>
              <a:rPr b="0" lang="en-US" sz="1600" spc="-1" strike="noStrike">
                <a:solidFill>
                  <a:srgbClr val="000000"/>
                </a:solidFill>
                <a:uFill>
                  <a:solidFill>
                    <a:srgbClr val="ffffff"/>
                  </a:solidFill>
                </a:uFill>
                <a:latin typeface="Arial"/>
              </a:rPr>
              <a:t>Pass the corresponding filter from inside the script by using the line:</a:t>
            </a:r>
            <a:endParaRPr b="0" lang="en-US" sz="1800" spc="-1" strike="noStrike">
              <a:solidFill>
                <a:srgbClr val="000000"/>
              </a:solidFill>
              <a:uFill>
                <a:solidFill>
                  <a:srgbClr val="ffffff"/>
                </a:solidFill>
              </a:uFill>
              <a:latin typeface="Arial"/>
            </a:endParaRPr>
          </a:p>
          <a:p>
            <a:pPr algn="just"/>
            <a:endParaRPr b="0" lang="en-US" sz="1800" spc="-1" strike="noStrike">
              <a:solidFill>
                <a:srgbClr val="000000"/>
              </a:solidFill>
              <a:uFill>
                <a:solidFill>
                  <a:srgbClr val="ffffff"/>
                </a:solidFill>
              </a:uFill>
              <a:latin typeface="Arial"/>
            </a:endParaRPr>
          </a:p>
          <a:p>
            <a:pPr algn="just"/>
            <a:endParaRPr b="0" lang="en-US" sz="1800" spc="-1" strike="noStrike">
              <a:solidFill>
                <a:srgbClr val="000000"/>
              </a:solidFill>
              <a:uFill>
                <a:solidFill>
                  <a:srgbClr val="ffffff"/>
                </a:solidFill>
              </a:uFill>
              <a:latin typeface="Arial"/>
            </a:endParaRPr>
          </a:p>
          <a:p>
            <a:pPr algn="just"/>
            <a:r>
              <a:rPr b="0" lang="en-US" sz="1600" spc="-1" strike="noStrike">
                <a:solidFill>
                  <a:srgbClr val="000000"/>
                </a:solidFill>
                <a:uFill>
                  <a:solidFill>
                    <a:srgbClr val="ffffff"/>
                  </a:solidFill>
                </a:uFill>
                <a:latin typeface="Arial"/>
              </a:rPr>
              <a:t>In this case the filter comes directly from the user input struct</a:t>
            </a:r>
            <a:endParaRPr b="0" lang="en-US" sz="1800" spc="-1" strike="noStrike">
              <a:solidFill>
                <a:srgbClr val="000000"/>
              </a:solidFill>
              <a:uFill>
                <a:solidFill>
                  <a:srgbClr val="ffffff"/>
                </a:solidFill>
              </a:uFill>
              <a:latin typeface="Arial"/>
            </a:endParaRPr>
          </a:p>
        </p:txBody>
      </p:sp>
      <p:sp>
        <p:nvSpPr>
          <p:cNvPr id="243" name="CustomShape 7"/>
          <p:cNvSpPr/>
          <p:nvPr/>
        </p:nvSpPr>
        <p:spPr>
          <a:xfrm>
            <a:off x="1554480" y="6342480"/>
            <a:ext cx="2882880" cy="365760"/>
          </a:xfrm>
          <a:prstGeom prst="rect">
            <a:avLst/>
          </a:prstGeom>
          <a:solidFill>
            <a:srgbClr val="ffffff"/>
          </a:solidFill>
          <a:ln>
            <a:noFill/>
          </a:ln>
        </p:spPr>
        <p:style>
          <a:lnRef idx="0"/>
          <a:fillRef idx="0"/>
          <a:effectRef idx="0"/>
          <a:fontRef idx="minor"/>
        </p:style>
      </p:sp>
      <p:sp>
        <p:nvSpPr>
          <p:cNvPr id="244" name="TextShape 8"/>
          <p:cNvSpPr txBox="1"/>
          <p:nvPr/>
        </p:nvSpPr>
        <p:spPr>
          <a:xfrm>
            <a:off x="722520" y="291600"/>
            <a:ext cx="8490960" cy="927720"/>
          </a:xfrm>
          <a:prstGeom prst="rect">
            <a:avLst/>
          </a:prstGeom>
          <a:noFill/>
          <a:ln>
            <a:noFill/>
          </a:ln>
        </p:spPr>
        <p:txBody>
          <a:bodyPr lIns="0" rIns="0" tIns="0" bIns="0" anchor="ctr"/>
          <a:p>
            <a:pPr algn="ctr">
              <a:lnSpc>
                <a:spcPct val="100000"/>
              </a:lnSpc>
            </a:pPr>
            <a:r>
              <a:rPr b="0" lang="en-US" sz="3600" spc="-1" strike="noStrike">
                <a:solidFill>
                  <a:srgbClr val="000000"/>
                </a:solidFill>
                <a:uFill>
                  <a:solidFill>
                    <a:srgbClr val="ffffff"/>
                  </a:solidFill>
                </a:uFill>
                <a:latin typeface="Calibri"/>
              </a:rPr>
              <a:t>3 </a:t>
            </a:r>
            <a:r>
              <a:rPr b="0" lang="en-US" sz="3600" spc="-1" strike="noStrike">
                <a:solidFill>
                  <a:srgbClr val="000000"/>
                </a:solidFill>
                <a:uFill>
                  <a:solidFill>
                    <a:srgbClr val="ffffff"/>
                  </a:solidFill>
                </a:uFill>
                <a:latin typeface="Calibri"/>
              </a:rPr>
              <a:t>steps </a:t>
            </a:r>
            <a:r>
              <a:rPr b="0" lang="en-US" sz="3600" spc="-1" strike="noStrike">
                <a:solidFill>
                  <a:srgbClr val="000000"/>
                </a:solidFill>
                <a:uFill>
                  <a:solidFill>
                    <a:srgbClr val="ffffff"/>
                  </a:solidFill>
                </a:uFill>
                <a:latin typeface="Calibri"/>
              </a:rPr>
              <a:t>to edit </a:t>
            </a:r>
            <a:r>
              <a:rPr b="0" lang="en-US" sz="3600" spc="-1" strike="noStrike">
                <a:solidFill>
                  <a:srgbClr val="000000"/>
                </a:solidFill>
                <a:uFill>
                  <a:solidFill>
                    <a:srgbClr val="ffffff"/>
                  </a:solidFill>
                </a:uFill>
                <a:latin typeface="Calibri"/>
              </a:rPr>
              <a:t>the </a:t>
            </a:r>
            <a:r>
              <a:rPr b="0" lang="en-US" sz="3600" spc="-1" strike="noStrike">
                <a:solidFill>
                  <a:srgbClr val="000000"/>
                </a:solidFill>
                <a:uFill>
                  <a:solidFill>
                    <a:srgbClr val="ffffff"/>
                  </a:solidFill>
                </a:uFill>
                <a:latin typeface="Calibri"/>
              </a:rPr>
              <a:t>model </a:t>
            </a:r>
            <a:r>
              <a:rPr b="0" lang="en-US" sz="3600" spc="-1" strike="noStrike">
                <a:solidFill>
                  <a:srgbClr val="000000"/>
                </a:solidFill>
                <a:uFill>
                  <a:solidFill>
                    <a:srgbClr val="ffffff"/>
                  </a:solidFill>
                </a:uFill>
                <a:latin typeface="Calibri"/>
              </a:rPr>
              <a:t>featur</a:t>
            </a:r>
            <a:r>
              <a:rPr b="0" lang="en-US" sz="3600" spc="-1" strike="noStrike">
                <a:solidFill>
                  <a:srgbClr val="000000"/>
                </a:solidFill>
                <a:uFill>
                  <a:solidFill>
                    <a:srgbClr val="ffffff"/>
                  </a:solidFill>
                </a:uFill>
                <a:latin typeface="Calibri"/>
              </a:rPr>
              <a:t>es</a:t>
            </a:r>
            <a:endParaRPr b="1" lang="en-US" sz="2980" spc="-1" strike="noStrike">
              <a:solidFill>
                <a:srgbClr val="ffffff"/>
              </a:solidFill>
              <a:uFill>
                <a:solidFill>
                  <a:srgbClr val="ffffff"/>
                </a:solidFill>
              </a:uFill>
              <a:latin typeface="Source Sans Pro Black"/>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5" name="" descr=""/>
          <p:cNvPicPr/>
          <p:nvPr/>
        </p:nvPicPr>
        <p:blipFill>
          <a:blip r:embed="rId1"/>
          <a:srcRect l="34679" t="19475" r="27317" b="12885"/>
          <a:stretch/>
        </p:blipFill>
        <p:spPr>
          <a:xfrm>
            <a:off x="2825280" y="3324960"/>
            <a:ext cx="3758400" cy="3605040"/>
          </a:xfrm>
          <a:prstGeom prst="rect">
            <a:avLst/>
          </a:prstGeom>
          <a:ln>
            <a:noFill/>
          </a:ln>
        </p:spPr>
      </p:pic>
      <p:sp>
        <p:nvSpPr>
          <p:cNvPr id="246" name="CustomShape 1"/>
          <p:cNvSpPr/>
          <p:nvPr/>
        </p:nvSpPr>
        <p:spPr>
          <a:xfrm>
            <a:off x="169200" y="1362960"/>
            <a:ext cx="8744400" cy="393084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uFill>
                  <a:solidFill>
                    <a:srgbClr val="ffffff"/>
                  </a:solidFill>
                </a:uFill>
                <a:latin typeface="Calibri"/>
              </a:rPr>
              <a:t>3. If the inputs and outputs are modified, make the appropriate changes in </a:t>
            </a:r>
            <a:r>
              <a:rPr b="1" lang="en-US" sz="1800" spc="-1" strike="noStrike">
                <a:solidFill>
                  <a:srgbClr val="000000"/>
                </a:solidFill>
                <a:uFill>
                  <a:solidFill>
                    <a:srgbClr val="ffffff"/>
                  </a:solidFill>
                </a:uFill>
                <a:latin typeface="Calibri"/>
              </a:rPr>
              <a:t>the ‘outer’ simulink diagrams: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rPr>
              <a:t>While the inputs and outputs are parsed directly by the script, the hierarchical implementation requires to manually make sure that the inputs and outputs of the ‘inner’ models merge well with the ones on the ‘outer’ models wrapped around them.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247" name="TextShape 2"/>
          <p:cNvSpPr txBox="1"/>
          <p:nvPr/>
        </p:nvSpPr>
        <p:spPr>
          <a:xfrm>
            <a:off x="6697080" y="6743880"/>
            <a:ext cx="2133360" cy="389160"/>
          </a:xfrm>
          <a:prstGeom prst="rect">
            <a:avLst/>
          </a:prstGeom>
          <a:noFill/>
          <a:ln>
            <a:noFill/>
          </a:ln>
        </p:spPr>
        <p:txBody>
          <a:bodyPr anchor="ctr"/>
          <a:p>
            <a:pPr algn="r">
              <a:lnSpc>
                <a:spcPct val="100000"/>
              </a:lnSpc>
            </a:pPr>
            <a:fld id="{4FC1C0A0-5831-4AFC-8ED7-A1ED493EE1A7}" type="slidenum">
              <a:rPr b="0" lang="en-US" sz="1200" spc="-1" strike="noStrike">
                <a:solidFill>
                  <a:srgbClr val="8b8b8b"/>
                </a:solidFill>
                <a:uFill>
                  <a:solidFill>
                    <a:srgbClr val="ffffff"/>
                  </a:solidFill>
                </a:uFill>
                <a:latin typeface="Calibri"/>
              </a:rPr>
              <a:t>1</a:t>
            </a:fld>
            <a:endParaRPr b="1" lang="en-US" sz="1280" spc="-1" strike="noStrike">
              <a:solidFill>
                <a:srgbClr val="ffffff"/>
              </a:solidFill>
              <a:uFill>
                <a:solidFill>
                  <a:srgbClr val="ffffff"/>
                </a:solidFill>
              </a:uFill>
              <a:latin typeface="Source Sans Pro Black"/>
            </a:endParaRPr>
          </a:p>
        </p:txBody>
      </p:sp>
      <p:sp>
        <p:nvSpPr>
          <p:cNvPr id="248" name="CustomShape 3"/>
          <p:cNvSpPr/>
          <p:nvPr/>
        </p:nvSpPr>
        <p:spPr>
          <a:xfrm>
            <a:off x="3202560" y="3610080"/>
            <a:ext cx="235080" cy="562680"/>
          </a:xfrm>
          <a:prstGeom prst="ellipse">
            <a:avLst/>
          </a:prstGeom>
          <a:noFill/>
          <a:ln w="19080">
            <a:solidFill>
              <a:srgbClr val="ff3333"/>
            </a:solidFill>
            <a:round/>
          </a:ln>
        </p:spPr>
        <p:style>
          <a:lnRef idx="0"/>
          <a:fillRef idx="0"/>
          <a:effectRef idx="0"/>
          <a:fontRef idx="minor"/>
        </p:style>
      </p:sp>
      <p:sp>
        <p:nvSpPr>
          <p:cNvPr id="249" name="CustomShape 4"/>
          <p:cNvSpPr/>
          <p:nvPr/>
        </p:nvSpPr>
        <p:spPr>
          <a:xfrm>
            <a:off x="5284080" y="4053600"/>
            <a:ext cx="235080" cy="562680"/>
          </a:xfrm>
          <a:prstGeom prst="ellipse">
            <a:avLst/>
          </a:prstGeom>
          <a:noFill/>
          <a:ln w="19080">
            <a:solidFill>
              <a:srgbClr val="ff3333"/>
            </a:solidFill>
            <a:round/>
          </a:ln>
        </p:spPr>
        <p:style>
          <a:lnRef idx="0"/>
          <a:fillRef idx="0"/>
          <a:effectRef idx="0"/>
          <a:fontRef idx="minor"/>
        </p:style>
      </p:sp>
      <p:sp>
        <p:nvSpPr>
          <p:cNvPr id="250" name="CustomShape 5"/>
          <p:cNvSpPr/>
          <p:nvPr/>
        </p:nvSpPr>
        <p:spPr>
          <a:xfrm>
            <a:off x="6153120" y="4142520"/>
            <a:ext cx="234720" cy="562680"/>
          </a:xfrm>
          <a:prstGeom prst="ellipse">
            <a:avLst/>
          </a:prstGeom>
          <a:noFill/>
          <a:ln w="19080">
            <a:solidFill>
              <a:srgbClr val="ff3333"/>
            </a:solidFill>
            <a:round/>
          </a:ln>
        </p:spPr>
        <p:style>
          <a:lnRef idx="0"/>
          <a:fillRef idx="0"/>
          <a:effectRef idx="0"/>
          <a:fontRef idx="minor"/>
        </p:style>
      </p:sp>
      <p:sp>
        <p:nvSpPr>
          <p:cNvPr id="251" name="CustomShape 6"/>
          <p:cNvSpPr/>
          <p:nvPr/>
        </p:nvSpPr>
        <p:spPr>
          <a:xfrm>
            <a:off x="5562720" y="4541760"/>
            <a:ext cx="234720" cy="562680"/>
          </a:xfrm>
          <a:prstGeom prst="ellipse">
            <a:avLst/>
          </a:prstGeom>
          <a:noFill/>
          <a:ln w="19080">
            <a:solidFill>
              <a:srgbClr val="ff3333"/>
            </a:solidFill>
            <a:round/>
          </a:ln>
        </p:spPr>
        <p:style>
          <a:lnRef idx="0"/>
          <a:fillRef idx="0"/>
          <a:effectRef idx="0"/>
          <a:fontRef idx="minor"/>
        </p:style>
      </p:sp>
      <p:sp>
        <p:nvSpPr>
          <p:cNvPr id="252" name="CustomShape 7"/>
          <p:cNvSpPr/>
          <p:nvPr/>
        </p:nvSpPr>
        <p:spPr>
          <a:xfrm>
            <a:off x="5563080" y="5472720"/>
            <a:ext cx="234720" cy="562680"/>
          </a:xfrm>
          <a:prstGeom prst="ellipse">
            <a:avLst/>
          </a:prstGeom>
          <a:noFill/>
          <a:ln w="19080">
            <a:solidFill>
              <a:srgbClr val="ff3333"/>
            </a:solidFill>
            <a:round/>
          </a:ln>
        </p:spPr>
        <p:style>
          <a:lnRef idx="0"/>
          <a:fillRef idx="0"/>
          <a:effectRef idx="0"/>
          <a:fontRef idx="minor"/>
        </p:style>
      </p:sp>
      <p:sp>
        <p:nvSpPr>
          <p:cNvPr id="253" name="CustomShape 8"/>
          <p:cNvSpPr/>
          <p:nvPr/>
        </p:nvSpPr>
        <p:spPr>
          <a:xfrm>
            <a:off x="5794560" y="5871960"/>
            <a:ext cx="235080" cy="562680"/>
          </a:xfrm>
          <a:prstGeom prst="ellipse">
            <a:avLst/>
          </a:prstGeom>
          <a:noFill/>
          <a:ln w="19080">
            <a:solidFill>
              <a:srgbClr val="ff3333"/>
            </a:solidFill>
            <a:round/>
          </a:ln>
        </p:spPr>
        <p:style>
          <a:lnRef idx="0"/>
          <a:fillRef idx="0"/>
          <a:effectRef idx="0"/>
          <a:fontRef idx="minor"/>
        </p:style>
      </p:sp>
      <p:sp>
        <p:nvSpPr>
          <p:cNvPr id="254" name="CustomShape 9"/>
          <p:cNvSpPr/>
          <p:nvPr/>
        </p:nvSpPr>
        <p:spPr>
          <a:xfrm>
            <a:off x="5759280" y="4986360"/>
            <a:ext cx="234720" cy="562680"/>
          </a:xfrm>
          <a:prstGeom prst="ellipse">
            <a:avLst/>
          </a:prstGeom>
          <a:noFill/>
          <a:ln w="19080">
            <a:solidFill>
              <a:srgbClr val="ff3333"/>
            </a:solidFill>
            <a:round/>
          </a:ln>
        </p:spPr>
        <p:style>
          <a:lnRef idx="0"/>
          <a:fillRef idx="0"/>
          <a:effectRef idx="0"/>
          <a:fontRef idx="minor"/>
        </p:style>
      </p:sp>
      <p:sp>
        <p:nvSpPr>
          <p:cNvPr id="255" name="CustomShape 10"/>
          <p:cNvSpPr/>
          <p:nvPr/>
        </p:nvSpPr>
        <p:spPr>
          <a:xfrm>
            <a:off x="3018240" y="4541040"/>
            <a:ext cx="234720" cy="562680"/>
          </a:xfrm>
          <a:prstGeom prst="ellipse">
            <a:avLst/>
          </a:prstGeom>
          <a:noFill/>
          <a:ln w="19080">
            <a:solidFill>
              <a:srgbClr val="0000cc"/>
            </a:solidFill>
            <a:round/>
          </a:ln>
        </p:spPr>
        <p:style>
          <a:lnRef idx="0"/>
          <a:fillRef idx="0"/>
          <a:effectRef idx="0"/>
          <a:fontRef idx="minor"/>
        </p:style>
      </p:sp>
      <p:sp>
        <p:nvSpPr>
          <p:cNvPr id="256" name="CustomShape 11"/>
          <p:cNvSpPr/>
          <p:nvPr/>
        </p:nvSpPr>
        <p:spPr>
          <a:xfrm>
            <a:off x="3342240" y="4231080"/>
            <a:ext cx="235080" cy="562680"/>
          </a:xfrm>
          <a:prstGeom prst="ellipse">
            <a:avLst/>
          </a:prstGeom>
          <a:noFill/>
          <a:ln w="19080">
            <a:solidFill>
              <a:srgbClr val="0000cc"/>
            </a:solidFill>
            <a:round/>
          </a:ln>
        </p:spPr>
        <p:style>
          <a:lnRef idx="0"/>
          <a:fillRef idx="0"/>
          <a:effectRef idx="0"/>
          <a:fontRef idx="minor"/>
        </p:style>
      </p:sp>
      <p:sp>
        <p:nvSpPr>
          <p:cNvPr id="257" name="CustomShape 12"/>
          <p:cNvSpPr/>
          <p:nvPr/>
        </p:nvSpPr>
        <p:spPr>
          <a:xfrm>
            <a:off x="4082760" y="4142880"/>
            <a:ext cx="234720" cy="563040"/>
          </a:xfrm>
          <a:prstGeom prst="ellipse">
            <a:avLst/>
          </a:prstGeom>
          <a:noFill/>
          <a:ln w="19080">
            <a:solidFill>
              <a:srgbClr val="0000cc"/>
            </a:solidFill>
            <a:round/>
          </a:ln>
        </p:spPr>
        <p:style>
          <a:lnRef idx="0"/>
          <a:fillRef idx="0"/>
          <a:effectRef idx="0"/>
          <a:fontRef idx="minor"/>
        </p:style>
      </p:sp>
      <p:sp>
        <p:nvSpPr>
          <p:cNvPr id="258" name="CustomShape 13"/>
          <p:cNvSpPr/>
          <p:nvPr/>
        </p:nvSpPr>
        <p:spPr>
          <a:xfrm>
            <a:off x="4129560" y="4985280"/>
            <a:ext cx="234720" cy="562680"/>
          </a:xfrm>
          <a:prstGeom prst="ellipse">
            <a:avLst/>
          </a:prstGeom>
          <a:noFill/>
          <a:ln w="19080">
            <a:solidFill>
              <a:srgbClr val="0000cc"/>
            </a:solidFill>
            <a:round/>
          </a:ln>
        </p:spPr>
        <p:style>
          <a:lnRef idx="0"/>
          <a:fillRef idx="0"/>
          <a:effectRef idx="0"/>
          <a:fontRef idx="minor"/>
        </p:style>
      </p:sp>
      <p:sp>
        <p:nvSpPr>
          <p:cNvPr id="259" name="CustomShape 14"/>
          <p:cNvSpPr/>
          <p:nvPr/>
        </p:nvSpPr>
        <p:spPr>
          <a:xfrm>
            <a:off x="4073400" y="5464800"/>
            <a:ext cx="235080" cy="562680"/>
          </a:xfrm>
          <a:prstGeom prst="ellipse">
            <a:avLst/>
          </a:prstGeom>
          <a:noFill/>
          <a:ln w="19080">
            <a:solidFill>
              <a:srgbClr val="0000cc"/>
            </a:solidFill>
            <a:round/>
          </a:ln>
        </p:spPr>
        <p:style>
          <a:lnRef idx="0"/>
          <a:fillRef idx="0"/>
          <a:effectRef idx="0"/>
          <a:fontRef idx="minor"/>
        </p:style>
      </p:sp>
      <p:sp>
        <p:nvSpPr>
          <p:cNvPr id="260" name="CustomShape 15"/>
          <p:cNvSpPr/>
          <p:nvPr/>
        </p:nvSpPr>
        <p:spPr>
          <a:xfrm>
            <a:off x="4176720" y="5916600"/>
            <a:ext cx="234720" cy="563040"/>
          </a:xfrm>
          <a:prstGeom prst="ellipse">
            <a:avLst/>
          </a:prstGeom>
          <a:noFill/>
          <a:ln w="19080">
            <a:solidFill>
              <a:srgbClr val="0000cc"/>
            </a:solidFill>
            <a:round/>
          </a:ln>
        </p:spPr>
        <p:style>
          <a:lnRef idx="0"/>
          <a:fillRef idx="0"/>
          <a:effectRef idx="0"/>
          <a:fontRef idx="minor"/>
        </p:style>
      </p:sp>
      <p:sp>
        <p:nvSpPr>
          <p:cNvPr id="261" name="TextShape 16"/>
          <p:cNvSpPr txBox="1"/>
          <p:nvPr/>
        </p:nvSpPr>
        <p:spPr>
          <a:xfrm>
            <a:off x="163440" y="3978720"/>
            <a:ext cx="2560320" cy="796320"/>
          </a:xfrm>
          <a:prstGeom prst="rect">
            <a:avLst/>
          </a:prstGeom>
          <a:noFill/>
          <a:ln w="29160">
            <a:solidFill>
              <a:srgbClr val="000099"/>
            </a:solidFill>
            <a:round/>
          </a:ln>
        </p:spPr>
        <p:txBody>
          <a:bodyPr lIns="104400" rIns="104400" tIns="59400" bIns="59400"/>
          <a:p>
            <a:pPr algn="just"/>
            <a:r>
              <a:rPr b="0" lang="en-US" sz="1600" spc="-1" strike="noStrike">
                <a:solidFill>
                  <a:srgbClr val="000000"/>
                </a:solidFill>
                <a:uFill>
                  <a:solidFill>
                    <a:srgbClr val="ffffff"/>
                  </a:solidFill>
                </a:uFill>
                <a:latin typeface="Arial"/>
              </a:rPr>
              <a:t>The single undamped chain model has 36 numbered inputs</a:t>
            </a:r>
            <a:endParaRPr b="0" lang="en-US" sz="1800" spc="-1" strike="noStrike">
              <a:solidFill>
                <a:srgbClr val="000000"/>
              </a:solidFill>
              <a:uFill>
                <a:solidFill>
                  <a:srgbClr val="ffffff"/>
                </a:solidFill>
              </a:uFill>
              <a:latin typeface="Arial"/>
            </a:endParaRPr>
          </a:p>
        </p:txBody>
      </p:sp>
      <p:sp>
        <p:nvSpPr>
          <p:cNvPr id="262" name="TextShape 17"/>
          <p:cNvSpPr txBox="1"/>
          <p:nvPr/>
        </p:nvSpPr>
        <p:spPr>
          <a:xfrm>
            <a:off x="6613560" y="5161680"/>
            <a:ext cx="2466360" cy="731520"/>
          </a:xfrm>
          <a:prstGeom prst="rect">
            <a:avLst/>
          </a:prstGeom>
          <a:noFill/>
          <a:ln w="29160">
            <a:solidFill>
              <a:srgbClr val="cc0000"/>
            </a:solidFill>
            <a:round/>
          </a:ln>
        </p:spPr>
        <p:txBody>
          <a:bodyPr lIns="104400" rIns="104400" tIns="59400" bIns="59400"/>
          <a:p>
            <a:pPr algn="just"/>
            <a:r>
              <a:rPr b="0" lang="en-US" sz="1600" spc="-1" strike="noStrike">
                <a:solidFill>
                  <a:srgbClr val="000000"/>
                </a:solidFill>
                <a:uFill>
                  <a:solidFill>
                    <a:srgbClr val="ffffff"/>
                  </a:solidFill>
                </a:uFill>
                <a:latin typeface="Arial"/>
              </a:rPr>
              <a:t>… </a:t>
            </a:r>
            <a:r>
              <a:rPr b="0" lang="en-US" sz="1600" spc="-1" strike="noStrike">
                <a:solidFill>
                  <a:srgbClr val="000000"/>
                </a:solidFill>
                <a:uFill>
                  <a:solidFill>
                    <a:srgbClr val="ffffff"/>
                  </a:solidFill>
                </a:uFill>
                <a:latin typeface="Arial"/>
              </a:rPr>
              <a:t>A</a:t>
            </a:r>
            <a:r>
              <a:rPr b="0" lang="en-US" sz="1600" spc="-1" strike="noStrike">
                <a:solidFill>
                  <a:srgbClr val="000000"/>
                </a:solidFill>
                <a:uFill>
                  <a:solidFill>
                    <a:srgbClr val="ffffff"/>
                  </a:solidFill>
                </a:uFill>
                <a:latin typeface="Arial"/>
              </a:rPr>
              <a:t>n</a:t>
            </a:r>
            <a:r>
              <a:rPr b="0" lang="en-US" sz="1600" spc="-1" strike="noStrike">
                <a:solidFill>
                  <a:srgbClr val="000000"/>
                </a:solidFill>
                <a:uFill>
                  <a:solidFill>
                    <a:srgbClr val="ffffff"/>
                  </a:solidFill>
                </a:uFill>
                <a:latin typeface="Arial"/>
              </a:rPr>
              <a:t>d </a:t>
            </a:r>
            <a:r>
              <a:rPr b="0" lang="en-US" sz="1600" spc="-1" strike="noStrike">
                <a:solidFill>
                  <a:srgbClr val="000000"/>
                </a:solidFill>
                <a:uFill>
                  <a:solidFill>
                    <a:srgbClr val="ffffff"/>
                  </a:solidFill>
                </a:uFill>
                <a:latin typeface="Arial"/>
              </a:rPr>
              <a:t>4</a:t>
            </a:r>
            <a:r>
              <a:rPr b="0" lang="en-US" sz="1600" spc="-1" strike="noStrike">
                <a:solidFill>
                  <a:srgbClr val="000000"/>
                </a:solidFill>
                <a:uFill>
                  <a:solidFill>
                    <a:srgbClr val="ffffff"/>
                  </a:solidFill>
                </a:uFill>
                <a:latin typeface="Arial"/>
              </a:rPr>
              <a:t>2 </a:t>
            </a:r>
            <a:r>
              <a:rPr b="0" lang="en-US" sz="1600" spc="-1" strike="noStrike">
                <a:solidFill>
                  <a:srgbClr val="000000"/>
                </a:solidFill>
                <a:uFill>
                  <a:solidFill>
                    <a:srgbClr val="ffffff"/>
                  </a:solidFill>
                </a:uFill>
                <a:latin typeface="Arial"/>
              </a:rPr>
              <a:t>n</a:t>
            </a:r>
            <a:r>
              <a:rPr b="0" lang="en-US" sz="1600" spc="-1" strike="noStrike">
                <a:solidFill>
                  <a:srgbClr val="000000"/>
                </a:solidFill>
                <a:uFill>
                  <a:solidFill>
                    <a:srgbClr val="ffffff"/>
                  </a:solidFill>
                </a:uFill>
                <a:latin typeface="Arial"/>
              </a:rPr>
              <a:t>u</a:t>
            </a:r>
            <a:r>
              <a:rPr b="0" lang="en-US" sz="1600" spc="-1" strike="noStrike">
                <a:solidFill>
                  <a:srgbClr val="000000"/>
                </a:solidFill>
                <a:uFill>
                  <a:solidFill>
                    <a:srgbClr val="ffffff"/>
                  </a:solidFill>
                </a:uFill>
                <a:latin typeface="Arial"/>
              </a:rPr>
              <a:t>m</a:t>
            </a:r>
            <a:r>
              <a:rPr b="0" lang="en-US" sz="1600" spc="-1" strike="noStrike">
                <a:solidFill>
                  <a:srgbClr val="000000"/>
                </a:solidFill>
                <a:uFill>
                  <a:solidFill>
                    <a:srgbClr val="ffffff"/>
                  </a:solidFill>
                </a:uFill>
                <a:latin typeface="Arial"/>
              </a:rPr>
              <a:t>b</a:t>
            </a:r>
            <a:r>
              <a:rPr b="0" lang="en-US" sz="1600" spc="-1" strike="noStrike">
                <a:solidFill>
                  <a:srgbClr val="000000"/>
                </a:solidFill>
                <a:uFill>
                  <a:solidFill>
                    <a:srgbClr val="ffffff"/>
                  </a:solidFill>
                </a:uFill>
                <a:latin typeface="Arial"/>
              </a:rPr>
              <a:t>er</a:t>
            </a:r>
            <a:r>
              <a:rPr b="0" lang="en-US" sz="1600" spc="-1" strike="noStrike">
                <a:solidFill>
                  <a:srgbClr val="000000"/>
                </a:solidFill>
                <a:uFill>
                  <a:solidFill>
                    <a:srgbClr val="ffffff"/>
                  </a:solidFill>
                </a:uFill>
                <a:latin typeface="Arial"/>
              </a:rPr>
              <a:t>e</a:t>
            </a:r>
            <a:r>
              <a:rPr b="0" lang="en-US" sz="1600" spc="-1" strike="noStrike">
                <a:solidFill>
                  <a:srgbClr val="000000"/>
                </a:solidFill>
                <a:uFill>
                  <a:solidFill>
                    <a:srgbClr val="ffffff"/>
                  </a:solidFill>
                </a:uFill>
                <a:latin typeface="Arial"/>
              </a:rPr>
              <a:t>d </a:t>
            </a:r>
            <a:r>
              <a:rPr b="0" lang="en-US" sz="1600" spc="-1" strike="noStrike">
                <a:solidFill>
                  <a:srgbClr val="000000"/>
                </a:solidFill>
                <a:uFill>
                  <a:solidFill>
                    <a:srgbClr val="ffffff"/>
                  </a:solidFill>
                </a:uFill>
                <a:latin typeface="Arial"/>
              </a:rPr>
              <a:t>o</a:t>
            </a:r>
            <a:r>
              <a:rPr b="0" lang="en-US" sz="1600" spc="-1" strike="noStrike">
                <a:solidFill>
                  <a:srgbClr val="000000"/>
                </a:solidFill>
                <a:uFill>
                  <a:solidFill>
                    <a:srgbClr val="ffffff"/>
                  </a:solidFill>
                </a:uFill>
                <a:latin typeface="Arial"/>
              </a:rPr>
              <a:t>ut</a:t>
            </a:r>
            <a:r>
              <a:rPr b="0" lang="en-US" sz="1600" spc="-1" strike="noStrike">
                <a:solidFill>
                  <a:srgbClr val="000000"/>
                </a:solidFill>
                <a:uFill>
                  <a:solidFill>
                    <a:srgbClr val="ffffff"/>
                  </a:solidFill>
                </a:uFill>
                <a:latin typeface="Arial"/>
              </a:rPr>
              <a:t>p</a:t>
            </a:r>
            <a:r>
              <a:rPr b="0" lang="en-US" sz="1600" spc="-1" strike="noStrike">
                <a:solidFill>
                  <a:srgbClr val="000000"/>
                </a:solidFill>
                <a:uFill>
                  <a:solidFill>
                    <a:srgbClr val="ffffff"/>
                  </a:solidFill>
                </a:uFill>
                <a:latin typeface="Arial"/>
              </a:rPr>
              <a:t>ut</a:t>
            </a:r>
            <a:r>
              <a:rPr b="0" lang="en-US" sz="1600" spc="-1" strike="noStrike">
                <a:solidFill>
                  <a:srgbClr val="000000"/>
                </a:solidFill>
                <a:uFill>
                  <a:solidFill>
                    <a:srgbClr val="ffffff"/>
                  </a:solidFill>
                </a:uFill>
                <a:latin typeface="Arial"/>
              </a:rPr>
              <a:t>s</a:t>
            </a:r>
            <a:endParaRPr b="0" lang="en-US" sz="1800" spc="-1" strike="noStrike">
              <a:solidFill>
                <a:srgbClr val="000000"/>
              </a:solidFill>
              <a:uFill>
                <a:solidFill>
                  <a:srgbClr val="ffffff"/>
                </a:solidFill>
              </a:uFill>
              <a:latin typeface="Arial"/>
            </a:endParaRPr>
          </a:p>
        </p:txBody>
      </p:sp>
      <p:sp>
        <p:nvSpPr>
          <p:cNvPr id="263" name="TextShape 18"/>
          <p:cNvSpPr txBox="1"/>
          <p:nvPr/>
        </p:nvSpPr>
        <p:spPr>
          <a:xfrm>
            <a:off x="5275440" y="3419280"/>
            <a:ext cx="3474720" cy="316080"/>
          </a:xfrm>
          <a:prstGeom prst="rect">
            <a:avLst/>
          </a:prstGeom>
          <a:noFill/>
          <a:ln>
            <a:noFill/>
          </a:ln>
        </p:spPr>
        <p:txBody>
          <a:bodyPr lIns="90000" rIns="90000" tIns="45000" bIns="45000"/>
          <a:p>
            <a:r>
              <a:rPr b="1" i="1" lang="en-US" sz="1600" spc="-1" strike="noStrike">
                <a:solidFill>
                  <a:srgbClr val="000000"/>
                </a:solidFill>
                <a:uFill>
                  <a:solidFill>
                    <a:srgbClr val="ffffff"/>
                  </a:solidFill>
                </a:uFill>
                <a:latin typeface="Arial"/>
              </a:rPr>
              <a:t>Single </a:t>
            </a:r>
            <a:r>
              <a:rPr b="1" i="1" lang="en-US" sz="1600" spc="-1" strike="noStrike">
                <a:solidFill>
                  <a:srgbClr val="000000"/>
                </a:solidFill>
                <a:uFill>
                  <a:solidFill>
                    <a:srgbClr val="ffffff"/>
                  </a:solidFill>
                </a:uFill>
                <a:latin typeface="Arial"/>
              </a:rPr>
              <a:t>Chain </a:t>
            </a:r>
            <a:r>
              <a:rPr b="1" i="1" lang="en-US" sz="1600" spc="-1" strike="noStrike">
                <a:solidFill>
                  <a:srgbClr val="000000"/>
                </a:solidFill>
                <a:uFill>
                  <a:solidFill>
                    <a:srgbClr val="ffffff"/>
                  </a:solidFill>
                </a:uFill>
                <a:latin typeface="Arial"/>
              </a:rPr>
              <a:t>undamp</a:t>
            </a:r>
            <a:r>
              <a:rPr b="1" i="1" lang="en-US" sz="1600" spc="-1" strike="noStrike">
                <a:solidFill>
                  <a:srgbClr val="000000"/>
                </a:solidFill>
                <a:uFill>
                  <a:solidFill>
                    <a:srgbClr val="ffffff"/>
                  </a:solidFill>
                </a:uFill>
                <a:latin typeface="Arial"/>
              </a:rPr>
              <a:t>ed </a:t>
            </a:r>
            <a:r>
              <a:rPr b="1" i="1" lang="en-US" sz="1600" spc="-1" strike="noStrike">
                <a:solidFill>
                  <a:srgbClr val="000000"/>
                </a:solidFill>
                <a:uFill>
                  <a:solidFill>
                    <a:srgbClr val="ffffff"/>
                  </a:solidFill>
                </a:uFill>
                <a:latin typeface="Arial"/>
              </a:rPr>
              <a:t>model</a:t>
            </a:r>
            <a:endParaRPr b="0" lang="en-US" sz="1800" spc="-1" strike="noStrike">
              <a:solidFill>
                <a:srgbClr val="000000"/>
              </a:solidFill>
              <a:uFill>
                <a:solidFill>
                  <a:srgbClr val="ffffff"/>
                </a:solidFill>
              </a:uFill>
              <a:latin typeface="Arial"/>
            </a:endParaRPr>
          </a:p>
        </p:txBody>
      </p:sp>
      <p:sp>
        <p:nvSpPr>
          <p:cNvPr id="264" name="TextShape 19"/>
          <p:cNvSpPr txBox="1"/>
          <p:nvPr/>
        </p:nvSpPr>
        <p:spPr>
          <a:xfrm>
            <a:off x="722520" y="291600"/>
            <a:ext cx="8490960" cy="927720"/>
          </a:xfrm>
          <a:prstGeom prst="rect">
            <a:avLst/>
          </a:prstGeom>
          <a:noFill/>
          <a:ln>
            <a:noFill/>
          </a:ln>
        </p:spPr>
        <p:txBody>
          <a:bodyPr lIns="0" rIns="0" tIns="0" bIns="0" anchor="ctr"/>
          <a:p>
            <a:pPr algn="ctr">
              <a:lnSpc>
                <a:spcPct val="100000"/>
              </a:lnSpc>
            </a:pPr>
            <a:r>
              <a:rPr b="0" lang="en-US" sz="3600" spc="-1" strike="noStrike">
                <a:solidFill>
                  <a:srgbClr val="000000"/>
                </a:solidFill>
                <a:uFill>
                  <a:solidFill>
                    <a:srgbClr val="ffffff"/>
                  </a:solidFill>
                </a:uFill>
                <a:latin typeface="Calibri"/>
              </a:rPr>
              <a:t>3 </a:t>
            </a:r>
            <a:r>
              <a:rPr b="0" lang="en-US" sz="3600" spc="-1" strike="noStrike">
                <a:solidFill>
                  <a:srgbClr val="000000"/>
                </a:solidFill>
                <a:uFill>
                  <a:solidFill>
                    <a:srgbClr val="ffffff"/>
                  </a:solidFill>
                </a:uFill>
                <a:latin typeface="Calibri"/>
              </a:rPr>
              <a:t>step</a:t>
            </a:r>
            <a:r>
              <a:rPr b="0" lang="en-US" sz="3600" spc="-1" strike="noStrike">
                <a:solidFill>
                  <a:srgbClr val="000000"/>
                </a:solidFill>
                <a:uFill>
                  <a:solidFill>
                    <a:srgbClr val="ffffff"/>
                  </a:solidFill>
                </a:uFill>
                <a:latin typeface="Calibri"/>
              </a:rPr>
              <a:t>s to </a:t>
            </a:r>
            <a:r>
              <a:rPr b="0" lang="en-US" sz="3600" spc="-1" strike="noStrike">
                <a:solidFill>
                  <a:srgbClr val="000000"/>
                </a:solidFill>
                <a:uFill>
                  <a:solidFill>
                    <a:srgbClr val="ffffff"/>
                  </a:solidFill>
                </a:uFill>
                <a:latin typeface="Calibri"/>
              </a:rPr>
              <a:t>edit </a:t>
            </a:r>
            <a:r>
              <a:rPr b="0" lang="en-US" sz="3600" spc="-1" strike="noStrike">
                <a:solidFill>
                  <a:srgbClr val="000000"/>
                </a:solidFill>
                <a:uFill>
                  <a:solidFill>
                    <a:srgbClr val="ffffff"/>
                  </a:solidFill>
                </a:uFill>
                <a:latin typeface="Calibri"/>
              </a:rPr>
              <a:t>the </a:t>
            </a:r>
            <a:r>
              <a:rPr b="0" lang="en-US" sz="3600" spc="-1" strike="noStrike">
                <a:solidFill>
                  <a:srgbClr val="000000"/>
                </a:solidFill>
                <a:uFill>
                  <a:solidFill>
                    <a:srgbClr val="ffffff"/>
                  </a:solidFill>
                </a:uFill>
                <a:latin typeface="Calibri"/>
              </a:rPr>
              <a:t>mod</a:t>
            </a:r>
            <a:r>
              <a:rPr b="0" lang="en-US" sz="3600" spc="-1" strike="noStrike">
                <a:solidFill>
                  <a:srgbClr val="000000"/>
                </a:solidFill>
                <a:uFill>
                  <a:solidFill>
                    <a:srgbClr val="ffffff"/>
                  </a:solidFill>
                </a:uFill>
                <a:latin typeface="Calibri"/>
              </a:rPr>
              <a:t>el </a:t>
            </a:r>
            <a:r>
              <a:rPr b="0" lang="en-US" sz="3600" spc="-1" strike="noStrike">
                <a:solidFill>
                  <a:srgbClr val="000000"/>
                </a:solidFill>
                <a:uFill>
                  <a:solidFill>
                    <a:srgbClr val="ffffff"/>
                  </a:solidFill>
                </a:uFill>
                <a:latin typeface="Calibri"/>
              </a:rPr>
              <a:t>feat</a:t>
            </a:r>
            <a:r>
              <a:rPr b="0" lang="en-US" sz="3600" spc="-1" strike="noStrike">
                <a:solidFill>
                  <a:srgbClr val="000000"/>
                </a:solidFill>
                <a:uFill>
                  <a:solidFill>
                    <a:srgbClr val="ffffff"/>
                  </a:solidFill>
                </a:uFill>
                <a:latin typeface="Calibri"/>
              </a:rPr>
              <a:t>ures</a:t>
            </a:r>
            <a:endParaRPr b="1" lang="en-US" sz="2980" spc="-1" strike="noStrike">
              <a:solidFill>
                <a:srgbClr val="ffffff"/>
              </a:solidFill>
              <a:uFill>
                <a:solidFill>
                  <a:srgbClr val="ffffff"/>
                </a:solidFill>
              </a:uFill>
              <a:latin typeface="Source Sans Pro Black"/>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5" name="" descr=""/>
          <p:cNvPicPr/>
          <p:nvPr/>
        </p:nvPicPr>
        <p:blipFill>
          <a:blip r:embed="rId1"/>
          <a:srcRect l="15679" t="14142" r="12317" b="2296"/>
          <a:stretch/>
        </p:blipFill>
        <p:spPr>
          <a:xfrm>
            <a:off x="1159920" y="2509920"/>
            <a:ext cx="6521040" cy="4256640"/>
          </a:xfrm>
          <a:prstGeom prst="rect">
            <a:avLst/>
          </a:prstGeom>
          <a:ln>
            <a:noFill/>
          </a:ln>
        </p:spPr>
      </p:pic>
      <p:sp>
        <p:nvSpPr>
          <p:cNvPr id="266" name="CustomShape 1"/>
          <p:cNvSpPr/>
          <p:nvPr/>
        </p:nvSpPr>
        <p:spPr>
          <a:xfrm>
            <a:off x="169200" y="1362960"/>
            <a:ext cx="8744400" cy="310788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uFill>
                  <a:solidFill>
                    <a:srgbClr val="ffffff"/>
                  </a:solidFill>
                </a:uFill>
                <a:latin typeface="Calibri"/>
              </a:rPr>
              <a:t>3. If the inputs and outputs are modified, make the appropriate changes in </a:t>
            </a:r>
            <a:r>
              <a:rPr b="1" lang="en-US" sz="1800" spc="-1" strike="noStrike">
                <a:solidFill>
                  <a:srgbClr val="000000"/>
                </a:solidFill>
                <a:uFill>
                  <a:solidFill>
                    <a:srgbClr val="ffffff"/>
                  </a:solidFill>
                </a:uFill>
                <a:latin typeface="Calibri"/>
              </a:rPr>
              <a:t>the ‘outer’ simulink diagrams:</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rPr>
              <a:t>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267" name="TextShape 2"/>
          <p:cNvSpPr txBox="1"/>
          <p:nvPr/>
        </p:nvSpPr>
        <p:spPr>
          <a:xfrm>
            <a:off x="6697080" y="6743880"/>
            <a:ext cx="2133360" cy="389160"/>
          </a:xfrm>
          <a:prstGeom prst="rect">
            <a:avLst/>
          </a:prstGeom>
          <a:noFill/>
          <a:ln>
            <a:noFill/>
          </a:ln>
        </p:spPr>
        <p:txBody>
          <a:bodyPr anchor="ctr"/>
          <a:p>
            <a:pPr algn="r">
              <a:lnSpc>
                <a:spcPct val="100000"/>
              </a:lnSpc>
            </a:pPr>
            <a:fld id="{1E4D6E02-6AA2-4299-8A75-0025B25A8C32}" type="slidenum">
              <a:rPr b="0" lang="en-US" sz="1200" spc="-1" strike="noStrike">
                <a:solidFill>
                  <a:srgbClr val="8b8b8b"/>
                </a:solidFill>
                <a:uFill>
                  <a:solidFill>
                    <a:srgbClr val="ffffff"/>
                  </a:solidFill>
                </a:uFill>
                <a:latin typeface="Calibri"/>
              </a:rPr>
              <a:t>1</a:t>
            </a:fld>
            <a:endParaRPr b="1" lang="en-US" sz="1280" spc="-1" strike="noStrike">
              <a:solidFill>
                <a:srgbClr val="ffffff"/>
              </a:solidFill>
              <a:uFill>
                <a:solidFill>
                  <a:srgbClr val="ffffff"/>
                </a:solidFill>
              </a:uFill>
              <a:latin typeface="Source Sans Pro Black"/>
            </a:endParaRPr>
          </a:p>
        </p:txBody>
      </p:sp>
      <p:sp>
        <p:nvSpPr>
          <p:cNvPr id="268" name="TextShape 3"/>
          <p:cNvSpPr txBox="1"/>
          <p:nvPr/>
        </p:nvSpPr>
        <p:spPr>
          <a:xfrm>
            <a:off x="182880" y="5147280"/>
            <a:ext cx="2743200" cy="796320"/>
          </a:xfrm>
          <a:prstGeom prst="rect">
            <a:avLst/>
          </a:prstGeom>
          <a:noFill/>
          <a:ln w="29160">
            <a:solidFill>
              <a:srgbClr val="000099"/>
            </a:solidFill>
            <a:round/>
          </a:ln>
        </p:spPr>
        <p:txBody>
          <a:bodyPr lIns="104400" rIns="104400" tIns="59400" bIns="59400"/>
          <a:p>
            <a:pPr algn="just"/>
            <a:r>
              <a:rPr b="0" lang="en-US" sz="1600" spc="-1" strike="noStrike">
                <a:solidFill>
                  <a:srgbClr val="000000"/>
                </a:solidFill>
                <a:uFill>
                  <a:solidFill>
                    <a:srgbClr val="ffffff"/>
                  </a:solidFill>
                </a:uFill>
                <a:latin typeface="Arial"/>
              </a:rPr>
              <a:t>The 36 inputs to the single undamped </a:t>
            </a:r>
            <a:r>
              <a:rPr b="0" lang="en-US" sz="1600" spc="-1" strike="noStrike">
                <a:solidFill>
                  <a:srgbClr val="000000"/>
                </a:solidFill>
                <a:uFill>
                  <a:solidFill>
                    <a:srgbClr val="ffffff"/>
                  </a:solidFill>
                </a:uFill>
                <a:latin typeface="Arial"/>
              </a:rPr>
              <a:t>chain have to be fed to it in the correct </a:t>
            </a:r>
            <a:r>
              <a:rPr b="0" lang="en-US" sz="1600" spc="-1" strike="noStrike">
                <a:solidFill>
                  <a:srgbClr val="000000"/>
                </a:solidFill>
                <a:uFill>
                  <a:solidFill>
                    <a:srgbClr val="ffffff"/>
                  </a:solidFill>
                </a:uFill>
                <a:latin typeface="Arial"/>
              </a:rPr>
              <a:t>order</a:t>
            </a:r>
            <a:endParaRPr b="0" lang="en-US" sz="1800" spc="-1" strike="noStrike">
              <a:solidFill>
                <a:srgbClr val="000000"/>
              </a:solidFill>
              <a:uFill>
                <a:solidFill>
                  <a:srgbClr val="ffffff"/>
                </a:solidFill>
              </a:uFill>
              <a:latin typeface="Arial"/>
            </a:endParaRPr>
          </a:p>
        </p:txBody>
      </p:sp>
      <p:sp>
        <p:nvSpPr>
          <p:cNvPr id="269" name="TextShape 4"/>
          <p:cNvSpPr txBox="1"/>
          <p:nvPr/>
        </p:nvSpPr>
        <p:spPr>
          <a:xfrm>
            <a:off x="6583680" y="5729760"/>
            <a:ext cx="2466360" cy="731520"/>
          </a:xfrm>
          <a:prstGeom prst="rect">
            <a:avLst/>
          </a:prstGeom>
          <a:noFill/>
          <a:ln w="29160">
            <a:solidFill>
              <a:srgbClr val="cc0000"/>
            </a:solidFill>
            <a:round/>
          </a:ln>
        </p:spPr>
        <p:txBody>
          <a:bodyPr lIns="104400" rIns="104400" tIns="59400" bIns="59400"/>
          <a:p>
            <a:pPr algn="just"/>
            <a:r>
              <a:rPr b="0" lang="en-US" sz="1600" spc="-1" strike="noStrike">
                <a:solidFill>
                  <a:srgbClr val="000000"/>
                </a:solidFill>
                <a:uFill>
                  <a:solidFill>
                    <a:srgbClr val="ffffff"/>
                  </a:solidFill>
                </a:uFill>
                <a:latin typeface="Arial"/>
              </a:rPr>
              <a:t>… </a:t>
            </a:r>
            <a:r>
              <a:rPr b="0" lang="en-US" sz="1600" spc="-1" strike="noStrike">
                <a:solidFill>
                  <a:srgbClr val="000000"/>
                </a:solidFill>
                <a:uFill>
                  <a:solidFill>
                    <a:srgbClr val="ffffff"/>
                  </a:solidFill>
                </a:uFill>
                <a:latin typeface="Arial"/>
              </a:rPr>
              <a:t>The </a:t>
            </a:r>
            <a:r>
              <a:rPr b="0" lang="en-US" sz="1600" spc="-1" strike="noStrike">
                <a:solidFill>
                  <a:srgbClr val="000000"/>
                </a:solidFill>
                <a:uFill>
                  <a:solidFill>
                    <a:srgbClr val="ffffff"/>
                  </a:solidFill>
                </a:uFill>
                <a:latin typeface="Arial"/>
              </a:rPr>
              <a:t>same </a:t>
            </a:r>
            <a:r>
              <a:rPr b="0" lang="en-US" sz="1600" spc="-1" strike="noStrike">
                <a:solidFill>
                  <a:srgbClr val="000000"/>
                </a:solidFill>
                <a:uFill>
                  <a:solidFill>
                    <a:srgbClr val="ffffff"/>
                  </a:solidFill>
                </a:uFill>
                <a:latin typeface="Arial"/>
              </a:rPr>
              <a:t>applies for </a:t>
            </a:r>
            <a:r>
              <a:rPr b="0" lang="en-US" sz="1600" spc="-1" strike="noStrike">
                <a:solidFill>
                  <a:srgbClr val="000000"/>
                </a:solidFill>
                <a:uFill>
                  <a:solidFill>
                    <a:srgbClr val="ffffff"/>
                  </a:solidFill>
                </a:uFill>
                <a:latin typeface="Arial"/>
              </a:rPr>
              <a:t>the 42 </a:t>
            </a:r>
            <a:r>
              <a:rPr b="0" lang="en-US" sz="1600" spc="-1" strike="noStrike">
                <a:solidFill>
                  <a:srgbClr val="000000"/>
                </a:solidFill>
                <a:uFill>
                  <a:solidFill>
                    <a:srgbClr val="ffffff"/>
                  </a:solidFill>
                </a:uFill>
                <a:latin typeface="Arial"/>
              </a:rPr>
              <a:t>outputs.</a:t>
            </a:r>
            <a:endParaRPr b="0" lang="en-US" sz="1800" spc="-1" strike="noStrike">
              <a:solidFill>
                <a:srgbClr val="000000"/>
              </a:solidFill>
              <a:uFill>
                <a:solidFill>
                  <a:srgbClr val="ffffff"/>
                </a:solidFill>
              </a:uFill>
              <a:latin typeface="Arial"/>
            </a:endParaRPr>
          </a:p>
        </p:txBody>
      </p:sp>
      <p:sp>
        <p:nvSpPr>
          <p:cNvPr id="270" name="TextShape 5"/>
          <p:cNvSpPr txBox="1"/>
          <p:nvPr/>
        </p:nvSpPr>
        <p:spPr>
          <a:xfrm>
            <a:off x="1406880" y="2051280"/>
            <a:ext cx="2560320" cy="796320"/>
          </a:xfrm>
          <a:prstGeom prst="rect">
            <a:avLst/>
          </a:prstGeom>
          <a:noFill/>
          <a:ln w="29160">
            <a:solidFill>
              <a:srgbClr val="006600"/>
            </a:solidFill>
            <a:round/>
          </a:ln>
        </p:spPr>
        <p:txBody>
          <a:bodyPr lIns="104400" rIns="104400" tIns="59400" bIns="59400"/>
          <a:p>
            <a:pPr algn="just"/>
            <a:r>
              <a:rPr b="0" lang="en-US" sz="1600" spc="-1" strike="noStrike">
                <a:solidFill>
                  <a:srgbClr val="000000"/>
                </a:solidFill>
                <a:uFill>
                  <a:solidFill>
                    <a:srgbClr val="ffffff"/>
                  </a:solidFill>
                </a:uFill>
                <a:latin typeface="Arial"/>
              </a:rPr>
              <a:t>The single undamped chain sits at the heart of the damped model</a:t>
            </a:r>
            <a:endParaRPr b="0" lang="en-US" sz="1800" spc="-1" strike="noStrike">
              <a:solidFill>
                <a:srgbClr val="000000"/>
              </a:solidFill>
              <a:uFill>
                <a:solidFill>
                  <a:srgbClr val="ffffff"/>
                </a:solidFill>
              </a:uFill>
              <a:latin typeface="Arial"/>
            </a:endParaRPr>
          </a:p>
        </p:txBody>
      </p:sp>
      <p:sp>
        <p:nvSpPr>
          <p:cNvPr id="271" name="CustomShape 6"/>
          <p:cNvSpPr/>
          <p:nvPr/>
        </p:nvSpPr>
        <p:spPr>
          <a:xfrm>
            <a:off x="4901760" y="2560320"/>
            <a:ext cx="182880" cy="3200400"/>
          </a:xfrm>
          <a:prstGeom prst="ellipse">
            <a:avLst/>
          </a:prstGeom>
          <a:noFill/>
          <a:ln w="19080">
            <a:solidFill>
              <a:srgbClr val="ff3333"/>
            </a:solidFill>
            <a:round/>
          </a:ln>
        </p:spPr>
        <p:style>
          <a:lnRef idx="0"/>
          <a:fillRef idx="0"/>
          <a:effectRef idx="0"/>
          <a:fontRef idx="minor"/>
        </p:style>
      </p:sp>
      <p:sp>
        <p:nvSpPr>
          <p:cNvPr id="272" name="CustomShape 7"/>
          <p:cNvSpPr/>
          <p:nvPr/>
        </p:nvSpPr>
        <p:spPr>
          <a:xfrm>
            <a:off x="4129560" y="2560320"/>
            <a:ext cx="182880" cy="3226680"/>
          </a:xfrm>
          <a:prstGeom prst="ellipse">
            <a:avLst/>
          </a:prstGeom>
          <a:noFill/>
          <a:ln w="19080">
            <a:solidFill>
              <a:srgbClr val="0000cc"/>
            </a:solidFill>
            <a:round/>
          </a:ln>
        </p:spPr>
        <p:style>
          <a:lnRef idx="0"/>
          <a:fillRef idx="0"/>
          <a:effectRef idx="0"/>
          <a:fontRef idx="minor"/>
        </p:style>
      </p:sp>
      <p:sp>
        <p:nvSpPr>
          <p:cNvPr id="273" name="CustomShape 8"/>
          <p:cNvSpPr/>
          <p:nvPr/>
        </p:nvSpPr>
        <p:spPr>
          <a:xfrm>
            <a:off x="4276440" y="4023360"/>
            <a:ext cx="662400" cy="548640"/>
          </a:xfrm>
          <a:prstGeom prst="ellipse">
            <a:avLst/>
          </a:prstGeom>
          <a:noFill/>
          <a:ln w="19080">
            <a:solidFill>
              <a:srgbClr val="006666"/>
            </a:solidFill>
            <a:round/>
          </a:ln>
        </p:spPr>
        <p:style>
          <a:lnRef idx="0"/>
          <a:fillRef idx="0"/>
          <a:effectRef idx="0"/>
          <a:fontRef idx="minor"/>
        </p:style>
      </p:sp>
      <p:cxnSp>
        <p:nvCxnSpPr>
          <p:cNvPr id="274" name="Line 9"/>
          <p:cNvCxnSpPr>
            <a:stCxn id="273" idx="0"/>
            <a:endCxn id="270" idx="3"/>
          </p:cNvCxnSpPr>
          <p:nvPr/>
        </p:nvCxnSpPr>
        <p:spPr>
          <a:xfrm flipH="1" flipV="1">
            <a:off x="3967200" y="2449440"/>
            <a:ext cx="640800" cy="1574280"/>
          </a:xfrm>
          <a:prstGeom prst="straightConnector1">
            <a:avLst/>
          </a:prstGeom>
          <a:ln w="29160">
            <a:solidFill>
              <a:srgbClr val="007826"/>
            </a:solidFill>
            <a:round/>
            <a:tailEnd len="med" type="triangle" w="med"/>
          </a:ln>
        </p:spPr>
      </p:cxnSp>
      <p:sp>
        <p:nvSpPr>
          <p:cNvPr id="275" name="Line 10"/>
          <p:cNvSpPr/>
          <p:nvPr/>
        </p:nvSpPr>
        <p:spPr>
          <a:xfrm flipH="1">
            <a:off x="2926080" y="4846320"/>
            <a:ext cx="1203480" cy="731520"/>
          </a:xfrm>
          <a:prstGeom prst="line">
            <a:avLst/>
          </a:prstGeom>
          <a:ln w="29160">
            <a:solidFill>
              <a:srgbClr val="0000cc"/>
            </a:solidFill>
            <a:round/>
            <a:tailEnd len="med" type="triangle" w="med"/>
          </a:ln>
        </p:spPr>
        <p:style>
          <a:lnRef idx="0"/>
          <a:fillRef idx="0"/>
          <a:effectRef idx="0"/>
          <a:fontRef idx="minor"/>
        </p:style>
      </p:sp>
      <p:sp>
        <p:nvSpPr>
          <p:cNvPr id="276" name="Line 11"/>
          <p:cNvSpPr/>
          <p:nvPr/>
        </p:nvSpPr>
        <p:spPr>
          <a:xfrm flipH="1">
            <a:off x="2933640" y="4839120"/>
            <a:ext cx="1203480" cy="731520"/>
          </a:xfrm>
          <a:prstGeom prst="line">
            <a:avLst/>
          </a:prstGeom>
          <a:ln w="29160">
            <a:solidFill>
              <a:srgbClr val="0000cc"/>
            </a:solidFill>
            <a:round/>
            <a:tailEnd len="med" type="triangle" w="med"/>
          </a:ln>
        </p:spPr>
        <p:style>
          <a:lnRef idx="0"/>
          <a:fillRef idx="0"/>
          <a:effectRef idx="0"/>
          <a:fontRef idx="minor"/>
        </p:style>
      </p:sp>
      <p:sp>
        <p:nvSpPr>
          <p:cNvPr id="277" name="Line 12"/>
          <p:cNvSpPr/>
          <p:nvPr/>
        </p:nvSpPr>
        <p:spPr>
          <a:xfrm>
            <a:off x="5093280" y="4839120"/>
            <a:ext cx="1490400" cy="921600"/>
          </a:xfrm>
          <a:prstGeom prst="line">
            <a:avLst/>
          </a:prstGeom>
          <a:ln w="29160">
            <a:solidFill>
              <a:srgbClr val="cc0000"/>
            </a:solidFill>
            <a:round/>
            <a:tailEnd len="med" type="triangle" w="med"/>
          </a:ln>
        </p:spPr>
        <p:style>
          <a:lnRef idx="0"/>
          <a:fillRef idx="0"/>
          <a:effectRef idx="0"/>
          <a:fontRef idx="minor"/>
        </p:style>
      </p:sp>
      <p:sp>
        <p:nvSpPr>
          <p:cNvPr id="278" name="TextShape 13"/>
          <p:cNvSpPr txBox="1"/>
          <p:nvPr/>
        </p:nvSpPr>
        <p:spPr>
          <a:xfrm>
            <a:off x="4940640" y="2266560"/>
            <a:ext cx="3474720" cy="316080"/>
          </a:xfrm>
          <a:prstGeom prst="rect">
            <a:avLst/>
          </a:prstGeom>
          <a:noFill/>
          <a:ln>
            <a:noFill/>
          </a:ln>
        </p:spPr>
        <p:txBody>
          <a:bodyPr lIns="90000" rIns="90000" tIns="45000" bIns="45000"/>
          <a:p>
            <a:r>
              <a:rPr b="1" i="1" lang="en-US" sz="1600" spc="-1" strike="noStrike">
                <a:solidFill>
                  <a:srgbClr val="000000"/>
                </a:solidFill>
                <a:uFill>
                  <a:solidFill>
                    <a:srgbClr val="ffffff"/>
                  </a:solidFill>
                </a:uFill>
                <a:latin typeface="Arial"/>
              </a:rPr>
              <a:t>Single Chain damped model</a:t>
            </a:r>
            <a:endParaRPr b="0" lang="en-US" sz="1800" spc="-1" strike="noStrike">
              <a:solidFill>
                <a:srgbClr val="000000"/>
              </a:solidFill>
              <a:uFill>
                <a:solidFill>
                  <a:srgbClr val="ffffff"/>
                </a:solidFill>
              </a:uFill>
              <a:latin typeface="Arial"/>
            </a:endParaRPr>
          </a:p>
        </p:txBody>
      </p:sp>
      <p:sp>
        <p:nvSpPr>
          <p:cNvPr id="279" name="TextShape 14"/>
          <p:cNvSpPr txBox="1"/>
          <p:nvPr/>
        </p:nvSpPr>
        <p:spPr>
          <a:xfrm>
            <a:off x="722520" y="291600"/>
            <a:ext cx="8490960" cy="927720"/>
          </a:xfrm>
          <a:prstGeom prst="rect">
            <a:avLst/>
          </a:prstGeom>
          <a:noFill/>
          <a:ln>
            <a:noFill/>
          </a:ln>
        </p:spPr>
        <p:txBody>
          <a:bodyPr lIns="0" rIns="0" tIns="0" bIns="0" anchor="ctr"/>
          <a:p>
            <a:pPr algn="ctr">
              <a:lnSpc>
                <a:spcPct val="100000"/>
              </a:lnSpc>
            </a:pPr>
            <a:r>
              <a:rPr b="0" lang="en-US" sz="3600" spc="-1" strike="noStrike">
                <a:solidFill>
                  <a:srgbClr val="000000"/>
                </a:solidFill>
                <a:uFill>
                  <a:solidFill>
                    <a:srgbClr val="ffffff"/>
                  </a:solidFill>
                </a:uFill>
                <a:latin typeface="Calibri"/>
              </a:rPr>
              <a:t>3 steps to edit the model features</a:t>
            </a:r>
            <a:endParaRPr b="1" lang="en-US" sz="2980" spc="-1" strike="noStrike">
              <a:solidFill>
                <a:srgbClr val="ffffff"/>
              </a:solidFill>
              <a:uFill>
                <a:solidFill>
                  <a:srgbClr val="ffffff"/>
                </a:solidFill>
              </a:uFill>
              <a:latin typeface="Source Sans Pro Black"/>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Shape 1"/>
          <p:cNvSpPr txBox="1"/>
          <p:nvPr/>
        </p:nvSpPr>
        <p:spPr>
          <a:xfrm>
            <a:off x="457200" y="292320"/>
            <a:ext cx="8229240" cy="12189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a:rPr>
              <a:t>How to call the model</a:t>
            </a:r>
            <a:endParaRPr b="1" lang="en-US" sz="2980" spc="-1" strike="noStrike">
              <a:solidFill>
                <a:srgbClr val="ffffff"/>
              </a:solidFill>
              <a:uFill>
                <a:solidFill>
                  <a:srgbClr val="ffffff"/>
                </a:solidFill>
              </a:uFill>
              <a:latin typeface="Source Sans Pro Black"/>
            </a:endParaRPr>
          </a:p>
        </p:txBody>
      </p:sp>
      <p:sp>
        <p:nvSpPr>
          <p:cNvPr id="281" name="TextShape 2"/>
          <p:cNvSpPr txBox="1"/>
          <p:nvPr/>
        </p:nvSpPr>
        <p:spPr>
          <a:xfrm>
            <a:off x="6697080" y="6743880"/>
            <a:ext cx="2133360" cy="389160"/>
          </a:xfrm>
          <a:prstGeom prst="rect">
            <a:avLst/>
          </a:prstGeom>
          <a:noFill/>
          <a:ln>
            <a:noFill/>
          </a:ln>
        </p:spPr>
        <p:txBody>
          <a:bodyPr anchor="ctr"/>
          <a:p>
            <a:pPr algn="r">
              <a:lnSpc>
                <a:spcPct val="100000"/>
              </a:lnSpc>
            </a:pPr>
            <a:fld id="{CB29E132-53E7-4133-884A-C30A39D05906}" type="slidenum">
              <a:rPr b="0" lang="en-US" sz="1200" spc="-1" strike="noStrike">
                <a:solidFill>
                  <a:srgbClr val="8b8b8b"/>
                </a:solidFill>
                <a:uFill>
                  <a:solidFill>
                    <a:srgbClr val="ffffff"/>
                  </a:solidFill>
                </a:uFill>
                <a:latin typeface="Calibri"/>
              </a:rPr>
              <a:t>1</a:t>
            </a:fld>
            <a:endParaRPr b="1" lang="en-US" sz="1280" spc="-1" strike="noStrike">
              <a:solidFill>
                <a:srgbClr val="ffffff"/>
              </a:solidFill>
              <a:uFill>
                <a:solidFill>
                  <a:srgbClr val="ffffff"/>
                </a:solidFill>
              </a:uFill>
              <a:latin typeface="Source Sans Pro Black"/>
            </a:endParaRPr>
          </a:p>
        </p:txBody>
      </p:sp>
      <p:sp>
        <p:nvSpPr>
          <p:cNvPr id="282" name="TextShape 3"/>
          <p:cNvSpPr txBox="1"/>
          <p:nvPr/>
        </p:nvSpPr>
        <p:spPr>
          <a:xfrm>
            <a:off x="24480" y="1460160"/>
            <a:ext cx="8954640" cy="5396760"/>
          </a:xfrm>
          <a:prstGeom prst="rect">
            <a:avLst/>
          </a:prstGeom>
          <a:noFill/>
          <a:ln>
            <a:noFill/>
          </a:ln>
        </p:spPr>
        <p:txBody>
          <a:bodyPr lIns="90000" rIns="90000" tIns="45000" bIns="45000"/>
          <a:p>
            <a:pPr marL="343080" indent="-342720">
              <a:lnSpc>
                <a:spcPct val="100000"/>
              </a:lnSpc>
              <a:buClr>
                <a:srgbClr val="000000"/>
              </a:buClr>
              <a:buFont typeface="Liberation Serif"/>
              <a:buAutoNum type="arabicPeriod"/>
            </a:pPr>
            <a:r>
              <a:rPr b="1" lang="en-US" sz="1800" spc="-1" strike="noStrike">
                <a:solidFill>
                  <a:srgbClr val="000000"/>
                </a:solidFill>
                <a:uFill>
                  <a:solidFill>
                    <a:srgbClr val="ffffff"/>
                  </a:solidFill>
                </a:uFill>
                <a:latin typeface="Calibri"/>
              </a:rPr>
              <a:t>The model can be called with no inputs, which gives the default build:</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1"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1"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1"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1"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1"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1"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800" spc="-1" strike="noStrike">
                <a:solidFill>
                  <a:srgbClr val="000000"/>
                </a:solidFill>
                <a:uFill>
                  <a:solidFill>
                    <a:srgbClr val="ffffff"/>
                  </a:solidFill>
                </a:uFill>
                <a:latin typeface="Calibri"/>
              </a:rPr>
              <a:t>This call creates the default quadruple suspension model:</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800" spc="-1" strike="noStrike">
                <a:solidFill>
                  <a:srgbClr val="000000"/>
                </a:solidFill>
                <a:uFill>
                  <a:solidFill>
                    <a:srgbClr val="ffffff"/>
                  </a:solidFill>
                </a:uFill>
                <a:latin typeface="Calibri"/>
              </a:rPr>
              <a:t>- Single chain fiber build (No reaction chain).</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800" spc="-1" strike="noStrike">
                <a:solidFill>
                  <a:srgbClr val="000000"/>
                </a:solidFill>
                <a:uFill>
                  <a:solidFill>
                    <a:srgbClr val="ffffff"/>
                  </a:solidFill>
                </a:uFill>
                <a:latin typeface="Calibri"/>
              </a:rPr>
              <a:t>- No feedforward filters or feedback loops are applied.</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800" spc="-1" strike="noStrike">
                <a:solidFill>
                  <a:srgbClr val="000000"/>
                </a:solidFill>
                <a:uFill>
                  <a:solidFill>
                    <a:srgbClr val="ffffff"/>
                  </a:solidFill>
                </a:uFill>
                <a:latin typeface="Calibri"/>
              </a:rPr>
              <a:t>- Does not include any of the UIM Mysterious Dynamics.</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800" spc="-1" strike="noStrike">
                <a:solidFill>
                  <a:srgbClr val="000000"/>
                </a:solidFill>
                <a:uFill>
                  <a:solidFill>
                    <a:srgbClr val="ffffff"/>
                  </a:solidFill>
                </a:uFill>
                <a:latin typeface="Calibri"/>
              </a:rPr>
              <a:t>- No violin modes are applied.</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Calibri"/>
              </a:rPr>
              <a:t>The Options struct call modifies the default settings with the user defined options.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1" i="1" lang="en-US" sz="1800" spc="-1" strike="noStrike">
                <a:solidFill>
                  <a:srgbClr val="000000"/>
                </a:solidFill>
                <a:uFill>
                  <a:solidFill>
                    <a:srgbClr val="ffffff"/>
                  </a:solidFill>
                </a:uFill>
                <a:latin typeface="Calibri"/>
              </a:rPr>
              <a:t>(See Next Slide)</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p:txBody>
      </p:sp>
      <p:pic>
        <p:nvPicPr>
          <p:cNvPr id="283" name="" descr=""/>
          <p:cNvPicPr/>
          <p:nvPr/>
        </p:nvPicPr>
        <p:blipFill>
          <a:blip r:embed="rId1"/>
          <a:srcRect l="25799" t="76892" r="46197" b="17386"/>
          <a:stretch/>
        </p:blipFill>
        <p:spPr>
          <a:xfrm>
            <a:off x="91440" y="2318040"/>
            <a:ext cx="7390080" cy="84708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4" name="" descr=""/>
          <p:cNvPicPr/>
          <p:nvPr/>
        </p:nvPicPr>
        <p:blipFill>
          <a:blip r:embed="rId1"/>
          <a:srcRect l="25797" t="76525" r="50199" b="12434"/>
          <a:stretch/>
        </p:blipFill>
        <p:spPr>
          <a:xfrm>
            <a:off x="182880" y="3300480"/>
            <a:ext cx="4246200" cy="1097280"/>
          </a:xfrm>
          <a:prstGeom prst="rect">
            <a:avLst/>
          </a:prstGeom>
          <a:ln>
            <a:noFill/>
          </a:ln>
        </p:spPr>
      </p:pic>
      <p:sp>
        <p:nvSpPr>
          <p:cNvPr id="285" name="TextShape 1"/>
          <p:cNvSpPr txBox="1"/>
          <p:nvPr/>
        </p:nvSpPr>
        <p:spPr>
          <a:xfrm>
            <a:off x="457200" y="292320"/>
            <a:ext cx="8229240" cy="12189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a:rPr>
              <a:t>How to call the model</a:t>
            </a:r>
            <a:endParaRPr b="1" lang="en-US" sz="2980" spc="-1" strike="noStrike">
              <a:solidFill>
                <a:srgbClr val="ffffff"/>
              </a:solidFill>
              <a:uFill>
                <a:solidFill>
                  <a:srgbClr val="ffffff"/>
                </a:solidFill>
              </a:uFill>
              <a:latin typeface="Source Sans Pro Black"/>
            </a:endParaRPr>
          </a:p>
        </p:txBody>
      </p:sp>
      <p:sp>
        <p:nvSpPr>
          <p:cNvPr id="286" name="TextShape 2"/>
          <p:cNvSpPr txBox="1"/>
          <p:nvPr/>
        </p:nvSpPr>
        <p:spPr>
          <a:xfrm>
            <a:off x="6697080" y="6743880"/>
            <a:ext cx="2133360" cy="389160"/>
          </a:xfrm>
          <a:prstGeom prst="rect">
            <a:avLst/>
          </a:prstGeom>
          <a:noFill/>
          <a:ln>
            <a:noFill/>
          </a:ln>
        </p:spPr>
        <p:txBody>
          <a:bodyPr anchor="ctr"/>
          <a:p>
            <a:pPr algn="r">
              <a:lnSpc>
                <a:spcPct val="100000"/>
              </a:lnSpc>
            </a:pPr>
            <a:fld id="{529068D2-5AE7-407F-B6A0-1B0A9F0D9EE2}" type="slidenum">
              <a:rPr b="0" lang="en-US" sz="1200" spc="-1" strike="noStrike">
                <a:solidFill>
                  <a:srgbClr val="8b8b8b"/>
                </a:solidFill>
                <a:uFill>
                  <a:solidFill>
                    <a:srgbClr val="ffffff"/>
                  </a:solidFill>
                </a:uFill>
                <a:latin typeface="Calibri"/>
              </a:rPr>
              <a:t>1</a:t>
            </a:fld>
            <a:endParaRPr b="1" lang="en-US" sz="1280" spc="-1" strike="noStrike">
              <a:solidFill>
                <a:srgbClr val="ffffff"/>
              </a:solidFill>
              <a:uFill>
                <a:solidFill>
                  <a:srgbClr val="ffffff"/>
                </a:solidFill>
              </a:uFill>
              <a:latin typeface="Source Sans Pro Black"/>
            </a:endParaRPr>
          </a:p>
        </p:txBody>
      </p:sp>
      <p:sp>
        <p:nvSpPr>
          <p:cNvPr id="287" name="TextShape 3"/>
          <p:cNvSpPr txBox="1"/>
          <p:nvPr/>
        </p:nvSpPr>
        <p:spPr>
          <a:xfrm>
            <a:off x="24480" y="1388160"/>
            <a:ext cx="8954640" cy="1430280"/>
          </a:xfrm>
          <a:prstGeom prst="rect">
            <a:avLst/>
          </a:prstGeom>
          <a:noFill/>
          <a:ln>
            <a:noFill/>
          </a:ln>
        </p:spPr>
        <p:txBody>
          <a:bodyPr lIns="90000" rIns="90000" tIns="45000" bIns="45000"/>
          <a:p>
            <a:pPr marL="343080" indent="-342720">
              <a:lnSpc>
                <a:spcPct val="100000"/>
              </a:lnSpc>
              <a:buClr>
                <a:srgbClr val="000000"/>
              </a:buClr>
              <a:buFont typeface="StarSymbol"/>
              <a:buAutoNum type="arabicPeriod" startAt="2"/>
            </a:pPr>
            <a:r>
              <a:rPr b="1" lang="en-US" sz="1800" spc="-1" strike="noStrike">
                <a:solidFill>
                  <a:srgbClr val="000000"/>
                </a:solidFill>
                <a:uFill>
                  <a:solidFill>
                    <a:srgbClr val="ffffff"/>
                  </a:solidFill>
                </a:uFill>
                <a:latin typeface="Calibri"/>
              </a:rPr>
              <a:t>The model runs by using an ‘options’ struct to modify the default </a:t>
            </a:r>
            <a:r>
              <a:rPr b="1" lang="en-US" sz="1800" spc="-1" strike="noStrike">
                <a:solidFill>
                  <a:srgbClr val="000000"/>
                </a:solidFill>
                <a:uFill>
                  <a:solidFill>
                    <a:srgbClr val="ffffff"/>
                  </a:solidFill>
                </a:uFill>
                <a:latin typeface="Calibri"/>
              </a:rPr>
              <a:t>behavior:</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rPr>
              <a:t>Detailed instructions for the model call, and a template for managing the </a:t>
            </a:r>
            <a:r>
              <a:rPr b="0" lang="en-US" sz="1800" spc="-1" strike="noStrike">
                <a:solidFill>
                  <a:srgbClr val="000000"/>
                </a:solidFill>
                <a:uFill>
                  <a:solidFill>
                    <a:srgbClr val="ffffff"/>
                  </a:solidFill>
                </a:uFill>
                <a:latin typeface="Calibri"/>
              </a:rPr>
              <a:t>features can be found in:  </a:t>
            </a:r>
            <a:r>
              <a:rPr b="0" lang="en-US" sz="1800" spc="-1" strike="noStrike">
                <a:solidFill>
                  <a:srgbClr val="000000"/>
                </a:solidFill>
                <a:uFill>
                  <a:solidFill>
                    <a:srgbClr val="ffffff"/>
                  </a:solidFill>
                </a:uFill>
                <a:latin typeface="Courier New"/>
              </a:rPr>
              <a:t>QUAD_Model_input_options_template</a:t>
            </a:r>
            <a:r>
              <a:rPr b="0" lang="en-US" sz="1800" spc="-1" strike="noStrike">
                <a:solidFill>
                  <a:srgbClr val="000000"/>
                </a:solidFill>
                <a:uFill>
                  <a:solidFill>
                    <a:srgbClr val="ffffff"/>
                  </a:solidFill>
                </a:uFill>
                <a:latin typeface="Calibri"/>
              </a:rPr>
              <a:t>.</a:t>
            </a:r>
            <a:r>
              <a:rPr b="0" lang="en-US" sz="1800" spc="-1" strike="noStrike">
                <a:solidFill>
                  <a:srgbClr val="000000"/>
                </a:solidFill>
                <a:uFill>
                  <a:solidFill>
                    <a:srgbClr val="ffffff"/>
                  </a:solidFill>
                </a:uFill>
                <a:latin typeface="Courier New"/>
              </a:rPr>
              <a:t>m</a:t>
            </a:r>
            <a:r>
              <a:rPr b="0" lang="en-US" sz="1800" spc="-1" strike="noStrike">
                <a:solidFill>
                  <a:srgbClr val="000000"/>
                </a:solidFill>
                <a:uFill>
                  <a:solidFill>
                    <a:srgbClr val="ffffff"/>
                  </a:solidFill>
                </a:uFill>
                <a:latin typeface="Calibri"/>
              </a:rPr>
              <a:t>.</a:t>
            </a:r>
            <a:endParaRPr b="0" lang="en-US" sz="1800" spc="-1" strike="noStrike">
              <a:solidFill>
                <a:srgbClr val="000000"/>
              </a:solidFill>
              <a:uFill>
                <a:solidFill>
                  <a:srgbClr val="ffffff"/>
                </a:solidFill>
              </a:uFill>
              <a:latin typeface="Arial"/>
            </a:endParaRPr>
          </a:p>
        </p:txBody>
      </p:sp>
      <p:sp>
        <p:nvSpPr>
          <p:cNvPr id="288" name="TextShape 4"/>
          <p:cNvSpPr txBox="1"/>
          <p:nvPr/>
        </p:nvSpPr>
        <p:spPr>
          <a:xfrm>
            <a:off x="5669280" y="3326400"/>
            <a:ext cx="3017520" cy="796320"/>
          </a:xfrm>
          <a:prstGeom prst="rect">
            <a:avLst/>
          </a:prstGeom>
          <a:noFill/>
          <a:ln w="29160">
            <a:solidFill>
              <a:srgbClr val="cc0000"/>
            </a:solidFill>
            <a:round/>
          </a:ln>
        </p:spPr>
        <p:txBody>
          <a:bodyPr lIns="104400" rIns="104400" tIns="59400" bIns="59400"/>
          <a:p>
            <a:pPr algn="just"/>
            <a:r>
              <a:rPr b="0" lang="en-US" sz="1600" spc="-1" strike="noStrike">
                <a:solidFill>
                  <a:srgbClr val="000000"/>
                </a:solidFill>
                <a:uFill>
                  <a:solidFill>
                    <a:srgbClr val="ffffff"/>
                  </a:solidFill>
                </a:uFill>
                <a:latin typeface="Arial"/>
              </a:rPr>
              <a:t>Create an </a:t>
            </a:r>
            <a:r>
              <a:rPr b="0" lang="en-US" sz="1600" spc="-1" strike="noStrike">
                <a:solidFill>
                  <a:srgbClr val="000000"/>
                </a:solidFill>
                <a:uFill>
                  <a:solidFill>
                    <a:srgbClr val="ffffff"/>
                  </a:solidFill>
                </a:uFill>
                <a:latin typeface="Arial"/>
              </a:rPr>
              <a:t>options </a:t>
            </a:r>
            <a:r>
              <a:rPr b="0" lang="en-US" sz="1600" spc="-1" strike="noStrike">
                <a:solidFill>
                  <a:srgbClr val="000000"/>
                </a:solidFill>
                <a:uFill>
                  <a:solidFill>
                    <a:srgbClr val="ffffff"/>
                  </a:solidFill>
                </a:uFill>
                <a:latin typeface="Arial"/>
              </a:rPr>
              <a:t>struct and </a:t>
            </a:r>
            <a:r>
              <a:rPr b="0" lang="en-US" sz="1600" spc="-1" strike="noStrike">
                <a:solidFill>
                  <a:srgbClr val="000000"/>
                </a:solidFill>
                <a:uFill>
                  <a:solidFill>
                    <a:srgbClr val="ffffff"/>
                  </a:solidFill>
                </a:uFill>
                <a:latin typeface="Arial"/>
              </a:rPr>
              <a:t>fill the </a:t>
            </a:r>
            <a:r>
              <a:rPr b="0" lang="en-US" sz="1600" spc="-1" strike="noStrike">
                <a:solidFill>
                  <a:srgbClr val="000000"/>
                </a:solidFill>
                <a:uFill>
                  <a:solidFill>
                    <a:srgbClr val="ffffff"/>
                  </a:solidFill>
                </a:uFill>
                <a:latin typeface="Arial"/>
              </a:rPr>
              <a:t>fields with </a:t>
            </a:r>
            <a:r>
              <a:rPr b="0" lang="en-US" sz="1600" spc="-1" strike="noStrike">
                <a:solidFill>
                  <a:srgbClr val="000000"/>
                </a:solidFill>
                <a:uFill>
                  <a:solidFill>
                    <a:srgbClr val="ffffff"/>
                  </a:solidFill>
                </a:uFill>
                <a:latin typeface="Arial"/>
              </a:rPr>
              <a:t>the options </a:t>
            </a:r>
            <a:r>
              <a:rPr b="0" lang="en-US" sz="1600" spc="-1" strike="noStrike">
                <a:solidFill>
                  <a:srgbClr val="000000"/>
                </a:solidFill>
                <a:uFill>
                  <a:solidFill>
                    <a:srgbClr val="ffffff"/>
                  </a:solidFill>
                </a:uFill>
                <a:latin typeface="Arial"/>
              </a:rPr>
              <a:t>you want</a:t>
            </a:r>
            <a:endParaRPr b="0" lang="en-US" sz="1800" spc="-1" strike="noStrike">
              <a:solidFill>
                <a:srgbClr val="000000"/>
              </a:solidFill>
              <a:uFill>
                <a:solidFill>
                  <a:srgbClr val="ffffff"/>
                </a:solidFill>
              </a:uFill>
              <a:latin typeface="Arial"/>
            </a:endParaRPr>
          </a:p>
        </p:txBody>
      </p:sp>
      <p:sp>
        <p:nvSpPr>
          <p:cNvPr id="289" name="Line 5"/>
          <p:cNvSpPr/>
          <p:nvPr/>
        </p:nvSpPr>
        <p:spPr>
          <a:xfrm flipH="1" flipV="1">
            <a:off x="4114800" y="3627360"/>
            <a:ext cx="1554480" cy="22320"/>
          </a:xfrm>
          <a:prstGeom prst="line">
            <a:avLst/>
          </a:prstGeom>
          <a:ln w="29160">
            <a:solidFill>
              <a:srgbClr val="cc0000"/>
            </a:solidFill>
            <a:round/>
            <a:tailEnd len="med" type="triangle" w="med"/>
          </a:ln>
        </p:spPr>
        <p:style>
          <a:lnRef idx="0"/>
          <a:fillRef idx="0"/>
          <a:effectRef idx="0"/>
          <a:fontRef idx="minor"/>
        </p:style>
      </p:sp>
      <p:sp>
        <p:nvSpPr>
          <p:cNvPr id="290" name="TextShape 6"/>
          <p:cNvSpPr txBox="1"/>
          <p:nvPr/>
        </p:nvSpPr>
        <p:spPr>
          <a:xfrm>
            <a:off x="5303520" y="4265280"/>
            <a:ext cx="3017520" cy="588960"/>
          </a:xfrm>
          <a:prstGeom prst="rect">
            <a:avLst/>
          </a:prstGeom>
          <a:noFill/>
          <a:ln w="29160">
            <a:solidFill>
              <a:srgbClr val="cc0000"/>
            </a:solidFill>
            <a:round/>
          </a:ln>
        </p:spPr>
        <p:txBody>
          <a:bodyPr lIns="104400" rIns="104400" tIns="59400" bIns="59400"/>
          <a:p>
            <a:pPr algn="just"/>
            <a:r>
              <a:rPr b="0" lang="en-US" sz="1600" spc="-1" strike="noStrike">
                <a:solidFill>
                  <a:srgbClr val="000000"/>
                </a:solidFill>
                <a:uFill>
                  <a:solidFill>
                    <a:srgbClr val="ffffff"/>
                  </a:solidFill>
                </a:uFill>
                <a:latin typeface="Arial"/>
              </a:rPr>
              <a:t>Call the script using this struct as input</a:t>
            </a:r>
            <a:endParaRPr b="0" lang="en-US" sz="1800" spc="-1" strike="noStrike">
              <a:solidFill>
                <a:srgbClr val="000000"/>
              </a:solidFill>
              <a:uFill>
                <a:solidFill>
                  <a:srgbClr val="ffffff"/>
                </a:solidFill>
              </a:uFill>
              <a:latin typeface="Arial"/>
            </a:endParaRPr>
          </a:p>
        </p:txBody>
      </p:sp>
      <p:sp>
        <p:nvSpPr>
          <p:cNvPr id="291" name="Line 7"/>
          <p:cNvSpPr/>
          <p:nvPr/>
        </p:nvSpPr>
        <p:spPr>
          <a:xfrm flipH="1" flipV="1">
            <a:off x="4297680" y="4176000"/>
            <a:ext cx="1005840" cy="362880"/>
          </a:xfrm>
          <a:prstGeom prst="line">
            <a:avLst/>
          </a:prstGeom>
          <a:ln w="29160">
            <a:solidFill>
              <a:srgbClr val="cc0000"/>
            </a:solidFill>
            <a:round/>
            <a:tailEnd len="med" type="triangle" w="med"/>
          </a:ln>
        </p:spPr>
        <p:style>
          <a:lnRef idx="0"/>
          <a:fillRef idx="0"/>
          <a:effectRef idx="0"/>
          <a:fontRef idx="minor"/>
        </p:style>
      </p:sp>
      <p:sp>
        <p:nvSpPr>
          <p:cNvPr id="292" name="TextShape 8"/>
          <p:cNvSpPr txBox="1"/>
          <p:nvPr/>
        </p:nvSpPr>
        <p:spPr>
          <a:xfrm>
            <a:off x="6126480" y="5087520"/>
            <a:ext cx="3017520" cy="1022040"/>
          </a:xfrm>
          <a:prstGeom prst="rect">
            <a:avLst/>
          </a:prstGeom>
          <a:noFill/>
          <a:ln w="29160">
            <a:solidFill>
              <a:srgbClr val="cc0000"/>
            </a:solidFill>
            <a:round/>
          </a:ln>
        </p:spPr>
        <p:txBody>
          <a:bodyPr lIns="104400" rIns="104400" tIns="59400" bIns="59400"/>
          <a:p>
            <a:pPr algn="just"/>
            <a:r>
              <a:rPr b="0" lang="en-US" sz="1600" spc="-1" strike="noStrike">
                <a:solidFill>
                  <a:srgbClr val="000000"/>
                </a:solidFill>
                <a:uFill>
                  <a:solidFill>
                    <a:srgbClr val="ffffff"/>
                  </a:solidFill>
                </a:uFill>
                <a:latin typeface="Arial"/>
              </a:rPr>
              <a:t>Any </a:t>
            </a:r>
            <a:r>
              <a:rPr b="0" lang="en-US" sz="1600" spc="-1" strike="noStrike">
                <a:solidFill>
                  <a:srgbClr val="000000"/>
                </a:solidFill>
                <a:uFill>
                  <a:solidFill>
                    <a:srgbClr val="ffffff"/>
                  </a:solidFill>
                </a:uFill>
                <a:latin typeface="Arial"/>
              </a:rPr>
              <a:t>optio</a:t>
            </a:r>
            <a:r>
              <a:rPr b="0" lang="en-US" sz="1600" spc="-1" strike="noStrike">
                <a:solidFill>
                  <a:srgbClr val="000000"/>
                </a:solidFill>
                <a:uFill>
                  <a:solidFill>
                    <a:srgbClr val="ffffff"/>
                  </a:solidFill>
                </a:uFill>
                <a:latin typeface="Arial"/>
              </a:rPr>
              <a:t>n not </a:t>
            </a:r>
            <a:r>
              <a:rPr b="0" lang="en-US" sz="1600" spc="-1" strike="noStrike">
                <a:solidFill>
                  <a:srgbClr val="000000"/>
                </a:solidFill>
                <a:uFill>
                  <a:solidFill>
                    <a:srgbClr val="ffffff"/>
                  </a:solidFill>
                </a:uFill>
                <a:latin typeface="Arial"/>
              </a:rPr>
              <a:t>set </a:t>
            </a:r>
            <a:r>
              <a:rPr b="0" lang="en-US" sz="1600" spc="-1" strike="noStrike">
                <a:solidFill>
                  <a:srgbClr val="000000"/>
                </a:solidFill>
                <a:uFill>
                  <a:solidFill>
                    <a:srgbClr val="ffffff"/>
                  </a:solidFill>
                </a:uFill>
                <a:latin typeface="Arial"/>
              </a:rPr>
              <a:t>man</a:t>
            </a:r>
            <a:r>
              <a:rPr b="0" lang="en-US" sz="1600" spc="-1" strike="noStrike">
                <a:solidFill>
                  <a:srgbClr val="000000"/>
                </a:solidFill>
                <a:uFill>
                  <a:solidFill>
                    <a:srgbClr val="ffffff"/>
                  </a:solidFill>
                </a:uFill>
                <a:latin typeface="Arial"/>
              </a:rPr>
              <a:t>ually </a:t>
            </a:r>
            <a:r>
              <a:rPr b="0" lang="en-US" sz="1600" spc="-1" strike="noStrike">
                <a:solidFill>
                  <a:srgbClr val="000000"/>
                </a:solidFill>
                <a:uFill>
                  <a:solidFill>
                    <a:srgbClr val="ffffff"/>
                  </a:solidFill>
                </a:uFill>
                <a:latin typeface="Arial"/>
              </a:rPr>
              <a:t>is </a:t>
            </a:r>
            <a:r>
              <a:rPr b="0" lang="en-US" sz="1600" spc="-1" strike="noStrike">
                <a:solidFill>
                  <a:srgbClr val="000000"/>
                </a:solidFill>
                <a:uFill>
                  <a:solidFill>
                    <a:srgbClr val="ffffff"/>
                  </a:solidFill>
                </a:uFill>
                <a:latin typeface="Arial"/>
              </a:rPr>
              <a:t>goin</a:t>
            </a:r>
            <a:r>
              <a:rPr b="0" lang="en-US" sz="1600" spc="-1" strike="noStrike">
                <a:solidFill>
                  <a:srgbClr val="000000"/>
                </a:solidFill>
                <a:uFill>
                  <a:solidFill>
                    <a:srgbClr val="ffffff"/>
                  </a:solidFill>
                </a:uFill>
                <a:latin typeface="Arial"/>
              </a:rPr>
              <a:t>g to </a:t>
            </a:r>
            <a:r>
              <a:rPr b="0" lang="en-US" sz="1600" spc="-1" strike="noStrike">
                <a:solidFill>
                  <a:srgbClr val="000000"/>
                </a:solidFill>
                <a:uFill>
                  <a:solidFill>
                    <a:srgbClr val="ffffff"/>
                  </a:solidFill>
                </a:uFill>
                <a:latin typeface="Arial"/>
              </a:rPr>
              <a:t>get </a:t>
            </a:r>
            <a:r>
              <a:rPr b="0" lang="en-US" sz="1600" spc="-1" strike="noStrike">
                <a:solidFill>
                  <a:srgbClr val="000000"/>
                </a:solidFill>
                <a:uFill>
                  <a:solidFill>
                    <a:srgbClr val="ffffff"/>
                  </a:solidFill>
                </a:uFill>
                <a:latin typeface="Arial"/>
              </a:rPr>
              <a:t>set </a:t>
            </a:r>
            <a:r>
              <a:rPr b="0" lang="en-US" sz="1600" spc="-1" strike="noStrike">
                <a:solidFill>
                  <a:srgbClr val="000000"/>
                </a:solidFill>
                <a:uFill>
                  <a:solidFill>
                    <a:srgbClr val="ffffff"/>
                  </a:solidFill>
                </a:uFill>
                <a:latin typeface="Arial"/>
              </a:rPr>
              <a:t>to </a:t>
            </a:r>
            <a:r>
              <a:rPr b="0" lang="en-US" sz="1600" spc="-1" strike="noStrike">
                <a:solidFill>
                  <a:srgbClr val="000000"/>
                </a:solidFill>
                <a:uFill>
                  <a:solidFill>
                    <a:srgbClr val="ffffff"/>
                  </a:solidFill>
                </a:uFill>
                <a:latin typeface="Arial"/>
              </a:rPr>
              <a:t>the </a:t>
            </a:r>
            <a:r>
              <a:rPr b="0" lang="en-US" sz="1600" spc="-1" strike="noStrike">
                <a:solidFill>
                  <a:srgbClr val="000000"/>
                </a:solidFill>
                <a:uFill>
                  <a:solidFill>
                    <a:srgbClr val="ffffff"/>
                  </a:solidFill>
                </a:uFill>
                <a:latin typeface="Arial"/>
              </a:rPr>
              <a:t>functi</a:t>
            </a:r>
            <a:r>
              <a:rPr b="0" lang="en-US" sz="1600" spc="-1" strike="noStrike">
                <a:solidFill>
                  <a:srgbClr val="000000"/>
                </a:solidFill>
                <a:uFill>
                  <a:solidFill>
                    <a:srgbClr val="ffffff"/>
                  </a:solidFill>
                </a:uFill>
                <a:latin typeface="Arial"/>
              </a:rPr>
              <a:t>on’s </a:t>
            </a:r>
            <a:r>
              <a:rPr b="0" lang="en-US" sz="1600" spc="-1" strike="noStrike">
                <a:solidFill>
                  <a:srgbClr val="000000"/>
                </a:solidFill>
                <a:uFill>
                  <a:solidFill>
                    <a:srgbClr val="ffffff"/>
                  </a:solidFill>
                </a:uFill>
                <a:latin typeface="Arial"/>
              </a:rPr>
              <a:t>defa</a:t>
            </a:r>
            <a:r>
              <a:rPr b="0" lang="en-US" sz="1600" spc="-1" strike="noStrike">
                <a:solidFill>
                  <a:srgbClr val="000000"/>
                </a:solidFill>
                <a:uFill>
                  <a:solidFill>
                    <a:srgbClr val="ffffff"/>
                  </a:solidFill>
                </a:uFill>
                <a:latin typeface="Arial"/>
              </a:rPr>
              <a:t>ult </a:t>
            </a:r>
            <a:r>
              <a:rPr b="0" lang="en-US" sz="1600" spc="-1" strike="noStrike">
                <a:solidFill>
                  <a:srgbClr val="000000"/>
                </a:solidFill>
                <a:uFill>
                  <a:solidFill>
                    <a:srgbClr val="ffffff"/>
                  </a:solidFill>
                </a:uFill>
                <a:latin typeface="Arial"/>
              </a:rPr>
              <a:t>beha</a:t>
            </a:r>
            <a:r>
              <a:rPr b="0" lang="en-US" sz="1600" spc="-1" strike="noStrike">
                <a:solidFill>
                  <a:srgbClr val="000000"/>
                </a:solidFill>
                <a:uFill>
                  <a:solidFill>
                    <a:srgbClr val="ffffff"/>
                  </a:solidFill>
                </a:uFill>
                <a:latin typeface="Arial"/>
              </a:rPr>
              <a:t>vior.</a:t>
            </a:r>
            <a:endParaRPr b="0" lang="en-US" sz="1800" spc="-1" strike="noStrike">
              <a:solidFill>
                <a:srgbClr val="000000"/>
              </a:solidFill>
              <a:uFill>
                <a:solidFill>
                  <a:srgbClr val="ffffff"/>
                </a:solidFill>
              </a:uFill>
              <a:latin typeface="Arial"/>
            </a:endParaRPr>
          </a:p>
          <a:p>
            <a:pPr algn="just"/>
            <a:r>
              <a:rPr b="0" i="1" lang="en-US" sz="1600" spc="-1" strike="noStrike">
                <a:solidFill>
                  <a:srgbClr val="000000"/>
                </a:solidFill>
                <a:uFill>
                  <a:solidFill>
                    <a:srgbClr val="ffffff"/>
                  </a:solidFill>
                </a:uFill>
                <a:latin typeface="Arial"/>
              </a:rPr>
              <a:t>(see </a:t>
            </a:r>
            <a:r>
              <a:rPr b="0" i="1" lang="en-US" sz="1600" spc="-1" strike="noStrike">
                <a:solidFill>
                  <a:srgbClr val="000000"/>
                </a:solidFill>
                <a:uFill>
                  <a:solidFill>
                    <a:srgbClr val="ffffff"/>
                  </a:solidFill>
                </a:uFill>
                <a:latin typeface="Arial"/>
              </a:rPr>
              <a:t>the </a:t>
            </a:r>
            <a:r>
              <a:rPr b="0" i="1" lang="en-US" sz="1600" spc="-1" strike="noStrike">
                <a:solidFill>
                  <a:srgbClr val="000000"/>
                </a:solidFill>
                <a:uFill>
                  <a:solidFill>
                    <a:srgbClr val="ffffff"/>
                  </a:solidFill>
                </a:uFill>
                <a:latin typeface="Arial"/>
              </a:rPr>
              <a:t>previ</a:t>
            </a:r>
            <a:r>
              <a:rPr b="0" i="1" lang="en-US" sz="1600" spc="-1" strike="noStrike">
                <a:solidFill>
                  <a:srgbClr val="000000"/>
                </a:solidFill>
                <a:uFill>
                  <a:solidFill>
                    <a:srgbClr val="ffffff"/>
                  </a:solidFill>
                </a:uFill>
                <a:latin typeface="Arial"/>
              </a:rPr>
              <a:t>ous </a:t>
            </a:r>
            <a:r>
              <a:rPr b="0" i="1" lang="en-US" sz="1600" spc="-1" strike="noStrike">
                <a:solidFill>
                  <a:srgbClr val="000000"/>
                </a:solidFill>
                <a:uFill>
                  <a:solidFill>
                    <a:srgbClr val="ffffff"/>
                  </a:solidFill>
                </a:uFill>
                <a:latin typeface="Arial"/>
              </a:rPr>
              <a:t>slide)</a:t>
            </a:r>
            <a:endParaRPr b="0" lang="en-US" sz="1800" spc="-1" strike="noStrike">
              <a:solidFill>
                <a:srgbClr val="000000"/>
              </a:solidFill>
              <a:uFill>
                <a:solidFill>
                  <a:srgbClr val="ffffff"/>
                </a:solidFill>
              </a:uFill>
              <a:latin typeface="Arial"/>
            </a:endParaRPr>
          </a:p>
        </p:txBody>
      </p:sp>
      <p:sp>
        <p:nvSpPr>
          <p:cNvPr id="293" name="TextShape 9"/>
          <p:cNvSpPr txBox="1"/>
          <p:nvPr/>
        </p:nvSpPr>
        <p:spPr>
          <a:xfrm>
            <a:off x="-338040" y="4832640"/>
            <a:ext cx="7287480" cy="2187360"/>
          </a:xfrm>
          <a:prstGeom prst="rect">
            <a:avLst/>
          </a:prstGeom>
          <a:noFill/>
          <a:ln>
            <a:noFill/>
          </a:ln>
        </p:spPr>
        <p:txBody>
          <a:bodyPr lIns="90000" rIns="90000" tIns="45000" bIns="45000"/>
          <a:p>
            <a:pPr marL="343080" indent="-342720">
              <a:lnSpc>
                <a:spcPct val="100000"/>
              </a:lnSpc>
              <a:buClr>
                <a:srgbClr val="000000"/>
              </a:buClr>
              <a:buFont typeface="Liberation Serif"/>
              <a:buAutoNum type="arabicPeriod"/>
            </a:pPr>
            <a:r>
              <a:rPr b="1" lang="en-US" sz="1400" spc="-1" strike="noStrike">
                <a:solidFill>
                  <a:srgbClr val="000000"/>
                </a:solidFill>
                <a:uFill>
                  <a:solidFill>
                    <a:srgbClr val="ffffff"/>
                  </a:solidFill>
                </a:uFill>
                <a:latin typeface="Calibri"/>
              </a:rPr>
              <a:t>Options</a:t>
            </a:r>
            <a:r>
              <a:rPr b="1" lang="en-US" sz="1400" spc="-1" strike="noStrike">
                <a:solidFill>
                  <a:srgbClr val="000000"/>
                </a:solidFill>
                <a:uFill>
                  <a:solidFill>
                    <a:srgbClr val="ffffff"/>
                  </a:solidFill>
                </a:uFill>
                <a:latin typeface="Calibri"/>
              </a:rPr>
              <a:t>:</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1" lang="en-US" sz="1400" spc="-1" strike="noStrike">
                <a:solidFill>
                  <a:srgbClr val="000000"/>
                </a:solidFill>
                <a:uFill>
                  <a:solidFill>
                    <a:srgbClr val="ffffff"/>
                  </a:solidFill>
                </a:uFill>
                <a:latin typeface="Calibri"/>
              </a:rPr>
              <a:t>- Single </a:t>
            </a:r>
            <a:r>
              <a:rPr b="1" lang="en-US" sz="1400" spc="-1" strike="noStrike">
                <a:solidFill>
                  <a:srgbClr val="000000"/>
                </a:solidFill>
                <a:uFill>
                  <a:solidFill>
                    <a:srgbClr val="ffffff"/>
                  </a:solidFill>
                </a:uFill>
                <a:latin typeface="Calibri"/>
              </a:rPr>
              <a:t>chain </a:t>
            </a:r>
            <a:r>
              <a:rPr b="1" lang="en-US" sz="1400" spc="-1" strike="noStrike">
                <a:solidFill>
                  <a:srgbClr val="000000"/>
                </a:solidFill>
                <a:uFill>
                  <a:solidFill>
                    <a:srgbClr val="ffffff"/>
                  </a:solidFill>
                </a:uFill>
                <a:latin typeface="Calibri"/>
              </a:rPr>
              <a:t>fiber </a:t>
            </a:r>
            <a:r>
              <a:rPr b="1" lang="en-US" sz="1400" spc="-1" strike="noStrike">
                <a:solidFill>
                  <a:srgbClr val="000000"/>
                </a:solidFill>
                <a:uFill>
                  <a:solidFill>
                    <a:srgbClr val="ffffff"/>
                  </a:solidFill>
                </a:uFill>
                <a:latin typeface="Calibri"/>
              </a:rPr>
              <a:t>QUAD </a:t>
            </a:r>
            <a:r>
              <a:rPr b="1" lang="en-US" sz="1400" spc="-1" strike="noStrike">
                <a:solidFill>
                  <a:srgbClr val="000000"/>
                </a:solidFill>
                <a:uFill>
                  <a:solidFill>
                    <a:srgbClr val="ffffff"/>
                  </a:solidFill>
                </a:uFill>
                <a:latin typeface="Calibri"/>
              </a:rPr>
              <a:t>suspen</a:t>
            </a:r>
            <a:r>
              <a:rPr b="1" lang="en-US" sz="1400" spc="-1" strike="noStrike">
                <a:solidFill>
                  <a:srgbClr val="000000"/>
                </a:solidFill>
                <a:uFill>
                  <a:solidFill>
                    <a:srgbClr val="ffffff"/>
                  </a:solidFill>
                </a:uFill>
                <a:latin typeface="Calibri"/>
              </a:rPr>
              <a:t>sion</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1" lang="en-US" sz="1400" spc="-1" strike="noStrike">
                <a:solidFill>
                  <a:srgbClr val="000000"/>
                </a:solidFill>
                <a:uFill>
                  <a:solidFill>
                    <a:srgbClr val="ffffff"/>
                  </a:solidFill>
                </a:uFill>
                <a:latin typeface="Calibri"/>
              </a:rPr>
              <a:t>- The </a:t>
            </a:r>
            <a:r>
              <a:rPr b="1" lang="en-US" sz="1400" spc="-1" strike="noStrike">
                <a:solidFill>
                  <a:srgbClr val="000000"/>
                </a:solidFill>
                <a:uFill>
                  <a:solidFill>
                    <a:srgbClr val="ffffff"/>
                  </a:solidFill>
                </a:uFill>
                <a:latin typeface="Calibri"/>
              </a:rPr>
              <a:t>default </a:t>
            </a:r>
            <a:r>
              <a:rPr b="1" lang="en-US" sz="1400" spc="-1" strike="noStrike">
                <a:solidFill>
                  <a:srgbClr val="000000"/>
                </a:solidFill>
                <a:uFill>
                  <a:solidFill>
                    <a:srgbClr val="ffffff"/>
                  </a:solidFill>
                </a:uFill>
                <a:latin typeface="Calibri"/>
              </a:rPr>
              <a:t>top </a:t>
            </a:r>
            <a:r>
              <a:rPr b="1" lang="en-US" sz="1400" spc="-1" strike="noStrike">
                <a:solidFill>
                  <a:srgbClr val="000000"/>
                </a:solidFill>
                <a:uFill>
                  <a:solidFill>
                    <a:srgbClr val="ffffff"/>
                  </a:solidFill>
                </a:uFill>
                <a:latin typeface="Calibri"/>
              </a:rPr>
              <a:t>mass </a:t>
            </a:r>
            <a:r>
              <a:rPr b="1" lang="en-US" sz="1400" spc="-1" strike="noStrike">
                <a:solidFill>
                  <a:srgbClr val="000000"/>
                </a:solidFill>
                <a:uFill>
                  <a:solidFill>
                    <a:srgbClr val="ffffff"/>
                  </a:solidFill>
                </a:uFill>
                <a:latin typeface="Calibri"/>
              </a:rPr>
              <a:t>dampin</a:t>
            </a:r>
            <a:r>
              <a:rPr b="1" lang="en-US" sz="1400" spc="-1" strike="noStrike">
                <a:solidFill>
                  <a:srgbClr val="000000"/>
                </a:solidFill>
                <a:uFill>
                  <a:solidFill>
                    <a:srgbClr val="ffffff"/>
                  </a:solidFill>
                </a:uFill>
                <a:latin typeface="Calibri"/>
              </a:rPr>
              <a:t>g filters </a:t>
            </a:r>
            <a:r>
              <a:rPr b="1" lang="en-US" sz="1400" spc="-1" strike="noStrike">
                <a:solidFill>
                  <a:srgbClr val="000000"/>
                </a:solidFill>
                <a:uFill>
                  <a:solidFill>
                    <a:srgbClr val="ffffff"/>
                  </a:solidFill>
                </a:uFill>
                <a:latin typeface="Calibri"/>
              </a:rPr>
              <a:t>are </a:t>
            </a:r>
            <a:r>
              <a:rPr b="1" lang="en-US" sz="1400" spc="-1" strike="noStrike">
                <a:solidFill>
                  <a:srgbClr val="000000"/>
                </a:solidFill>
                <a:uFill>
                  <a:solidFill>
                    <a:srgbClr val="ffffff"/>
                  </a:solidFill>
                </a:uFill>
                <a:latin typeface="Calibri"/>
              </a:rPr>
              <a:t>applied</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1" lang="en-US" sz="1400" spc="-1" strike="noStrike">
                <a:solidFill>
                  <a:srgbClr val="000000"/>
                </a:solidFill>
                <a:uFill>
                  <a:solidFill>
                    <a:srgbClr val="ffffff"/>
                  </a:solidFill>
                </a:uFill>
                <a:latin typeface="Calibri"/>
              </a:rPr>
              <a:t>- The </a:t>
            </a:r>
            <a:r>
              <a:rPr b="1" lang="en-US" sz="1400" spc="-1" strike="noStrike">
                <a:solidFill>
                  <a:srgbClr val="000000"/>
                </a:solidFill>
                <a:uFill>
                  <a:solidFill>
                    <a:srgbClr val="ffffff"/>
                  </a:solidFill>
                </a:uFill>
                <a:latin typeface="Calibri"/>
              </a:rPr>
              <a:t>first 4 </a:t>
            </a:r>
            <a:r>
              <a:rPr b="1" lang="en-US" sz="1400" spc="-1" strike="noStrike">
                <a:solidFill>
                  <a:srgbClr val="000000"/>
                </a:solidFill>
                <a:uFill>
                  <a:solidFill>
                    <a:srgbClr val="ffffff"/>
                  </a:solidFill>
                </a:uFill>
                <a:latin typeface="Calibri"/>
              </a:rPr>
              <a:t>violin </a:t>
            </a:r>
            <a:r>
              <a:rPr b="1" lang="en-US" sz="1400" spc="-1" strike="noStrike">
                <a:solidFill>
                  <a:srgbClr val="000000"/>
                </a:solidFill>
                <a:uFill>
                  <a:solidFill>
                    <a:srgbClr val="ffffff"/>
                  </a:solidFill>
                </a:uFill>
                <a:latin typeface="Calibri"/>
              </a:rPr>
              <a:t>modes </a:t>
            </a:r>
            <a:r>
              <a:rPr b="1" lang="en-US" sz="1400" spc="-1" strike="noStrike">
                <a:solidFill>
                  <a:srgbClr val="000000"/>
                </a:solidFill>
                <a:uFill>
                  <a:solidFill>
                    <a:srgbClr val="ffffff"/>
                  </a:solidFill>
                </a:uFill>
                <a:latin typeface="Calibri"/>
              </a:rPr>
              <a:t>betwee</a:t>
            </a:r>
            <a:r>
              <a:rPr b="1" lang="en-US" sz="1400" spc="-1" strike="noStrike">
                <a:solidFill>
                  <a:srgbClr val="000000"/>
                </a:solidFill>
                <a:uFill>
                  <a:solidFill>
                    <a:srgbClr val="ffffff"/>
                  </a:solidFill>
                </a:uFill>
                <a:latin typeface="Calibri"/>
              </a:rPr>
              <a:t>n test </a:t>
            </a:r>
            <a:r>
              <a:rPr b="1" lang="en-US" sz="1400" spc="-1" strike="noStrike">
                <a:solidFill>
                  <a:srgbClr val="000000"/>
                </a:solidFill>
                <a:uFill>
                  <a:solidFill>
                    <a:srgbClr val="ffffff"/>
                  </a:solidFill>
                </a:uFill>
                <a:latin typeface="Calibri"/>
              </a:rPr>
              <a:t>mass </a:t>
            </a:r>
            <a:r>
              <a:rPr b="1" lang="en-US" sz="1400" spc="-1" strike="noStrike">
                <a:solidFill>
                  <a:srgbClr val="000000"/>
                </a:solidFill>
                <a:uFill>
                  <a:solidFill>
                    <a:srgbClr val="ffffff"/>
                  </a:solidFill>
                </a:uFill>
                <a:latin typeface="Calibri"/>
              </a:rPr>
              <a:t>and </a:t>
            </a:r>
            <a:r>
              <a:rPr b="1" lang="en-US" sz="1400" spc="-1" strike="noStrike">
                <a:solidFill>
                  <a:srgbClr val="000000"/>
                </a:solidFill>
                <a:uFill>
                  <a:solidFill>
                    <a:srgbClr val="ffffff"/>
                  </a:solidFill>
                </a:uFill>
                <a:latin typeface="Calibri"/>
              </a:rPr>
              <a:t>PUM</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1" lang="en-US" sz="1400" spc="-1" strike="noStrike">
                <a:solidFill>
                  <a:srgbClr val="000000"/>
                </a:solidFill>
                <a:uFill>
                  <a:solidFill>
                    <a:srgbClr val="ffffff"/>
                  </a:solidFill>
                </a:uFill>
                <a:latin typeface="Calibri"/>
              </a:rPr>
              <a:t>    </a:t>
            </a:r>
            <a:r>
              <a:rPr b="1" lang="en-US" sz="1400" spc="-1" strike="noStrike">
                <a:solidFill>
                  <a:srgbClr val="000000"/>
                </a:solidFill>
                <a:uFill>
                  <a:solidFill>
                    <a:srgbClr val="ffffff"/>
                  </a:solidFill>
                </a:uFill>
                <a:latin typeface="Calibri"/>
              </a:rPr>
              <a:t>are </a:t>
            </a:r>
            <a:r>
              <a:rPr b="1" lang="en-US" sz="1400" spc="-1" strike="noStrike">
                <a:solidFill>
                  <a:srgbClr val="000000"/>
                </a:solidFill>
                <a:uFill>
                  <a:solidFill>
                    <a:srgbClr val="ffffff"/>
                  </a:solidFill>
                </a:uFill>
                <a:latin typeface="Calibri"/>
              </a:rPr>
              <a:t>include</a:t>
            </a:r>
            <a:r>
              <a:rPr b="1" lang="en-US" sz="1400" spc="-1" strike="noStrike">
                <a:solidFill>
                  <a:srgbClr val="000000"/>
                </a:solidFill>
                <a:uFill>
                  <a:solidFill>
                    <a:srgbClr val="ffffff"/>
                  </a:solidFill>
                </a:uFill>
                <a:latin typeface="Calibri"/>
              </a:rPr>
              <a:t>d</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1" lang="en-US" sz="14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i="1" lang="en-US" sz="1400" spc="-1" strike="noStrike">
                <a:solidFill>
                  <a:srgbClr val="000000"/>
                </a:solidFill>
                <a:uFill>
                  <a:solidFill>
                    <a:srgbClr val="ffffff"/>
                  </a:solidFill>
                </a:uFill>
                <a:latin typeface="Calibri"/>
              </a:rPr>
              <a:t>For </a:t>
            </a:r>
            <a:r>
              <a:rPr b="0" i="1" lang="en-US" sz="1400" spc="-1" strike="noStrike">
                <a:solidFill>
                  <a:srgbClr val="000000"/>
                </a:solidFill>
                <a:uFill>
                  <a:solidFill>
                    <a:srgbClr val="ffffff"/>
                  </a:solidFill>
                </a:uFill>
                <a:latin typeface="Calibri"/>
              </a:rPr>
              <a:t>more </a:t>
            </a:r>
            <a:r>
              <a:rPr b="0" i="1" lang="en-US" sz="1400" spc="-1" strike="noStrike">
                <a:solidFill>
                  <a:srgbClr val="000000"/>
                </a:solidFill>
                <a:uFill>
                  <a:solidFill>
                    <a:srgbClr val="ffffff"/>
                  </a:solidFill>
                </a:uFill>
                <a:latin typeface="Calibri"/>
              </a:rPr>
              <a:t>informat</a:t>
            </a:r>
            <a:r>
              <a:rPr b="0" i="1" lang="en-US" sz="1400" spc="-1" strike="noStrike">
                <a:solidFill>
                  <a:srgbClr val="000000"/>
                </a:solidFill>
                <a:uFill>
                  <a:solidFill>
                    <a:srgbClr val="ffffff"/>
                  </a:solidFill>
                </a:uFill>
                <a:latin typeface="Calibri"/>
              </a:rPr>
              <a:t>ion </a:t>
            </a:r>
            <a:r>
              <a:rPr b="0" i="1" lang="en-US" sz="1400" spc="-1" strike="noStrike">
                <a:solidFill>
                  <a:srgbClr val="000000"/>
                </a:solidFill>
                <a:uFill>
                  <a:solidFill>
                    <a:srgbClr val="ffffff"/>
                  </a:solidFill>
                </a:uFill>
                <a:latin typeface="Calibri"/>
              </a:rPr>
              <a:t>check</a:t>
            </a:r>
            <a:r>
              <a:rPr b="0" lang="en-US" sz="14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1" lang="en-US" sz="1400" spc="-1" strike="noStrike">
                <a:solidFill>
                  <a:srgbClr val="000000"/>
                </a:solidFill>
                <a:uFill>
                  <a:solidFill>
                    <a:srgbClr val="ffffff"/>
                  </a:solidFill>
                </a:uFill>
                <a:latin typeface="Courier New"/>
              </a:rPr>
              <a:t>QUAD_Mo</a:t>
            </a:r>
            <a:r>
              <a:rPr b="1" lang="en-US" sz="1400" spc="-1" strike="noStrike">
                <a:solidFill>
                  <a:srgbClr val="000000"/>
                </a:solidFill>
                <a:uFill>
                  <a:solidFill>
                    <a:srgbClr val="ffffff"/>
                  </a:solidFill>
                </a:uFill>
                <a:latin typeface="Courier New"/>
              </a:rPr>
              <a:t>del_inp</a:t>
            </a:r>
            <a:r>
              <a:rPr b="1" lang="en-US" sz="1400" spc="-1" strike="noStrike">
                <a:solidFill>
                  <a:srgbClr val="000000"/>
                </a:solidFill>
                <a:uFill>
                  <a:solidFill>
                    <a:srgbClr val="ffffff"/>
                  </a:solidFill>
                </a:uFill>
                <a:latin typeface="Courier New"/>
              </a:rPr>
              <a:t>ut_opti</a:t>
            </a:r>
            <a:r>
              <a:rPr b="1" lang="en-US" sz="1400" spc="-1" strike="noStrike">
                <a:solidFill>
                  <a:srgbClr val="000000"/>
                </a:solidFill>
                <a:uFill>
                  <a:solidFill>
                    <a:srgbClr val="ffffff"/>
                  </a:solidFill>
                </a:uFill>
                <a:latin typeface="Courier New"/>
              </a:rPr>
              <a:t>ons_tem</a:t>
            </a:r>
            <a:r>
              <a:rPr b="1" lang="en-US" sz="1400" spc="-1" strike="noStrike">
                <a:solidFill>
                  <a:srgbClr val="000000"/>
                </a:solidFill>
                <a:uFill>
                  <a:solidFill>
                    <a:srgbClr val="ffffff"/>
                  </a:solidFill>
                </a:uFill>
                <a:latin typeface="Courier New"/>
              </a:rPr>
              <a:t>plate</a:t>
            </a:r>
            <a:r>
              <a:rPr b="1" lang="en-US" sz="1400" spc="-1" strike="noStrike">
                <a:solidFill>
                  <a:srgbClr val="000000"/>
                </a:solidFill>
                <a:uFill>
                  <a:solidFill>
                    <a:srgbClr val="ffffff"/>
                  </a:solidFill>
                </a:uFill>
                <a:latin typeface="Calibri"/>
              </a:rPr>
              <a:t>.</a:t>
            </a:r>
            <a:r>
              <a:rPr b="1" lang="en-US" sz="1400" spc="-1" strike="noStrike">
                <a:solidFill>
                  <a:srgbClr val="000000"/>
                </a:solidFill>
                <a:uFill>
                  <a:solidFill>
                    <a:srgbClr val="ffffff"/>
                  </a:solidFill>
                </a:uFill>
                <a:latin typeface="Courier New"/>
              </a:rPr>
              <a:t>m</a:t>
            </a:r>
            <a:r>
              <a:rPr b="1" lang="en-US" sz="1400" spc="-1" strike="noStrike">
                <a:solidFill>
                  <a:srgbClr val="000000"/>
                </a:solidFill>
                <a:uFill>
                  <a:solidFill>
                    <a:srgbClr val="ffffff"/>
                  </a:solidFill>
                </a:uFill>
                <a:latin typeface="Calibri"/>
              </a:rPr>
              <a:t>.</a:t>
            </a:r>
            <a:r>
              <a:rPr b="1" lang="en-US" sz="14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4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4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457200" y="292320"/>
            <a:ext cx="8229240" cy="12189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a:rPr>
              <a:t>How to call the model</a:t>
            </a:r>
            <a:endParaRPr b="1" lang="en-US" sz="2980" spc="-1" strike="noStrike">
              <a:solidFill>
                <a:srgbClr val="ffffff"/>
              </a:solidFill>
              <a:uFill>
                <a:solidFill>
                  <a:srgbClr val="ffffff"/>
                </a:solidFill>
              </a:uFill>
              <a:latin typeface="Source Sans Pro Black"/>
            </a:endParaRPr>
          </a:p>
        </p:txBody>
      </p:sp>
      <p:sp>
        <p:nvSpPr>
          <p:cNvPr id="295" name="CustomShape 2"/>
          <p:cNvSpPr/>
          <p:nvPr/>
        </p:nvSpPr>
        <p:spPr>
          <a:xfrm>
            <a:off x="0" y="4214520"/>
            <a:ext cx="9143640" cy="418680"/>
          </a:xfrm>
          <a:prstGeom prst="rect">
            <a:avLst/>
          </a:prstGeom>
          <a:noFill/>
          <a:ln>
            <a:noFill/>
          </a:ln>
        </p:spPr>
        <p:style>
          <a:lnRef idx="0"/>
          <a:fillRef idx="0"/>
          <a:effectRef idx="0"/>
          <a:fontRef idx="minor"/>
        </p:style>
        <p:txBody>
          <a:bodyPr lIns="90000" rIns="90000" tIns="45000" bIns="45000"/>
          <a:p>
            <a:pPr>
              <a:lnSpc>
                <a:spcPct val="100000"/>
              </a:lnSpc>
            </a:pPr>
            <a:r>
              <a:rPr b="0" lang="en-US" sz="1080" spc="-1" strike="noStrike">
                <a:solidFill>
                  <a:srgbClr val="000000"/>
                </a:solidFill>
                <a:uFill>
                  <a:solidFill>
                    <a:srgbClr val="ffffff"/>
                  </a:solidFill>
                </a:uFill>
                <a:latin typeface="Courier New"/>
              </a:rPr>
              <a:t>quadModel = generate_QUAD_Model_Production(freq_vec,'fiber_with_erm',SvnDir,0,{'top','L2OL'},'liveh1etmy',</a:t>
            </a:r>
            <a:endParaRPr b="0" lang="en-US" sz="1800" spc="-1" strike="noStrike">
              <a:solidFill>
                <a:srgbClr val="000000"/>
              </a:solidFill>
              <a:uFill>
                <a:solidFill>
                  <a:srgbClr val="ffffff"/>
                </a:solidFill>
              </a:uFill>
              <a:latin typeface="Arial"/>
            </a:endParaRPr>
          </a:p>
          <a:p>
            <a:pPr>
              <a:lnSpc>
                <a:spcPct val="100000"/>
              </a:lnSpc>
            </a:pPr>
            <a:r>
              <a:rPr b="0" lang="en-US" sz="1080" spc="-1" strike="noStrike">
                <a:solidFill>
                  <a:srgbClr val="000000"/>
                </a:solidFill>
                <a:uFill>
                  <a:solidFill>
                    <a:srgbClr val="ffffff"/>
                  </a:solidFill>
                </a:uFill>
                <a:latin typeface="Courier New"/>
              </a:rPr>
              <a:t>0,[],1,[10 10 5 5])</a:t>
            </a:r>
            <a:endParaRPr b="0" lang="en-US" sz="1800" spc="-1" strike="noStrike">
              <a:solidFill>
                <a:srgbClr val="000000"/>
              </a:solidFill>
              <a:uFill>
                <a:solidFill>
                  <a:srgbClr val="ffffff"/>
                </a:solidFill>
              </a:uFill>
              <a:latin typeface="Arial"/>
            </a:endParaRPr>
          </a:p>
        </p:txBody>
      </p:sp>
      <p:sp>
        <p:nvSpPr>
          <p:cNvPr id="296" name="CustomShape 3"/>
          <p:cNvSpPr/>
          <p:nvPr/>
        </p:nvSpPr>
        <p:spPr>
          <a:xfrm>
            <a:off x="96840" y="1307880"/>
            <a:ext cx="9046800" cy="1736280"/>
          </a:xfrm>
          <a:prstGeom prst="rect">
            <a:avLst/>
          </a:prstGeom>
          <a:noFill/>
          <a:ln>
            <a:noFill/>
          </a:ln>
        </p:spPr>
        <p:style>
          <a:lnRef idx="0"/>
          <a:fillRef idx="0"/>
          <a:effectRef idx="0"/>
          <a:fontRef idx="minor"/>
        </p:style>
        <p:txBody>
          <a:bodyPr lIns="90000" rIns="90000" tIns="45000" bIns="45000"/>
          <a:p>
            <a:pPr marL="343080" indent="-342720">
              <a:lnSpc>
                <a:spcPct val="100000"/>
              </a:lnSpc>
              <a:buClr>
                <a:srgbClr val="000000"/>
              </a:buClr>
              <a:buFont typeface="StarSymbol"/>
              <a:buAutoNum type="arabicPeriod" startAt="3"/>
            </a:pPr>
            <a:r>
              <a:rPr b="1" lang="en-US" sz="1800" spc="-1" strike="noStrike">
                <a:solidFill>
                  <a:srgbClr val="000000"/>
                </a:solidFill>
                <a:uFill>
                  <a:solidFill>
                    <a:srgbClr val="ffffff"/>
                  </a:solidFill>
                </a:uFill>
                <a:latin typeface="Calibri"/>
              </a:rPr>
              <a:t>Backwards compatible call:</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startAt="3"/>
            </a:pPr>
            <a:r>
              <a:rPr b="1" lang="en-US" sz="1800" spc="-1" strike="noStrike">
                <a:solidFill>
                  <a:srgbClr val="000000"/>
                </a:solidFill>
                <a:uFill>
                  <a:solidFill>
                    <a:srgbClr val="ffffff"/>
                  </a:solidFill>
                </a:uFill>
                <a:latin typeface="Calibri"/>
              </a:rPr>
              <a:t>(New features cannot be accessed this way)</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rPr>
              <a:t>Detailed instructions for this call are commented into the header of </a:t>
            </a:r>
            <a:r>
              <a:rPr b="0" lang="en-US" sz="1800" spc="-1" strike="noStrike">
                <a:solidFill>
                  <a:srgbClr val="000000"/>
                </a:solidFill>
                <a:uFill>
                  <a:solidFill>
                    <a:srgbClr val="ffffff"/>
                  </a:solidFill>
                </a:uFill>
                <a:latin typeface="Courier New"/>
              </a:rPr>
              <a:t>generate_QUAD_Model_Production.m</a:t>
            </a:r>
            <a:r>
              <a:rPr b="0" lang="en-US" sz="1800" spc="-1" strike="noStrike">
                <a:solidFill>
                  <a:srgbClr val="000000"/>
                </a:solidFill>
                <a:uFill>
                  <a:solidFill>
                    <a:srgbClr val="ffffff"/>
                  </a:solidFill>
                </a:uFill>
                <a:latin typeface="Calibri"/>
              </a:rPr>
              <a: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rPr>
              <a:t>Here is an example of how to call the model with the old supported features:</a:t>
            </a:r>
            <a:endParaRPr b="0" lang="en-US" sz="1800" spc="-1" strike="noStrike">
              <a:solidFill>
                <a:srgbClr val="000000"/>
              </a:solidFill>
              <a:uFill>
                <a:solidFill>
                  <a:srgbClr val="ffffff"/>
                </a:solidFill>
              </a:uFill>
              <a:latin typeface="Arial"/>
            </a:endParaRPr>
          </a:p>
        </p:txBody>
      </p:sp>
      <p:sp>
        <p:nvSpPr>
          <p:cNvPr id="297" name="CustomShape 4"/>
          <p:cNvSpPr/>
          <p:nvPr/>
        </p:nvSpPr>
        <p:spPr>
          <a:xfrm flipV="1">
            <a:off x="6176880" y="4490280"/>
            <a:ext cx="676080" cy="1320840"/>
          </a:xfrm>
          <a:custGeom>
            <a:avLst/>
            <a:gdLst/>
            <a:ahLst/>
            <a:rect l="l" t="t" r="r" b="b"/>
            <a:pathLst>
              <a:path w="21600" h="21600">
                <a:moveTo>
                  <a:pt x="0" y="0"/>
                </a:moveTo>
                <a:lnTo>
                  <a:pt x="21600" y="21600"/>
                </a:lnTo>
              </a:path>
            </a:pathLst>
          </a:custGeom>
          <a:noFill/>
          <a:ln w="25560">
            <a:solidFill>
              <a:srgbClr val="4f81bd"/>
            </a:solidFill>
            <a:round/>
            <a:tailEnd len="med" type="arrow" w="med"/>
          </a:ln>
          <a:effectLst>
            <a:outerShdw dist="20160" dir="5400000">
              <a:srgbClr val="000000">
                <a:alpha val="38000"/>
              </a:srgbClr>
            </a:outerShdw>
          </a:effectLst>
        </p:spPr>
        <p:style>
          <a:lnRef idx="0"/>
          <a:fillRef idx="0"/>
          <a:effectRef idx="0"/>
          <a:fontRef idx="minor"/>
        </p:style>
      </p:sp>
      <p:sp>
        <p:nvSpPr>
          <p:cNvPr id="298" name="CustomShape 5"/>
          <p:cNvSpPr/>
          <p:nvPr/>
        </p:nvSpPr>
        <p:spPr>
          <a:xfrm>
            <a:off x="5338800" y="5794920"/>
            <a:ext cx="1945800" cy="913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rPr>
              <a:t>Top mass and oplev</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rPr>
              <a:t>damping</a:t>
            </a:r>
            <a:endParaRPr b="0" lang="en-US" sz="1800" spc="-1" strike="noStrike">
              <a:solidFill>
                <a:srgbClr val="000000"/>
              </a:solidFill>
              <a:uFill>
                <a:solidFill>
                  <a:srgbClr val="ffffff"/>
                </a:solidFill>
              </a:uFill>
              <a:latin typeface="Arial"/>
            </a:endParaRPr>
          </a:p>
        </p:txBody>
      </p:sp>
      <p:sp>
        <p:nvSpPr>
          <p:cNvPr id="299" name="CustomShape 6"/>
          <p:cNvSpPr/>
          <p:nvPr/>
        </p:nvSpPr>
        <p:spPr>
          <a:xfrm>
            <a:off x="7540200" y="5011560"/>
            <a:ext cx="1504440" cy="11876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rPr>
              <a:t>Import live damping from H1ETMY</a:t>
            </a:r>
            <a:endParaRPr b="0" lang="en-US" sz="1800" spc="-1" strike="noStrike">
              <a:solidFill>
                <a:srgbClr val="000000"/>
              </a:solidFill>
              <a:uFill>
                <a:solidFill>
                  <a:srgbClr val="ffffff"/>
                </a:solidFill>
              </a:uFill>
              <a:latin typeface="Arial"/>
            </a:endParaRPr>
          </a:p>
        </p:txBody>
      </p:sp>
      <p:sp>
        <p:nvSpPr>
          <p:cNvPr id="300" name="CustomShape 7"/>
          <p:cNvSpPr/>
          <p:nvPr/>
        </p:nvSpPr>
        <p:spPr>
          <a:xfrm flipV="1">
            <a:off x="5819040" y="4490280"/>
            <a:ext cx="490320" cy="483480"/>
          </a:xfrm>
          <a:custGeom>
            <a:avLst/>
            <a:gdLst/>
            <a:ahLst/>
            <a:rect l="l" t="t" r="r" b="b"/>
            <a:pathLst>
              <a:path w="21600" h="21600">
                <a:moveTo>
                  <a:pt x="0" y="0"/>
                </a:moveTo>
                <a:lnTo>
                  <a:pt x="21600" y="21600"/>
                </a:lnTo>
              </a:path>
            </a:pathLst>
          </a:custGeom>
          <a:noFill/>
          <a:ln w="25560">
            <a:solidFill>
              <a:srgbClr val="4f81bd"/>
            </a:solidFill>
            <a:round/>
            <a:tailEnd len="med" type="arrow" w="med"/>
          </a:ln>
          <a:effectLst>
            <a:outerShdw dist="20160" dir="5400000">
              <a:srgbClr val="000000">
                <a:alpha val="38000"/>
              </a:srgbClr>
            </a:outerShdw>
          </a:effectLst>
        </p:spPr>
        <p:style>
          <a:lnRef idx="0"/>
          <a:fillRef idx="0"/>
          <a:effectRef idx="0"/>
          <a:fontRef idx="minor"/>
        </p:style>
      </p:sp>
      <p:sp>
        <p:nvSpPr>
          <p:cNvPr id="301" name="CustomShape 8"/>
          <p:cNvSpPr/>
          <p:nvPr/>
        </p:nvSpPr>
        <p:spPr>
          <a:xfrm>
            <a:off x="4815000" y="4975200"/>
            <a:ext cx="1220040" cy="5245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rPr>
              <a:t>No plots </a:t>
            </a:r>
            <a:r>
              <a:rPr b="0" i="1" lang="en-US" sz="1050" spc="-1" strike="noStrike">
                <a:solidFill>
                  <a:srgbClr val="000000"/>
                </a:solidFill>
                <a:uFill>
                  <a:solidFill>
                    <a:srgbClr val="ffffff"/>
                  </a:solidFill>
                </a:uFill>
                <a:latin typeface="Calibri"/>
              </a:rPr>
              <a:t>(not supported)</a:t>
            </a:r>
            <a:endParaRPr b="0" lang="en-US" sz="1800" spc="-1" strike="noStrike">
              <a:solidFill>
                <a:srgbClr val="000000"/>
              </a:solidFill>
              <a:uFill>
                <a:solidFill>
                  <a:srgbClr val="ffffff"/>
                </a:solidFill>
              </a:uFill>
              <a:latin typeface="Arial"/>
            </a:endParaRPr>
          </a:p>
        </p:txBody>
      </p:sp>
      <p:sp>
        <p:nvSpPr>
          <p:cNvPr id="302" name="CustomShape 9"/>
          <p:cNvSpPr/>
          <p:nvPr/>
        </p:nvSpPr>
        <p:spPr>
          <a:xfrm flipV="1">
            <a:off x="4206240" y="4491360"/>
            <a:ext cx="723600" cy="1452240"/>
          </a:xfrm>
          <a:custGeom>
            <a:avLst/>
            <a:gdLst/>
            <a:ahLst/>
            <a:rect l="l" t="t" r="r" b="b"/>
            <a:pathLst>
              <a:path w="21600" h="21600">
                <a:moveTo>
                  <a:pt x="0" y="0"/>
                </a:moveTo>
                <a:lnTo>
                  <a:pt x="21600" y="21600"/>
                </a:lnTo>
              </a:path>
            </a:pathLst>
          </a:custGeom>
          <a:noFill/>
          <a:ln w="25560">
            <a:solidFill>
              <a:srgbClr val="4f81bd"/>
            </a:solidFill>
            <a:round/>
            <a:tailEnd len="med" type="arrow" w="med"/>
          </a:ln>
          <a:effectLst>
            <a:outerShdw dist="20160" dir="5400000">
              <a:srgbClr val="000000">
                <a:alpha val="38000"/>
              </a:srgbClr>
            </a:outerShdw>
          </a:effectLst>
        </p:spPr>
        <p:style>
          <a:lnRef idx="0"/>
          <a:fillRef idx="0"/>
          <a:effectRef idx="0"/>
          <a:fontRef idx="minor"/>
        </p:style>
      </p:sp>
      <p:sp>
        <p:nvSpPr>
          <p:cNvPr id="303" name="CustomShape 10"/>
          <p:cNvSpPr/>
          <p:nvPr/>
        </p:nvSpPr>
        <p:spPr>
          <a:xfrm>
            <a:off x="3017880" y="5820120"/>
            <a:ext cx="2043720" cy="11876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rPr>
              <a:t>Two chains: main with fibers, and a reaction ERM</a:t>
            </a:r>
            <a:endParaRPr b="0" lang="en-US" sz="1800" spc="-1" strike="noStrike">
              <a:solidFill>
                <a:srgbClr val="000000"/>
              </a:solidFill>
              <a:uFill>
                <a:solidFill>
                  <a:srgbClr val="ffffff"/>
                </a:solidFill>
              </a:uFill>
              <a:latin typeface="Arial"/>
            </a:endParaRPr>
          </a:p>
        </p:txBody>
      </p:sp>
      <p:sp>
        <p:nvSpPr>
          <p:cNvPr id="304" name="CustomShape 11"/>
          <p:cNvSpPr/>
          <p:nvPr/>
        </p:nvSpPr>
        <p:spPr>
          <a:xfrm>
            <a:off x="2588040" y="3196440"/>
            <a:ext cx="3899160" cy="82044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Calibri"/>
              </a:rPr>
              <a:t>The function precomputes frequency responses over this frequency vector</a:t>
            </a:r>
            <a:endParaRPr b="0" lang="en-US" sz="1800" spc="-1" strike="noStrike">
              <a:solidFill>
                <a:srgbClr val="000000"/>
              </a:solidFill>
              <a:uFill>
                <a:solidFill>
                  <a:srgbClr val="ffffff"/>
                </a:solidFill>
              </a:uFill>
              <a:latin typeface="Arial"/>
            </a:endParaRPr>
          </a:p>
        </p:txBody>
      </p:sp>
      <p:sp>
        <p:nvSpPr>
          <p:cNvPr id="305" name="CustomShape 12"/>
          <p:cNvSpPr/>
          <p:nvPr/>
        </p:nvSpPr>
        <p:spPr>
          <a:xfrm flipH="1">
            <a:off x="4176720" y="3957480"/>
            <a:ext cx="80280" cy="256680"/>
          </a:xfrm>
          <a:custGeom>
            <a:avLst/>
            <a:gdLst/>
            <a:ahLst/>
            <a:rect l="l" t="t" r="r" b="b"/>
            <a:pathLst>
              <a:path w="21600" h="21600">
                <a:moveTo>
                  <a:pt x="0" y="0"/>
                </a:moveTo>
                <a:lnTo>
                  <a:pt x="21600" y="21600"/>
                </a:lnTo>
              </a:path>
            </a:pathLst>
          </a:custGeom>
          <a:noFill/>
          <a:ln w="25560">
            <a:solidFill>
              <a:srgbClr val="4f81bd"/>
            </a:solidFill>
            <a:round/>
            <a:tailEnd len="med" type="arrow" w="med"/>
          </a:ln>
          <a:effectLst>
            <a:outerShdw dist="20160" dir="5400000">
              <a:srgbClr val="000000">
                <a:alpha val="38000"/>
              </a:srgbClr>
            </a:outerShdw>
          </a:effectLst>
        </p:spPr>
        <p:style>
          <a:lnRef idx="0"/>
          <a:fillRef idx="0"/>
          <a:effectRef idx="0"/>
          <a:fontRef idx="minor"/>
        </p:style>
      </p:sp>
      <p:sp>
        <p:nvSpPr>
          <p:cNvPr id="306" name="CustomShape 13"/>
          <p:cNvSpPr/>
          <p:nvPr/>
        </p:nvSpPr>
        <p:spPr>
          <a:xfrm>
            <a:off x="7207920" y="3268440"/>
            <a:ext cx="1342080" cy="63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rPr>
              <a:t>Local SVN</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rPr>
              <a:t>directory</a:t>
            </a:r>
            <a:endParaRPr b="0" lang="en-US" sz="1800" spc="-1" strike="noStrike">
              <a:solidFill>
                <a:srgbClr val="000000"/>
              </a:solidFill>
              <a:uFill>
                <a:solidFill>
                  <a:srgbClr val="ffffff"/>
                </a:solidFill>
              </a:uFill>
              <a:latin typeface="Arial"/>
            </a:endParaRPr>
          </a:p>
        </p:txBody>
      </p:sp>
      <p:sp>
        <p:nvSpPr>
          <p:cNvPr id="307" name="CustomShape 14"/>
          <p:cNvSpPr/>
          <p:nvPr/>
        </p:nvSpPr>
        <p:spPr>
          <a:xfrm flipH="1">
            <a:off x="6246720" y="3767760"/>
            <a:ext cx="957960" cy="446400"/>
          </a:xfrm>
          <a:custGeom>
            <a:avLst/>
            <a:gdLst/>
            <a:ahLst/>
            <a:rect l="l" t="t" r="r" b="b"/>
            <a:pathLst>
              <a:path w="21600" h="21600">
                <a:moveTo>
                  <a:pt x="0" y="0"/>
                </a:moveTo>
                <a:lnTo>
                  <a:pt x="21600" y="21600"/>
                </a:lnTo>
              </a:path>
            </a:pathLst>
          </a:custGeom>
          <a:noFill/>
          <a:ln w="25560">
            <a:solidFill>
              <a:srgbClr val="4f81bd"/>
            </a:solidFill>
            <a:round/>
            <a:tailEnd len="med" type="arrow" w="med"/>
          </a:ln>
          <a:effectLst>
            <a:outerShdw dist="20160" dir="5400000">
              <a:srgbClr val="000000">
                <a:alpha val="38000"/>
              </a:srgbClr>
            </a:outerShdw>
          </a:effectLst>
        </p:spPr>
        <p:style>
          <a:lnRef idx="0"/>
          <a:fillRef idx="0"/>
          <a:effectRef idx="0"/>
          <a:fontRef idx="minor"/>
        </p:style>
      </p:sp>
      <p:sp>
        <p:nvSpPr>
          <p:cNvPr id="308" name="CustomShape 15"/>
          <p:cNvSpPr/>
          <p:nvPr/>
        </p:nvSpPr>
        <p:spPr>
          <a:xfrm>
            <a:off x="96840" y="5835240"/>
            <a:ext cx="2044440" cy="7912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rPr>
              <a:t>Modal damping excluded </a:t>
            </a:r>
            <a:endParaRPr b="0" lang="en-US" sz="1800" spc="-1" strike="noStrike">
              <a:solidFill>
                <a:srgbClr val="000000"/>
              </a:solidFill>
              <a:uFill>
                <a:solidFill>
                  <a:srgbClr val="ffffff"/>
                </a:solidFill>
              </a:uFill>
              <a:latin typeface="Arial"/>
            </a:endParaRPr>
          </a:p>
          <a:p>
            <a:pPr>
              <a:lnSpc>
                <a:spcPct val="100000"/>
              </a:lnSpc>
            </a:pPr>
            <a:r>
              <a:rPr b="0" i="1" lang="en-US" sz="1000" spc="-1" strike="noStrike">
                <a:solidFill>
                  <a:srgbClr val="000000"/>
                </a:solidFill>
                <a:uFill>
                  <a:solidFill>
                    <a:srgbClr val="ffffff"/>
                  </a:solidFill>
                </a:uFill>
                <a:latin typeface="Calibri"/>
              </a:rPr>
              <a:t>(not supported)</a:t>
            </a:r>
            <a:endParaRPr b="0" lang="en-US" sz="1800" spc="-1" strike="noStrike">
              <a:solidFill>
                <a:srgbClr val="000000"/>
              </a:solidFill>
              <a:uFill>
                <a:solidFill>
                  <a:srgbClr val="ffffff"/>
                </a:solidFill>
              </a:uFill>
              <a:latin typeface="Arial"/>
            </a:endParaRPr>
          </a:p>
        </p:txBody>
      </p:sp>
      <p:sp>
        <p:nvSpPr>
          <p:cNvPr id="309" name="CustomShape 16"/>
          <p:cNvSpPr/>
          <p:nvPr/>
        </p:nvSpPr>
        <p:spPr>
          <a:xfrm>
            <a:off x="145800" y="3453120"/>
            <a:ext cx="179496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uFill>
                  <a:solidFill>
                    <a:srgbClr val="ffffff"/>
                  </a:solidFill>
                </a:uFill>
                <a:latin typeface="Calibri"/>
              </a:rPr>
              <a:t>Violin modes on</a:t>
            </a:r>
            <a:endParaRPr b="0" lang="en-US" sz="1800" spc="-1" strike="noStrike">
              <a:solidFill>
                <a:srgbClr val="000000"/>
              </a:solidFill>
              <a:uFill>
                <a:solidFill>
                  <a:srgbClr val="ffffff"/>
                </a:solidFill>
              </a:uFill>
              <a:latin typeface="Arial"/>
            </a:endParaRPr>
          </a:p>
        </p:txBody>
      </p:sp>
      <p:sp>
        <p:nvSpPr>
          <p:cNvPr id="310" name="CustomShape 17"/>
          <p:cNvSpPr/>
          <p:nvPr/>
        </p:nvSpPr>
        <p:spPr>
          <a:xfrm>
            <a:off x="1089360" y="4771800"/>
            <a:ext cx="3372120" cy="913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Calibri"/>
              </a:rPr>
              <a:t>1</a:t>
            </a:r>
            <a:r>
              <a:rPr b="0" lang="en-US" sz="1800" spc="-1" strike="noStrike" baseline="30000">
                <a:solidFill>
                  <a:srgbClr val="000000"/>
                </a:solidFill>
                <a:uFill>
                  <a:solidFill>
                    <a:srgbClr val="ffffff"/>
                  </a:solidFill>
                </a:uFill>
                <a:latin typeface="Calibri"/>
              </a:rPr>
              <a:t>st</a:t>
            </a:r>
            <a:r>
              <a:rPr b="0" lang="en-US" sz="1800" spc="-1" strike="noStrike">
                <a:solidFill>
                  <a:srgbClr val="000000"/>
                </a:solidFill>
                <a:uFill>
                  <a:solidFill>
                    <a:srgbClr val="ffffff"/>
                  </a:solidFill>
                </a:uFill>
                <a:latin typeface="Calibri"/>
              </a:rPr>
              <a:t> ten violin modes on fiber</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rPr>
              <a:t>and PUM wires, 1</a:t>
            </a:r>
            <a:r>
              <a:rPr b="0" lang="en-US" sz="1800" spc="-1" strike="noStrike" baseline="30000">
                <a:solidFill>
                  <a:srgbClr val="000000"/>
                </a:solidFill>
                <a:uFill>
                  <a:solidFill>
                    <a:srgbClr val="ffffff"/>
                  </a:solidFill>
                </a:uFill>
                <a:latin typeface="Calibri"/>
              </a:rPr>
              <a:t>st</a:t>
            </a:r>
            <a:r>
              <a:rPr b="0" lang="en-US" sz="1800" spc="-1" strike="noStrike">
                <a:solidFill>
                  <a:srgbClr val="000000"/>
                </a:solidFill>
                <a:uFill>
                  <a:solidFill>
                    <a:srgbClr val="ffffff"/>
                  </a:solidFill>
                </a:uFill>
                <a:latin typeface="Calibri"/>
              </a:rPr>
              <a:t> 5 at</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rPr>
              <a:t>UIM and top wires</a:t>
            </a:r>
            <a:endParaRPr b="0" lang="en-US" sz="1800" spc="-1" strike="noStrike">
              <a:solidFill>
                <a:srgbClr val="000000"/>
              </a:solidFill>
              <a:uFill>
                <a:solidFill>
                  <a:srgbClr val="ffffff"/>
                </a:solidFill>
              </a:uFill>
              <a:latin typeface="Arial"/>
            </a:endParaRPr>
          </a:p>
        </p:txBody>
      </p:sp>
      <p:sp>
        <p:nvSpPr>
          <p:cNvPr id="311" name="CustomShape 18"/>
          <p:cNvSpPr/>
          <p:nvPr/>
        </p:nvSpPr>
        <p:spPr>
          <a:xfrm flipH="1" flipV="1">
            <a:off x="187560" y="4673520"/>
            <a:ext cx="196920" cy="1178640"/>
          </a:xfrm>
          <a:custGeom>
            <a:avLst/>
            <a:gdLst/>
            <a:ahLst/>
            <a:rect l="l" t="t" r="r" b="b"/>
            <a:pathLst>
              <a:path w="21600" h="21600">
                <a:moveTo>
                  <a:pt x="0" y="0"/>
                </a:moveTo>
                <a:lnTo>
                  <a:pt x="21600" y="21600"/>
                </a:lnTo>
              </a:path>
            </a:pathLst>
          </a:custGeom>
          <a:noFill/>
          <a:ln w="25560">
            <a:solidFill>
              <a:srgbClr val="4f81bd"/>
            </a:solidFill>
            <a:round/>
            <a:tailEnd len="med" type="arrow" w="med"/>
          </a:ln>
          <a:effectLst>
            <a:outerShdw dist="20160" dir="5400000">
              <a:srgbClr val="000000">
                <a:alpha val="38000"/>
              </a:srgbClr>
            </a:outerShdw>
          </a:effectLst>
        </p:spPr>
        <p:style>
          <a:lnRef idx="0"/>
          <a:fillRef idx="0"/>
          <a:effectRef idx="0"/>
          <a:fontRef idx="minor"/>
        </p:style>
      </p:sp>
      <p:sp>
        <p:nvSpPr>
          <p:cNvPr id="312" name="CustomShape 19"/>
          <p:cNvSpPr/>
          <p:nvPr/>
        </p:nvSpPr>
        <p:spPr>
          <a:xfrm flipV="1">
            <a:off x="8298720" y="4449240"/>
            <a:ext cx="360" cy="523800"/>
          </a:xfrm>
          <a:custGeom>
            <a:avLst/>
            <a:gdLst/>
            <a:ahLst/>
            <a:rect l="l" t="t" r="r" b="b"/>
            <a:pathLst>
              <a:path w="21600" h="21600">
                <a:moveTo>
                  <a:pt x="0" y="0"/>
                </a:moveTo>
                <a:lnTo>
                  <a:pt x="21600" y="21600"/>
                </a:lnTo>
              </a:path>
            </a:pathLst>
          </a:custGeom>
          <a:noFill/>
          <a:ln w="25560">
            <a:solidFill>
              <a:srgbClr val="4f81bd"/>
            </a:solidFill>
            <a:round/>
            <a:tailEnd len="med" type="arrow" w="med"/>
          </a:ln>
          <a:effectLst>
            <a:outerShdw dist="20160" dir="5400000">
              <a:srgbClr val="000000">
                <a:alpha val="38000"/>
              </a:srgbClr>
            </a:outerShdw>
          </a:effectLst>
        </p:spPr>
        <p:style>
          <a:lnRef idx="0"/>
          <a:fillRef idx="0"/>
          <a:effectRef idx="0"/>
          <a:fontRef idx="minor"/>
        </p:style>
      </p:sp>
      <p:sp>
        <p:nvSpPr>
          <p:cNvPr id="313" name="TextShape 20"/>
          <p:cNvSpPr txBox="1"/>
          <p:nvPr/>
        </p:nvSpPr>
        <p:spPr>
          <a:xfrm>
            <a:off x="6697080" y="6743880"/>
            <a:ext cx="2133360" cy="389160"/>
          </a:xfrm>
          <a:prstGeom prst="rect">
            <a:avLst/>
          </a:prstGeom>
          <a:noFill/>
          <a:ln>
            <a:noFill/>
          </a:ln>
        </p:spPr>
        <p:txBody>
          <a:bodyPr anchor="ctr"/>
          <a:p>
            <a:pPr algn="r">
              <a:lnSpc>
                <a:spcPct val="100000"/>
              </a:lnSpc>
            </a:pPr>
            <a:fld id="{15DDCA74-721A-4818-8717-0445C3561F94}" type="slidenum">
              <a:rPr b="0" lang="en-US" sz="1200" spc="-1" strike="noStrike">
                <a:solidFill>
                  <a:srgbClr val="8b8b8b"/>
                </a:solidFill>
                <a:uFill>
                  <a:solidFill>
                    <a:srgbClr val="ffffff"/>
                  </a:solidFill>
                </a:uFill>
                <a:latin typeface="Calibri"/>
              </a:rPr>
              <a:t>1</a:t>
            </a:fld>
            <a:endParaRPr b="1" lang="en-US" sz="1280" spc="-1" strike="noStrike">
              <a:solidFill>
                <a:srgbClr val="ffffff"/>
              </a:solidFill>
              <a:uFill>
                <a:solidFill>
                  <a:srgbClr val="ffffff"/>
                </a:solidFill>
              </a:uFill>
              <a:latin typeface="Source Sans Pro Black"/>
            </a:endParaRPr>
          </a:p>
        </p:txBody>
      </p:sp>
      <p:sp>
        <p:nvSpPr>
          <p:cNvPr id="314" name="CustomShape 21"/>
          <p:cNvSpPr/>
          <p:nvPr/>
        </p:nvSpPr>
        <p:spPr>
          <a:xfrm flipH="1" flipV="1">
            <a:off x="327240" y="4657320"/>
            <a:ext cx="57240" cy="1320120"/>
          </a:xfrm>
          <a:custGeom>
            <a:avLst/>
            <a:gdLst/>
            <a:ahLst/>
            <a:rect l="l" t="t" r="r" b="b"/>
            <a:pathLst>
              <a:path w="21600" h="21600">
                <a:moveTo>
                  <a:pt x="0" y="0"/>
                </a:moveTo>
                <a:lnTo>
                  <a:pt x="21600" y="21600"/>
                </a:lnTo>
              </a:path>
            </a:pathLst>
          </a:custGeom>
          <a:noFill/>
          <a:ln w="25560">
            <a:solidFill>
              <a:srgbClr val="4f81bd"/>
            </a:solidFill>
            <a:round/>
            <a:tailEnd len="med" type="arrow" w="med"/>
          </a:ln>
          <a:effectLst>
            <a:outerShdw dist="20160" dir="5400000">
              <a:srgbClr val="000000">
                <a:alpha val="38000"/>
              </a:srgbClr>
            </a:outerShdw>
          </a:effectLst>
        </p:spPr>
        <p:style>
          <a:lnRef idx="0"/>
          <a:fillRef idx="0"/>
          <a:effectRef idx="0"/>
          <a:fontRef idx="minor"/>
        </p:style>
      </p:sp>
      <p:sp>
        <p:nvSpPr>
          <p:cNvPr id="315" name="CustomShape 22"/>
          <p:cNvSpPr/>
          <p:nvPr/>
        </p:nvSpPr>
        <p:spPr>
          <a:xfrm flipV="1">
            <a:off x="6176880" y="4490280"/>
            <a:ext cx="1108080" cy="1320840"/>
          </a:xfrm>
          <a:custGeom>
            <a:avLst/>
            <a:gdLst/>
            <a:ahLst/>
            <a:rect l="l" t="t" r="r" b="b"/>
            <a:pathLst>
              <a:path w="21600" h="21600">
                <a:moveTo>
                  <a:pt x="0" y="0"/>
                </a:moveTo>
                <a:lnTo>
                  <a:pt x="21600" y="21600"/>
                </a:lnTo>
              </a:path>
            </a:pathLst>
          </a:custGeom>
          <a:noFill/>
          <a:ln w="25560">
            <a:solidFill>
              <a:srgbClr val="4f81bd"/>
            </a:solidFill>
            <a:round/>
            <a:tailEnd len="med" type="arrow" w="med"/>
          </a:ln>
          <a:effectLst>
            <a:outerShdw dist="20160" dir="5400000">
              <a:srgbClr val="000000">
                <a:alpha val="38000"/>
              </a:srgbClr>
            </a:outerShdw>
          </a:effectLst>
        </p:spPr>
        <p:style>
          <a:lnRef idx="0"/>
          <a:fillRef idx="0"/>
          <a:effectRef idx="0"/>
          <a:fontRef idx="minor"/>
        </p:style>
      </p:sp>
      <p:sp>
        <p:nvSpPr>
          <p:cNvPr id="316" name="CustomShape 23"/>
          <p:cNvSpPr/>
          <p:nvPr/>
        </p:nvSpPr>
        <p:spPr>
          <a:xfrm flipH="1">
            <a:off x="565200" y="3767760"/>
            <a:ext cx="80280" cy="703800"/>
          </a:xfrm>
          <a:custGeom>
            <a:avLst/>
            <a:gdLst/>
            <a:ahLst/>
            <a:rect l="l" t="t" r="r" b="b"/>
            <a:pathLst>
              <a:path w="21600" h="21600">
                <a:moveTo>
                  <a:pt x="0" y="0"/>
                </a:moveTo>
                <a:lnTo>
                  <a:pt x="21600" y="21600"/>
                </a:lnTo>
              </a:path>
            </a:pathLst>
          </a:custGeom>
          <a:noFill/>
          <a:ln w="25560">
            <a:solidFill>
              <a:srgbClr val="4f81bd"/>
            </a:solidFill>
            <a:round/>
            <a:tailEnd len="med" type="arrow" w="med"/>
          </a:ln>
          <a:effectLst>
            <a:outerShdw dist="20160" dir="5400000">
              <a:srgbClr val="000000">
                <a:alpha val="38000"/>
              </a:srgbClr>
            </a:outerShdw>
          </a:effectLst>
        </p:spPr>
        <p:style>
          <a:lnRef idx="0"/>
          <a:fillRef idx="0"/>
          <a:effectRef idx="0"/>
          <a:fontRef idx="minor"/>
        </p:style>
      </p:sp>
      <p:sp>
        <p:nvSpPr>
          <p:cNvPr id="317" name="CustomShape 24"/>
          <p:cNvSpPr/>
          <p:nvPr/>
        </p:nvSpPr>
        <p:spPr>
          <a:xfrm flipH="1" flipV="1">
            <a:off x="933480" y="4657320"/>
            <a:ext cx="218520" cy="604440"/>
          </a:xfrm>
          <a:custGeom>
            <a:avLst/>
            <a:gdLst/>
            <a:ahLst/>
            <a:rect l="l" t="t" r="r" b="b"/>
            <a:pathLst>
              <a:path w="21600" h="21600">
                <a:moveTo>
                  <a:pt x="0" y="0"/>
                </a:moveTo>
                <a:lnTo>
                  <a:pt x="21600" y="21600"/>
                </a:lnTo>
              </a:path>
            </a:pathLst>
          </a:custGeom>
          <a:noFill/>
          <a:ln w="25560">
            <a:solidFill>
              <a:srgbClr val="4f81bd"/>
            </a:solidFill>
            <a:round/>
            <a:tailEnd len="med" type="arrow" w="med"/>
          </a:ln>
          <a:effectLst>
            <a:outerShdw dist="20160" dir="5400000">
              <a:srgbClr val="000000">
                <a:alpha val="38000"/>
              </a:srgbClr>
            </a:outerShdw>
          </a:effectLst>
        </p:spPr>
        <p:style>
          <a:lnRef idx="0"/>
          <a:fillRef idx="0"/>
          <a:effectRef idx="0"/>
          <a:fontRef idx="minor"/>
        </p:style>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457200" y="148320"/>
            <a:ext cx="8229240" cy="1218960"/>
          </a:xfrm>
          <a:prstGeom prst="rect">
            <a:avLst/>
          </a:prstGeom>
          <a:noFill/>
          <a:ln>
            <a:noFill/>
          </a:ln>
        </p:spPr>
        <p:txBody>
          <a:bodyPr anchor="ctr"/>
          <a:p>
            <a:pPr algn="ctr">
              <a:lnSpc>
                <a:spcPct val="100000"/>
              </a:lnSpc>
            </a:pPr>
            <a:r>
              <a:rPr b="1" lang="en-US" sz="4400" spc="-1" strike="noStrike">
                <a:solidFill>
                  <a:srgbClr val="000000"/>
                </a:solidFill>
                <a:uFill>
                  <a:solidFill>
                    <a:srgbClr val="ffffff"/>
                  </a:solidFill>
                </a:uFill>
                <a:latin typeface="Calibri"/>
              </a:rPr>
              <a:t>Contents</a:t>
            </a:r>
            <a:endParaRPr b="1" lang="en-US" sz="2980" spc="-1" strike="noStrike">
              <a:solidFill>
                <a:srgbClr val="ffffff"/>
              </a:solidFill>
              <a:uFill>
                <a:solidFill>
                  <a:srgbClr val="ffffff"/>
                </a:solidFill>
              </a:uFill>
              <a:latin typeface="Source Sans Pro Black"/>
            </a:endParaRPr>
          </a:p>
        </p:txBody>
      </p:sp>
      <p:sp>
        <p:nvSpPr>
          <p:cNvPr id="168" name="TextShape 2"/>
          <p:cNvSpPr txBox="1"/>
          <p:nvPr/>
        </p:nvSpPr>
        <p:spPr>
          <a:xfrm>
            <a:off x="457200" y="1706400"/>
            <a:ext cx="8229240" cy="5040360"/>
          </a:xfrm>
          <a:prstGeom prst="rect">
            <a:avLst/>
          </a:prstGeom>
          <a:noFill/>
          <a:ln>
            <a:noFill/>
          </a:ln>
        </p:spPr>
        <p:txBody>
          <a:bodyPr/>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Feature summary</a:t>
            </a:r>
            <a:endParaRPr b="1" lang="en-US" sz="3100" spc="-1" strike="noStrike">
              <a:solidFill>
                <a:srgbClr val="2c3e50"/>
              </a:solidFill>
              <a:uFill>
                <a:solidFill>
                  <a:srgbClr val="ffffff"/>
                </a:solidFill>
              </a:uFill>
              <a:latin typeface="Source Sans Pro Semibold"/>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Feature description</a:t>
            </a:r>
            <a:endParaRPr b="1" lang="en-US" sz="3100" spc="-1" strike="noStrike">
              <a:solidFill>
                <a:srgbClr val="2c3e50"/>
              </a:solidFill>
              <a:uFill>
                <a:solidFill>
                  <a:srgbClr val="ffffff"/>
                </a:solidFill>
              </a:uFill>
              <a:latin typeface="Source Sans Pro Semibold"/>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Where in the SVN does the model live?</a:t>
            </a:r>
            <a:endParaRPr b="1" lang="en-US" sz="3100" spc="-1" strike="noStrike">
              <a:solidFill>
                <a:srgbClr val="2c3e50"/>
              </a:solidFill>
              <a:uFill>
                <a:solidFill>
                  <a:srgbClr val="ffffff"/>
                </a:solidFill>
              </a:uFill>
              <a:latin typeface="Source Sans Pro Semibold"/>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3 steps to edit the model features</a:t>
            </a:r>
            <a:endParaRPr b="1" lang="en-US" sz="3100" spc="-1" strike="noStrike">
              <a:solidFill>
                <a:srgbClr val="2c3e50"/>
              </a:solidFill>
              <a:uFill>
                <a:solidFill>
                  <a:srgbClr val="ffffff"/>
                </a:solidFill>
              </a:uFill>
              <a:latin typeface="Source Sans Pro Semibold"/>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How to call the model</a:t>
            </a:r>
            <a:endParaRPr b="1" lang="en-US" sz="3100" spc="-1" strike="noStrike">
              <a:solidFill>
                <a:srgbClr val="2c3e50"/>
              </a:solidFill>
              <a:uFill>
                <a:solidFill>
                  <a:srgbClr val="ffffff"/>
                </a:solidFill>
              </a:uFill>
              <a:latin typeface="Source Sans Pro Semibold"/>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Model Output</a:t>
            </a:r>
            <a:endParaRPr b="1" lang="en-US" sz="3100" spc="-1" strike="noStrike">
              <a:solidFill>
                <a:srgbClr val="2c3e50"/>
              </a:solidFill>
              <a:uFill>
                <a:solidFill>
                  <a:srgbClr val="ffffff"/>
                </a:solidFill>
              </a:uFill>
              <a:latin typeface="Source Sans Pro Semibold"/>
            </a:endParaRPr>
          </a:p>
        </p:txBody>
      </p:sp>
      <p:sp>
        <p:nvSpPr>
          <p:cNvPr id="169" name="TextShape 3"/>
          <p:cNvSpPr txBox="1"/>
          <p:nvPr/>
        </p:nvSpPr>
        <p:spPr>
          <a:xfrm>
            <a:off x="6661080" y="6743880"/>
            <a:ext cx="2133360" cy="389160"/>
          </a:xfrm>
          <a:prstGeom prst="rect">
            <a:avLst/>
          </a:prstGeom>
          <a:noFill/>
          <a:ln>
            <a:noFill/>
          </a:ln>
        </p:spPr>
        <p:txBody>
          <a:bodyPr anchor="ctr"/>
          <a:p>
            <a:pPr algn="r">
              <a:lnSpc>
                <a:spcPct val="100000"/>
              </a:lnSpc>
            </a:pPr>
            <a:fld id="{49121369-3BCB-40E2-BB93-2C69BD2FC2FA}" type="slidenum">
              <a:rPr b="0" lang="en-US" sz="1200" spc="-1" strike="noStrike">
                <a:solidFill>
                  <a:srgbClr val="8b8b8b"/>
                </a:solidFill>
                <a:uFill>
                  <a:solidFill>
                    <a:srgbClr val="ffffff"/>
                  </a:solidFill>
                </a:uFill>
                <a:latin typeface="Calibri"/>
              </a:rPr>
              <a:t>1</a:t>
            </a:fld>
            <a:endParaRPr b="1" lang="en-US" sz="1280" spc="-1" strike="noStrike">
              <a:solidFill>
                <a:srgbClr val="ffffff"/>
              </a:solidFill>
              <a:uFill>
                <a:solidFill>
                  <a:srgbClr val="ffffff"/>
                </a:solidFill>
              </a:uFill>
              <a:latin typeface="Source Sans Pro Black"/>
            </a:endParaRPr>
          </a:p>
        </p:txBody>
      </p:sp>
      <p:sp>
        <p:nvSpPr>
          <p:cNvPr id="170" name="TextShape 4"/>
          <p:cNvSpPr txBox="1"/>
          <p:nvPr/>
        </p:nvSpPr>
        <p:spPr>
          <a:xfrm>
            <a:off x="457200" y="6126480"/>
            <a:ext cx="8321040" cy="60228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Send questions </a:t>
            </a:r>
            <a:r>
              <a:rPr b="0" lang="en-US" sz="1800" spc="-1" strike="noStrike">
                <a:solidFill>
                  <a:srgbClr val="000000"/>
                </a:solidFill>
                <a:uFill>
                  <a:solidFill>
                    <a:srgbClr val="ffffff"/>
                  </a:solidFill>
                </a:uFill>
                <a:latin typeface="Arial"/>
              </a:rPr>
              <a:t>or comments to </a:t>
            </a:r>
            <a:r>
              <a:rPr b="0" lang="en-US" sz="1800" spc="-1" strike="noStrike">
                <a:solidFill>
                  <a:srgbClr val="000000"/>
                </a:solidFill>
                <a:uFill>
                  <a:solidFill>
                    <a:srgbClr val="ffffff"/>
                  </a:solidFill>
                </a:uFill>
                <a:latin typeface="Arial"/>
              </a:rPr>
              <a:t>Edgard (edgard </a:t>
            </a:r>
            <a:r>
              <a:rPr b="0" lang="en-US" sz="1800" spc="-1" strike="noStrike">
                <a:solidFill>
                  <a:srgbClr val="000000"/>
                </a:solidFill>
                <a:uFill>
                  <a:solidFill>
                    <a:srgbClr val="ffffff"/>
                  </a:solidFill>
                </a:uFill>
                <a:latin typeface="Arial"/>
              </a:rPr>
              <a:t>[at] </a:t>
            </a:r>
            <a:r>
              <a:rPr b="0" lang="en-US" sz="1800" spc="-1" strike="noStrike">
                <a:solidFill>
                  <a:srgbClr val="000000"/>
                </a:solidFill>
                <a:uFill>
                  <a:solidFill>
                    <a:srgbClr val="ffffff"/>
                  </a:solidFill>
                </a:uFill>
                <a:latin typeface="Arial"/>
              </a:rPr>
              <a:t>stanford.edu)</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	</a:t>
            </a:r>
            <a:r>
              <a:rPr b="0" lang="en-US" sz="1800" spc="-1" strike="noStrike">
                <a:solidFill>
                  <a:srgbClr val="000000"/>
                </a:solidFill>
                <a:uFill>
                  <a:solidFill>
                    <a:srgbClr val="ffffff"/>
                  </a:solidFill>
                </a:uFill>
                <a:latin typeface="Arial"/>
              </a:rPr>
              <a:t>	</a:t>
            </a:r>
            <a:r>
              <a:rPr b="0" lang="en-US" sz="1800" spc="-1" strike="noStrike">
                <a:solidFill>
                  <a:srgbClr val="000000"/>
                </a:solidFill>
                <a:uFill>
                  <a:solidFill>
                    <a:srgbClr val="ffffff"/>
                  </a:solidFill>
                </a:uFill>
                <a:latin typeface="Arial"/>
              </a:rPr>
              <a:t>	</a:t>
            </a:r>
            <a:r>
              <a:rPr b="0" lang="en-US" sz="1800" spc="-1" strike="noStrike">
                <a:solidFill>
                  <a:srgbClr val="000000"/>
                </a:solidFill>
                <a:uFill>
                  <a:solidFill>
                    <a:srgbClr val="ffffff"/>
                  </a:solidFill>
                </a:uFill>
                <a:latin typeface="Arial"/>
              </a:rPr>
              <a:t>	</a:t>
            </a:r>
            <a:r>
              <a:rPr b="0" lang="en-US" sz="1800" spc="-1" strike="noStrike">
                <a:solidFill>
                  <a:srgbClr val="000000"/>
                </a:solidFill>
                <a:uFill>
                  <a:solidFill>
                    <a:srgbClr val="ffffff"/>
                  </a:solidFill>
                </a:uFill>
                <a:latin typeface="Arial"/>
              </a:rPr>
              <a:t>	</a:t>
            </a:r>
            <a:r>
              <a:rPr b="0" lang="en-US" sz="1800" spc="-1" strike="noStrike">
                <a:solidFill>
                  <a:srgbClr val="000000"/>
                </a:solidFill>
                <a:uFill>
                  <a:solidFill>
                    <a:srgbClr val="ffffff"/>
                  </a:solidFill>
                </a:uFill>
                <a:latin typeface="Arial"/>
              </a:rPr>
              <a:t>    </a:t>
            </a:r>
            <a:r>
              <a:rPr b="0" lang="en-US" sz="1800" spc="-1" strike="noStrike">
                <a:solidFill>
                  <a:srgbClr val="000000"/>
                </a:solidFill>
                <a:uFill>
                  <a:solidFill>
                    <a:srgbClr val="ffffff"/>
                  </a:solidFill>
                </a:uFill>
                <a:latin typeface="Arial"/>
              </a:rPr>
              <a:t>and/or Brett </a:t>
            </a:r>
            <a:r>
              <a:rPr b="0" lang="en-US" sz="1800" spc="-1" strike="noStrike">
                <a:solidFill>
                  <a:srgbClr val="000000"/>
                </a:solidFill>
                <a:uFill>
                  <a:solidFill>
                    <a:srgbClr val="ffffff"/>
                  </a:solidFill>
                </a:uFill>
                <a:latin typeface="Arial"/>
              </a:rPr>
              <a:t>(shapirob [at] </a:t>
            </a:r>
            <a:r>
              <a:rPr b="0" lang="en-US" sz="1800" spc="-1" strike="noStrike">
                <a:solidFill>
                  <a:srgbClr val="000000"/>
                </a:solidFill>
                <a:uFill>
                  <a:solidFill>
                    <a:srgbClr val="ffffff"/>
                  </a:solidFill>
                </a:uFill>
                <a:latin typeface="Arial"/>
              </a:rPr>
              <a:t>stanford.edu)</a:t>
            </a:r>
            <a:endParaRPr b="0" lang="en-US"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TextShape 1"/>
          <p:cNvSpPr txBox="1"/>
          <p:nvPr/>
        </p:nvSpPr>
        <p:spPr>
          <a:xfrm>
            <a:off x="457200" y="292320"/>
            <a:ext cx="8229240" cy="12189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a:rPr>
              <a:t>Model Output:</a:t>
            </a:r>
            <a:endParaRPr b="1" lang="en-US" sz="2980" spc="-1" strike="noStrike">
              <a:solidFill>
                <a:srgbClr val="ffffff"/>
              </a:solidFill>
              <a:uFill>
                <a:solidFill>
                  <a:srgbClr val="ffffff"/>
                </a:solidFill>
              </a:uFill>
              <a:latin typeface="Source Sans Pro Black"/>
            </a:endParaRPr>
          </a:p>
        </p:txBody>
      </p:sp>
      <p:sp>
        <p:nvSpPr>
          <p:cNvPr id="319" name="TextShape 2"/>
          <p:cNvSpPr txBox="1"/>
          <p:nvPr/>
        </p:nvSpPr>
        <p:spPr>
          <a:xfrm>
            <a:off x="6697080" y="6743880"/>
            <a:ext cx="2133360" cy="389160"/>
          </a:xfrm>
          <a:prstGeom prst="rect">
            <a:avLst/>
          </a:prstGeom>
          <a:noFill/>
          <a:ln>
            <a:noFill/>
          </a:ln>
        </p:spPr>
        <p:txBody>
          <a:bodyPr anchor="ctr"/>
          <a:p>
            <a:pPr algn="r">
              <a:lnSpc>
                <a:spcPct val="100000"/>
              </a:lnSpc>
            </a:pPr>
            <a:fld id="{076132AC-7E8D-4F72-A781-28D133901F75}" type="slidenum">
              <a:rPr b="0" lang="en-US" sz="1200" spc="-1" strike="noStrike">
                <a:solidFill>
                  <a:srgbClr val="8b8b8b"/>
                </a:solidFill>
                <a:uFill>
                  <a:solidFill>
                    <a:srgbClr val="ffffff"/>
                  </a:solidFill>
                </a:uFill>
                <a:latin typeface="Calibri"/>
              </a:rPr>
              <a:t>1</a:t>
            </a:fld>
            <a:endParaRPr b="1" lang="en-US" sz="1280" spc="-1" strike="noStrike">
              <a:solidFill>
                <a:srgbClr val="ffffff"/>
              </a:solidFill>
              <a:uFill>
                <a:solidFill>
                  <a:srgbClr val="ffffff"/>
                </a:solidFill>
              </a:uFill>
              <a:latin typeface="Source Sans Pro Black"/>
            </a:endParaRPr>
          </a:p>
        </p:txBody>
      </p:sp>
      <p:sp>
        <p:nvSpPr>
          <p:cNvPr id="320" name="CustomShape 3"/>
          <p:cNvSpPr/>
          <p:nvPr/>
        </p:nvSpPr>
        <p:spPr>
          <a:xfrm>
            <a:off x="96840" y="1307880"/>
            <a:ext cx="9046800" cy="58503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rPr>
              <a:t>The model output is a matlab struct containing the information about the state space model for the options the user requested. The main output subfields are:</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1" lang="en-US" sz="1800" spc="-1" strike="noStrike">
                <a:solidFill>
                  <a:srgbClr val="000000"/>
                </a:solidFill>
                <a:uFill>
                  <a:solidFill>
                    <a:srgbClr val="ffffff"/>
                  </a:solidFill>
                </a:uFill>
                <a:latin typeface="Calibri"/>
              </a:rPr>
              <a:t>ss (dampedss):</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800" spc="-1" strike="noStrike">
                <a:solidFill>
                  <a:srgbClr val="000000"/>
                </a:solidFill>
                <a:uFill>
                  <a:solidFill>
                    <a:srgbClr val="ffffff"/>
                  </a:solidFill>
                </a:uFill>
                <a:latin typeface="Calibri"/>
              </a:rPr>
              <a:t>State space model relating the inputs and outputs of the QUAD suspension. </a:t>
            </a:r>
            <a:r>
              <a:rPr b="1" lang="en-US" sz="1800" spc="-1" strike="noStrike">
                <a:solidFill>
                  <a:srgbClr val="000000"/>
                </a:solidFill>
                <a:uFill>
                  <a:solidFill>
                    <a:srgbClr val="ffffff"/>
                  </a:solidFill>
                </a:uFill>
                <a:latin typeface="Calibri"/>
              </a:rPr>
              <a:t>‘ss’</a:t>
            </a:r>
            <a:r>
              <a:rPr b="0" lang="en-US" sz="1800" spc="-1" strike="noStrike">
                <a:solidFill>
                  <a:srgbClr val="000000"/>
                </a:solidFill>
                <a:uFill>
                  <a:solidFill>
                    <a:srgbClr val="ffffff"/>
                  </a:solidFill>
                </a:uFill>
                <a:latin typeface="Calibri"/>
              </a:rPr>
              <a:t> corresponds to the undamped version of the system, </a:t>
            </a:r>
            <a:r>
              <a:rPr b="1" lang="en-US" sz="1800" spc="-1" strike="noStrike">
                <a:solidFill>
                  <a:srgbClr val="000000"/>
                </a:solidFill>
                <a:uFill>
                  <a:solidFill>
                    <a:srgbClr val="ffffff"/>
                  </a:solidFill>
                </a:uFill>
                <a:latin typeface="Calibri"/>
              </a:rPr>
              <a:t>‘dampedss’</a:t>
            </a:r>
            <a:r>
              <a:rPr b="0" lang="en-US" sz="1800" spc="-1" strike="noStrike">
                <a:solidFill>
                  <a:srgbClr val="000000"/>
                </a:solidFill>
                <a:uFill>
                  <a:solidFill>
                    <a:srgbClr val="ffffff"/>
                  </a:solidFill>
                </a:uFill>
                <a:latin typeface="Calibri"/>
              </a:rPr>
              <a:t> is the model if the damping loops are turned on. These can be used to extract transfer functions and other information for the QUAD suspension.</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1" lang="en-US" sz="1800" spc="-1" strike="noStrike">
                <a:solidFill>
                  <a:srgbClr val="000000"/>
                </a:solidFill>
                <a:uFill>
                  <a:solidFill>
                    <a:srgbClr val="ffffff"/>
                  </a:solidFill>
                </a:uFill>
                <a:latin typeface="Calibri"/>
              </a:rPr>
              <a:t>in / out (dampedin/dampedout):</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800" spc="-1" strike="noStrike">
                <a:solidFill>
                  <a:srgbClr val="000000"/>
                </a:solidFill>
                <a:uFill>
                  <a:solidFill>
                    <a:srgbClr val="ffffff"/>
                  </a:solidFill>
                </a:uFill>
                <a:latin typeface="Calibri"/>
              </a:rPr>
              <a:t>These subfields organize the numbering of the inputs and outputs for the state space </a:t>
            </a:r>
            <a:r>
              <a:rPr b="1" lang="en-US" sz="1800" spc="-1" strike="noStrike">
                <a:solidFill>
                  <a:srgbClr val="000000"/>
                </a:solidFill>
                <a:uFill>
                  <a:solidFill>
                    <a:srgbClr val="ffffff"/>
                  </a:solidFill>
                </a:uFill>
                <a:latin typeface="Calibri"/>
              </a:rPr>
              <a:t>‘ss’ </a:t>
            </a:r>
            <a:r>
              <a:rPr b="0" lang="en-US" sz="1800" spc="-1" strike="noStrike">
                <a:solidFill>
                  <a:srgbClr val="000000"/>
                </a:solidFill>
                <a:uFill>
                  <a:solidFill>
                    <a:srgbClr val="ffffff"/>
                  </a:solidFill>
                </a:uFill>
                <a:latin typeface="Calibri"/>
              </a:rPr>
              <a:t>(resp. </a:t>
            </a:r>
            <a:r>
              <a:rPr b="1" lang="en-US" sz="1800" spc="-1" strike="noStrike">
                <a:solidFill>
                  <a:srgbClr val="000000"/>
                </a:solidFill>
                <a:uFill>
                  <a:solidFill>
                    <a:srgbClr val="ffffff"/>
                  </a:solidFill>
                </a:uFill>
                <a:latin typeface="Calibri"/>
              </a:rPr>
              <a:t>‘dampedss’</a:t>
            </a:r>
            <a:r>
              <a:rPr b="0" lang="en-US" sz="1800" spc="-1" strike="noStrike">
                <a:solidFill>
                  <a:srgbClr val="000000"/>
                </a:solidFill>
                <a:uFill>
                  <a:solidFill>
                    <a:srgbClr val="ffffff"/>
                  </a:solidFill>
                </a:uFill>
                <a:latin typeface="Calibri"/>
              </a:rPr>
              <a:t>). They contain subfield names indicating the specific input or output and they can be used to easily interface with the state space model.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800" spc="-1" strike="noStrike">
                <a:solidFill>
                  <a:srgbClr val="000000"/>
                </a:solidFill>
                <a:uFill>
                  <a:solidFill>
                    <a:srgbClr val="ffffff"/>
                  </a:solidFill>
                </a:uFill>
                <a:latin typeface="Calibri"/>
              </a:rPr>
              <a:t>
</a:t>
            </a:r>
            <a:r>
              <a:rPr b="0" i="1" lang="en-US" sz="1800" spc="-1" strike="noStrike">
                <a:solidFill>
                  <a:srgbClr val="000000"/>
                </a:solidFill>
                <a:uFill>
                  <a:solidFill>
                    <a:srgbClr val="ffffff"/>
                  </a:solidFill>
                </a:uFill>
                <a:latin typeface="Calibri"/>
              </a:rPr>
              <a:t>As an example we will show how to get a </a:t>
            </a:r>
            <a:r>
              <a:rPr b="1" i="1" lang="en-US" sz="1800" spc="-1" strike="noStrike">
                <a:solidFill>
                  <a:srgbClr val="000000"/>
                </a:solidFill>
                <a:uFill>
                  <a:solidFill>
                    <a:srgbClr val="ffffff"/>
                  </a:solidFill>
                </a:uFill>
                <a:latin typeface="Calibri"/>
              </a:rPr>
              <a:t>Transfer Function</a:t>
            </a:r>
            <a:r>
              <a:rPr b="0" i="1" lang="en-US" sz="1800" spc="-1" strike="noStrike">
                <a:solidFill>
                  <a:srgbClr val="000000"/>
                </a:solidFill>
                <a:uFill>
                  <a:solidFill>
                    <a:srgbClr val="ffffff"/>
                  </a:solidFill>
                </a:uFill>
                <a:latin typeface="Calibri"/>
              </a:rPr>
              <a:t> bode plot by using these structs in the next slide:</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rabicPeriod"/>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1" name="" descr=""/>
          <p:cNvPicPr/>
          <p:nvPr/>
        </p:nvPicPr>
        <p:blipFill>
          <a:blip r:embed="rId1"/>
          <a:srcRect l="25679" t="93193" r="43317" b="5022"/>
          <a:stretch/>
        </p:blipFill>
        <p:spPr>
          <a:xfrm>
            <a:off x="-47160" y="4621320"/>
            <a:ext cx="9338040" cy="300960"/>
          </a:xfrm>
          <a:prstGeom prst="rect">
            <a:avLst/>
          </a:prstGeom>
          <a:ln>
            <a:noFill/>
          </a:ln>
        </p:spPr>
      </p:pic>
      <p:sp>
        <p:nvSpPr>
          <p:cNvPr id="322" name="TextShape 1"/>
          <p:cNvSpPr txBox="1"/>
          <p:nvPr/>
        </p:nvSpPr>
        <p:spPr>
          <a:xfrm>
            <a:off x="457560" y="292320"/>
            <a:ext cx="8229240" cy="12189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a:rPr>
              <a:t>Model Output:</a:t>
            </a:r>
            <a:endParaRPr b="1" lang="en-US" sz="2980" spc="-1" strike="noStrike">
              <a:solidFill>
                <a:srgbClr val="ffffff"/>
              </a:solidFill>
              <a:uFill>
                <a:solidFill>
                  <a:srgbClr val="ffffff"/>
                </a:solidFill>
              </a:uFill>
              <a:latin typeface="Source Sans Pro Black"/>
            </a:endParaRPr>
          </a:p>
        </p:txBody>
      </p:sp>
      <p:pic>
        <p:nvPicPr>
          <p:cNvPr id="323" name="" descr=""/>
          <p:cNvPicPr/>
          <p:nvPr/>
        </p:nvPicPr>
        <p:blipFill>
          <a:blip r:embed="rId2"/>
          <a:srcRect l="25496" t="82327" r="43502" b="7108"/>
          <a:stretch/>
        </p:blipFill>
        <p:spPr>
          <a:xfrm>
            <a:off x="0" y="2341800"/>
            <a:ext cx="7955280" cy="1523520"/>
          </a:xfrm>
          <a:prstGeom prst="rect">
            <a:avLst/>
          </a:prstGeom>
          <a:ln>
            <a:noFill/>
          </a:ln>
        </p:spPr>
      </p:pic>
      <p:sp>
        <p:nvSpPr>
          <p:cNvPr id="324" name="CustomShape 2"/>
          <p:cNvSpPr/>
          <p:nvPr/>
        </p:nvSpPr>
        <p:spPr>
          <a:xfrm>
            <a:off x="96840" y="1307880"/>
            <a:ext cx="9046800" cy="39301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rPr>
              <a:t>Getting a </a:t>
            </a:r>
            <a:r>
              <a:rPr b="1" lang="en-US" sz="1800" spc="-1" strike="noStrike">
                <a:solidFill>
                  <a:srgbClr val="000000"/>
                </a:solidFill>
                <a:uFill>
                  <a:solidFill>
                    <a:srgbClr val="ffffff"/>
                  </a:solidFill>
                </a:uFill>
                <a:latin typeface="Calibri"/>
              </a:rPr>
              <a:t>Transfer Function</a:t>
            </a:r>
            <a:r>
              <a:rPr b="0" lang="en-US" sz="1800" spc="-1" strike="noStrike">
                <a:solidFill>
                  <a:srgbClr val="000000"/>
                </a:solidFill>
                <a:uFill>
                  <a:solidFill>
                    <a:srgbClr val="ffffff"/>
                  </a:solidFill>
                </a:uFill>
                <a:latin typeface="Calibri"/>
              </a:rPr>
              <a:t> from output: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a:pPr>
            <a:r>
              <a:rPr b="0" lang="en-US" sz="1800" spc="-1" strike="noStrike">
                <a:solidFill>
                  <a:srgbClr val="000000"/>
                </a:solidFill>
                <a:uFill>
                  <a:solidFill>
                    <a:srgbClr val="ffffff"/>
                  </a:solidFill>
                </a:uFill>
                <a:latin typeface="Calibri"/>
              </a:rPr>
              <a:t>Run the model script</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a:pPr>
            <a:r>
              <a:rPr b="0" lang="en-US" sz="1800" spc="-1" strike="noStrike">
                <a:solidFill>
                  <a:srgbClr val="000000"/>
                </a:solidFill>
                <a:uFill>
                  <a:solidFill>
                    <a:srgbClr val="ffffff"/>
                  </a:solidFill>
                </a:uFill>
                <a:latin typeface="Calibri"/>
              </a:rPr>
              <a:t>Use </a:t>
            </a:r>
            <a:r>
              <a:rPr b="1" lang="en-US" sz="1800" spc="-1" strike="noStrike">
                <a:solidFill>
                  <a:srgbClr val="000000"/>
                </a:solidFill>
                <a:uFill>
                  <a:solidFill>
                    <a:srgbClr val="ffffff"/>
                  </a:solidFill>
                </a:uFill>
                <a:latin typeface="Calibri"/>
              </a:rPr>
              <a:t>bode</a:t>
            </a:r>
            <a:r>
              <a:rPr b="0" lang="en-US" sz="1800" spc="-1" strike="noStrike">
                <a:solidFill>
                  <a:srgbClr val="000000"/>
                </a:solidFill>
                <a:uFill>
                  <a:solidFill>
                    <a:srgbClr val="ffffff"/>
                  </a:solidFill>
                </a:uFill>
                <a:latin typeface="Calibri"/>
              </a:rPr>
              <a:t> or </a:t>
            </a:r>
            <a:r>
              <a:rPr b="1" lang="en-US" sz="1800" spc="-1" strike="noStrike">
                <a:solidFill>
                  <a:srgbClr val="000000"/>
                </a:solidFill>
                <a:uFill>
                  <a:solidFill>
                    <a:srgbClr val="ffffff"/>
                  </a:solidFill>
                </a:uFill>
                <a:latin typeface="Calibri"/>
              </a:rPr>
              <a:t>bode2 </a:t>
            </a:r>
            <a:r>
              <a:rPr b="0" lang="en-US" sz="1800" spc="-1" strike="noStrike">
                <a:solidFill>
                  <a:srgbClr val="000000"/>
                </a:solidFill>
                <a:uFill>
                  <a:solidFill>
                    <a:srgbClr val="ffffff"/>
                  </a:solidFill>
                </a:uFill>
                <a:latin typeface="Calibri"/>
              </a:rPr>
              <a:t>with the </a:t>
            </a:r>
            <a:r>
              <a:rPr b="1" lang="en-US" sz="1800" spc="-1" strike="noStrike">
                <a:solidFill>
                  <a:srgbClr val="000000"/>
                </a:solidFill>
                <a:uFill>
                  <a:solidFill>
                    <a:srgbClr val="ffffff"/>
                  </a:solidFill>
                </a:uFill>
                <a:latin typeface="Calibri"/>
              </a:rPr>
              <a:t>ss </a:t>
            </a:r>
            <a:r>
              <a:rPr b="0" lang="en-US" sz="1800" spc="-1" strike="noStrike">
                <a:solidFill>
                  <a:srgbClr val="000000"/>
                </a:solidFill>
                <a:uFill>
                  <a:solidFill>
                    <a:srgbClr val="ffffff"/>
                  </a:solidFill>
                </a:uFill>
                <a:latin typeface="Calibri"/>
              </a:rPr>
              <a:t>(</a:t>
            </a:r>
            <a:r>
              <a:rPr b="0" i="1" lang="en-US" sz="1800" spc="-1" strike="noStrike">
                <a:solidFill>
                  <a:srgbClr val="000000"/>
                </a:solidFill>
                <a:uFill>
                  <a:solidFill>
                    <a:srgbClr val="ffffff"/>
                  </a:solidFill>
                </a:uFill>
                <a:latin typeface="Calibri"/>
              </a:rPr>
              <a:t>resp.</a:t>
            </a:r>
            <a:r>
              <a:rPr b="0" lang="en-US" sz="1800" spc="-1" strike="noStrike">
                <a:solidFill>
                  <a:srgbClr val="000000"/>
                </a:solidFill>
                <a:uFill>
                  <a:solidFill>
                    <a:srgbClr val="ffffff"/>
                  </a:solidFill>
                </a:uFill>
                <a:latin typeface="Calibri"/>
              </a:rPr>
              <a:t> </a:t>
            </a:r>
            <a:r>
              <a:rPr b="1" lang="en-US" sz="1800" spc="-1" strike="noStrike">
                <a:solidFill>
                  <a:srgbClr val="000000"/>
                </a:solidFill>
                <a:uFill>
                  <a:solidFill>
                    <a:srgbClr val="ffffff"/>
                  </a:solidFill>
                </a:uFill>
                <a:latin typeface="Calibri"/>
              </a:rPr>
              <a:t>dampedss</a:t>
            </a:r>
            <a:r>
              <a:rPr b="0" lang="en-US" sz="1800" spc="-1" strike="noStrike">
                <a:solidFill>
                  <a:srgbClr val="000000"/>
                </a:solidFill>
                <a:uFill>
                  <a:solidFill>
                    <a:srgbClr val="ffffff"/>
                  </a:solidFill>
                </a:uFill>
                <a:latin typeface="Calibri"/>
              </a:rPr>
              <a:t>)</a:t>
            </a:r>
            <a:r>
              <a:rPr b="1" lang="en-US" sz="1800" spc="-1" strike="noStrike">
                <a:solidFill>
                  <a:srgbClr val="000000"/>
                </a:solidFill>
                <a:uFill>
                  <a:solidFill>
                    <a:srgbClr val="ffffff"/>
                  </a:solidFill>
                </a:uFill>
                <a:latin typeface="Calibri"/>
              </a:rPr>
              <a:t> </a:t>
            </a:r>
            <a:r>
              <a:rPr b="0" lang="en-US" sz="1800" spc="-1" strike="noStrike">
                <a:solidFill>
                  <a:srgbClr val="000000"/>
                </a:solidFill>
                <a:uFill>
                  <a:solidFill>
                    <a:srgbClr val="ffffff"/>
                  </a:solidFill>
                </a:uFill>
                <a:latin typeface="Calibri"/>
              </a:rPr>
              <a:t>field of the model:</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p:txBody>
      </p:sp>
      <p:sp>
        <p:nvSpPr>
          <p:cNvPr id="325" name="TextShape 3"/>
          <p:cNvSpPr txBox="1"/>
          <p:nvPr/>
        </p:nvSpPr>
        <p:spPr>
          <a:xfrm>
            <a:off x="3072960" y="5415840"/>
            <a:ext cx="822960" cy="344880"/>
          </a:xfrm>
          <a:prstGeom prst="rect">
            <a:avLst/>
          </a:prstGeom>
          <a:noFill/>
          <a:ln w="29160">
            <a:solidFill>
              <a:srgbClr val="cc0000"/>
            </a:solidFill>
            <a:round/>
          </a:ln>
        </p:spPr>
        <p:txBody>
          <a:bodyPr lIns="104400" rIns="104400" tIns="59400" bIns="59400"/>
          <a:p>
            <a:pPr algn="ctr"/>
            <a:r>
              <a:rPr b="0" lang="en-US" sz="1600" spc="-1" strike="noStrike">
                <a:solidFill>
                  <a:srgbClr val="000000"/>
                </a:solidFill>
                <a:uFill>
                  <a:solidFill>
                    <a:srgbClr val="ffffff"/>
                  </a:solidFill>
                </a:uFill>
                <a:latin typeface="Arial"/>
              </a:rPr>
              <a:t>Output</a:t>
            </a:r>
            <a:endParaRPr b="0" lang="en-US" sz="1800" spc="-1" strike="noStrike">
              <a:solidFill>
                <a:srgbClr val="000000"/>
              </a:solidFill>
              <a:uFill>
                <a:solidFill>
                  <a:srgbClr val="ffffff"/>
                </a:solidFill>
              </a:uFill>
              <a:latin typeface="Arial"/>
            </a:endParaRPr>
          </a:p>
        </p:txBody>
      </p:sp>
      <p:sp>
        <p:nvSpPr>
          <p:cNvPr id="326" name="TextShape 4"/>
          <p:cNvSpPr txBox="1"/>
          <p:nvPr/>
        </p:nvSpPr>
        <p:spPr>
          <a:xfrm>
            <a:off x="2828880" y="5823000"/>
            <a:ext cx="1285920" cy="303480"/>
          </a:xfrm>
          <a:prstGeom prst="rect">
            <a:avLst/>
          </a:prstGeom>
          <a:noFill/>
          <a:ln w="29160">
            <a:solidFill>
              <a:srgbClr val="cc0000"/>
            </a:solidFill>
            <a:round/>
          </a:ln>
        </p:spPr>
        <p:txBody>
          <a:bodyPr lIns="104400" rIns="104400" tIns="59400" bIns="59400"/>
          <a:p>
            <a:pPr algn="ctr"/>
            <a:r>
              <a:rPr b="0" lang="en-US" sz="1300" spc="-1" strike="noStrike">
                <a:solidFill>
                  <a:srgbClr val="000000"/>
                </a:solidFill>
                <a:uFill>
                  <a:solidFill>
                    <a:srgbClr val="ffffff"/>
                  </a:solidFill>
                </a:uFill>
                <a:latin typeface="Arial"/>
              </a:rPr>
              <a:t>Test </a:t>
            </a:r>
            <a:r>
              <a:rPr b="0" lang="en-US" sz="1300" spc="-1" strike="noStrike">
                <a:solidFill>
                  <a:srgbClr val="000000"/>
                </a:solidFill>
                <a:uFill>
                  <a:solidFill>
                    <a:srgbClr val="ffffff"/>
                  </a:solidFill>
                </a:uFill>
                <a:latin typeface="Arial"/>
              </a:rPr>
              <a:t>Mass</a:t>
            </a:r>
            <a:endParaRPr b="0" lang="en-US" sz="1300" spc="-1" strike="noStrike">
              <a:solidFill>
                <a:srgbClr val="000000"/>
              </a:solidFill>
              <a:uFill>
                <a:solidFill>
                  <a:srgbClr val="ffffff"/>
                </a:solidFill>
              </a:uFill>
              <a:latin typeface="Arial"/>
            </a:endParaRPr>
          </a:p>
        </p:txBody>
      </p:sp>
      <p:sp>
        <p:nvSpPr>
          <p:cNvPr id="327" name="TextShape 5"/>
          <p:cNvSpPr txBox="1"/>
          <p:nvPr/>
        </p:nvSpPr>
        <p:spPr>
          <a:xfrm>
            <a:off x="2834640" y="6163200"/>
            <a:ext cx="1285920" cy="303480"/>
          </a:xfrm>
          <a:prstGeom prst="rect">
            <a:avLst/>
          </a:prstGeom>
          <a:noFill/>
          <a:ln w="29160">
            <a:solidFill>
              <a:srgbClr val="cc0000"/>
            </a:solidFill>
            <a:round/>
          </a:ln>
        </p:spPr>
        <p:txBody>
          <a:bodyPr lIns="104400" rIns="104400" tIns="59400" bIns="59400"/>
          <a:p>
            <a:pPr algn="ctr"/>
            <a:r>
              <a:rPr b="0" lang="en-US" sz="1300" spc="-1" strike="noStrike">
                <a:solidFill>
                  <a:srgbClr val="000000"/>
                </a:solidFill>
                <a:uFill>
                  <a:solidFill>
                    <a:srgbClr val="ffffff"/>
                  </a:solidFill>
                </a:uFill>
                <a:latin typeface="Arial"/>
              </a:rPr>
              <a:t>Displacement</a:t>
            </a:r>
            <a:endParaRPr b="0" lang="en-US" sz="1300" spc="-1" strike="noStrike">
              <a:solidFill>
                <a:srgbClr val="000000"/>
              </a:solidFill>
              <a:uFill>
                <a:solidFill>
                  <a:srgbClr val="ffffff"/>
                </a:solidFill>
              </a:uFill>
              <a:latin typeface="Arial"/>
            </a:endParaRPr>
          </a:p>
        </p:txBody>
      </p:sp>
      <p:sp>
        <p:nvSpPr>
          <p:cNvPr id="328" name="TextShape 6"/>
          <p:cNvSpPr txBox="1"/>
          <p:nvPr/>
        </p:nvSpPr>
        <p:spPr>
          <a:xfrm>
            <a:off x="2828880" y="6512040"/>
            <a:ext cx="1285920" cy="344880"/>
          </a:xfrm>
          <a:prstGeom prst="rect">
            <a:avLst/>
          </a:prstGeom>
          <a:noFill/>
          <a:ln w="29160">
            <a:solidFill>
              <a:srgbClr val="cc0000"/>
            </a:solidFill>
            <a:round/>
          </a:ln>
        </p:spPr>
        <p:txBody>
          <a:bodyPr lIns="104400" rIns="104400" tIns="59400" bIns="59400"/>
          <a:p>
            <a:pPr algn="ctr"/>
            <a:r>
              <a:rPr b="0" lang="en-US" sz="1300" spc="-1" strike="noStrike">
                <a:solidFill>
                  <a:srgbClr val="000000"/>
                </a:solidFill>
                <a:uFill>
                  <a:solidFill>
                    <a:srgbClr val="ffffff"/>
                  </a:solidFill>
                </a:uFill>
                <a:latin typeface="Arial"/>
              </a:rPr>
              <a:t>Longitu</a:t>
            </a:r>
            <a:r>
              <a:rPr b="0" lang="en-US" sz="1300" spc="-1" strike="noStrike">
                <a:solidFill>
                  <a:srgbClr val="000000"/>
                </a:solidFill>
                <a:uFill>
                  <a:solidFill>
                    <a:srgbClr val="ffffff"/>
                  </a:solidFill>
                </a:uFill>
                <a:latin typeface="Arial"/>
              </a:rPr>
              <a:t>dina</a:t>
            </a:r>
            <a:r>
              <a:rPr b="0" lang="en-US" sz="1600" spc="-1" strike="noStrike">
                <a:solidFill>
                  <a:srgbClr val="000000"/>
                </a:solidFill>
                <a:uFill>
                  <a:solidFill>
                    <a:srgbClr val="ffffff"/>
                  </a:solidFill>
                </a:uFill>
                <a:latin typeface="Arial"/>
              </a:rPr>
              <a:t>l</a:t>
            </a:r>
            <a:endParaRPr b="0" lang="en-US" sz="1800" spc="-1" strike="noStrike">
              <a:solidFill>
                <a:srgbClr val="000000"/>
              </a:solidFill>
              <a:uFill>
                <a:solidFill>
                  <a:srgbClr val="ffffff"/>
                </a:solidFill>
              </a:uFill>
              <a:latin typeface="Arial"/>
            </a:endParaRPr>
          </a:p>
        </p:txBody>
      </p:sp>
      <p:sp>
        <p:nvSpPr>
          <p:cNvPr id="329" name="TextShape 7"/>
          <p:cNvSpPr txBox="1"/>
          <p:nvPr/>
        </p:nvSpPr>
        <p:spPr>
          <a:xfrm>
            <a:off x="6204960" y="5380200"/>
            <a:ext cx="822960" cy="344880"/>
          </a:xfrm>
          <a:prstGeom prst="rect">
            <a:avLst/>
          </a:prstGeom>
          <a:noFill/>
          <a:ln w="29160">
            <a:solidFill>
              <a:srgbClr val="0000cc"/>
            </a:solidFill>
            <a:round/>
          </a:ln>
        </p:spPr>
        <p:txBody>
          <a:bodyPr lIns="104400" rIns="104400" tIns="59400" bIns="59400"/>
          <a:p>
            <a:pPr algn="ctr"/>
            <a:r>
              <a:rPr b="0" lang="en-US" sz="1600" spc="-1" strike="noStrike">
                <a:solidFill>
                  <a:srgbClr val="000000"/>
                </a:solidFill>
                <a:uFill>
                  <a:solidFill>
                    <a:srgbClr val="ffffff"/>
                  </a:solidFill>
                </a:uFill>
                <a:latin typeface="Arial"/>
              </a:rPr>
              <a:t>Input</a:t>
            </a:r>
            <a:endParaRPr b="0" lang="en-US" sz="1800" spc="-1" strike="noStrike">
              <a:solidFill>
                <a:srgbClr val="000000"/>
              </a:solidFill>
              <a:uFill>
                <a:solidFill>
                  <a:srgbClr val="ffffff"/>
                </a:solidFill>
              </a:uFill>
              <a:latin typeface="Arial"/>
            </a:endParaRPr>
          </a:p>
        </p:txBody>
      </p:sp>
      <p:sp>
        <p:nvSpPr>
          <p:cNvPr id="330" name="TextShape 8"/>
          <p:cNvSpPr txBox="1"/>
          <p:nvPr/>
        </p:nvSpPr>
        <p:spPr>
          <a:xfrm>
            <a:off x="5960880" y="5787360"/>
            <a:ext cx="1285920" cy="303480"/>
          </a:xfrm>
          <a:prstGeom prst="rect">
            <a:avLst/>
          </a:prstGeom>
          <a:noFill/>
          <a:ln w="29160">
            <a:solidFill>
              <a:srgbClr val="0000cc"/>
            </a:solidFill>
            <a:round/>
          </a:ln>
        </p:spPr>
        <p:txBody>
          <a:bodyPr lIns="104400" rIns="104400" tIns="59400" bIns="59400"/>
          <a:p>
            <a:pPr algn="ctr"/>
            <a:r>
              <a:rPr b="0" lang="en-US" sz="1300" spc="-1" strike="noStrike">
                <a:solidFill>
                  <a:srgbClr val="000000"/>
                </a:solidFill>
                <a:uFill>
                  <a:solidFill>
                    <a:srgbClr val="ffffff"/>
                  </a:solidFill>
                </a:uFill>
                <a:latin typeface="Arial"/>
              </a:rPr>
              <a:t>SUS point</a:t>
            </a:r>
            <a:endParaRPr b="0" lang="en-US" sz="1300" spc="-1" strike="noStrike">
              <a:solidFill>
                <a:srgbClr val="000000"/>
              </a:solidFill>
              <a:uFill>
                <a:solidFill>
                  <a:srgbClr val="ffffff"/>
                </a:solidFill>
              </a:uFill>
              <a:latin typeface="Arial"/>
            </a:endParaRPr>
          </a:p>
        </p:txBody>
      </p:sp>
      <p:sp>
        <p:nvSpPr>
          <p:cNvPr id="331" name="TextShape 9"/>
          <p:cNvSpPr txBox="1"/>
          <p:nvPr/>
        </p:nvSpPr>
        <p:spPr>
          <a:xfrm>
            <a:off x="5978520" y="6127200"/>
            <a:ext cx="1285920" cy="303480"/>
          </a:xfrm>
          <a:prstGeom prst="rect">
            <a:avLst/>
          </a:prstGeom>
          <a:noFill/>
          <a:ln w="29160">
            <a:solidFill>
              <a:srgbClr val="0000cc"/>
            </a:solidFill>
            <a:round/>
          </a:ln>
        </p:spPr>
        <p:txBody>
          <a:bodyPr lIns="104400" rIns="104400" tIns="59400" bIns="59400"/>
          <a:p>
            <a:pPr algn="ctr"/>
            <a:r>
              <a:rPr b="0" lang="en-US" sz="1300" spc="-1" strike="noStrike">
                <a:solidFill>
                  <a:srgbClr val="000000"/>
                </a:solidFill>
                <a:uFill>
                  <a:solidFill>
                    <a:srgbClr val="ffffff"/>
                  </a:solidFill>
                </a:uFill>
                <a:latin typeface="Arial"/>
              </a:rPr>
              <a:t>Displacement</a:t>
            </a:r>
            <a:endParaRPr b="0" lang="en-US" sz="1300" spc="-1" strike="noStrike">
              <a:solidFill>
                <a:srgbClr val="000000"/>
              </a:solidFill>
              <a:uFill>
                <a:solidFill>
                  <a:srgbClr val="ffffff"/>
                </a:solidFill>
              </a:uFill>
              <a:latin typeface="Arial"/>
            </a:endParaRPr>
          </a:p>
        </p:txBody>
      </p:sp>
      <p:sp>
        <p:nvSpPr>
          <p:cNvPr id="332" name="TextShape 10"/>
          <p:cNvSpPr txBox="1"/>
          <p:nvPr/>
        </p:nvSpPr>
        <p:spPr>
          <a:xfrm>
            <a:off x="5960880" y="6476400"/>
            <a:ext cx="1285920" cy="344880"/>
          </a:xfrm>
          <a:prstGeom prst="rect">
            <a:avLst/>
          </a:prstGeom>
          <a:noFill/>
          <a:ln w="29160">
            <a:solidFill>
              <a:srgbClr val="0000cc"/>
            </a:solidFill>
            <a:round/>
          </a:ln>
        </p:spPr>
        <p:txBody>
          <a:bodyPr lIns="104400" rIns="104400" tIns="59400" bIns="59400"/>
          <a:p>
            <a:pPr algn="ctr"/>
            <a:r>
              <a:rPr b="0" lang="en-US" sz="1300" spc="-1" strike="noStrike">
                <a:solidFill>
                  <a:srgbClr val="000000"/>
                </a:solidFill>
                <a:uFill>
                  <a:solidFill>
                    <a:srgbClr val="ffffff"/>
                  </a:solidFill>
                </a:uFill>
                <a:latin typeface="Arial"/>
              </a:rPr>
              <a:t>Longitudina</a:t>
            </a:r>
            <a:r>
              <a:rPr b="0" lang="en-US" sz="1600" spc="-1" strike="noStrike">
                <a:solidFill>
                  <a:srgbClr val="000000"/>
                </a:solidFill>
                <a:uFill>
                  <a:solidFill>
                    <a:srgbClr val="ffffff"/>
                  </a:solidFill>
                </a:uFill>
                <a:latin typeface="Arial"/>
              </a:rPr>
              <a:t>l</a:t>
            </a:r>
            <a:endParaRPr b="0" lang="en-US" sz="1800" spc="-1" strike="noStrike">
              <a:solidFill>
                <a:srgbClr val="000000"/>
              </a:solidFill>
              <a:uFill>
                <a:solidFill>
                  <a:srgbClr val="ffffff"/>
                </a:solidFill>
              </a:uFill>
              <a:latin typeface="Arial"/>
            </a:endParaRPr>
          </a:p>
        </p:txBody>
      </p:sp>
      <p:sp>
        <p:nvSpPr>
          <p:cNvPr id="333" name="Line 11"/>
          <p:cNvSpPr/>
          <p:nvPr/>
        </p:nvSpPr>
        <p:spPr>
          <a:xfrm>
            <a:off x="3895920" y="5613840"/>
            <a:ext cx="401760" cy="0"/>
          </a:xfrm>
          <a:prstGeom prst="line">
            <a:avLst/>
          </a:prstGeom>
          <a:ln w="19080">
            <a:solidFill>
              <a:srgbClr val="cc0000"/>
            </a:solidFill>
            <a:round/>
          </a:ln>
        </p:spPr>
        <p:style>
          <a:lnRef idx="0"/>
          <a:fillRef idx="0"/>
          <a:effectRef idx="0"/>
          <a:fontRef idx="minor"/>
        </p:style>
      </p:sp>
      <p:sp>
        <p:nvSpPr>
          <p:cNvPr id="334" name="Line 12"/>
          <p:cNvSpPr/>
          <p:nvPr/>
        </p:nvSpPr>
        <p:spPr>
          <a:xfrm>
            <a:off x="4111920" y="5943600"/>
            <a:ext cx="694800" cy="0"/>
          </a:xfrm>
          <a:prstGeom prst="line">
            <a:avLst/>
          </a:prstGeom>
          <a:ln w="19080">
            <a:solidFill>
              <a:srgbClr val="cc0000"/>
            </a:solidFill>
            <a:round/>
          </a:ln>
        </p:spPr>
        <p:style>
          <a:lnRef idx="0"/>
          <a:fillRef idx="0"/>
          <a:effectRef idx="0"/>
          <a:fontRef idx="minor"/>
        </p:style>
      </p:sp>
      <p:sp>
        <p:nvSpPr>
          <p:cNvPr id="335" name="Line 13"/>
          <p:cNvSpPr/>
          <p:nvPr/>
        </p:nvSpPr>
        <p:spPr>
          <a:xfrm>
            <a:off x="4111920" y="6297840"/>
            <a:ext cx="1191600" cy="11520"/>
          </a:xfrm>
          <a:prstGeom prst="line">
            <a:avLst/>
          </a:prstGeom>
          <a:ln w="19080">
            <a:solidFill>
              <a:srgbClr val="cc0000"/>
            </a:solidFill>
            <a:round/>
          </a:ln>
        </p:spPr>
        <p:style>
          <a:lnRef idx="0"/>
          <a:fillRef idx="0"/>
          <a:effectRef idx="0"/>
          <a:fontRef idx="minor"/>
        </p:style>
      </p:sp>
      <p:sp>
        <p:nvSpPr>
          <p:cNvPr id="336" name="Line 14"/>
          <p:cNvSpPr/>
          <p:nvPr/>
        </p:nvSpPr>
        <p:spPr>
          <a:xfrm>
            <a:off x="4111920" y="6675120"/>
            <a:ext cx="1645920" cy="0"/>
          </a:xfrm>
          <a:prstGeom prst="line">
            <a:avLst/>
          </a:prstGeom>
          <a:ln w="19080">
            <a:solidFill>
              <a:srgbClr val="cc0000"/>
            </a:solidFill>
            <a:round/>
          </a:ln>
        </p:spPr>
        <p:style>
          <a:lnRef idx="0"/>
          <a:fillRef idx="0"/>
          <a:effectRef idx="0"/>
          <a:fontRef idx="minor"/>
        </p:style>
      </p:sp>
      <p:sp>
        <p:nvSpPr>
          <p:cNvPr id="337" name="Line 15"/>
          <p:cNvSpPr/>
          <p:nvPr/>
        </p:nvSpPr>
        <p:spPr>
          <a:xfrm flipV="1">
            <a:off x="4297680" y="4846320"/>
            <a:ext cx="0" cy="767520"/>
          </a:xfrm>
          <a:prstGeom prst="line">
            <a:avLst/>
          </a:prstGeom>
          <a:ln w="19080">
            <a:solidFill>
              <a:srgbClr val="cc0000"/>
            </a:solidFill>
            <a:round/>
            <a:tailEnd len="med" type="triangle" w="med"/>
          </a:ln>
        </p:spPr>
        <p:style>
          <a:lnRef idx="0"/>
          <a:fillRef idx="0"/>
          <a:effectRef idx="0"/>
          <a:fontRef idx="minor"/>
        </p:style>
      </p:sp>
      <p:sp>
        <p:nvSpPr>
          <p:cNvPr id="338" name="Line 16"/>
          <p:cNvSpPr/>
          <p:nvPr/>
        </p:nvSpPr>
        <p:spPr>
          <a:xfrm flipV="1">
            <a:off x="4801680" y="4851360"/>
            <a:ext cx="0" cy="1092240"/>
          </a:xfrm>
          <a:prstGeom prst="line">
            <a:avLst/>
          </a:prstGeom>
          <a:ln w="19080">
            <a:solidFill>
              <a:srgbClr val="cc0000"/>
            </a:solidFill>
            <a:round/>
            <a:tailEnd len="med" type="triangle" w="med"/>
          </a:ln>
        </p:spPr>
        <p:style>
          <a:lnRef idx="0"/>
          <a:fillRef idx="0"/>
          <a:effectRef idx="0"/>
          <a:fontRef idx="minor"/>
        </p:style>
      </p:sp>
      <p:sp>
        <p:nvSpPr>
          <p:cNvPr id="339" name="Line 17"/>
          <p:cNvSpPr/>
          <p:nvPr/>
        </p:nvSpPr>
        <p:spPr>
          <a:xfrm flipV="1">
            <a:off x="5303520" y="4856400"/>
            <a:ext cx="2160" cy="1441440"/>
          </a:xfrm>
          <a:prstGeom prst="line">
            <a:avLst/>
          </a:prstGeom>
          <a:ln w="19080">
            <a:solidFill>
              <a:srgbClr val="cc0000"/>
            </a:solidFill>
            <a:round/>
            <a:tailEnd len="med" type="triangle" w="med"/>
          </a:ln>
        </p:spPr>
        <p:style>
          <a:lnRef idx="0"/>
          <a:fillRef idx="0"/>
          <a:effectRef idx="0"/>
          <a:fontRef idx="minor"/>
        </p:style>
      </p:sp>
      <p:sp>
        <p:nvSpPr>
          <p:cNvPr id="340" name="Line 18"/>
          <p:cNvSpPr/>
          <p:nvPr/>
        </p:nvSpPr>
        <p:spPr>
          <a:xfrm flipV="1">
            <a:off x="5760720" y="4861440"/>
            <a:ext cx="12960" cy="1813680"/>
          </a:xfrm>
          <a:prstGeom prst="line">
            <a:avLst/>
          </a:prstGeom>
          <a:ln w="19080">
            <a:solidFill>
              <a:srgbClr val="cc0000"/>
            </a:solidFill>
            <a:round/>
            <a:tailEnd len="med" type="triangle" w="med"/>
          </a:ln>
        </p:spPr>
        <p:style>
          <a:lnRef idx="0"/>
          <a:fillRef idx="0"/>
          <a:effectRef idx="0"/>
          <a:fontRef idx="minor"/>
        </p:style>
      </p:sp>
      <p:sp>
        <p:nvSpPr>
          <p:cNvPr id="341" name="Line 19"/>
          <p:cNvSpPr/>
          <p:nvPr/>
        </p:nvSpPr>
        <p:spPr>
          <a:xfrm flipV="1">
            <a:off x="7284960" y="4851360"/>
            <a:ext cx="0" cy="767520"/>
          </a:xfrm>
          <a:prstGeom prst="line">
            <a:avLst/>
          </a:prstGeom>
          <a:ln w="19080">
            <a:solidFill>
              <a:srgbClr val="0000cc"/>
            </a:solidFill>
            <a:round/>
            <a:tailEnd len="med" type="triangle" w="med"/>
          </a:ln>
        </p:spPr>
        <p:style>
          <a:lnRef idx="0"/>
          <a:fillRef idx="0"/>
          <a:effectRef idx="0"/>
          <a:fontRef idx="minor"/>
        </p:style>
      </p:sp>
      <p:sp>
        <p:nvSpPr>
          <p:cNvPr id="342" name="Line 20"/>
          <p:cNvSpPr/>
          <p:nvPr/>
        </p:nvSpPr>
        <p:spPr>
          <a:xfrm flipV="1">
            <a:off x="7788960" y="4856400"/>
            <a:ext cx="0" cy="1092240"/>
          </a:xfrm>
          <a:prstGeom prst="line">
            <a:avLst/>
          </a:prstGeom>
          <a:ln w="19080">
            <a:solidFill>
              <a:srgbClr val="0000cc"/>
            </a:solidFill>
            <a:round/>
            <a:tailEnd len="med" type="triangle" w="med"/>
          </a:ln>
        </p:spPr>
        <p:style>
          <a:lnRef idx="0"/>
          <a:fillRef idx="0"/>
          <a:effectRef idx="0"/>
          <a:fontRef idx="minor"/>
        </p:style>
      </p:sp>
      <p:sp>
        <p:nvSpPr>
          <p:cNvPr id="343" name="Line 21"/>
          <p:cNvSpPr/>
          <p:nvPr/>
        </p:nvSpPr>
        <p:spPr>
          <a:xfrm flipV="1">
            <a:off x="8290800" y="4861440"/>
            <a:ext cx="2160" cy="1441440"/>
          </a:xfrm>
          <a:prstGeom prst="line">
            <a:avLst/>
          </a:prstGeom>
          <a:ln w="19080">
            <a:solidFill>
              <a:srgbClr val="0000cc"/>
            </a:solidFill>
            <a:round/>
            <a:tailEnd len="med" type="triangle" w="med"/>
          </a:ln>
        </p:spPr>
        <p:style>
          <a:lnRef idx="0"/>
          <a:fillRef idx="0"/>
          <a:effectRef idx="0"/>
          <a:fontRef idx="minor"/>
        </p:style>
      </p:sp>
      <p:sp>
        <p:nvSpPr>
          <p:cNvPr id="344" name="Line 22"/>
          <p:cNvSpPr/>
          <p:nvPr/>
        </p:nvSpPr>
        <p:spPr>
          <a:xfrm flipV="1">
            <a:off x="8676000" y="4866480"/>
            <a:ext cx="12960" cy="1813680"/>
          </a:xfrm>
          <a:prstGeom prst="line">
            <a:avLst/>
          </a:prstGeom>
          <a:ln w="19080">
            <a:solidFill>
              <a:srgbClr val="0000cc"/>
            </a:solidFill>
            <a:round/>
            <a:tailEnd len="med" type="triangle" w="med"/>
          </a:ln>
        </p:spPr>
        <p:style>
          <a:lnRef idx="0"/>
          <a:fillRef idx="0"/>
          <a:effectRef idx="0"/>
          <a:fontRef idx="minor"/>
        </p:style>
      </p:sp>
      <p:sp>
        <p:nvSpPr>
          <p:cNvPr id="345" name="Line 23"/>
          <p:cNvSpPr/>
          <p:nvPr/>
        </p:nvSpPr>
        <p:spPr>
          <a:xfrm>
            <a:off x="7027920" y="5613840"/>
            <a:ext cx="257040" cy="5040"/>
          </a:xfrm>
          <a:prstGeom prst="line">
            <a:avLst/>
          </a:prstGeom>
          <a:ln w="19080">
            <a:solidFill>
              <a:srgbClr val="0000cc"/>
            </a:solidFill>
            <a:round/>
          </a:ln>
        </p:spPr>
        <p:style>
          <a:lnRef idx="0"/>
          <a:fillRef idx="0"/>
          <a:effectRef idx="0"/>
          <a:fontRef idx="minor"/>
        </p:style>
      </p:sp>
      <p:sp>
        <p:nvSpPr>
          <p:cNvPr id="346" name="Line 24"/>
          <p:cNvSpPr/>
          <p:nvPr/>
        </p:nvSpPr>
        <p:spPr>
          <a:xfrm>
            <a:off x="7243920" y="5943600"/>
            <a:ext cx="545040" cy="0"/>
          </a:xfrm>
          <a:prstGeom prst="line">
            <a:avLst/>
          </a:prstGeom>
          <a:ln w="19080">
            <a:solidFill>
              <a:srgbClr val="0000cc"/>
            </a:solidFill>
            <a:round/>
          </a:ln>
        </p:spPr>
        <p:style>
          <a:lnRef idx="0"/>
          <a:fillRef idx="0"/>
          <a:effectRef idx="0"/>
          <a:fontRef idx="minor"/>
        </p:style>
      </p:sp>
      <p:sp>
        <p:nvSpPr>
          <p:cNvPr id="347" name="Line 25"/>
          <p:cNvSpPr/>
          <p:nvPr/>
        </p:nvSpPr>
        <p:spPr>
          <a:xfrm>
            <a:off x="7243920" y="6297840"/>
            <a:ext cx="1049040" cy="11520"/>
          </a:xfrm>
          <a:prstGeom prst="line">
            <a:avLst/>
          </a:prstGeom>
          <a:ln w="19080">
            <a:solidFill>
              <a:srgbClr val="0000cc"/>
            </a:solidFill>
            <a:round/>
          </a:ln>
        </p:spPr>
        <p:style>
          <a:lnRef idx="0"/>
          <a:fillRef idx="0"/>
          <a:effectRef idx="0"/>
          <a:fontRef idx="minor"/>
        </p:style>
      </p:sp>
      <p:sp>
        <p:nvSpPr>
          <p:cNvPr id="348" name="Line 26"/>
          <p:cNvSpPr/>
          <p:nvPr/>
        </p:nvSpPr>
        <p:spPr>
          <a:xfrm>
            <a:off x="7243920" y="6675120"/>
            <a:ext cx="1426320" cy="0"/>
          </a:xfrm>
          <a:prstGeom prst="line">
            <a:avLst/>
          </a:prstGeom>
          <a:ln w="19080">
            <a:solidFill>
              <a:srgbClr val="0000cc"/>
            </a:solidFill>
            <a:round/>
          </a:ln>
        </p:spPr>
        <p:style>
          <a:lnRef idx="0"/>
          <a:fillRef idx="0"/>
          <a:effectRef idx="0"/>
          <a:fontRef idx="minor"/>
        </p:style>
      </p:sp>
      <p:sp>
        <p:nvSpPr>
          <p:cNvPr id="349" name="TextShape 27"/>
          <p:cNvSpPr txBox="1"/>
          <p:nvPr/>
        </p:nvSpPr>
        <p:spPr>
          <a:xfrm>
            <a:off x="6697080" y="6744240"/>
            <a:ext cx="2133360" cy="389160"/>
          </a:xfrm>
          <a:prstGeom prst="rect">
            <a:avLst/>
          </a:prstGeom>
          <a:noFill/>
          <a:ln>
            <a:noFill/>
          </a:ln>
        </p:spPr>
        <p:txBody>
          <a:bodyPr anchor="ctr"/>
          <a:p>
            <a:pPr algn="r">
              <a:lnSpc>
                <a:spcPct val="100000"/>
              </a:lnSpc>
            </a:pPr>
            <a:fld id="{F75A425A-A752-4902-9B88-E2455C8F0C09}" type="slidenum">
              <a:rPr b="0" lang="en-US" sz="1200" spc="-1" strike="noStrike">
                <a:solidFill>
                  <a:srgbClr val="8b8b8b"/>
                </a:solidFill>
                <a:uFill>
                  <a:solidFill>
                    <a:srgbClr val="ffffff"/>
                  </a:solidFill>
                </a:uFill>
                <a:latin typeface="Calibri"/>
              </a:rPr>
              <a:t>1</a:t>
            </a:fld>
            <a:endParaRPr b="1" lang="en-US" sz="1280" spc="-1" strike="noStrike">
              <a:solidFill>
                <a:srgbClr val="ffffff"/>
              </a:solidFill>
              <a:uFill>
                <a:solidFill>
                  <a:srgbClr val="ffffff"/>
                </a:solidFill>
              </a:uFill>
              <a:latin typeface="Source Sans Pro Black"/>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TextShape 1"/>
          <p:cNvSpPr txBox="1"/>
          <p:nvPr/>
        </p:nvSpPr>
        <p:spPr>
          <a:xfrm>
            <a:off x="457560" y="292320"/>
            <a:ext cx="8229240" cy="12189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a:rPr>
              <a:t>Mod</a:t>
            </a:r>
            <a:r>
              <a:rPr b="0" lang="en-US" sz="4400" spc="-1" strike="noStrike">
                <a:solidFill>
                  <a:srgbClr val="000000"/>
                </a:solidFill>
                <a:uFill>
                  <a:solidFill>
                    <a:srgbClr val="ffffff"/>
                  </a:solidFill>
                </a:uFill>
                <a:latin typeface="Calibri"/>
              </a:rPr>
              <a:t>el </a:t>
            </a:r>
            <a:r>
              <a:rPr b="0" lang="en-US" sz="4400" spc="-1" strike="noStrike">
                <a:solidFill>
                  <a:srgbClr val="000000"/>
                </a:solidFill>
                <a:uFill>
                  <a:solidFill>
                    <a:srgbClr val="ffffff"/>
                  </a:solidFill>
                </a:uFill>
                <a:latin typeface="Calibri"/>
              </a:rPr>
              <a:t>Out</a:t>
            </a:r>
            <a:r>
              <a:rPr b="0" lang="en-US" sz="4400" spc="-1" strike="noStrike">
                <a:solidFill>
                  <a:srgbClr val="000000"/>
                </a:solidFill>
                <a:uFill>
                  <a:solidFill>
                    <a:srgbClr val="ffffff"/>
                  </a:solidFill>
                </a:uFill>
                <a:latin typeface="Calibri"/>
              </a:rPr>
              <a:t>put:</a:t>
            </a:r>
            <a:endParaRPr b="1" lang="en-US" sz="2980" spc="-1" strike="noStrike">
              <a:solidFill>
                <a:srgbClr val="ffffff"/>
              </a:solidFill>
              <a:uFill>
                <a:solidFill>
                  <a:srgbClr val="ffffff"/>
                </a:solidFill>
              </a:uFill>
              <a:latin typeface="Source Sans Pro Black"/>
            </a:endParaRPr>
          </a:p>
        </p:txBody>
      </p:sp>
      <p:sp>
        <p:nvSpPr>
          <p:cNvPr id="351" name="CustomShape 2"/>
          <p:cNvSpPr/>
          <p:nvPr/>
        </p:nvSpPr>
        <p:spPr>
          <a:xfrm>
            <a:off x="96840" y="1307880"/>
            <a:ext cx="9046800" cy="53024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rPr>
              <a:t>Getti</a:t>
            </a:r>
            <a:r>
              <a:rPr b="0" lang="en-US" sz="1800" spc="-1" strike="noStrike">
                <a:solidFill>
                  <a:srgbClr val="000000"/>
                </a:solidFill>
                <a:uFill>
                  <a:solidFill>
                    <a:srgbClr val="ffffff"/>
                  </a:solidFill>
                </a:uFill>
                <a:latin typeface="Calibri"/>
              </a:rPr>
              <a:t>ng a </a:t>
            </a:r>
            <a:r>
              <a:rPr b="1" lang="en-US" sz="1800" spc="-1" strike="noStrike">
                <a:solidFill>
                  <a:srgbClr val="000000"/>
                </a:solidFill>
                <a:uFill>
                  <a:solidFill>
                    <a:srgbClr val="ffffff"/>
                  </a:solidFill>
                </a:uFill>
                <a:latin typeface="Calibri"/>
              </a:rPr>
              <a:t>Tran</a:t>
            </a:r>
            <a:r>
              <a:rPr b="1" lang="en-US" sz="1800" spc="-1" strike="noStrike">
                <a:solidFill>
                  <a:srgbClr val="000000"/>
                </a:solidFill>
                <a:uFill>
                  <a:solidFill>
                    <a:srgbClr val="ffffff"/>
                  </a:solidFill>
                </a:uFill>
                <a:latin typeface="Calibri"/>
              </a:rPr>
              <a:t>sfer </a:t>
            </a:r>
            <a:r>
              <a:rPr b="1" lang="en-US" sz="1800" spc="-1" strike="noStrike">
                <a:solidFill>
                  <a:srgbClr val="000000"/>
                </a:solidFill>
                <a:uFill>
                  <a:solidFill>
                    <a:srgbClr val="ffffff"/>
                  </a:solidFill>
                </a:uFill>
                <a:latin typeface="Calibri"/>
              </a:rPr>
              <a:t>Func</a:t>
            </a:r>
            <a:r>
              <a:rPr b="1" lang="en-US" sz="1800" spc="-1" strike="noStrike">
                <a:solidFill>
                  <a:srgbClr val="000000"/>
                </a:solidFill>
                <a:uFill>
                  <a:solidFill>
                    <a:srgbClr val="ffffff"/>
                  </a:solidFill>
                </a:uFill>
                <a:latin typeface="Calibri"/>
              </a:rPr>
              <a:t>tion</a:t>
            </a:r>
            <a:r>
              <a:rPr b="0" lang="en-US" sz="1800" spc="-1" strike="noStrike">
                <a:solidFill>
                  <a:srgbClr val="000000"/>
                </a:solidFill>
                <a:uFill>
                  <a:solidFill>
                    <a:srgbClr val="ffffff"/>
                  </a:solidFill>
                </a:uFill>
                <a:latin typeface="Calibri"/>
              </a:rPr>
              <a:t> </a:t>
            </a:r>
            <a:r>
              <a:rPr b="0" lang="en-US" sz="1800" spc="-1" strike="noStrike">
                <a:solidFill>
                  <a:srgbClr val="000000"/>
                </a:solidFill>
                <a:uFill>
                  <a:solidFill>
                    <a:srgbClr val="ffffff"/>
                  </a:solidFill>
                </a:uFill>
                <a:latin typeface="Calibri"/>
              </a:rPr>
              <a:t>from </a:t>
            </a:r>
            <a:r>
              <a:rPr b="0" lang="en-US" sz="1800" spc="-1" strike="noStrike">
                <a:solidFill>
                  <a:srgbClr val="000000"/>
                </a:solidFill>
                <a:uFill>
                  <a:solidFill>
                    <a:srgbClr val="ffffff"/>
                  </a:solidFill>
                </a:uFill>
                <a:latin typeface="Calibri"/>
              </a:rPr>
              <a:t>outp</a:t>
            </a:r>
            <a:r>
              <a:rPr b="0" lang="en-US" sz="1800" spc="-1" strike="noStrike">
                <a:solidFill>
                  <a:srgbClr val="000000"/>
                </a:solidFill>
                <a:uFill>
                  <a:solidFill>
                    <a:srgbClr val="ffffff"/>
                  </a:solidFill>
                </a:uFill>
                <a:latin typeface="Calibri"/>
              </a:rPr>
              <a:t>ut: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startAt="3"/>
            </a:pPr>
            <a:r>
              <a:rPr b="0" lang="en-US" sz="1800" spc="-1" strike="noStrike">
                <a:solidFill>
                  <a:srgbClr val="000000"/>
                </a:solidFill>
                <a:uFill>
                  <a:solidFill>
                    <a:srgbClr val="ffffff"/>
                  </a:solidFill>
                </a:uFill>
                <a:latin typeface="Calibri"/>
              </a:rPr>
              <a:t>S</a:t>
            </a:r>
            <a:r>
              <a:rPr b="0" lang="en-US" sz="1800" spc="-1" strike="noStrike">
                <a:solidFill>
                  <a:srgbClr val="000000"/>
                </a:solidFill>
                <a:uFill>
                  <a:solidFill>
                    <a:srgbClr val="ffffff"/>
                  </a:solidFill>
                </a:uFill>
                <a:latin typeface="Calibri"/>
              </a:rPr>
              <a:t>e</a:t>
            </a:r>
            <a:r>
              <a:rPr b="0" lang="en-US" sz="1800" spc="-1" strike="noStrike">
                <a:solidFill>
                  <a:srgbClr val="000000"/>
                </a:solidFill>
                <a:uFill>
                  <a:solidFill>
                    <a:srgbClr val="ffffff"/>
                  </a:solidFill>
                </a:uFill>
                <a:latin typeface="Calibri"/>
              </a:rPr>
              <a:t>e </a:t>
            </a:r>
            <a:r>
              <a:rPr b="0" lang="en-US" sz="1800" spc="-1" strike="noStrike">
                <a:solidFill>
                  <a:srgbClr val="000000"/>
                </a:solidFill>
                <a:uFill>
                  <a:solidFill>
                    <a:srgbClr val="ffffff"/>
                  </a:solidFill>
                </a:uFill>
                <a:latin typeface="Calibri"/>
              </a:rPr>
              <a:t>th</a:t>
            </a:r>
            <a:r>
              <a:rPr b="0" lang="en-US" sz="1800" spc="-1" strike="noStrike">
                <a:solidFill>
                  <a:srgbClr val="000000"/>
                </a:solidFill>
                <a:uFill>
                  <a:solidFill>
                    <a:srgbClr val="ffffff"/>
                  </a:solidFill>
                </a:uFill>
                <a:latin typeface="Calibri"/>
              </a:rPr>
              <a:t>e </a:t>
            </a:r>
            <a:r>
              <a:rPr b="0" lang="en-US" sz="1800" spc="-1" strike="noStrike">
                <a:solidFill>
                  <a:srgbClr val="000000"/>
                </a:solidFill>
                <a:uFill>
                  <a:solidFill>
                    <a:srgbClr val="ffffff"/>
                  </a:solidFill>
                </a:uFill>
                <a:latin typeface="Calibri"/>
              </a:rPr>
              <a:t>o</a:t>
            </a:r>
            <a:r>
              <a:rPr b="0" lang="en-US" sz="1800" spc="-1" strike="noStrike">
                <a:solidFill>
                  <a:srgbClr val="000000"/>
                </a:solidFill>
                <a:uFill>
                  <a:solidFill>
                    <a:srgbClr val="ffffff"/>
                  </a:solidFill>
                </a:uFill>
                <a:latin typeface="Calibri"/>
              </a:rPr>
              <a:t>ut</a:t>
            </a:r>
            <a:r>
              <a:rPr b="0" lang="en-US" sz="1800" spc="-1" strike="noStrike">
                <a:solidFill>
                  <a:srgbClr val="000000"/>
                </a:solidFill>
                <a:uFill>
                  <a:solidFill>
                    <a:srgbClr val="ffffff"/>
                  </a:solidFill>
                </a:uFill>
                <a:latin typeface="Calibri"/>
              </a:rPr>
              <a:t>p</a:t>
            </a:r>
            <a:r>
              <a:rPr b="0" lang="en-US" sz="1800" spc="-1" strike="noStrike">
                <a:solidFill>
                  <a:srgbClr val="000000"/>
                </a:solidFill>
                <a:uFill>
                  <a:solidFill>
                    <a:srgbClr val="ffffff"/>
                  </a:solidFill>
                </a:uFill>
                <a:latin typeface="Calibri"/>
              </a:rPr>
              <a:t>ut</a:t>
            </a:r>
            <a:r>
              <a:rPr b="0" lang="en-US" sz="1800" spc="-1" strike="noStrike">
                <a:solidFill>
                  <a:srgbClr val="000000"/>
                </a:solidFill>
                <a:uFill>
                  <a:solidFill>
                    <a:srgbClr val="ffffff"/>
                  </a:solidFill>
                </a:uFill>
                <a:latin typeface="Calibri"/>
              </a:rPr>
              <a:t>:</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startAt="3"/>
            </a:pPr>
            <a:r>
              <a:rPr b="0" lang="en-US" sz="1800" spc="-1" strike="noStrike">
                <a:solidFill>
                  <a:srgbClr val="000000"/>
                </a:solidFill>
                <a:uFill>
                  <a:solidFill>
                    <a:srgbClr val="ffffff"/>
                  </a:solidFill>
                </a:uFill>
                <a:latin typeface="Calibri"/>
              </a:rPr>
              <a:t>If </a:t>
            </a:r>
            <a:r>
              <a:rPr b="0" lang="en-US" sz="1800" spc="-1" strike="noStrike">
                <a:solidFill>
                  <a:srgbClr val="000000"/>
                </a:solidFill>
                <a:uFill>
                  <a:solidFill>
                    <a:srgbClr val="ffffff"/>
                  </a:solidFill>
                </a:uFill>
                <a:latin typeface="Calibri"/>
              </a:rPr>
              <a:t>y</a:t>
            </a:r>
            <a:r>
              <a:rPr b="0" lang="en-US" sz="1800" spc="-1" strike="noStrike">
                <a:solidFill>
                  <a:srgbClr val="000000"/>
                </a:solidFill>
                <a:uFill>
                  <a:solidFill>
                    <a:srgbClr val="ffffff"/>
                  </a:solidFill>
                </a:uFill>
                <a:latin typeface="Calibri"/>
              </a:rPr>
              <a:t>o</a:t>
            </a:r>
            <a:r>
              <a:rPr b="0" lang="en-US" sz="1800" spc="-1" strike="noStrike">
                <a:solidFill>
                  <a:srgbClr val="000000"/>
                </a:solidFill>
                <a:uFill>
                  <a:solidFill>
                    <a:srgbClr val="ffffff"/>
                  </a:solidFill>
                </a:uFill>
                <a:latin typeface="Calibri"/>
              </a:rPr>
              <a:t>u </a:t>
            </a:r>
            <a:r>
              <a:rPr b="0" lang="en-US" sz="1800" spc="-1" strike="noStrike">
                <a:solidFill>
                  <a:srgbClr val="000000"/>
                </a:solidFill>
                <a:uFill>
                  <a:solidFill>
                    <a:srgbClr val="ffffff"/>
                  </a:solidFill>
                </a:uFill>
                <a:latin typeface="Calibri"/>
              </a:rPr>
              <a:t>h</a:t>
            </a:r>
            <a:r>
              <a:rPr b="0" lang="en-US" sz="1800" spc="-1" strike="noStrike">
                <a:solidFill>
                  <a:srgbClr val="000000"/>
                </a:solidFill>
                <a:uFill>
                  <a:solidFill>
                    <a:srgbClr val="ffffff"/>
                  </a:solidFill>
                </a:uFill>
                <a:latin typeface="Calibri"/>
              </a:rPr>
              <a:t>a</a:t>
            </a:r>
            <a:r>
              <a:rPr b="0" lang="en-US" sz="1800" spc="-1" strike="noStrike">
                <a:solidFill>
                  <a:srgbClr val="000000"/>
                </a:solidFill>
                <a:uFill>
                  <a:solidFill>
                    <a:srgbClr val="ffffff"/>
                  </a:solidFill>
                </a:uFill>
                <a:latin typeface="Calibri"/>
              </a:rPr>
              <a:t>v</a:t>
            </a:r>
            <a:r>
              <a:rPr b="0" lang="en-US" sz="1800" spc="-1" strike="noStrike">
                <a:solidFill>
                  <a:srgbClr val="000000"/>
                </a:solidFill>
                <a:uFill>
                  <a:solidFill>
                    <a:srgbClr val="ffffff"/>
                  </a:solidFill>
                </a:uFill>
                <a:latin typeface="Calibri"/>
              </a:rPr>
              <a:t>e </a:t>
            </a:r>
            <a:r>
              <a:rPr b="0" lang="en-US" sz="1800" spc="-1" strike="noStrike">
                <a:solidFill>
                  <a:srgbClr val="000000"/>
                </a:solidFill>
                <a:uFill>
                  <a:solidFill>
                    <a:srgbClr val="ffffff"/>
                  </a:solidFill>
                </a:uFill>
                <a:latin typeface="Calibri"/>
              </a:rPr>
              <a:t>a </a:t>
            </a:r>
            <a:r>
              <a:rPr b="0" lang="en-US" sz="1800" spc="-1" strike="noStrike">
                <a:solidFill>
                  <a:srgbClr val="000000"/>
                </a:solidFill>
                <a:uFill>
                  <a:solidFill>
                    <a:srgbClr val="ffffff"/>
                  </a:solidFill>
                </a:uFill>
                <a:latin typeface="Calibri"/>
              </a:rPr>
              <a:t>m</a:t>
            </a:r>
            <a:r>
              <a:rPr b="0" lang="en-US" sz="1800" spc="-1" strike="noStrike">
                <a:solidFill>
                  <a:srgbClr val="000000"/>
                </a:solidFill>
                <a:uFill>
                  <a:solidFill>
                    <a:srgbClr val="ffffff"/>
                  </a:solidFill>
                </a:uFill>
                <a:latin typeface="Calibri"/>
              </a:rPr>
              <a:t>o</a:t>
            </a:r>
            <a:r>
              <a:rPr b="0" lang="en-US" sz="1800" spc="-1" strike="noStrike">
                <a:solidFill>
                  <a:srgbClr val="000000"/>
                </a:solidFill>
                <a:uFill>
                  <a:solidFill>
                    <a:srgbClr val="ffffff"/>
                  </a:solidFill>
                </a:uFill>
                <a:latin typeface="Calibri"/>
              </a:rPr>
              <a:t>d</a:t>
            </a:r>
            <a:r>
              <a:rPr b="0" lang="en-US" sz="1800" spc="-1" strike="noStrike">
                <a:solidFill>
                  <a:srgbClr val="000000"/>
                </a:solidFill>
                <a:uFill>
                  <a:solidFill>
                    <a:srgbClr val="ffffff"/>
                  </a:solidFill>
                </a:uFill>
                <a:latin typeface="Calibri"/>
              </a:rPr>
              <a:t>el </a:t>
            </a:r>
            <a:r>
              <a:rPr b="0" lang="en-US" sz="1800" spc="-1" strike="noStrike">
                <a:solidFill>
                  <a:srgbClr val="000000"/>
                </a:solidFill>
                <a:uFill>
                  <a:solidFill>
                    <a:srgbClr val="ffffff"/>
                  </a:solidFill>
                </a:uFill>
                <a:latin typeface="Calibri"/>
              </a:rPr>
              <a:t>wi</a:t>
            </a:r>
            <a:r>
              <a:rPr b="0" lang="en-US" sz="1800" spc="-1" strike="noStrike">
                <a:solidFill>
                  <a:srgbClr val="000000"/>
                </a:solidFill>
                <a:uFill>
                  <a:solidFill>
                    <a:srgbClr val="ffffff"/>
                  </a:solidFill>
                </a:uFill>
                <a:latin typeface="Calibri"/>
              </a:rPr>
              <a:t>th </a:t>
            </a:r>
            <a:r>
              <a:rPr b="0" lang="en-US" sz="1800" spc="-1" strike="noStrike">
                <a:solidFill>
                  <a:srgbClr val="000000"/>
                </a:solidFill>
                <a:uFill>
                  <a:solidFill>
                    <a:srgbClr val="ffffff"/>
                  </a:solidFill>
                </a:uFill>
                <a:latin typeface="Calibri"/>
              </a:rPr>
              <a:t>d</a:t>
            </a:r>
            <a:r>
              <a:rPr b="0" lang="en-US" sz="1800" spc="-1" strike="noStrike">
                <a:solidFill>
                  <a:srgbClr val="000000"/>
                </a:solidFill>
                <a:uFill>
                  <a:solidFill>
                    <a:srgbClr val="ffffff"/>
                  </a:solidFill>
                </a:uFill>
                <a:latin typeface="Calibri"/>
              </a:rPr>
              <a:t>a</a:t>
            </a:r>
            <a:r>
              <a:rPr b="0" lang="en-US" sz="1800" spc="-1" strike="noStrike">
                <a:solidFill>
                  <a:srgbClr val="000000"/>
                </a:solidFill>
                <a:uFill>
                  <a:solidFill>
                    <a:srgbClr val="ffffff"/>
                  </a:solidFill>
                </a:uFill>
                <a:latin typeface="Calibri"/>
              </a:rPr>
              <a:t>m</a:t>
            </a:r>
            <a:r>
              <a:rPr b="0" lang="en-US" sz="1800" spc="-1" strike="noStrike">
                <a:solidFill>
                  <a:srgbClr val="000000"/>
                </a:solidFill>
                <a:uFill>
                  <a:solidFill>
                    <a:srgbClr val="ffffff"/>
                  </a:solidFill>
                </a:uFill>
                <a:latin typeface="Calibri"/>
              </a:rPr>
              <a:t>pi</a:t>
            </a:r>
            <a:r>
              <a:rPr b="0" lang="en-US" sz="1800" spc="-1" strike="noStrike">
                <a:solidFill>
                  <a:srgbClr val="000000"/>
                </a:solidFill>
                <a:uFill>
                  <a:solidFill>
                    <a:srgbClr val="ffffff"/>
                  </a:solidFill>
                </a:uFill>
                <a:latin typeface="Calibri"/>
              </a:rPr>
              <a:t>n</a:t>
            </a:r>
            <a:r>
              <a:rPr b="0" lang="en-US" sz="1800" spc="-1" strike="noStrike">
                <a:solidFill>
                  <a:srgbClr val="000000"/>
                </a:solidFill>
                <a:uFill>
                  <a:solidFill>
                    <a:srgbClr val="ffffff"/>
                  </a:solidFill>
                </a:uFill>
                <a:latin typeface="Calibri"/>
              </a:rPr>
              <a:t>g </a:t>
            </a:r>
            <a:r>
              <a:rPr b="0" lang="en-US" sz="1800" spc="-1" strike="noStrike">
                <a:solidFill>
                  <a:srgbClr val="000000"/>
                </a:solidFill>
                <a:uFill>
                  <a:solidFill>
                    <a:srgbClr val="ffffff"/>
                  </a:solidFill>
                </a:uFill>
                <a:latin typeface="Calibri"/>
              </a:rPr>
              <a:t>lo</a:t>
            </a:r>
            <a:r>
              <a:rPr b="0" lang="en-US" sz="1800" spc="-1" strike="noStrike">
                <a:solidFill>
                  <a:srgbClr val="000000"/>
                </a:solidFill>
                <a:uFill>
                  <a:solidFill>
                    <a:srgbClr val="ffffff"/>
                  </a:solidFill>
                </a:uFill>
                <a:latin typeface="Calibri"/>
              </a:rPr>
              <a:t>o</a:t>
            </a:r>
            <a:r>
              <a:rPr b="0" lang="en-US" sz="1800" spc="-1" strike="noStrike">
                <a:solidFill>
                  <a:srgbClr val="000000"/>
                </a:solidFill>
                <a:uFill>
                  <a:solidFill>
                    <a:srgbClr val="ffffff"/>
                  </a:solidFill>
                </a:uFill>
                <a:latin typeface="Calibri"/>
              </a:rPr>
              <a:t>ps </a:t>
            </a:r>
            <a:r>
              <a:rPr b="0" lang="en-US" sz="1800" spc="-1" strike="noStrike">
                <a:solidFill>
                  <a:srgbClr val="000000"/>
                </a:solidFill>
                <a:uFill>
                  <a:solidFill>
                    <a:srgbClr val="ffffff"/>
                  </a:solidFill>
                </a:uFill>
                <a:latin typeface="Calibri"/>
              </a:rPr>
              <a:t>ac</a:t>
            </a:r>
            <a:r>
              <a:rPr b="0" lang="en-US" sz="1800" spc="-1" strike="noStrike">
                <a:solidFill>
                  <a:srgbClr val="000000"/>
                </a:solidFill>
                <a:uFill>
                  <a:solidFill>
                    <a:srgbClr val="ffffff"/>
                  </a:solidFill>
                </a:uFill>
                <a:latin typeface="Calibri"/>
              </a:rPr>
              <a:t>ti</a:t>
            </a:r>
            <a:r>
              <a:rPr b="0" lang="en-US" sz="1800" spc="-1" strike="noStrike">
                <a:solidFill>
                  <a:srgbClr val="000000"/>
                </a:solidFill>
                <a:uFill>
                  <a:solidFill>
                    <a:srgbClr val="ffffff"/>
                  </a:solidFill>
                </a:uFill>
                <a:latin typeface="Calibri"/>
              </a:rPr>
              <a:t>v</a:t>
            </a:r>
            <a:r>
              <a:rPr b="0" lang="en-US" sz="1800" spc="-1" strike="noStrike">
                <a:solidFill>
                  <a:srgbClr val="000000"/>
                </a:solidFill>
                <a:uFill>
                  <a:solidFill>
                    <a:srgbClr val="ffffff"/>
                  </a:solidFill>
                </a:uFill>
                <a:latin typeface="Calibri"/>
              </a:rPr>
              <a:t>e, </a:t>
            </a:r>
            <a:r>
              <a:rPr b="0" lang="en-US" sz="1800" spc="-1" strike="noStrike">
                <a:solidFill>
                  <a:srgbClr val="000000"/>
                </a:solidFill>
                <a:uFill>
                  <a:solidFill>
                    <a:srgbClr val="ffffff"/>
                  </a:solidFill>
                </a:uFill>
                <a:latin typeface="Calibri"/>
              </a:rPr>
              <a:t>y</a:t>
            </a:r>
            <a:r>
              <a:rPr b="0" lang="en-US" sz="1800" spc="-1" strike="noStrike">
                <a:solidFill>
                  <a:srgbClr val="000000"/>
                </a:solidFill>
                <a:uFill>
                  <a:solidFill>
                    <a:srgbClr val="ffffff"/>
                  </a:solidFill>
                </a:uFill>
                <a:latin typeface="Calibri"/>
              </a:rPr>
              <a:t>o</a:t>
            </a:r>
            <a:r>
              <a:rPr b="0" lang="en-US" sz="1800" spc="-1" strike="noStrike">
                <a:solidFill>
                  <a:srgbClr val="000000"/>
                </a:solidFill>
                <a:uFill>
                  <a:solidFill>
                    <a:srgbClr val="ffffff"/>
                  </a:solidFill>
                </a:uFill>
                <a:latin typeface="Calibri"/>
              </a:rPr>
              <a:t>u </a:t>
            </a:r>
            <a:r>
              <a:rPr b="0" lang="en-US" sz="1800" spc="-1" strike="noStrike">
                <a:solidFill>
                  <a:srgbClr val="000000"/>
                </a:solidFill>
                <a:uFill>
                  <a:solidFill>
                    <a:srgbClr val="ffffff"/>
                  </a:solidFill>
                </a:uFill>
                <a:latin typeface="Calibri"/>
              </a:rPr>
              <a:t>ca</a:t>
            </a:r>
            <a:r>
              <a:rPr b="0" lang="en-US" sz="1800" spc="-1" strike="noStrike">
                <a:solidFill>
                  <a:srgbClr val="000000"/>
                </a:solidFill>
                <a:uFill>
                  <a:solidFill>
                    <a:srgbClr val="ffffff"/>
                  </a:solidFill>
                </a:uFill>
                <a:latin typeface="Calibri"/>
              </a:rPr>
              <a:t>n </a:t>
            </a:r>
            <a:r>
              <a:rPr b="0" lang="en-US" sz="1800" spc="-1" strike="noStrike">
                <a:solidFill>
                  <a:srgbClr val="000000"/>
                </a:solidFill>
                <a:uFill>
                  <a:solidFill>
                    <a:srgbClr val="ffffff"/>
                  </a:solidFill>
                </a:uFill>
                <a:latin typeface="Calibri"/>
              </a:rPr>
              <a:t>co</a:t>
            </a:r>
            <a:r>
              <a:rPr b="0" lang="en-US" sz="1800" spc="-1" strike="noStrike">
                <a:solidFill>
                  <a:srgbClr val="000000"/>
                </a:solidFill>
                <a:uFill>
                  <a:solidFill>
                    <a:srgbClr val="ffffff"/>
                  </a:solidFill>
                </a:uFill>
                <a:latin typeface="Calibri"/>
              </a:rPr>
              <a:t>m</a:t>
            </a:r>
            <a:r>
              <a:rPr b="0" lang="en-US" sz="1800" spc="-1" strike="noStrike">
                <a:solidFill>
                  <a:srgbClr val="000000"/>
                </a:solidFill>
                <a:uFill>
                  <a:solidFill>
                    <a:srgbClr val="ffffff"/>
                  </a:solidFill>
                </a:uFill>
                <a:latin typeface="Calibri"/>
              </a:rPr>
              <a:t>p</a:t>
            </a:r>
            <a:r>
              <a:rPr b="0" lang="en-US" sz="1800" spc="-1" strike="noStrike">
                <a:solidFill>
                  <a:srgbClr val="000000"/>
                </a:solidFill>
                <a:uFill>
                  <a:solidFill>
                    <a:srgbClr val="ffffff"/>
                  </a:solidFill>
                </a:uFill>
                <a:latin typeface="Calibri"/>
              </a:rPr>
              <a:t>ar</a:t>
            </a:r>
            <a:r>
              <a:rPr b="0" lang="en-US" sz="1800" spc="-1" strike="noStrike">
                <a:solidFill>
                  <a:srgbClr val="000000"/>
                </a:solidFill>
                <a:uFill>
                  <a:solidFill>
                    <a:srgbClr val="ffffff"/>
                  </a:solidFill>
                </a:uFill>
                <a:latin typeface="Calibri"/>
              </a:rPr>
              <a:t>e </a:t>
            </a:r>
            <a:r>
              <a:rPr b="0" lang="en-US" sz="1800" spc="-1" strike="noStrike">
                <a:solidFill>
                  <a:srgbClr val="000000"/>
                </a:solidFill>
                <a:uFill>
                  <a:solidFill>
                    <a:srgbClr val="ffffff"/>
                  </a:solidFill>
                </a:uFill>
                <a:latin typeface="Calibri"/>
              </a:rPr>
              <a:t>th</a:t>
            </a:r>
            <a:r>
              <a:rPr b="0" lang="en-US" sz="1800" spc="-1" strike="noStrike">
                <a:solidFill>
                  <a:srgbClr val="000000"/>
                </a:solidFill>
                <a:uFill>
                  <a:solidFill>
                    <a:srgbClr val="ffffff"/>
                  </a:solidFill>
                </a:uFill>
                <a:latin typeface="Calibri"/>
              </a:rPr>
              <a:t>e </a:t>
            </a:r>
            <a:r>
              <a:rPr b="0" lang="en-US" sz="1800" spc="-1" strike="noStrike">
                <a:solidFill>
                  <a:srgbClr val="000000"/>
                </a:solidFill>
                <a:uFill>
                  <a:solidFill>
                    <a:srgbClr val="ffffff"/>
                  </a:solidFill>
                </a:uFill>
                <a:latin typeface="Calibri"/>
              </a:rPr>
              <a:t>p</a:t>
            </a:r>
            <a:r>
              <a:rPr b="0" lang="en-US" sz="1800" spc="-1" strike="noStrike">
                <a:solidFill>
                  <a:srgbClr val="000000"/>
                </a:solidFill>
                <a:uFill>
                  <a:solidFill>
                    <a:srgbClr val="ffffff"/>
                  </a:solidFill>
                </a:uFill>
                <a:latin typeface="Calibri"/>
              </a:rPr>
              <a:t>er</a:t>
            </a:r>
            <a:r>
              <a:rPr b="0" lang="en-US" sz="1800" spc="-1" strike="noStrike">
                <a:solidFill>
                  <a:srgbClr val="000000"/>
                </a:solidFill>
                <a:uFill>
                  <a:solidFill>
                    <a:srgbClr val="ffffff"/>
                  </a:solidFill>
                </a:uFill>
                <a:latin typeface="Calibri"/>
              </a:rPr>
              <a:t>fo</a:t>
            </a:r>
            <a:r>
              <a:rPr b="0" lang="en-US" sz="1800" spc="-1" strike="noStrike">
                <a:solidFill>
                  <a:srgbClr val="000000"/>
                </a:solidFill>
                <a:uFill>
                  <a:solidFill>
                    <a:srgbClr val="ffffff"/>
                  </a:solidFill>
                </a:uFill>
                <a:latin typeface="Calibri"/>
              </a:rPr>
              <a:t>r</a:t>
            </a:r>
            <a:r>
              <a:rPr b="0" lang="en-US" sz="1800" spc="-1" strike="noStrike">
                <a:solidFill>
                  <a:srgbClr val="000000"/>
                </a:solidFill>
                <a:uFill>
                  <a:solidFill>
                    <a:srgbClr val="ffffff"/>
                  </a:solidFill>
                </a:uFill>
                <a:latin typeface="Calibri"/>
              </a:rPr>
              <a:t>m</a:t>
            </a:r>
            <a:r>
              <a:rPr b="0" lang="en-US" sz="1800" spc="-1" strike="noStrike">
                <a:solidFill>
                  <a:srgbClr val="000000"/>
                </a:solidFill>
                <a:uFill>
                  <a:solidFill>
                    <a:srgbClr val="ffffff"/>
                  </a:solidFill>
                </a:uFill>
                <a:latin typeface="Calibri"/>
              </a:rPr>
              <a:t>a</a:t>
            </a:r>
            <a:r>
              <a:rPr b="0" lang="en-US" sz="1800" spc="-1" strike="noStrike">
                <a:solidFill>
                  <a:srgbClr val="000000"/>
                </a:solidFill>
                <a:uFill>
                  <a:solidFill>
                    <a:srgbClr val="ffffff"/>
                  </a:solidFill>
                </a:uFill>
                <a:latin typeface="Calibri"/>
              </a:rPr>
              <a:t>nc</a:t>
            </a:r>
            <a:r>
              <a:rPr b="0" lang="en-US" sz="1800" spc="-1" strike="noStrike">
                <a:solidFill>
                  <a:srgbClr val="000000"/>
                </a:solidFill>
                <a:uFill>
                  <a:solidFill>
                    <a:srgbClr val="ffffff"/>
                  </a:solidFill>
                </a:uFill>
                <a:latin typeface="Calibri"/>
              </a:rPr>
              <a:t>e </a:t>
            </a:r>
            <a:r>
              <a:rPr b="0" lang="en-US" sz="1800" spc="-1" strike="noStrike">
                <a:solidFill>
                  <a:srgbClr val="000000"/>
                </a:solidFill>
                <a:uFill>
                  <a:solidFill>
                    <a:srgbClr val="ffffff"/>
                  </a:solidFill>
                </a:uFill>
                <a:latin typeface="Calibri"/>
              </a:rPr>
              <a:t>wi</a:t>
            </a:r>
            <a:r>
              <a:rPr b="0" lang="en-US" sz="1800" spc="-1" strike="noStrike">
                <a:solidFill>
                  <a:srgbClr val="000000"/>
                </a:solidFill>
                <a:uFill>
                  <a:solidFill>
                    <a:srgbClr val="ffffff"/>
                  </a:solidFill>
                </a:uFill>
                <a:latin typeface="Calibri"/>
              </a:rPr>
              <a:t>th </a:t>
            </a:r>
            <a:r>
              <a:rPr b="0" lang="en-US" sz="1800" spc="-1" strike="noStrike">
                <a:solidFill>
                  <a:srgbClr val="000000"/>
                </a:solidFill>
                <a:uFill>
                  <a:solidFill>
                    <a:srgbClr val="ffffff"/>
                  </a:solidFill>
                </a:uFill>
                <a:latin typeface="Calibri"/>
              </a:rPr>
              <a:t>a</a:t>
            </a:r>
            <a:r>
              <a:rPr b="0" lang="en-US" sz="1800" spc="-1" strike="noStrike">
                <a:solidFill>
                  <a:srgbClr val="000000"/>
                </a:solidFill>
                <a:uFill>
                  <a:solidFill>
                    <a:srgbClr val="ffffff"/>
                  </a:solidFill>
                </a:uFill>
                <a:latin typeface="Calibri"/>
              </a:rPr>
              <a:t>n</a:t>
            </a:r>
            <a:r>
              <a:rPr b="0" lang="en-US" sz="1800" spc="-1" strike="noStrike">
                <a:solidFill>
                  <a:srgbClr val="000000"/>
                </a:solidFill>
                <a:uFill>
                  <a:solidFill>
                    <a:srgbClr val="ffffff"/>
                  </a:solidFill>
                </a:uFill>
                <a:latin typeface="Calibri"/>
              </a:rPr>
              <a:t>d </a:t>
            </a:r>
            <a:r>
              <a:rPr b="0" lang="en-US" sz="1800" spc="-1" strike="noStrike">
                <a:solidFill>
                  <a:srgbClr val="000000"/>
                </a:solidFill>
                <a:uFill>
                  <a:solidFill>
                    <a:srgbClr val="ffffff"/>
                  </a:solidFill>
                </a:uFill>
                <a:latin typeface="Calibri"/>
              </a:rPr>
              <a:t>wi</a:t>
            </a:r>
            <a:r>
              <a:rPr b="0" lang="en-US" sz="1800" spc="-1" strike="noStrike">
                <a:solidFill>
                  <a:srgbClr val="000000"/>
                </a:solidFill>
                <a:uFill>
                  <a:solidFill>
                    <a:srgbClr val="ffffff"/>
                  </a:solidFill>
                </a:uFill>
                <a:latin typeface="Calibri"/>
              </a:rPr>
              <a:t>th</a:t>
            </a:r>
            <a:r>
              <a:rPr b="0" lang="en-US" sz="1800" spc="-1" strike="noStrike">
                <a:solidFill>
                  <a:srgbClr val="000000"/>
                </a:solidFill>
                <a:uFill>
                  <a:solidFill>
                    <a:srgbClr val="ffffff"/>
                  </a:solidFill>
                </a:uFill>
                <a:latin typeface="Calibri"/>
              </a:rPr>
              <a:t>o</a:t>
            </a:r>
            <a:r>
              <a:rPr b="0" lang="en-US" sz="1800" spc="-1" strike="noStrike">
                <a:solidFill>
                  <a:srgbClr val="000000"/>
                </a:solidFill>
                <a:uFill>
                  <a:solidFill>
                    <a:srgbClr val="ffffff"/>
                  </a:solidFill>
                </a:uFill>
                <a:latin typeface="Calibri"/>
              </a:rPr>
              <a:t>ut </a:t>
            </a:r>
            <a:r>
              <a:rPr b="0" lang="en-US" sz="1800" spc="-1" strike="noStrike">
                <a:solidFill>
                  <a:srgbClr val="000000"/>
                </a:solidFill>
                <a:uFill>
                  <a:solidFill>
                    <a:srgbClr val="ffffff"/>
                  </a:solidFill>
                </a:uFill>
                <a:latin typeface="Calibri"/>
              </a:rPr>
              <a:t>th</a:t>
            </a:r>
            <a:r>
              <a:rPr b="0" lang="en-US" sz="1800" spc="-1" strike="noStrike">
                <a:solidFill>
                  <a:srgbClr val="000000"/>
                </a:solidFill>
                <a:uFill>
                  <a:solidFill>
                    <a:srgbClr val="ffffff"/>
                  </a:solidFill>
                </a:uFill>
                <a:latin typeface="Calibri"/>
              </a:rPr>
              <a:t>e</a:t>
            </a:r>
            <a:r>
              <a:rPr b="0" lang="en-US" sz="1800" spc="-1" strike="noStrike">
                <a:solidFill>
                  <a:srgbClr val="000000"/>
                </a:solidFill>
                <a:uFill>
                  <a:solidFill>
                    <a:srgbClr val="ffffff"/>
                  </a:solidFill>
                </a:uFill>
                <a:latin typeface="Calibri"/>
              </a:rPr>
              <a:t>m</a:t>
            </a:r>
            <a:r>
              <a:rPr b="0" lang="en-US" sz="1800" spc="-1" strike="noStrike">
                <a:solidFill>
                  <a:srgbClr val="000000"/>
                </a:solidFill>
                <a:uFill>
                  <a:solidFill>
                    <a:srgbClr val="ffffff"/>
                  </a:solidFill>
                </a:uFill>
                <a:latin typeface="Calibri"/>
              </a:rPr>
              <a:t>:</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Liberation Serif"/>
              <a:buAutoNum type="alphaLcParenR"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startAt="3"/>
            </a:pPr>
            <a:r>
              <a:rPr b="0" lang="en-US" sz="1800" spc="-1" strike="noStrike">
                <a:solidFill>
                  <a:srgbClr val="000000"/>
                </a:solidFill>
                <a:uFill>
                  <a:solidFill>
                    <a:srgbClr val="ffffff"/>
                  </a:solidFill>
                </a:uFill>
                <a:latin typeface="Calibri"/>
              </a:rPr>
              <a:t> </a:t>
            </a:r>
            <a:endParaRPr b="0" lang="en-US" sz="1800" spc="-1" strike="noStrike">
              <a:solidFill>
                <a:srgbClr val="000000"/>
              </a:solidFill>
              <a:uFill>
                <a:solidFill>
                  <a:srgbClr val="ffffff"/>
                </a:solidFill>
              </a:uFill>
              <a:latin typeface="Arial"/>
            </a:endParaRPr>
          </a:p>
        </p:txBody>
      </p:sp>
      <p:pic>
        <p:nvPicPr>
          <p:cNvPr id="352" name="" descr=""/>
          <p:cNvPicPr/>
          <p:nvPr/>
        </p:nvPicPr>
        <p:blipFill>
          <a:blip r:embed="rId1"/>
          <a:srcRect l="6679" t="8752" r="3317" b="0"/>
          <a:stretch/>
        </p:blipFill>
        <p:spPr>
          <a:xfrm>
            <a:off x="2726640" y="2103120"/>
            <a:ext cx="4862880" cy="2773080"/>
          </a:xfrm>
          <a:prstGeom prst="rect">
            <a:avLst/>
          </a:prstGeom>
          <a:ln>
            <a:noFill/>
          </a:ln>
        </p:spPr>
      </p:pic>
      <p:pic>
        <p:nvPicPr>
          <p:cNvPr id="353" name="" descr=""/>
          <p:cNvPicPr/>
          <p:nvPr/>
        </p:nvPicPr>
        <p:blipFill>
          <a:blip r:embed="rId2"/>
          <a:srcRect l="26152" t="94663" r="36002" b="4003"/>
          <a:stretch/>
        </p:blipFill>
        <p:spPr>
          <a:xfrm>
            <a:off x="96840" y="6253920"/>
            <a:ext cx="7126920" cy="137160"/>
          </a:xfrm>
          <a:prstGeom prst="rect">
            <a:avLst/>
          </a:prstGeom>
          <a:ln>
            <a:noFill/>
          </a:ln>
        </p:spPr>
      </p:pic>
      <p:pic>
        <p:nvPicPr>
          <p:cNvPr id="354" name="" descr=""/>
          <p:cNvPicPr/>
          <p:nvPr/>
        </p:nvPicPr>
        <p:blipFill>
          <a:blip r:embed="rId3"/>
          <a:srcRect l="26065" t="92976" r="43502" b="4885"/>
          <a:stretch/>
        </p:blipFill>
        <p:spPr>
          <a:xfrm>
            <a:off x="96840" y="5760720"/>
            <a:ext cx="6121080" cy="241200"/>
          </a:xfrm>
          <a:prstGeom prst="rect">
            <a:avLst/>
          </a:prstGeom>
          <a:ln>
            <a:noFill/>
          </a:ln>
        </p:spPr>
      </p:pic>
      <p:sp>
        <p:nvSpPr>
          <p:cNvPr id="355" name="TextShape 3"/>
          <p:cNvSpPr txBox="1"/>
          <p:nvPr/>
        </p:nvSpPr>
        <p:spPr>
          <a:xfrm>
            <a:off x="6697080" y="6744240"/>
            <a:ext cx="2133360" cy="389160"/>
          </a:xfrm>
          <a:prstGeom prst="rect">
            <a:avLst/>
          </a:prstGeom>
          <a:noFill/>
          <a:ln>
            <a:noFill/>
          </a:ln>
        </p:spPr>
        <p:txBody>
          <a:bodyPr anchor="ctr"/>
          <a:p>
            <a:pPr algn="r">
              <a:lnSpc>
                <a:spcPct val="100000"/>
              </a:lnSpc>
            </a:pPr>
            <a:fld id="{F7987C47-AEBF-4983-B274-F131F404C981}" type="slidenum">
              <a:rPr b="0" lang="en-US" sz="1200" spc="-1" strike="noStrike">
                <a:solidFill>
                  <a:srgbClr val="8b8b8b"/>
                </a:solidFill>
                <a:uFill>
                  <a:solidFill>
                    <a:srgbClr val="ffffff"/>
                  </a:solidFill>
                </a:uFill>
                <a:latin typeface="Calibri"/>
              </a:rPr>
              <a:t>1</a:t>
            </a:fld>
            <a:endParaRPr b="1" lang="en-US" sz="1280" spc="-1" strike="noStrike">
              <a:solidFill>
                <a:srgbClr val="ffffff"/>
              </a:solidFill>
              <a:uFill>
                <a:solidFill>
                  <a:srgbClr val="ffffff"/>
                </a:solidFill>
              </a:uFill>
              <a:latin typeface="Source Sans Pro Black"/>
            </a:endParaRPr>
          </a:p>
        </p:txBody>
      </p:sp>
      <p:sp>
        <p:nvSpPr>
          <p:cNvPr id="356" name="TextShape 4"/>
          <p:cNvSpPr txBox="1"/>
          <p:nvPr/>
        </p:nvSpPr>
        <p:spPr>
          <a:xfrm>
            <a:off x="6251040" y="5741280"/>
            <a:ext cx="1285920" cy="303480"/>
          </a:xfrm>
          <a:prstGeom prst="rect">
            <a:avLst/>
          </a:prstGeom>
          <a:noFill/>
          <a:ln w="29160">
            <a:solidFill>
              <a:srgbClr val="cc0000"/>
            </a:solidFill>
            <a:round/>
          </a:ln>
        </p:spPr>
        <p:txBody>
          <a:bodyPr lIns="104400" rIns="104400" tIns="59400" bIns="59400"/>
          <a:p>
            <a:pPr algn="ctr"/>
            <a:r>
              <a:rPr b="0" lang="en-US" sz="1300" spc="-1" strike="noStrike">
                <a:solidFill>
                  <a:srgbClr val="000000"/>
                </a:solidFill>
                <a:uFill>
                  <a:solidFill>
                    <a:srgbClr val="ffffff"/>
                  </a:solidFill>
                </a:uFill>
                <a:latin typeface="Arial"/>
              </a:rPr>
              <a:t>Undamped</a:t>
            </a:r>
            <a:endParaRPr b="0" lang="en-US" sz="1300" spc="-1" strike="noStrike">
              <a:solidFill>
                <a:srgbClr val="000000"/>
              </a:solidFill>
              <a:uFill>
                <a:solidFill>
                  <a:srgbClr val="ffffff"/>
                </a:solidFill>
              </a:uFill>
              <a:latin typeface="Arial"/>
            </a:endParaRPr>
          </a:p>
        </p:txBody>
      </p:sp>
      <p:sp>
        <p:nvSpPr>
          <p:cNvPr id="357" name="TextShape 5"/>
          <p:cNvSpPr txBox="1"/>
          <p:nvPr/>
        </p:nvSpPr>
        <p:spPr>
          <a:xfrm>
            <a:off x="7315200" y="6126480"/>
            <a:ext cx="1285920" cy="303480"/>
          </a:xfrm>
          <a:prstGeom prst="rect">
            <a:avLst/>
          </a:prstGeom>
          <a:noFill/>
          <a:ln w="29160">
            <a:solidFill>
              <a:srgbClr val="cc0000"/>
            </a:solidFill>
            <a:round/>
          </a:ln>
        </p:spPr>
        <p:txBody>
          <a:bodyPr lIns="104400" rIns="104400" tIns="59400" bIns="59400"/>
          <a:p>
            <a:pPr algn="ctr"/>
            <a:r>
              <a:rPr b="0" lang="en-US" sz="1300" spc="-1" strike="noStrike">
                <a:solidFill>
                  <a:srgbClr val="000000"/>
                </a:solidFill>
                <a:uFill>
                  <a:solidFill>
                    <a:srgbClr val="ffffff"/>
                  </a:solidFill>
                </a:uFill>
                <a:latin typeface="Arial"/>
              </a:rPr>
              <a:t>Damped</a:t>
            </a:r>
            <a:endParaRPr b="0" lang="en-US" sz="1300" spc="-1" strike="noStrike">
              <a:solidFill>
                <a:srgbClr val="000000"/>
              </a:solidFill>
              <a:uFill>
                <a:solidFill>
                  <a:srgbClr val="ffffff"/>
                </a:solidFill>
              </a:uFill>
              <a:latin typeface="Arial"/>
            </a:endParaRPr>
          </a:p>
        </p:txBody>
      </p:sp>
      <p:sp>
        <p:nvSpPr>
          <p:cNvPr id="358" name="Line 6"/>
          <p:cNvSpPr/>
          <p:nvPr/>
        </p:nvSpPr>
        <p:spPr>
          <a:xfrm>
            <a:off x="1626480" y="6391080"/>
            <a:ext cx="640080" cy="0"/>
          </a:xfrm>
          <a:prstGeom prst="line">
            <a:avLst/>
          </a:prstGeom>
          <a:ln w="19080">
            <a:solidFill>
              <a:srgbClr val="cc0000"/>
            </a:solidFill>
            <a:round/>
          </a:ln>
        </p:spPr>
        <p:style>
          <a:lnRef idx="0"/>
          <a:fillRef idx="0"/>
          <a:effectRef idx="0"/>
          <a:fontRef idx="minor"/>
        </p:style>
      </p:sp>
      <p:sp>
        <p:nvSpPr>
          <p:cNvPr id="359" name="Line 7"/>
          <p:cNvSpPr/>
          <p:nvPr/>
        </p:nvSpPr>
        <p:spPr>
          <a:xfrm>
            <a:off x="3108960" y="6391080"/>
            <a:ext cx="705600" cy="0"/>
          </a:xfrm>
          <a:prstGeom prst="line">
            <a:avLst/>
          </a:prstGeom>
          <a:ln w="19080">
            <a:solidFill>
              <a:srgbClr val="cc0000"/>
            </a:solidFill>
            <a:round/>
          </a:ln>
        </p:spPr>
        <p:style>
          <a:lnRef idx="0"/>
          <a:fillRef idx="0"/>
          <a:effectRef idx="0"/>
          <a:fontRef idx="minor"/>
        </p:style>
      </p:sp>
      <p:sp>
        <p:nvSpPr>
          <p:cNvPr id="360" name="Line 8"/>
          <p:cNvSpPr/>
          <p:nvPr/>
        </p:nvSpPr>
        <p:spPr>
          <a:xfrm>
            <a:off x="5520960" y="6391080"/>
            <a:ext cx="705600" cy="0"/>
          </a:xfrm>
          <a:prstGeom prst="line">
            <a:avLst/>
          </a:prstGeom>
          <a:ln w="19080">
            <a:solidFill>
              <a:srgbClr val="cc0000"/>
            </a:solidFill>
            <a:round/>
          </a:ln>
        </p:spPr>
        <p:style>
          <a:lnRef idx="0"/>
          <a:fillRef idx="0"/>
          <a:effectRef idx="0"/>
          <a:fontRef idx="minor"/>
        </p:style>
      </p:sp>
      <p:sp>
        <p:nvSpPr>
          <p:cNvPr id="361" name="Line 9"/>
          <p:cNvSpPr/>
          <p:nvPr/>
        </p:nvSpPr>
        <p:spPr>
          <a:xfrm>
            <a:off x="1704240" y="5923080"/>
            <a:ext cx="192600" cy="0"/>
          </a:xfrm>
          <a:prstGeom prst="line">
            <a:avLst/>
          </a:prstGeom>
          <a:ln w="19080">
            <a:solidFill>
              <a:srgbClr val="cc0000"/>
            </a:solidFill>
            <a:round/>
          </a:ln>
        </p:spPr>
        <p:style>
          <a:lnRef idx="0"/>
          <a:fillRef idx="0"/>
          <a:effectRef idx="0"/>
          <a:fontRef idx="minor"/>
        </p:style>
      </p:sp>
      <p:sp>
        <p:nvSpPr>
          <p:cNvPr id="362" name="Line 10"/>
          <p:cNvSpPr/>
          <p:nvPr/>
        </p:nvSpPr>
        <p:spPr>
          <a:xfrm>
            <a:off x="2801520" y="5923080"/>
            <a:ext cx="271080" cy="0"/>
          </a:xfrm>
          <a:prstGeom prst="line">
            <a:avLst/>
          </a:prstGeom>
          <a:ln w="19080">
            <a:solidFill>
              <a:srgbClr val="cc0000"/>
            </a:solidFill>
            <a:round/>
          </a:ln>
        </p:spPr>
        <p:style>
          <a:lnRef idx="0"/>
          <a:fillRef idx="0"/>
          <a:effectRef idx="0"/>
          <a:fontRef idx="minor"/>
        </p:style>
      </p:sp>
      <p:sp>
        <p:nvSpPr>
          <p:cNvPr id="363" name="Line 11"/>
          <p:cNvSpPr/>
          <p:nvPr/>
        </p:nvSpPr>
        <p:spPr>
          <a:xfrm>
            <a:off x="4901760" y="5923080"/>
            <a:ext cx="182880" cy="0"/>
          </a:xfrm>
          <a:prstGeom prst="line">
            <a:avLst/>
          </a:prstGeom>
          <a:ln w="19080">
            <a:solidFill>
              <a:srgbClr val="cc0000"/>
            </a:solidFill>
            <a:round/>
          </a:ln>
        </p:spPr>
        <p:style>
          <a:lnRef idx="0"/>
          <a:fillRef idx="0"/>
          <a:effectRef idx="0"/>
          <a:fontRef idx="minor"/>
        </p:style>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CustomShape 1"/>
          <p:cNvSpPr/>
          <p:nvPr/>
        </p:nvSpPr>
        <p:spPr>
          <a:xfrm>
            <a:off x="411120" y="66960"/>
            <a:ext cx="4571640" cy="6674040"/>
          </a:xfrm>
          <a:prstGeom prst="rect">
            <a:avLst/>
          </a:prstGeom>
          <a:noFill/>
          <a:ln>
            <a:noFill/>
          </a:ln>
        </p:spPr>
        <p:style>
          <a:lnRef idx="0"/>
          <a:fillRef idx="0"/>
          <a:effectRef idx="0"/>
          <a:fontRef idx="minor"/>
        </p:style>
        <p:txBody>
          <a:bodyPr lIns="90000" rIns="90000" tIns="45000" bIns="45000"/>
          <a:p>
            <a:pPr>
              <a:lnSpc>
                <a:spcPct val="100000"/>
              </a:lnSpc>
            </a:pPr>
            <a:r>
              <a:rPr b="0" lang="en-US" sz="600" spc="-1" strike="noStrike">
                <a:solidFill>
                  <a:srgbClr val="000000"/>
                </a:solidFill>
                <a:uFill>
                  <a:solidFill>
                    <a:srgbClr val="ffffff"/>
                  </a:solidFill>
                </a:uFill>
                <a:latin typeface="Courier New"/>
              </a:rPr>
              <a:t>Building a model for a fiber_with_erm QUAD suspension ...</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Using QUAD model:ssmake4pv2eMB5f_fiber</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Using Params file: quadopt_fiber</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Using QUAD model:ssmake4pv2eMB4f_erm</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Using Params file: quadopt_erm</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Adding the first 10 fiber violin modes with viscous damping to the model...</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Adding the first 10 UIM-PUM wire violin modes with viscous damping to the model...</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Adding the first 5 Top-UIM wire violin modes with viscous damping to the model...</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Adding the first 5 Top wire violin modes with viscous damping to the model...</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Combining main and reaction chain models...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Calculating the frequency response of the open loop model ...</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Finished open loop in 0.07709 seconds.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Closing the loop ...</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reading filters for H1ETMY from GPS time 1140933834</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loading damping electronics gain of 1.17. This is harcoded in the function with the variable Damping_electronics_gain!</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6 LiveParts found</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M0LiveDampingFilters/M0_DAMP_L :: 4 channels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M0LiveDampingFilters/M0_DAMP_P :: 4 channels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M0LiveDampingFilters/M0_DAMP_R :: 4 channels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M0LiveDampingFilters/M0_DAMP_T :: 4 channels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M0LiveDampingFilters/M0_DAMP_V :: 4 channels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M0LiveDampingFilters/M0_DAMP_Y :: 4 channels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Connecting to NDS server nds2.ligo-wa.caltech.edu</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Fetching 24 channels, start GPS 1140933834, duration 1 sec</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Downloading filter file H1SUSETMY.txt for GPS 1140933835</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2 LiveParts found</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L2OplevLiveDampingFilters/L2_OLDAMP_P :: 4 channels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L2OplevLiveDampingFilters/L2_OLDAMP_Y :: 4 channels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Connecting to NDS server nds2.ligo-wa.caltech.edu</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Fetching 8 channels, start GPS 1140933834, duration 1 sec</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Reusing results of downloadFilterFile from a previous run (see "help cacheFunction" for details)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6 LiveParts found</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R0LiveDampingFilters/R0_DAMP_L :: 4 channels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R0LiveDampingFilters/R0_DAMP_P :: 4 channels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R0LiveDampingFilters/R0_DAMP_R :: 4 channels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R0LiveDampingFilters/R0_DAMP_T :: 4 channels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R0LiveDampingFilters/R0_DAMP_V :: 4 channels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R0LiveDampingFilters/R0_DAMP_Y :: 4 channels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Connecting to NDS server nds2.ligo-wa.caltech.edu</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Fetching 24 channels, start GPS 1140933834, duration 1 sec</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Reusing results of downloadFilterFile from a previous run (see "help cacheFunction" for details)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Calculating the frequency response of the closed loop model ...</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Finished closed loop in 0.1231 seconds.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quadModel =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dampFilters: [1x1 struct]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mainchain_modelName: 'ssmake4pv2eMB5f_fiber'</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mainchain_paramsName: 'quadopt_fiber'</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reacchain_modelName: 'ssmake4pv2eMB4f_erm'</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reacchain_paramsName: 'quadopt_erm'</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hasFiberModes: '1 through 10 with viscous damping'</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hasUIMPUM_Wire_Modes: '1 through 10 with viscous damping'</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hasTopUIM_Wire_Modes: '1 through 5 with viscous damping'</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hasTop_Wire_Modes: '1 through 5 with viscous damping'</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ss: [81x75 ss]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mainchain_pendParams: [1x1 struct]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reacchain_pendParams: [1x1 struct]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in: [1x1 struct]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out: [1x1 struct]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f: [81x75x2 double]</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dampedin: [1x1 struct]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dampedout: [1x1 struct]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maindampFilters: [1x1 struct]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OLdampFilters: [1x1 struct]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reacdampFilters: [1x1 struct]</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dampedss: [95x89 ss]</a:t>
            </a:r>
            <a:endParaRPr b="0" lang="en-US" sz="1800" spc="-1" strike="noStrike">
              <a:solidFill>
                <a:srgbClr val="000000"/>
              </a:solidFill>
              <a:uFill>
                <a:solidFill>
                  <a:srgbClr val="ffffff"/>
                </a:solidFill>
              </a:uFill>
              <a:latin typeface="Arial"/>
            </a:endParaRPr>
          </a:p>
          <a:p>
            <a:pPr>
              <a:lnSpc>
                <a:spcPct val="100000"/>
              </a:lnSpc>
            </a:pPr>
            <a:r>
              <a:rPr b="0" lang="en-US" sz="600" spc="-1" strike="noStrike">
                <a:solidFill>
                  <a:srgbClr val="000000"/>
                </a:solidFill>
                <a:uFill>
                  <a:solidFill>
                    <a:srgbClr val="ffffff"/>
                  </a:solidFill>
                </a:uFill>
                <a:latin typeface="Courier New"/>
              </a:rPr>
              <a:t>                 </a:t>
            </a:r>
            <a:r>
              <a:rPr b="0" lang="en-US" sz="600" spc="-1" strike="noStrike">
                <a:solidFill>
                  <a:srgbClr val="000000"/>
                </a:solidFill>
                <a:uFill>
                  <a:solidFill>
                    <a:srgbClr val="ffffff"/>
                  </a:solidFill>
                </a:uFill>
                <a:latin typeface="Courier New"/>
              </a:rPr>
              <a:t>dampedf: [95x89x2 double]</a:t>
            </a:r>
            <a:endParaRPr b="0" lang="en-US" sz="1800" spc="-1" strike="noStrike">
              <a:solidFill>
                <a:srgbClr val="000000"/>
              </a:solidFill>
              <a:uFill>
                <a:solidFill>
                  <a:srgbClr val="ffffff"/>
                </a:solidFill>
              </a:uFill>
              <a:latin typeface="Arial"/>
            </a:endParaRPr>
          </a:p>
        </p:txBody>
      </p:sp>
      <p:sp>
        <p:nvSpPr>
          <p:cNvPr id="365" name="CustomShape 2"/>
          <p:cNvSpPr/>
          <p:nvPr/>
        </p:nvSpPr>
        <p:spPr>
          <a:xfrm>
            <a:off x="4208760" y="128520"/>
            <a:ext cx="4890240" cy="364680"/>
          </a:xfrm>
          <a:prstGeom prst="rect">
            <a:avLst/>
          </a:prstGeom>
          <a:noFill/>
          <a:ln>
            <a:solidFill>
              <a:srgbClr val="000000"/>
            </a:solid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Calibri"/>
              </a:rPr>
              <a:t>Function output from example model call</a:t>
            </a:r>
            <a:endParaRPr b="0" lang="en-US" sz="1800" spc="-1" strike="noStrike">
              <a:solidFill>
                <a:srgbClr val="000000"/>
              </a:solidFill>
              <a:uFill>
                <a:solidFill>
                  <a:srgbClr val="ffffff"/>
                </a:solidFill>
              </a:uFill>
              <a:latin typeface="Arial"/>
            </a:endParaRPr>
          </a:p>
        </p:txBody>
      </p:sp>
      <p:sp>
        <p:nvSpPr>
          <p:cNvPr id="366" name="TextShape 3"/>
          <p:cNvSpPr txBox="1"/>
          <p:nvPr/>
        </p:nvSpPr>
        <p:spPr>
          <a:xfrm>
            <a:off x="6697080" y="6743880"/>
            <a:ext cx="2133360" cy="389160"/>
          </a:xfrm>
          <a:prstGeom prst="rect">
            <a:avLst/>
          </a:prstGeom>
          <a:noFill/>
          <a:ln>
            <a:noFill/>
          </a:ln>
        </p:spPr>
        <p:txBody>
          <a:bodyPr anchor="ctr"/>
          <a:p>
            <a:pPr algn="r">
              <a:lnSpc>
                <a:spcPct val="100000"/>
              </a:lnSpc>
            </a:pPr>
            <a:fld id="{B0E02E43-A5B1-48A6-88B9-8BA484D10F8B}" type="slidenum">
              <a:rPr b="0" lang="en-US" sz="1200" spc="-1" strike="noStrike">
                <a:solidFill>
                  <a:srgbClr val="8b8b8b"/>
                </a:solidFill>
                <a:uFill>
                  <a:solidFill>
                    <a:srgbClr val="ffffff"/>
                  </a:solidFill>
                </a:uFill>
                <a:latin typeface="Calibri"/>
              </a:rPr>
              <a:t>1</a:t>
            </a:fld>
            <a:endParaRPr b="0" lang="en-US" sz="1280" spc="-1" strike="noStrike">
              <a:solidFill>
                <a:srgbClr val="000000"/>
              </a:solidFill>
              <a:uFill>
                <a:solidFill>
                  <a:srgbClr val="ffffff"/>
                </a:solidFill>
              </a:uFill>
              <a:latin typeface="Times New Roman"/>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266040" y="1630440"/>
            <a:ext cx="8768520" cy="471420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008000"/>
              </a:buClr>
              <a:buFont typeface="Arial"/>
              <a:buChar char="•"/>
            </a:pPr>
            <a:r>
              <a:rPr b="1" lang="en-US" sz="1600" spc="-1" strike="noStrike">
                <a:solidFill>
                  <a:srgbClr val="008000"/>
                </a:solidFill>
                <a:uFill>
                  <a:solidFill>
                    <a:srgbClr val="ffffff"/>
                  </a:solidFill>
                </a:uFill>
                <a:latin typeface="Calibri"/>
              </a:rPr>
              <a:t>Built in features</a:t>
            </a:r>
            <a:r>
              <a:rPr b="0" lang="en-US" sz="1600" spc="-1" strike="noStrike">
                <a:solidFill>
                  <a:srgbClr val="008000"/>
                </a:solidFill>
                <a:uFill>
                  <a:solidFill>
                    <a:srgbClr val="ffffff"/>
                  </a:solidFill>
                </a:uFill>
                <a:latin typeface="Calibri"/>
              </a:rPr>
              <a:t> – always included in the model</a:t>
            </a:r>
            <a:endParaRPr b="0" lang="en-US" sz="1800" spc="-1" strike="noStrike">
              <a:solidFill>
                <a:srgbClr val="000000"/>
              </a:solidFill>
              <a:uFill>
                <a:solidFill>
                  <a:srgbClr val="ffffff"/>
                </a:solidFill>
              </a:uFill>
              <a:latin typeface="Arial"/>
            </a:endParaRPr>
          </a:p>
          <a:p>
            <a:pPr lvl="1" marL="743040" indent="-285480">
              <a:lnSpc>
                <a:spcPct val="100000"/>
              </a:lnSpc>
              <a:buClr>
                <a:srgbClr val="008000"/>
              </a:buClr>
              <a:buFont typeface="Courier New"/>
              <a:buChar char="o"/>
            </a:pPr>
            <a:r>
              <a:rPr b="0" lang="en-US" sz="1600" spc="-1" strike="noStrike">
                <a:solidFill>
                  <a:srgbClr val="008000"/>
                </a:solidFill>
                <a:uFill>
                  <a:solidFill>
                    <a:srgbClr val="ffffff"/>
                  </a:solidFill>
                </a:uFill>
                <a:latin typeface="Calibri"/>
              </a:rPr>
              <a:t>Relative SUS/cage sensors and actuators – new as of 1 Jan 2016</a:t>
            </a:r>
            <a:endParaRPr b="0" lang="en-US" sz="1800" spc="-1" strike="noStrike">
              <a:solidFill>
                <a:srgbClr val="000000"/>
              </a:solidFill>
              <a:uFill>
                <a:solidFill>
                  <a:srgbClr val="ffffff"/>
                </a:solidFill>
              </a:uFill>
              <a:latin typeface="Arial"/>
            </a:endParaRPr>
          </a:p>
          <a:p>
            <a:pPr lvl="1" marL="743040" indent="-285480">
              <a:lnSpc>
                <a:spcPct val="100000"/>
              </a:lnSpc>
              <a:buClr>
                <a:srgbClr val="008000"/>
              </a:buClr>
              <a:buFont typeface="Courier New"/>
              <a:buChar char="o"/>
            </a:pPr>
            <a:r>
              <a:rPr b="0" lang="en-US" sz="1600" spc="-1" strike="noStrike">
                <a:solidFill>
                  <a:srgbClr val="008000"/>
                </a:solidFill>
                <a:uFill>
                  <a:solidFill>
                    <a:srgbClr val="ffffff"/>
                  </a:solidFill>
                </a:uFill>
                <a:latin typeface="Calibri"/>
              </a:rPr>
              <a:t>Suspension point reaction forces – new as of 1 Jan 2016</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85840" indent="-285480">
              <a:lnSpc>
                <a:spcPct val="100000"/>
              </a:lnSpc>
              <a:buClr>
                <a:srgbClr val="0000ff"/>
              </a:buClr>
              <a:buFont typeface="Arial"/>
              <a:buChar char="•"/>
            </a:pPr>
            <a:r>
              <a:rPr b="1" lang="en-US" sz="1600" spc="-1" strike="noStrike">
                <a:solidFill>
                  <a:srgbClr val="000099"/>
                </a:solidFill>
                <a:uFill>
                  <a:solidFill>
                    <a:srgbClr val="ffffff"/>
                  </a:solidFill>
                </a:uFill>
                <a:latin typeface="Calibri"/>
              </a:rPr>
              <a:t>Optional features</a:t>
            </a:r>
            <a:r>
              <a:rPr b="0" lang="en-US" sz="1600" spc="-1" strike="noStrike">
                <a:solidFill>
                  <a:srgbClr val="000099"/>
                </a:solidFill>
                <a:uFill>
                  <a:solidFill>
                    <a:srgbClr val="ffffff"/>
                  </a:solidFill>
                </a:uFill>
                <a:latin typeface="Calibri"/>
              </a:rPr>
              <a:t> – your choice to include or not</a:t>
            </a:r>
            <a:endParaRPr b="0" lang="en-US" sz="1800" spc="-1" strike="noStrike">
              <a:solidFill>
                <a:srgbClr val="000000"/>
              </a:solidFill>
              <a:uFill>
                <a:solidFill>
                  <a:srgbClr val="ffffff"/>
                </a:solidFill>
              </a:uFill>
              <a:latin typeface="Arial"/>
            </a:endParaRPr>
          </a:p>
          <a:p>
            <a:pPr lvl="1" marL="743040" indent="-285480">
              <a:lnSpc>
                <a:spcPct val="100000"/>
              </a:lnSpc>
              <a:buClr>
                <a:srgbClr val="0000ff"/>
              </a:buClr>
              <a:buFont typeface="Courier New"/>
              <a:buChar char="o"/>
            </a:pPr>
            <a:r>
              <a:rPr b="0" lang="en-US" sz="1600" spc="-1" strike="noStrike">
                <a:solidFill>
                  <a:srgbClr val="000099"/>
                </a:solidFill>
                <a:uFill>
                  <a:solidFill>
                    <a:srgbClr val="ffffff"/>
                  </a:solidFill>
                </a:uFill>
                <a:latin typeface="Calibri"/>
              </a:rPr>
              <a:t>Two chain model – includes both a main and reaction chain</a:t>
            </a:r>
            <a:endParaRPr b="0" lang="en-US" sz="1800" spc="-1" strike="noStrike">
              <a:solidFill>
                <a:srgbClr val="000000"/>
              </a:solidFill>
              <a:uFill>
                <a:solidFill>
                  <a:srgbClr val="ffffff"/>
                </a:solidFill>
              </a:uFill>
              <a:latin typeface="Arial"/>
            </a:endParaRPr>
          </a:p>
          <a:p>
            <a:pPr lvl="1" marL="743040" indent="-285480">
              <a:lnSpc>
                <a:spcPct val="100000"/>
              </a:lnSpc>
              <a:buClr>
                <a:srgbClr val="0000ff"/>
              </a:buClr>
              <a:buFont typeface="Courier New"/>
              <a:buChar char="o"/>
            </a:pPr>
            <a:r>
              <a:rPr b="0" lang="en-US" sz="1600" spc="-1" strike="noStrike">
                <a:solidFill>
                  <a:srgbClr val="000099"/>
                </a:solidFill>
                <a:uFill>
                  <a:solidFill>
                    <a:srgbClr val="ffffff"/>
                  </a:solidFill>
                </a:uFill>
                <a:latin typeface="Calibri"/>
              </a:rPr>
              <a:t>Violin modes</a:t>
            </a:r>
            <a:endParaRPr b="0" lang="en-US" sz="1800" spc="-1" strike="noStrike">
              <a:solidFill>
                <a:srgbClr val="000000"/>
              </a:solidFill>
              <a:uFill>
                <a:solidFill>
                  <a:srgbClr val="ffffff"/>
                </a:solidFill>
              </a:uFill>
              <a:latin typeface="Arial"/>
            </a:endParaRPr>
          </a:p>
          <a:p>
            <a:pPr lvl="1" marL="743040" indent="-285480">
              <a:lnSpc>
                <a:spcPct val="100000"/>
              </a:lnSpc>
              <a:buClr>
                <a:srgbClr val="0000ff"/>
              </a:buClr>
              <a:buFont typeface="Courier New"/>
              <a:buChar char="o"/>
            </a:pPr>
            <a:r>
              <a:rPr b="0" lang="en-US" sz="1600" spc="-1" strike="noStrike">
                <a:solidFill>
                  <a:srgbClr val="000099"/>
                </a:solidFill>
                <a:uFill>
                  <a:solidFill>
                    <a:srgbClr val="ffffff"/>
                  </a:solidFill>
                </a:uFill>
                <a:latin typeface="Calibri"/>
              </a:rPr>
              <a:t>Damping</a:t>
            </a:r>
            <a:endParaRPr b="0" lang="en-US" sz="1800" spc="-1" strike="noStrike">
              <a:solidFill>
                <a:srgbClr val="000000"/>
              </a:solidFill>
              <a:uFill>
                <a:solidFill>
                  <a:srgbClr val="ffffff"/>
                </a:solidFill>
              </a:uFill>
              <a:latin typeface="Arial"/>
            </a:endParaRPr>
          </a:p>
          <a:p>
            <a:pPr lvl="2" marL="1200240" indent="-285480">
              <a:lnSpc>
                <a:spcPct val="100000"/>
              </a:lnSpc>
              <a:buClr>
                <a:srgbClr val="0000ff"/>
              </a:buClr>
              <a:buFont typeface="Wingdings" charset="2"/>
              <a:buChar char=""/>
            </a:pPr>
            <a:r>
              <a:rPr b="0" lang="en-US" sz="1600" spc="-1" strike="noStrike">
                <a:solidFill>
                  <a:srgbClr val="000099"/>
                </a:solidFill>
                <a:uFill>
                  <a:solidFill>
                    <a:srgbClr val="ffffff"/>
                  </a:solidFill>
                </a:uFill>
                <a:latin typeface="Calibri"/>
              </a:rPr>
              <a:t>Import live damping from sites</a:t>
            </a:r>
            <a:endParaRPr b="0" lang="en-US" sz="1800" spc="-1" strike="noStrike">
              <a:solidFill>
                <a:srgbClr val="000000"/>
              </a:solidFill>
              <a:uFill>
                <a:solidFill>
                  <a:srgbClr val="ffffff"/>
                </a:solidFill>
              </a:uFill>
              <a:latin typeface="Arial"/>
            </a:endParaRPr>
          </a:p>
          <a:p>
            <a:pPr lvl="2" marL="1200240" indent="-285480">
              <a:lnSpc>
                <a:spcPct val="100000"/>
              </a:lnSpc>
              <a:buClr>
                <a:srgbClr val="0000ff"/>
              </a:buClr>
              <a:buFont typeface="Wingdings" charset="2"/>
              <a:buChar char=""/>
            </a:pPr>
            <a:r>
              <a:rPr b="0" lang="en-US" sz="1600" spc="-1" strike="noStrike">
                <a:solidFill>
                  <a:srgbClr val="000099"/>
                </a:solidFill>
                <a:uFill>
                  <a:solidFill>
                    <a:srgbClr val="ffffff"/>
                  </a:solidFill>
                </a:uFill>
                <a:latin typeface="Calibri"/>
              </a:rPr>
              <a:t>Import damping from a prior GPS time from sites</a:t>
            </a:r>
            <a:endParaRPr b="0" lang="en-US" sz="1800" spc="-1" strike="noStrike">
              <a:solidFill>
                <a:srgbClr val="000000"/>
              </a:solidFill>
              <a:uFill>
                <a:solidFill>
                  <a:srgbClr val="ffffff"/>
                </a:solidFill>
              </a:uFill>
              <a:latin typeface="Arial"/>
            </a:endParaRPr>
          </a:p>
          <a:p>
            <a:pPr lvl="2" marL="1200240" indent="-285480">
              <a:lnSpc>
                <a:spcPct val="100000"/>
              </a:lnSpc>
              <a:buClr>
                <a:srgbClr val="0000ff"/>
              </a:buClr>
              <a:buFont typeface="Wingdings" charset="2"/>
              <a:buChar char=""/>
            </a:pPr>
            <a:r>
              <a:rPr b="0" lang="en-US" sz="1600" spc="-1" strike="noStrike">
                <a:solidFill>
                  <a:srgbClr val="000099"/>
                </a:solidFill>
                <a:uFill>
                  <a:solidFill>
                    <a:srgbClr val="ffffff"/>
                  </a:solidFill>
                </a:uFill>
                <a:latin typeface="Calibri"/>
              </a:rPr>
              <a:t>Include optical lever damping (PUM and UIM actuation)</a:t>
            </a:r>
            <a:endParaRPr b="0" lang="en-US" sz="1800" spc="-1" strike="noStrike">
              <a:solidFill>
                <a:srgbClr val="000000"/>
              </a:solidFill>
              <a:uFill>
                <a:solidFill>
                  <a:srgbClr val="ffffff"/>
                </a:solidFill>
              </a:uFill>
              <a:latin typeface="Arial"/>
            </a:endParaRPr>
          </a:p>
          <a:p>
            <a:pPr lvl="2" marL="1200240" indent="-285480">
              <a:lnSpc>
                <a:spcPct val="100000"/>
              </a:lnSpc>
              <a:buClr>
                <a:srgbClr val="0000ff"/>
              </a:buClr>
              <a:buFont typeface="Wingdings" charset="2"/>
              <a:buChar char=""/>
            </a:pPr>
            <a:r>
              <a:rPr b="0" lang="en-US" sz="1600" spc="-1" strike="noStrike">
                <a:solidFill>
                  <a:srgbClr val="000099"/>
                </a:solidFill>
                <a:uFill>
                  <a:solidFill>
                    <a:srgbClr val="ffffff"/>
                  </a:solidFill>
                </a:uFill>
                <a:latin typeface="Calibri"/>
              </a:rPr>
              <a:t>Load damping from a saved filter file or command space variable</a:t>
            </a:r>
            <a:endParaRPr b="0" lang="en-US" sz="1800" spc="-1" strike="noStrike">
              <a:solidFill>
                <a:srgbClr val="000000"/>
              </a:solidFill>
              <a:uFill>
                <a:solidFill>
                  <a:srgbClr val="ffffff"/>
                </a:solidFill>
              </a:uFill>
              <a:latin typeface="Arial"/>
            </a:endParaRPr>
          </a:p>
          <a:p>
            <a:pPr lvl="2" marL="1200240" indent="-285480">
              <a:lnSpc>
                <a:spcPct val="100000"/>
              </a:lnSpc>
              <a:buClr>
                <a:srgbClr val="0000ff"/>
              </a:buClr>
              <a:buFont typeface="Wingdings" charset="2"/>
              <a:buChar char=""/>
            </a:pPr>
            <a:r>
              <a:rPr b="0" lang="en-US" sz="1600" spc="-1" strike="noStrike">
                <a:solidFill>
                  <a:srgbClr val="000099"/>
                </a:solidFill>
                <a:uFill>
                  <a:solidFill>
                    <a:srgbClr val="ffffff"/>
                  </a:solidFill>
                </a:uFill>
                <a:latin typeface="Calibri"/>
              </a:rPr>
              <a:t>PUM Pitch damping from PUM OSEMs.</a:t>
            </a:r>
            <a:endParaRPr b="0" lang="en-US" sz="1800" spc="-1" strike="noStrike">
              <a:solidFill>
                <a:srgbClr val="000000"/>
              </a:solidFill>
              <a:uFill>
                <a:solidFill>
                  <a:srgbClr val="ffffff"/>
                </a:solidFill>
              </a:uFill>
              <a:latin typeface="Arial"/>
            </a:endParaRPr>
          </a:p>
          <a:p>
            <a:pPr lvl="1" marL="743040" indent="-285480">
              <a:lnSpc>
                <a:spcPct val="100000"/>
              </a:lnSpc>
              <a:buClr>
                <a:srgbClr val="0000ff"/>
              </a:buClr>
              <a:buFont typeface="Courier New"/>
              <a:buChar char="o"/>
            </a:pPr>
            <a:r>
              <a:rPr b="0" lang="en-US" sz="1600" spc="-1" strike="noStrike">
                <a:solidFill>
                  <a:srgbClr val="000099"/>
                </a:solidFill>
                <a:uFill>
                  <a:solidFill>
                    <a:srgbClr val="ffffff"/>
                  </a:solidFill>
                </a:uFill>
                <a:latin typeface="Calibri"/>
              </a:rPr>
              <a:t>UIM length force input filter (accounts for unmodeled dynamics).</a:t>
            </a:r>
            <a:endParaRPr b="0" lang="en-US" sz="1800" spc="-1" strike="noStrike">
              <a:solidFill>
                <a:srgbClr val="000000"/>
              </a:solidFill>
              <a:uFill>
                <a:solidFill>
                  <a:srgbClr val="ffffff"/>
                </a:solidFill>
              </a:uFill>
              <a:latin typeface="Arial"/>
            </a:endParaRPr>
          </a:p>
          <a:p>
            <a:pPr lvl="1" marL="743040" indent="-285480">
              <a:lnSpc>
                <a:spcPct val="100000"/>
              </a:lnSpc>
              <a:buClr>
                <a:srgbClr val="0000ff"/>
              </a:buClr>
              <a:buFont typeface="Courier New"/>
              <a:buChar char="o"/>
            </a:pPr>
            <a:r>
              <a:rPr b="0" lang="en-US" sz="1600" spc="-1" strike="noStrike">
                <a:solidFill>
                  <a:srgbClr val="000099"/>
                </a:solidFill>
                <a:uFill>
                  <a:solidFill>
                    <a:srgbClr val="ffffff"/>
                  </a:solidFill>
                </a:uFill>
                <a:latin typeface="Calibri"/>
              </a:rPr>
              <a:t>SUS point displacement to TOP drive feedforward.</a:t>
            </a:r>
            <a:endParaRPr b="0" lang="en-US" sz="1800" spc="-1" strike="noStrike">
              <a:solidFill>
                <a:srgbClr val="000000"/>
              </a:solidFill>
              <a:uFill>
                <a:solidFill>
                  <a:srgbClr val="ffffff"/>
                </a:solidFill>
              </a:uFill>
              <a:latin typeface="Arial"/>
            </a:endParaRPr>
          </a:p>
          <a:p>
            <a:pPr marL="914400">
              <a:lnSpc>
                <a:spcPct val="100000"/>
              </a:lnSpc>
            </a:pP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lang="en-US" sz="1600" spc="-1" strike="noStrike">
                <a:solidFill>
                  <a:srgbClr val="990000"/>
                </a:solidFill>
                <a:uFill>
                  <a:solidFill>
                    <a:srgbClr val="ffffff"/>
                  </a:solidFill>
                </a:uFill>
                <a:latin typeface="Calibri"/>
              </a:rPr>
              <a:t>Possible future features</a:t>
            </a:r>
            <a:r>
              <a:rPr b="0" lang="en-US" sz="1600" spc="-1" strike="noStrike">
                <a:solidFill>
                  <a:srgbClr val="990000"/>
                </a:solidFill>
                <a:uFill>
                  <a:solidFill>
                    <a:srgbClr val="ffffff"/>
                  </a:solidFill>
                </a:uFill>
                <a:latin typeface="Calibri"/>
              </a:rPr>
              <a:t> – there is always room for improvement </a:t>
            </a:r>
            <a:endParaRPr b="0" lang="en-US" sz="1800" spc="-1" strike="noStrike">
              <a:solidFill>
                <a:srgbClr val="000000"/>
              </a:solidFill>
              <a:uFill>
                <a:solidFill>
                  <a:srgbClr val="ffffff"/>
                </a:solidFill>
              </a:uFill>
              <a:latin typeface="Arial"/>
            </a:endParaRPr>
          </a:p>
          <a:p>
            <a:pPr lvl="1" marL="743040" indent="-285480">
              <a:lnSpc>
                <a:spcPct val="100000"/>
              </a:lnSpc>
              <a:buClr>
                <a:srgbClr val="000000"/>
              </a:buClr>
              <a:buFont typeface="Courier New"/>
              <a:buChar char="o"/>
            </a:pPr>
            <a:r>
              <a:rPr b="0" lang="en-US" sz="1600" spc="-1" strike="noStrike">
                <a:solidFill>
                  <a:srgbClr val="990000"/>
                </a:solidFill>
                <a:uFill>
                  <a:solidFill>
                    <a:srgbClr val="ffffff"/>
                  </a:solidFill>
                </a:uFill>
                <a:latin typeface="Calibri"/>
              </a:rPr>
              <a:t>Global control</a:t>
            </a:r>
            <a:endParaRPr b="0" lang="en-US" sz="1800" spc="-1" strike="noStrike">
              <a:solidFill>
                <a:srgbClr val="000000"/>
              </a:solidFill>
              <a:uFill>
                <a:solidFill>
                  <a:srgbClr val="ffffff"/>
                </a:solidFill>
              </a:uFill>
              <a:latin typeface="Arial"/>
            </a:endParaRPr>
          </a:p>
          <a:p>
            <a:pPr lvl="1" marL="743040" indent="-285480">
              <a:lnSpc>
                <a:spcPct val="100000"/>
              </a:lnSpc>
              <a:buClr>
                <a:srgbClr val="000000"/>
              </a:buClr>
              <a:buFont typeface="Courier New"/>
              <a:buChar char="o"/>
            </a:pPr>
            <a:r>
              <a:rPr b="0" lang="en-US" sz="1600" spc="-1" strike="noStrike">
                <a:solidFill>
                  <a:srgbClr val="990000"/>
                </a:solidFill>
                <a:uFill>
                  <a:solidFill>
                    <a:srgbClr val="ffffff"/>
                  </a:solidFill>
                </a:uFill>
                <a:latin typeface="Calibri"/>
              </a:rPr>
              <a:t>Radiation pressure</a:t>
            </a:r>
            <a:endParaRPr b="0" lang="en-US" sz="1800" spc="-1" strike="noStrike">
              <a:solidFill>
                <a:srgbClr val="000000"/>
              </a:solidFill>
              <a:uFill>
                <a:solidFill>
                  <a:srgbClr val="ffffff"/>
                </a:solidFill>
              </a:uFill>
              <a:latin typeface="Arial"/>
            </a:endParaRPr>
          </a:p>
        </p:txBody>
      </p:sp>
      <p:sp>
        <p:nvSpPr>
          <p:cNvPr id="172" name="TextShape 2"/>
          <p:cNvSpPr txBox="1"/>
          <p:nvPr/>
        </p:nvSpPr>
        <p:spPr>
          <a:xfrm>
            <a:off x="457200" y="45000"/>
            <a:ext cx="8229240" cy="1218960"/>
          </a:xfrm>
          <a:prstGeom prst="rect">
            <a:avLst/>
          </a:prstGeom>
          <a:noFill/>
          <a:ln>
            <a:noFill/>
          </a:ln>
        </p:spPr>
        <p:txBody>
          <a:bodyPr anchor="ctr"/>
          <a:p>
            <a:pPr algn="ctr">
              <a:lnSpc>
                <a:spcPct val="100000"/>
              </a:lnSpc>
            </a:pPr>
            <a:r>
              <a:rPr b="1" lang="en-US" sz="4400" spc="-1" strike="noStrike">
                <a:solidFill>
                  <a:srgbClr val="000000"/>
                </a:solidFill>
                <a:uFill>
                  <a:solidFill>
                    <a:srgbClr val="ffffff"/>
                  </a:solidFill>
                </a:uFill>
                <a:latin typeface="Calibri"/>
              </a:rPr>
              <a:t>Feature Summary</a:t>
            </a:r>
            <a:endParaRPr b="1" lang="en-US" sz="2980" spc="-1" strike="noStrike">
              <a:solidFill>
                <a:srgbClr val="ffffff"/>
              </a:solidFill>
              <a:uFill>
                <a:solidFill>
                  <a:srgbClr val="ffffff"/>
                </a:solidFill>
              </a:uFill>
              <a:latin typeface="Source Sans Pro Black"/>
            </a:endParaRPr>
          </a:p>
        </p:txBody>
      </p:sp>
      <p:sp>
        <p:nvSpPr>
          <p:cNvPr id="173" name="CustomShape 3"/>
          <p:cNvSpPr/>
          <p:nvPr/>
        </p:nvSpPr>
        <p:spPr>
          <a:xfrm>
            <a:off x="141840" y="6432840"/>
            <a:ext cx="9002160" cy="425160"/>
          </a:xfrm>
          <a:prstGeom prst="rect">
            <a:avLst/>
          </a:prstGeom>
          <a:noFill/>
          <a:ln>
            <a:noFill/>
          </a:ln>
        </p:spPr>
        <p:style>
          <a:lnRef idx="0"/>
          <a:fillRef idx="0"/>
          <a:effectRef idx="0"/>
          <a:fontRef idx="minor"/>
        </p:style>
        <p:txBody>
          <a:bodyPr lIns="90000" rIns="90000" tIns="45000" bIns="45000"/>
          <a:p>
            <a:pPr>
              <a:lnSpc>
                <a:spcPct val="100000"/>
              </a:lnSpc>
            </a:pPr>
            <a:r>
              <a:rPr b="0" lang="en-US" sz="1100" spc="-1" strike="noStrike">
                <a:solidFill>
                  <a:srgbClr val="000000"/>
                </a:solidFill>
                <a:uFill>
                  <a:solidFill>
                    <a:srgbClr val="ffffff"/>
                  </a:solidFill>
                </a:uFill>
                <a:latin typeface="Calibri"/>
              </a:rPr>
              <a:t>Note: Graphical Simulink representations of the model layouts are cited in step 1 of the ‘3 steps to edit the model features’ section. These will provide more detail for some of the descriptions below.</a:t>
            </a:r>
            <a:endParaRPr b="0" lang="en-US" sz="1800" spc="-1" strike="noStrike">
              <a:solidFill>
                <a:srgbClr val="000000"/>
              </a:solidFill>
              <a:uFill>
                <a:solidFill>
                  <a:srgbClr val="ffffff"/>
                </a:solidFill>
              </a:uFill>
              <a:latin typeface="Arial"/>
            </a:endParaRPr>
          </a:p>
        </p:txBody>
      </p:sp>
      <p:sp>
        <p:nvSpPr>
          <p:cNvPr id="174" name="TextShape 4"/>
          <p:cNvSpPr txBox="1"/>
          <p:nvPr/>
        </p:nvSpPr>
        <p:spPr>
          <a:xfrm>
            <a:off x="6661080" y="6743880"/>
            <a:ext cx="2133360" cy="389160"/>
          </a:xfrm>
          <a:prstGeom prst="rect">
            <a:avLst/>
          </a:prstGeom>
          <a:noFill/>
          <a:ln>
            <a:noFill/>
          </a:ln>
        </p:spPr>
        <p:txBody>
          <a:bodyPr anchor="ctr"/>
          <a:p>
            <a:pPr algn="r">
              <a:lnSpc>
                <a:spcPct val="100000"/>
              </a:lnSpc>
            </a:pPr>
            <a:fld id="{863407C2-48EC-4F00-9741-CB4B9B472744}" type="slidenum">
              <a:rPr b="0" lang="en-US" sz="1200" spc="-1" strike="noStrike">
                <a:solidFill>
                  <a:srgbClr val="8b8b8b"/>
                </a:solidFill>
                <a:uFill>
                  <a:solidFill>
                    <a:srgbClr val="ffffff"/>
                  </a:solidFill>
                </a:uFill>
                <a:latin typeface="Calibri"/>
              </a:rPr>
              <a:t>1</a:t>
            </a:fld>
            <a:endParaRPr b="1" lang="en-US" sz="1280" spc="-1" strike="noStrike">
              <a:solidFill>
                <a:srgbClr val="ffffff"/>
              </a:solidFill>
              <a:uFill>
                <a:solidFill>
                  <a:srgbClr val="ffffff"/>
                </a:solidFill>
              </a:uFill>
              <a:latin typeface="Source Sans Pro Black"/>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0" y="6966720"/>
            <a:ext cx="9144000" cy="348480"/>
          </a:xfrm>
          <a:prstGeom prst="rect">
            <a:avLst/>
          </a:prstGeom>
          <a:solidFill>
            <a:srgbClr val="006600"/>
          </a:solidFill>
          <a:ln>
            <a:noFill/>
          </a:ln>
        </p:spPr>
        <p:style>
          <a:lnRef idx="0"/>
          <a:fillRef idx="0"/>
          <a:effectRef idx="0"/>
          <a:fontRef idx="minor"/>
        </p:style>
      </p:sp>
      <p:sp>
        <p:nvSpPr>
          <p:cNvPr id="176" name="CustomShape 2"/>
          <p:cNvSpPr/>
          <p:nvPr/>
        </p:nvSpPr>
        <p:spPr>
          <a:xfrm>
            <a:off x="0" y="0"/>
            <a:ext cx="9144000" cy="1371600"/>
          </a:xfrm>
          <a:prstGeom prst="rect">
            <a:avLst/>
          </a:prstGeom>
          <a:solidFill>
            <a:srgbClr val="006600"/>
          </a:solidFill>
          <a:ln>
            <a:noFill/>
          </a:ln>
        </p:spPr>
        <p:style>
          <a:lnRef idx="0"/>
          <a:fillRef idx="0"/>
          <a:effectRef idx="0"/>
          <a:fontRef idx="minor"/>
        </p:style>
      </p:sp>
      <p:sp>
        <p:nvSpPr>
          <p:cNvPr id="177" name="CustomShape 3"/>
          <p:cNvSpPr/>
          <p:nvPr/>
        </p:nvSpPr>
        <p:spPr>
          <a:xfrm>
            <a:off x="8408880" y="6670440"/>
            <a:ext cx="489960" cy="522360"/>
          </a:xfrm>
          <a:prstGeom prst="ellipse">
            <a:avLst/>
          </a:prstGeom>
          <a:solidFill>
            <a:srgbClr val="1abc9c"/>
          </a:solidFill>
          <a:ln>
            <a:noFill/>
          </a:ln>
        </p:spPr>
        <p:style>
          <a:lnRef idx="0"/>
          <a:fillRef idx="0"/>
          <a:effectRef idx="0"/>
          <a:fontRef idx="minor"/>
        </p:style>
      </p:sp>
      <p:sp>
        <p:nvSpPr>
          <p:cNvPr id="178" name="TextShape 4"/>
          <p:cNvSpPr txBox="1"/>
          <p:nvPr/>
        </p:nvSpPr>
        <p:spPr>
          <a:xfrm>
            <a:off x="457200" y="99000"/>
            <a:ext cx="8229240" cy="1218960"/>
          </a:xfrm>
          <a:prstGeom prst="rect">
            <a:avLst/>
          </a:prstGeom>
          <a:noFill/>
          <a:ln>
            <a:noFill/>
          </a:ln>
        </p:spPr>
        <p:txBody>
          <a:bodyPr anchor="ctr"/>
          <a:p>
            <a:pPr algn="ctr">
              <a:lnSpc>
                <a:spcPct val="100000"/>
              </a:lnSpc>
            </a:pPr>
            <a:r>
              <a:rPr b="1" lang="en-US" sz="3600" spc="-1" strike="noStrike">
                <a:solidFill>
                  <a:srgbClr val="000000"/>
                </a:solidFill>
                <a:uFill>
                  <a:solidFill>
                    <a:srgbClr val="ffffff"/>
                  </a:solidFill>
                </a:uFill>
                <a:latin typeface="Calibri"/>
              </a:rPr>
              <a:t>Built in features:</a:t>
            </a:r>
            <a:r>
              <a:rPr b="0" lang="en-US" sz="3600" spc="-1" strike="noStrike">
                <a:solidFill>
                  <a:srgbClr val="000000"/>
                </a:solidFill>
                <a:uFill>
                  <a:solidFill>
                    <a:srgbClr val="ffffff"/>
                  </a:solidFill>
                </a:uFill>
                <a:latin typeface="Calibri"/>
              </a:rPr>
              <a:t>
</a:t>
            </a:r>
            <a:r>
              <a:rPr b="0" i="1" lang="en-US" sz="2400" spc="-1" strike="noStrike">
                <a:solidFill>
                  <a:srgbClr val="000000"/>
                </a:solidFill>
                <a:uFill>
                  <a:solidFill>
                    <a:srgbClr val="ffffff"/>
                  </a:solidFill>
                </a:uFill>
                <a:latin typeface="Ubuntu Light"/>
              </a:rPr>
              <a:t>- always included in the model -</a:t>
            </a:r>
            <a:endParaRPr b="0" lang="en-US" sz="1920" spc="-1" strike="noStrike">
              <a:solidFill>
                <a:srgbClr val="000000"/>
              </a:solidFill>
              <a:uFill>
                <a:solidFill>
                  <a:srgbClr val="ffffff"/>
                </a:solidFill>
              </a:uFill>
              <a:latin typeface="Calibri"/>
            </a:endParaRPr>
          </a:p>
        </p:txBody>
      </p:sp>
      <p:graphicFrame>
        <p:nvGraphicFramePr>
          <p:cNvPr id="179" name="Table 5"/>
          <p:cNvGraphicFramePr/>
          <p:nvPr/>
        </p:nvGraphicFramePr>
        <p:xfrm>
          <a:off x="0" y="1333800"/>
          <a:ext cx="9143280" cy="5300280"/>
        </p:xfrm>
        <a:graphic>
          <a:graphicData uri="http://schemas.openxmlformats.org/drawingml/2006/table">
            <a:tbl>
              <a:tblPr/>
              <a:tblGrid>
                <a:gridCol w="3947040"/>
                <a:gridCol w="5196600"/>
              </a:tblGrid>
              <a:tr h="345240">
                <a:tc>
                  <a:txBody>
                    <a:bodyPr/>
                    <a:p>
                      <a:pPr algn="ctr">
                        <a:lnSpc>
                          <a:spcPct val="100000"/>
                        </a:lnSpc>
                      </a:pPr>
                      <a:r>
                        <a:rPr b="1" lang="en-US" sz="1600" spc="-1" strike="noStrike">
                          <a:solidFill>
                            <a:srgbClr val="ffffff"/>
                          </a:solidFill>
                          <a:uFill>
                            <a:solidFill>
                              <a:srgbClr val="ffffff"/>
                            </a:solidFill>
                          </a:uFill>
                          <a:latin typeface="Calibri"/>
                        </a:rPr>
                        <a:t>Feature</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en-US" sz="1600" spc="-1" strike="noStrike">
                          <a:solidFill>
                            <a:srgbClr val="ffffff"/>
                          </a:solidFill>
                          <a:uFill>
                            <a:solidFill>
                              <a:srgbClr val="ffffff"/>
                            </a:solidFill>
                          </a:uFill>
                          <a:latin typeface="Calibri"/>
                        </a:rPr>
                        <a:t>Description</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606120">
                <a:tc>
                  <a:txBody>
                    <a:bodyP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0" lang="en-US" sz="1600" spc="-1" strike="noStrike">
                          <a:solidFill>
                            <a:srgbClr val="000000"/>
                          </a:solidFill>
                          <a:uFill>
                            <a:solidFill>
                              <a:srgbClr val="ffffff"/>
                            </a:solidFill>
                          </a:uFill>
                          <a:latin typeface="Calibri"/>
                        </a:rPr>
                        <a:t>Relative SUS/cage sensors and actuators</a:t>
                      </a:r>
                      <a:endParaRPr b="0" lang="en-US" sz="1800" spc="-1" strike="noStrike">
                        <a:solidFill>
                          <a:srgbClr val="000000"/>
                        </a:solidFill>
                        <a:uFill>
                          <a:solidFill>
                            <a:srgbClr val="ffffff"/>
                          </a:solidFill>
                        </a:uFill>
                        <a:latin typeface="Arial"/>
                      </a:endParaRPr>
                    </a:p>
                    <a:p>
                      <a:pPr algn="ctr">
                        <a:lnSpc>
                          <a:spcPct val="100000"/>
                        </a:lnSpc>
                      </a:pPr>
                      <a:r>
                        <a:rPr b="0" lang="en-US" sz="1600" spc="-1" strike="noStrike">
                          <a:solidFill>
                            <a:srgbClr val="000000"/>
                          </a:solidFill>
                          <a:uFill>
                            <a:solidFill>
                              <a:srgbClr val="ffffff"/>
                            </a:solidFill>
                          </a:uFill>
                          <a:latin typeface="Calibri"/>
                        </a:rPr>
                        <a:t>Added 1 Jan 2016</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StarSymbol"/>
                        <a:buChar char="-"/>
                      </a:pPr>
                      <a:r>
                        <a:rPr b="0" lang="en-US" sz="1600" spc="-1" strike="noStrike">
                          <a:solidFill>
                            <a:srgbClr val="000000"/>
                          </a:solidFill>
                          <a:uFill>
                            <a:solidFill>
                              <a:srgbClr val="ffffff"/>
                            </a:solidFill>
                          </a:uFill>
                          <a:latin typeface="Calibri"/>
                        </a:rPr>
                        <a:t>The model incorporates the relative nature of the sensors and actuators. E.g. the damping OSEMSs see both the SUS and cage and drive both the SUS and cage.</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StarSymbol"/>
                        <a:buChar char="-"/>
                      </a:pPr>
                      <a:r>
                        <a:rPr b="0" lang="en-US" sz="1600" spc="-1" strike="noStrike">
                          <a:solidFill>
                            <a:srgbClr val="000000"/>
                          </a:solidFill>
                          <a:uFill>
                            <a:solidFill>
                              <a:srgbClr val="ffffff"/>
                            </a:solidFill>
                          </a:uFill>
                          <a:latin typeface="Calibri"/>
                        </a:rPr>
                        <a:t>Outputs exist to examine both true SUS displacement and the relative displacement seen by the sensors. Relative outputs at just the top for a single chain, all stages for two-chain models.</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StarSymbol"/>
                        <a:buChar char="-"/>
                      </a:pPr>
                      <a:r>
                        <a:rPr b="0" lang="en-US" sz="1600" spc="-1" strike="noStrike">
                          <a:solidFill>
                            <a:srgbClr val="000000"/>
                          </a:solidFill>
                          <a:uFill>
                            <a:solidFill>
                              <a:srgbClr val="ffffff"/>
                            </a:solidFill>
                          </a:uFill>
                          <a:latin typeface="Calibri"/>
                        </a:rPr>
                        <a:t>In the case of two-chain models, independent drive inputs exist for each chain at all stages, as well as differential inputs for the global control actuators.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349280">
                <a:tc>
                  <a:txBody>
                    <a:bodyP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0" lang="en-US" sz="1600" spc="-1" strike="noStrike">
                          <a:solidFill>
                            <a:srgbClr val="000000"/>
                          </a:solidFill>
                          <a:uFill>
                            <a:solidFill>
                              <a:srgbClr val="ffffff"/>
                            </a:solidFill>
                          </a:uFill>
                          <a:latin typeface="Calibri"/>
                        </a:rPr>
                        <a:t>Suspension point reaction forces</a:t>
                      </a:r>
                      <a:endParaRPr b="0" lang="en-US" sz="1800" spc="-1" strike="noStrike">
                        <a:solidFill>
                          <a:srgbClr val="000000"/>
                        </a:solidFill>
                        <a:uFill>
                          <a:solidFill>
                            <a:srgbClr val="ffffff"/>
                          </a:solidFill>
                        </a:uFill>
                        <a:latin typeface="Arial"/>
                      </a:endParaRPr>
                    </a:p>
                    <a:p>
                      <a:pPr algn="ctr">
                        <a:lnSpc>
                          <a:spcPct val="100000"/>
                        </a:lnSpc>
                      </a:pPr>
                      <a:r>
                        <a:rPr b="0" lang="en-US" sz="1600" spc="-1" strike="noStrike">
                          <a:solidFill>
                            <a:srgbClr val="000000"/>
                          </a:solidFill>
                          <a:uFill>
                            <a:solidFill>
                              <a:srgbClr val="ffffff"/>
                            </a:solidFill>
                          </a:uFill>
                          <a:latin typeface="Calibri"/>
                        </a:rPr>
                        <a:t>Added 1 Jan 2016</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uFill>
                            <a:solidFill>
                              <a:srgbClr val="ffffff"/>
                            </a:solidFill>
                          </a:uFill>
                          <a:latin typeface="Calibri"/>
                        </a:rPr>
                        <a:t>Outputs exist for the reaction forces exerted by the top suspension wires at the suspension point. The damping reaction forces are also projected here. This permits the SUS model to be dynamically combined with the ISI model. </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180" name="TextShape 6"/>
          <p:cNvSpPr txBox="1"/>
          <p:nvPr/>
        </p:nvSpPr>
        <p:spPr>
          <a:xfrm>
            <a:off x="6661080" y="6743880"/>
            <a:ext cx="2133360" cy="389160"/>
          </a:xfrm>
          <a:prstGeom prst="rect">
            <a:avLst/>
          </a:prstGeom>
          <a:noFill/>
          <a:ln>
            <a:noFill/>
          </a:ln>
        </p:spPr>
        <p:txBody>
          <a:bodyPr anchor="ctr"/>
          <a:p>
            <a:pPr algn="r">
              <a:lnSpc>
                <a:spcPct val="100000"/>
              </a:lnSpc>
            </a:pPr>
            <a:fld id="{36E1C29A-2B56-422D-A761-532F963F84C8}" type="slidenum">
              <a:rPr b="0" lang="en-US" sz="1200" spc="-1" strike="noStrike">
                <a:solidFill>
                  <a:srgbClr val="8b8b8b"/>
                </a:solidFill>
                <a:uFill>
                  <a:solidFill>
                    <a:srgbClr val="ffffff"/>
                  </a:solidFill>
                </a:uFill>
                <a:latin typeface="Calibri"/>
              </a:rPr>
              <a:t>1</a:t>
            </a:fld>
            <a:endParaRPr b="0" lang="en-US" sz="1280" spc="-1" strike="noStrike">
              <a:solidFill>
                <a:srgbClr val="000000"/>
              </a:solidFill>
              <a:uFill>
                <a:solidFill>
                  <a:srgbClr val="ffffff"/>
                </a:solidFill>
              </a:uFill>
              <a:latin typeface="Times New Roman"/>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0" y="6966720"/>
            <a:ext cx="9144000" cy="348480"/>
          </a:xfrm>
          <a:prstGeom prst="rect">
            <a:avLst/>
          </a:prstGeom>
          <a:solidFill>
            <a:srgbClr val="000099"/>
          </a:solidFill>
          <a:ln>
            <a:noFill/>
          </a:ln>
        </p:spPr>
        <p:style>
          <a:lnRef idx="0"/>
          <a:fillRef idx="0"/>
          <a:effectRef idx="0"/>
          <a:fontRef idx="minor"/>
        </p:style>
      </p:sp>
      <p:sp>
        <p:nvSpPr>
          <p:cNvPr id="182" name="CustomShape 2"/>
          <p:cNvSpPr/>
          <p:nvPr/>
        </p:nvSpPr>
        <p:spPr>
          <a:xfrm>
            <a:off x="0" y="0"/>
            <a:ext cx="9144000" cy="1371600"/>
          </a:xfrm>
          <a:prstGeom prst="rect">
            <a:avLst/>
          </a:prstGeom>
          <a:solidFill>
            <a:srgbClr val="000099"/>
          </a:solidFill>
          <a:ln>
            <a:noFill/>
          </a:ln>
        </p:spPr>
        <p:style>
          <a:lnRef idx="0"/>
          <a:fillRef idx="0"/>
          <a:effectRef idx="0"/>
          <a:fontRef idx="minor"/>
        </p:style>
      </p:sp>
      <p:sp>
        <p:nvSpPr>
          <p:cNvPr id="183" name="CustomShape 3"/>
          <p:cNvSpPr/>
          <p:nvPr/>
        </p:nvSpPr>
        <p:spPr>
          <a:xfrm>
            <a:off x="8408880" y="6670440"/>
            <a:ext cx="489960" cy="522360"/>
          </a:xfrm>
          <a:prstGeom prst="ellipse">
            <a:avLst/>
          </a:prstGeom>
          <a:solidFill>
            <a:srgbClr val="1abc9c"/>
          </a:solidFill>
          <a:ln>
            <a:noFill/>
          </a:ln>
        </p:spPr>
        <p:style>
          <a:lnRef idx="0"/>
          <a:fillRef idx="0"/>
          <a:effectRef idx="0"/>
          <a:fontRef idx="minor"/>
        </p:style>
      </p:sp>
      <p:sp>
        <p:nvSpPr>
          <p:cNvPr id="184" name="TextShape 4"/>
          <p:cNvSpPr txBox="1"/>
          <p:nvPr/>
        </p:nvSpPr>
        <p:spPr>
          <a:xfrm>
            <a:off x="457200" y="84960"/>
            <a:ext cx="8229240" cy="1218960"/>
          </a:xfrm>
          <a:prstGeom prst="rect">
            <a:avLst/>
          </a:prstGeom>
          <a:noFill/>
          <a:ln>
            <a:noFill/>
          </a:ln>
        </p:spPr>
        <p:txBody>
          <a:bodyPr anchor="ctr"/>
          <a:p>
            <a:pPr algn="ctr"/>
            <a:r>
              <a:rPr b="1" lang="en-US" sz="3600" spc="-1" strike="noStrike">
                <a:solidFill>
                  <a:srgbClr val="000000"/>
                </a:solidFill>
                <a:uFill>
                  <a:solidFill>
                    <a:srgbClr val="ffffff"/>
                  </a:solidFill>
                </a:uFill>
                <a:latin typeface="Calibri"/>
              </a:rPr>
              <a:t>Optional features:</a:t>
            </a:r>
            <a:r>
              <a:rPr b="0" lang="en-US" sz="3600" spc="-1" strike="noStrike">
                <a:solidFill>
                  <a:srgbClr val="000000"/>
                </a:solidFill>
                <a:uFill>
                  <a:solidFill>
                    <a:srgbClr val="ffffff"/>
                  </a:solidFill>
                </a:uFill>
                <a:latin typeface="Calibri"/>
              </a:rPr>
              <a:t>
</a:t>
            </a:r>
            <a:r>
              <a:rPr b="0" i="1" lang="en-US" sz="2400" spc="-1" strike="noStrike">
                <a:solidFill>
                  <a:srgbClr val="000000"/>
                </a:solidFill>
                <a:uFill>
                  <a:solidFill>
                    <a:srgbClr val="ffffff"/>
                  </a:solidFill>
                </a:uFill>
                <a:latin typeface="Ubuntu Light"/>
              </a:rPr>
              <a:t>- your choice to include or not -</a:t>
            </a:r>
            <a:endParaRPr b="0" lang="en-US" sz="1920" spc="-1" strike="noStrike">
              <a:solidFill>
                <a:srgbClr val="000000"/>
              </a:solidFill>
              <a:uFill>
                <a:solidFill>
                  <a:srgbClr val="ffffff"/>
                </a:solidFill>
              </a:uFill>
              <a:latin typeface="Calibri"/>
            </a:endParaRPr>
          </a:p>
        </p:txBody>
      </p:sp>
      <p:graphicFrame>
        <p:nvGraphicFramePr>
          <p:cNvPr id="185" name="Table 5"/>
          <p:cNvGraphicFramePr/>
          <p:nvPr/>
        </p:nvGraphicFramePr>
        <p:xfrm>
          <a:off x="48600" y="1380240"/>
          <a:ext cx="9058680" cy="5337360"/>
        </p:xfrm>
        <a:graphic>
          <a:graphicData uri="http://schemas.openxmlformats.org/drawingml/2006/table">
            <a:tbl>
              <a:tblPr/>
              <a:tblGrid>
                <a:gridCol w="1573920"/>
                <a:gridCol w="7485120"/>
              </a:tblGrid>
              <a:tr h="329040">
                <a:tc>
                  <a:txBody>
                    <a:bodyPr/>
                    <a:p>
                      <a:pPr algn="ctr">
                        <a:lnSpc>
                          <a:spcPct val="100000"/>
                        </a:lnSpc>
                      </a:pPr>
                      <a:r>
                        <a:rPr b="1" lang="en-US" sz="1600" spc="-1" strike="noStrike">
                          <a:solidFill>
                            <a:srgbClr val="ffffff"/>
                          </a:solidFill>
                          <a:uFill>
                            <a:solidFill>
                              <a:srgbClr val="ffffff"/>
                            </a:solidFill>
                          </a:uFill>
                          <a:latin typeface="Calibri"/>
                        </a:rPr>
                        <a:t>Feature</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en-US" sz="1600" spc="-1" strike="noStrike">
                          <a:solidFill>
                            <a:srgbClr val="ffffff"/>
                          </a:solidFill>
                          <a:uFill>
                            <a:solidFill>
                              <a:srgbClr val="ffffff"/>
                            </a:solidFill>
                          </a:uFill>
                          <a:latin typeface="Calibri"/>
                        </a:rPr>
                        <a:t>Description</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38600">
                <a:tc>
                  <a:txBody>
                    <a:bodyP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0" lang="en-US" sz="1600" spc="-1" strike="noStrike">
                          <a:solidFill>
                            <a:srgbClr val="000000"/>
                          </a:solidFill>
                          <a:uFill>
                            <a:solidFill>
                              <a:srgbClr val="ffffff"/>
                            </a:solidFill>
                          </a:uFill>
                          <a:latin typeface="Calibri"/>
                        </a:rPr>
                        <a:t>Two chains</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uFill>
                            <a:solidFill>
                              <a:srgbClr val="ffffff"/>
                            </a:solidFill>
                          </a:uFill>
                          <a:latin typeface="Calibri"/>
                        </a:rPr>
                        <a:t>A model with both a reaction chain and main chain. The chains share seismic inputs and global control sensor/actuator signals. They also have independent force inputs and displacement outputs at all stages. Each chain has its own suspension point reaction force outputs.</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969720">
                <a:tc>
                  <a:txBody>
                    <a:bodyP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0" lang="en-US" sz="1600" spc="-1" strike="noStrike">
                          <a:solidFill>
                            <a:srgbClr val="000000"/>
                          </a:solidFill>
                          <a:uFill>
                            <a:solidFill>
                              <a:srgbClr val="ffffff"/>
                            </a:solidFill>
                          </a:uFill>
                          <a:latin typeface="Calibri"/>
                        </a:rPr>
                        <a:t>Violin modes</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500" spc="-1" strike="noStrike">
                          <a:solidFill>
                            <a:srgbClr val="000000"/>
                          </a:solidFill>
                          <a:uFill>
                            <a:solidFill>
                              <a:srgbClr val="ffffff"/>
                            </a:solidFill>
                          </a:uFill>
                          <a:latin typeface="Calibri"/>
                        </a:rPr>
                        <a:t>You can compile the model with violin modes at any, or all, wires of your choosing. You specify the number of modes you want at each stage. The model simulates left and right wires so that the modes couple to length, yaw, and pitch.</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Calibri"/>
                        </a:rPr>
                        <a:t>Violin modes are only available for the main chain. In the case of two-chain models, only the main chain receives the modes.</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Calibri"/>
                        </a:rPr>
                        <a:t>You can specify measured mode frequencies and Qs by declaring them in the parameter file, e.g. h2etmy.m. The format for this is to add these variables, with frequency in Hz:</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Calibri"/>
                        </a:rPr>
                        <a:t>      </a:t>
                      </a:r>
                      <a:r>
                        <a:rPr b="0" lang="en-US" sz="1500" spc="-1" strike="noStrike">
                          <a:solidFill>
                            <a:srgbClr val="000000"/>
                          </a:solidFill>
                          <a:uFill>
                            <a:solidFill>
                              <a:srgbClr val="ffffff"/>
                            </a:solidFill>
                          </a:uFill>
                          <a:latin typeface="Calibri"/>
                        </a:rPr>
                        <a:t>fibers:                  fibermode_freq,         fibermode_Q</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Calibri"/>
                        </a:rPr>
                        <a:t>      </a:t>
                      </a:r>
                      <a:r>
                        <a:rPr b="0" lang="en-US" sz="1500" spc="-1" strike="noStrike">
                          <a:solidFill>
                            <a:srgbClr val="000000"/>
                          </a:solidFill>
                          <a:uFill>
                            <a:solidFill>
                              <a:srgbClr val="ffffff"/>
                            </a:solidFill>
                          </a:uFill>
                          <a:latin typeface="Calibri"/>
                        </a:rPr>
                        <a:t>uim-pum wires: uimpummode_freq,  uimpummode_Q</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Calibri"/>
                        </a:rPr>
                        <a:t>      </a:t>
                      </a:r>
                      <a:r>
                        <a:rPr b="0" lang="en-US" sz="1500" spc="-1" strike="noStrike">
                          <a:solidFill>
                            <a:srgbClr val="000000"/>
                          </a:solidFill>
                          <a:uFill>
                            <a:solidFill>
                              <a:srgbClr val="ffffff"/>
                            </a:solidFill>
                          </a:uFill>
                          <a:latin typeface="Calibri"/>
                        </a:rPr>
                        <a:t>top-uim wires:   topuimmode_freq,    topuimmode_Q</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Calibri"/>
                        </a:rPr>
                        <a:t>      </a:t>
                      </a:r>
                      <a:r>
                        <a:rPr b="0" lang="en-US" sz="1500" spc="-1" strike="noStrike">
                          <a:solidFill>
                            <a:srgbClr val="000000"/>
                          </a:solidFill>
                          <a:uFill>
                            <a:solidFill>
                              <a:srgbClr val="ffffff"/>
                            </a:solidFill>
                          </a:uFill>
                          <a:latin typeface="Calibri"/>
                        </a:rPr>
                        <a:t>top wires:           topmode_freq,           topmode_Q</a:t>
                      </a:r>
                      <a:endParaRPr b="0" lang="en-US" sz="1800" spc="-1" strike="noStrike">
                        <a:solidFill>
                          <a:srgbClr val="000000"/>
                        </a:solidFill>
                        <a:uFill>
                          <a:solidFill>
                            <a:srgbClr val="ffffff"/>
                          </a:solidFill>
                        </a:uFill>
                        <a:latin typeface="Arial"/>
                      </a:endParaRPr>
                    </a:p>
                    <a:p>
                      <a:pPr>
                        <a:lnSpc>
                          <a:spcPct val="100000"/>
                        </a:lnSpc>
                      </a:pPr>
                      <a:r>
                        <a:rPr b="0" lang="en-US" sz="1500" spc="-1" strike="noStrike">
                          <a:solidFill>
                            <a:srgbClr val="000000"/>
                          </a:solidFill>
                          <a:uFill>
                            <a:solidFill>
                              <a:srgbClr val="ffffff"/>
                            </a:solidFill>
                          </a:uFill>
                          <a:latin typeface="Calibri"/>
                        </a:rPr>
                        <a:t>The way the model handles these is that any measured values in the parameter file simply replace the modeled values. Thus, if there are gaps in the data, e.g. measurements for modes 1 and 3, but not 2; modeled values fill in these gaps.</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186" name="TextShape 6"/>
          <p:cNvSpPr txBox="1"/>
          <p:nvPr/>
        </p:nvSpPr>
        <p:spPr>
          <a:xfrm>
            <a:off x="6661080" y="6743880"/>
            <a:ext cx="2133360" cy="389160"/>
          </a:xfrm>
          <a:prstGeom prst="rect">
            <a:avLst/>
          </a:prstGeom>
          <a:noFill/>
          <a:ln>
            <a:noFill/>
          </a:ln>
        </p:spPr>
        <p:txBody>
          <a:bodyPr anchor="ctr"/>
          <a:p>
            <a:pPr algn="r">
              <a:lnSpc>
                <a:spcPct val="100000"/>
              </a:lnSpc>
            </a:pPr>
            <a:fld id="{D7418628-06A4-4773-98FC-38308A2D12C4}" type="slidenum">
              <a:rPr b="0" lang="en-US" sz="1200" spc="-1" strike="noStrike">
                <a:solidFill>
                  <a:srgbClr val="8b8b8b"/>
                </a:solidFill>
                <a:uFill>
                  <a:solidFill>
                    <a:srgbClr val="ffffff"/>
                  </a:solidFill>
                </a:uFill>
                <a:latin typeface="Calibri"/>
              </a:rPr>
              <a:t>1</a:t>
            </a:fld>
            <a:endParaRPr b="0" lang="en-US" sz="1280" spc="-1" strike="noStrike">
              <a:solidFill>
                <a:srgbClr val="000000"/>
              </a:solidFill>
              <a:uFill>
                <a:solidFill>
                  <a:srgbClr val="ffffff"/>
                </a:solidFill>
              </a:uFill>
              <a:latin typeface="Times New Roman"/>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0" y="6966720"/>
            <a:ext cx="9144000" cy="348480"/>
          </a:xfrm>
          <a:prstGeom prst="rect">
            <a:avLst/>
          </a:prstGeom>
          <a:solidFill>
            <a:srgbClr val="000099"/>
          </a:solidFill>
          <a:ln>
            <a:noFill/>
          </a:ln>
        </p:spPr>
        <p:style>
          <a:lnRef idx="0"/>
          <a:fillRef idx="0"/>
          <a:effectRef idx="0"/>
          <a:fontRef idx="minor"/>
        </p:style>
      </p:sp>
      <p:sp>
        <p:nvSpPr>
          <p:cNvPr id="188" name="CustomShape 2"/>
          <p:cNvSpPr/>
          <p:nvPr/>
        </p:nvSpPr>
        <p:spPr>
          <a:xfrm>
            <a:off x="0" y="0"/>
            <a:ext cx="9144000" cy="1371600"/>
          </a:xfrm>
          <a:prstGeom prst="rect">
            <a:avLst/>
          </a:prstGeom>
          <a:solidFill>
            <a:srgbClr val="000099"/>
          </a:solidFill>
          <a:ln>
            <a:noFill/>
          </a:ln>
        </p:spPr>
        <p:style>
          <a:lnRef idx="0"/>
          <a:fillRef idx="0"/>
          <a:effectRef idx="0"/>
          <a:fontRef idx="minor"/>
        </p:style>
      </p:sp>
      <p:sp>
        <p:nvSpPr>
          <p:cNvPr id="189" name="CustomShape 3"/>
          <p:cNvSpPr/>
          <p:nvPr/>
        </p:nvSpPr>
        <p:spPr>
          <a:xfrm>
            <a:off x="8408880" y="6670440"/>
            <a:ext cx="489960" cy="522360"/>
          </a:xfrm>
          <a:prstGeom prst="ellipse">
            <a:avLst/>
          </a:prstGeom>
          <a:solidFill>
            <a:srgbClr val="1abc9c"/>
          </a:solidFill>
          <a:ln>
            <a:noFill/>
          </a:ln>
        </p:spPr>
        <p:style>
          <a:lnRef idx="0"/>
          <a:fillRef idx="0"/>
          <a:effectRef idx="0"/>
          <a:fontRef idx="minor"/>
        </p:style>
      </p:sp>
      <p:sp>
        <p:nvSpPr>
          <p:cNvPr id="190" name="TextShape 4"/>
          <p:cNvSpPr txBox="1"/>
          <p:nvPr/>
        </p:nvSpPr>
        <p:spPr>
          <a:xfrm>
            <a:off x="457200" y="84960"/>
            <a:ext cx="8229240" cy="1218960"/>
          </a:xfrm>
          <a:prstGeom prst="rect">
            <a:avLst/>
          </a:prstGeom>
          <a:noFill/>
          <a:ln>
            <a:noFill/>
          </a:ln>
        </p:spPr>
        <p:txBody>
          <a:bodyPr anchor="ctr"/>
          <a:p>
            <a:pPr algn="ctr"/>
            <a:r>
              <a:rPr b="1" lang="en-US" sz="3600" spc="-1" strike="noStrike">
                <a:solidFill>
                  <a:srgbClr val="000000"/>
                </a:solidFill>
                <a:uFill>
                  <a:solidFill>
                    <a:srgbClr val="ffffff"/>
                  </a:solidFill>
                </a:uFill>
                <a:latin typeface="Calibri"/>
              </a:rPr>
              <a:t>Optional features:</a:t>
            </a:r>
            <a:r>
              <a:rPr b="0" lang="en-US" sz="3600" spc="-1" strike="noStrike">
                <a:solidFill>
                  <a:srgbClr val="000000"/>
                </a:solidFill>
                <a:uFill>
                  <a:solidFill>
                    <a:srgbClr val="ffffff"/>
                  </a:solidFill>
                </a:uFill>
                <a:latin typeface="Calibri"/>
              </a:rPr>
              <a:t>
</a:t>
            </a:r>
            <a:r>
              <a:rPr b="0" i="1" lang="en-US" sz="2400" spc="-1" strike="noStrike">
                <a:solidFill>
                  <a:srgbClr val="000000"/>
                </a:solidFill>
                <a:uFill>
                  <a:solidFill>
                    <a:srgbClr val="ffffff"/>
                  </a:solidFill>
                </a:uFill>
                <a:latin typeface="Ubuntu Light"/>
              </a:rPr>
              <a:t>- your choice to include or not -</a:t>
            </a:r>
            <a:endParaRPr b="0" lang="en-US" sz="1920" spc="-1" strike="noStrike">
              <a:solidFill>
                <a:srgbClr val="000000"/>
              </a:solidFill>
              <a:uFill>
                <a:solidFill>
                  <a:srgbClr val="ffffff"/>
                </a:solidFill>
              </a:uFill>
              <a:latin typeface="Calibri"/>
            </a:endParaRPr>
          </a:p>
        </p:txBody>
      </p:sp>
      <p:sp>
        <p:nvSpPr>
          <p:cNvPr id="191" name="TextShape 5"/>
          <p:cNvSpPr txBox="1"/>
          <p:nvPr/>
        </p:nvSpPr>
        <p:spPr>
          <a:xfrm>
            <a:off x="6661080" y="6743880"/>
            <a:ext cx="2133360" cy="389160"/>
          </a:xfrm>
          <a:prstGeom prst="rect">
            <a:avLst/>
          </a:prstGeom>
          <a:noFill/>
          <a:ln>
            <a:noFill/>
          </a:ln>
        </p:spPr>
        <p:txBody>
          <a:bodyPr anchor="ctr"/>
          <a:p>
            <a:pPr algn="r">
              <a:lnSpc>
                <a:spcPct val="100000"/>
              </a:lnSpc>
            </a:pPr>
            <a:fld id="{706F39CF-12ED-404E-8913-7B11FCFFA507}" type="slidenum">
              <a:rPr b="0" lang="en-US" sz="1200" spc="-1" strike="noStrike">
                <a:solidFill>
                  <a:srgbClr val="8b8b8b"/>
                </a:solidFill>
                <a:uFill>
                  <a:solidFill>
                    <a:srgbClr val="ffffff"/>
                  </a:solidFill>
                </a:uFill>
                <a:latin typeface="Calibri"/>
              </a:rPr>
              <a:t>1</a:t>
            </a:fld>
            <a:endParaRPr b="0" lang="en-US" sz="1280" spc="-1" strike="noStrike">
              <a:solidFill>
                <a:srgbClr val="000000"/>
              </a:solidFill>
              <a:uFill>
                <a:solidFill>
                  <a:srgbClr val="ffffff"/>
                </a:solidFill>
              </a:uFill>
              <a:latin typeface="Times New Roman"/>
            </a:endParaRPr>
          </a:p>
        </p:txBody>
      </p:sp>
      <p:graphicFrame>
        <p:nvGraphicFramePr>
          <p:cNvPr id="192" name="Table 6"/>
          <p:cNvGraphicFramePr/>
          <p:nvPr/>
        </p:nvGraphicFramePr>
        <p:xfrm>
          <a:off x="84960" y="1502280"/>
          <a:ext cx="9058680" cy="4647240"/>
        </p:xfrm>
        <a:graphic>
          <a:graphicData uri="http://schemas.openxmlformats.org/drawingml/2006/table">
            <a:tbl>
              <a:tblPr/>
              <a:tblGrid>
                <a:gridCol w="3656160"/>
                <a:gridCol w="5402880"/>
              </a:tblGrid>
              <a:tr h="345600">
                <a:tc>
                  <a:txBody>
                    <a:bodyPr/>
                    <a:p>
                      <a:pPr algn="ctr">
                        <a:lnSpc>
                          <a:spcPct val="100000"/>
                        </a:lnSpc>
                      </a:pPr>
                      <a:r>
                        <a:rPr b="1" lang="en-US" sz="1600" spc="-1" strike="noStrike">
                          <a:solidFill>
                            <a:srgbClr val="ffffff"/>
                          </a:solidFill>
                          <a:uFill>
                            <a:solidFill>
                              <a:srgbClr val="ffffff"/>
                            </a:solidFill>
                          </a:uFill>
                          <a:latin typeface="Calibri"/>
                        </a:rPr>
                        <a:t>Feature</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en-US" sz="1600" spc="-1" strike="noStrike">
                          <a:solidFill>
                            <a:srgbClr val="ffffff"/>
                          </a:solidFill>
                          <a:uFill>
                            <a:solidFill>
                              <a:srgbClr val="ffffff"/>
                            </a:solidFill>
                          </a:uFill>
                          <a:latin typeface="Calibri"/>
                        </a:rPr>
                        <a:t>Description</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601280">
                <a:tc>
                  <a:txBody>
                    <a:bodyP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0" lang="en-US" sz="1600" spc="-1" strike="noStrike">
                          <a:solidFill>
                            <a:srgbClr val="000000"/>
                          </a:solidFill>
                          <a:uFill>
                            <a:solidFill>
                              <a:srgbClr val="ffffff"/>
                            </a:solidFill>
                          </a:uFill>
                          <a:latin typeface="Calibri"/>
                        </a:rPr>
                        <a:t>Import live damping filters from sites</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uFill>
                            <a:solidFill>
                              <a:srgbClr val="ffffff"/>
                            </a:solidFill>
                          </a:uFill>
                          <a:latin typeface="Calibri"/>
                        </a:rPr>
                        <a:t>The damping loops currently running on a given suspension at a given site can be included in the model. A 5 min delay is built in to allow for latency. The can include top mass damping alone, or top mass with oplev damping. Some setup is required to make this work on your local computer.</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47800">
                <a:tc>
                  <a:txBody>
                    <a:bodyPr/>
                    <a:p>
                      <a:pPr algn="ctr">
                        <a:lnSpc>
                          <a:spcPct val="100000"/>
                        </a:lnSpc>
                      </a:pPr>
                      <a:r>
                        <a:rPr b="0" lang="en-US" sz="1600" spc="-1" strike="noStrike">
                          <a:solidFill>
                            <a:srgbClr val="000000"/>
                          </a:solidFill>
                          <a:uFill>
                            <a:solidFill>
                              <a:srgbClr val="ffffff"/>
                            </a:solidFill>
                          </a:uFill>
                          <a:latin typeface="Calibri"/>
                        </a:rPr>
                        <a:t>Import damping filters from sites from a prior GPS time</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uFill>
                            <a:solidFill>
                              <a:srgbClr val="ffffff"/>
                            </a:solidFill>
                          </a:uFill>
                          <a:latin typeface="Calibri"/>
                        </a:rPr>
                        <a:t>Just like the live damping option, except the damping is loaded from a selected prior GPS time. The same setup is required.</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852920">
                <a:tc>
                  <a:txBody>
                    <a:bodyPr/>
                    <a:p>
                      <a:pPr algn="ctr">
                        <a:lnSpc>
                          <a:spcPct val="100000"/>
                        </a:lnSpc>
                      </a:pPr>
                      <a:r>
                        <a:rPr b="0" lang="en-US" sz="1600" spc="-1" strike="noStrike">
                          <a:solidFill>
                            <a:srgbClr val="000000"/>
                          </a:solidFill>
                          <a:uFill>
                            <a:solidFill>
                              <a:srgbClr val="ffffff"/>
                            </a:solidFill>
                          </a:uFill>
                          <a:latin typeface="Calibri"/>
                        </a:rPr>
                        <a:t>Include custom filters from the command line or from a saved file</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uFill>
                            <a:solidFill>
                              <a:srgbClr val="ffffff"/>
                            </a:solidFill>
                          </a:uFill>
                          <a:latin typeface="Calibri"/>
                        </a:rPr>
                        <a:t>Make your own damping filters for the model. These are read in via a .mat file or from a command space variable. This must be a struct with fields L.c,T.c,V.c,Y.c,P.c,R.c, L2OL_P.c, L2OL_Y.c. For a saved file, the struct must be named calibFilter for historical reasons. From the command line the struct can be any name.</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CustomShape 1"/>
          <p:cNvSpPr/>
          <p:nvPr/>
        </p:nvSpPr>
        <p:spPr>
          <a:xfrm>
            <a:off x="0" y="6966720"/>
            <a:ext cx="9144000" cy="348480"/>
          </a:xfrm>
          <a:prstGeom prst="rect">
            <a:avLst/>
          </a:prstGeom>
          <a:solidFill>
            <a:srgbClr val="000099"/>
          </a:solidFill>
          <a:ln>
            <a:noFill/>
          </a:ln>
        </p:spPr>
        <p:style>
          <a:lnRef idx="0"/>
          <a:fillRef idx="0"/>
          <a:effectRef idx="0"/>
          <a:fontRef idx="minor"/>
        </p:style>
      </p:sp>
      <p:sp>
        <p:nvSpPr>
          <p:cNvPr id="194" name="CustomShape 2"/>
          <p:cNvSpPr/>
          <p:nvPr/>
        </p:nvSpPr>
        <p:spPr>
          <a:xfrm>
            <a:off x="0" y="0"/>
            <a:ext cx="9144000" cy="1371600"/>
          </a:xfrm>
          <a:prstGeom prst="rect">
            <a:avLst/>
          </a:prstGeom>
          <a:solidFill>
            <a:srgbClr val="000099"/>
          </a:solidFill>
          <a:ln>
            <a:noFill/>
          </a:ln>
        </p:spPr>
        <p:style>
          <a:lnRef idx="0"/>
          <a:fillRef idx="0"/>
          <a:effectRef idx="0"/>
          <a:fontRef idx="minor"/>
        </p:style>
      </p:sp>
      <p:sp>
        <p:nvSpPr>
          <p:cNvPr id="195" name="CustomShape 3"/>
          <p:cNvSpPr/>
          <p:nvPr/>
        </p:nvSpPr>
        <p:spPr>
          <a:xfrm>
            <a:off x="8408880" y="6670440"/>
            <a:ext cx="489960" cy="522360"/>
          </a:xfrm>
          <a:prstGeom prst="ellipse">
            <a:avLst/>
          </a:prstGeom>
          <a:solidFill>
            <a:srgbClr val="1abc9c"/>
          </a:solidFill>
          <a:ln>
            <a:noFill/>
          </a:ln>
        </p:spPr>
        <p:style>
          <a:lnRef idx="0"/>
          <a:fillRef idx="0"/>
          <a:effectRef idx="0"/>
          <a:fontRef idx="minor"/>
        </p:style>
      </p:sp>
      <p:sp>
        <p:nvSpPr>
          <p:cNvPr id="196" name="TextShape 4"/>
          <p:cNvSpPr txBox="1"/>
          <p:nvPr/>
        </p:nvSpPr>
        <p:spPr>
          <a:xfrm>
            <a:off x="457200" y="84960"/>
            <a:ext cx="8229240" cy="1218960"/>
          </a:xfrm>
          <a:prstGeom prst="rect">
            <a:avLst/>
          </a:prstGeom>
          <a:noFill/>
          <a:ln>
            <a:noFill/>
          </a:ln>
        </p:spPr>
        <p:txBody>
          <a:bodyPr anchor="ctr"/>
          <a:p>
            <a:pPr algn="ctr"/>
            <a:r>
              <a:rPr b="1" lang="en-US" sz="3600" spc="-1" strike="noStrike">
                <a:solidFill>
                  <a:srgbClr val="000000"/>
                </a:solidFill>
                <a:uFill>
                  <a:solidFill>
                    <a:srgbClr val="ffffff"/>
                  </a:solidFill>
                </a:uFill>
                <a:latin typeface="Calibri"/>
              </a:rPr>
              <a:t>Optional features:</a:t>
            </a:r>
            <a:r>
              <a:rPr b="0" lang="en-US" sz="3600" spc="-1" strike="noStrike">
                <a:solidFill>
                  <a:srgbClr val="000000"/>
                </a:solidFill>
                <a:uFill>
                  <a:solidFill>
                    <a:srgbClr val="ffffff"/>
                  </a:solidFill>
                </a:uFill>
                <a:latin typeface="Calibri"/>
              </a:rPr>
              <a:t>
</a:t>
            </a:r>
            <a:r>
              <a:rPr b="0" i="1" lang="en-US" sz="2400" spc="-1" strike="noStrike">
                <a:solidFill>
                  <a:srgbClr val="000000"/>
                </a:solidFill>
                <a:uFill>
                  <a:solidFill>
                    <a:srgbClr val="ffffff"/>
                  </a:solidFill>
                </a:uFill>
                <a:latin typeface="Ubuntu Light"/>
              </a:rPr>
              <a:t>- your choice to include or not -</a:t>
            </a:r>
            <a:endParaRPr b="0" lang="en-US" sz="1920" spc="-1" strike="noStrike">
              <a:solidFill>
                <a:srgbClr val="000000"/>
              </a:solidFill>
              <a:uFill>
                <a:solidFill>
                  <a:srgbClr val="ffffff"/>
                </a:solidFill>
              </a:uFill>
              <a:latin typeface="Calibri"/>
            </a:endParaRPr>
          </a:p>
        </p:txBody>
      </p:sp>
      <p:sp>
        <p:nvSpPr>
          <p:cNvPr id="197" name="TextShape 5"/>
          <p:cNvSpPr txBox="1"/>
          <p:nvPr/>
        </p:nvSpPr>
        <p:spPr>
          <a:xfrm>
            <a:off x="6661080" y="6743880"/>
            <a:ext cx="2133360" cy="389160"/>
          </a:xfrm>
          <a:prstGeom prst="rect">
            <a:avLst/>
          </a:prstGeom>
          <a:noFill/>
          <a:ln>
            <a:noFill/>
          </a:ln>
        </p:spPr>
        <p:txBody>
          <a:bodyPr anchor="ctr"/>
          <a:p>
            <a:pPr algn="r">
              <a:lnSpc>
                <a:spcPct val="100000"/>
              </a:lnSpc>
            </a:pPr>
            <a:fld id="{A9EF05D4-A5E5-4EAB-8EFF-357E6015DB40}" type="slidenum">
              <a:rPr b="0" lang="en-US" sz="1200" spc="-1" strike="noStrike">
                <a:solidFill>
                  <a:srgbClr val="8b8b8b"/>
                </a:solidFill>
                <a:uFill>
                  <a:solidFill>
                    <a:srgbClr val="ffffff"/>
                  </a:solidFill>
                </a:uFill>
                <a:latin typeface="Calibri"/>
              </a:rPr>
              <a:t>1</a:t>
            </a:fld>
            <a:endParaRPr b="0" lang="en-US" sz="1280" spc="-1" strike="noStrike">
              <a:solidFill>
                <a:srgbClr val="000000"/>
              </a:solidFill>
              <a:uFill>
                <a:solidFill>
                  <a:srgbClr val="ffffff"/>
                </a:solidFill>
              </a:uFill>
              <a:latin typeface="Times New Roman"/>
            </a:endParaRPr>
          </a:p>
        </p:txBody>
      </p:sp>
      <p:graphicFrame>
        <p:nvGraphicFramePr>
          <p:cNvPr id="198" name="Table 6"/>
          <p:cNvGraphicFramePr/>
          <p:nvPr/>
        </p:nvGraphicFramePr>
        <p:xfrm>
          <a:off x="48960" y="1715400"/>
          <a:ext cx="9058680" cy="3965400"/>
        </p:xfrm>
        <a:graphic>
          <a:graphicData uri="http://schemas.openxmlformats.org/drawingml/2006/table">
            <a:tbl>
              <a:tblPr/>
              <a:tblGrid>
                <a:gridCol w="3656160"/>
                <a:gridCol w="5402880"/>
              </a:tblGrid>
              <a:tr h="333000">
                <a:tc>
                  <a:txBody>
                    <a:bodyPr/>
                    <a:p>
                      <a:pPr algn="ctr">
                        <a:lnSpc>
                          <a:spcPct val="100000"/>
                        </a:lnSpc>
                      </a:pPr>
                      <a:r>
                        <a:rPr b="1" lang="en-US" sz="1600" spc="-1" strike="noStrike">
                          <a:solidFill>
                            <a:srgbClr val="ffffff"/>
                          </a:solidFill>
                          <a:uFill>
                            <a:solidFill>
                              <a:srgbClr val="ffffff"/>
                            </a:solidFill>
                          </a:uFill>
                          <a:latin typeface="Calibri"/>
                        </a:rPr>
                        <a:t>Feature</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en-US" sz="1600" spc="-1" strike="noStrike">
                          <a:solidFill>
                            <a:srgbClr val="ffffff"/>
                          </a:solidFill>
                          <a:uFill>
                            <a:solidFill>
                              <a:srgbClr val="ffffff"/>
                            </a:solidFill>
                          </a:uFill>
                          <a:latin typeface="Calibri"/>
                        </a:rPr>
                        <a:t>Description</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529640">
                <a:tc>
                  <a:txBody>
                    <a:bodyP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0" lang="en-US" sz="1600" spc="-1" strike="noStrike">
                          <a:solidFill>
                            <a:srgbClr val="000000"/>
                          </a:solidFill>
                          <a:uFill>
                            <a:solidFill>
                              <a:srgbClr val="ffffff"/>
                            </a:solidFill>
                          </a:uFill>
                          <a:latin typeface="Calibri"/>
                        </a:rPr>
                        <a:t>Include PUM Pitch damping</a:t>
                      </a:r>
                      <a:endParaRPr b="0" lang="en-US" sz="1800" spc="-1" strike="noStrike">
                        <a:solidFill>
                          <a:srgbClr val="000000"/>
                        </a:solidFill>
                        <a:uFill>
                          <a:solidFill>
                            <a:srgbClr val="ffffff"/>
                          </a:solidFill>
                        </a:uFill>
                        <a:latin typeface="Arial"/>
                      </a:endParaRPr>
                    </a:p>
                    <a:p>
                      <a:pPr algn="ctr">
                        <a:lnSpc>
                          <a:spcPct val="100000"/>
                        </a:lnSpc>
                      </a:pPr>
                      <a:r>
                        <a:rPr b="0" lang="en-US" sz="1600" spc="-1" strike="noStrike">
                          <a:solidFill>
                            <a:srgbClr val="000000"/>
                          </a:solidFill>
                          <a:uFill>
                            <a:solidFill>
                              <a:srgbClr val="ffffff"/>
                            </a:solidFill>
                          </a:uFill>
                          <a:latin typeface="Calibri"/>
                        </a:rPr>
                        <a:t>From PUM OSEMs </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uFill>
                            <a:solidFill>
                              <a:srgbClr val="ffffff"/>
                            </a:solidFill>
                          </a:uFill>
                          <a:latin typeface="Calibri"/>
                        </a:rPr>
                        <a:t>Applies a damping filter from the PUM (L2) Pitch OSEMs to the PUM Pitch actuation.</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290240">
                <a:tc>
                  <a:txBody>
                    <a:bodyPr/>
                    <a:p>
                      <a:pPr algn="ctr">
                        <a:lnSpc>
                          <a:spcPct val="100000"/>
                        </a:lnSpc>
                      </a:pPr>
                      <a:r>
                        <a:rPr b="0" lang="en-US" sz="1600" spc="-1" strike="noStrike">
                          <a:solidFill>
                            <a:srgbClr val="000000"/>
                          </a:solidFill>
                          <a:uFill>
                            <a:solidFill>
                              <a:srgbClr val="ffffff"/>
                            </a:solidFill>
                          </a:uFill>
                          <a:latin typeface="Calibri"/>
                        </a:rPr>
                        <a:t>Include UIM length force input filter</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en-US" sz="1600" spc="-1" strike="noStrike">
                          <a:solidFill>
                            <a:srgbClr val="000000"/>
                          </a:solidFill>
                          <a:uFill>
                            <a:solidFill>
                              <a:srgbClr val="ffffff"/>
                            </a:solidFill>
                          </a:uFill>
                          <a:latin typeface="Calibri"/>
                        </a:rPr>
                        <a:t>This is a placeholder to account for the mysterious dynamics observed in the UIM length to test mass length transfer function (GSWG Log </a:t>
                      </a:r>
                      <a:r>
                        <a:rPr b="0" lang="en-US" sz="1600" spc="-1" strike="noStrike">
                          <a:solidFill>
                            <a:srgbClr val="000000"/>
                          </a:solidFill>
                          <a:uFill>
                            <a:solidFill>
                              <a:srgbClr val="ffffff"/>
                            </a:solidFill>
                          </a:uFill>
                          <a:latin typeface="Calibri"/>
                          <a:hlinkClick r:id="rId1"/>
                        </a:rPr>
                        <a:t>11197</a:t>
                      </a:r>
                      <a:r>
                        <a:rPr b="0" lang="en-US" sz="1600" spc="-1" strike="noStrike">
                          <a:solidFill>
                            <a:srgbClr val="000000"/>
                          </a:solidFill>
                          <a:uFill>
                            <a:solidFill>
                              <a:srgbClr val="ffffff"/>
                            </a:solidFill>
                          </a:uFill>
                          <a:latin typeface="Calibri"/>
                        </a:rPr>
                        <a:t>)</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alibri"/>
                        </a:rPr>
                        <a:t>The hope is to replace this with dynamics we understand</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12520">
                <a:tc>
                  <a:txBody>
                    <a:bodyPr/>
                    <a:p>
                      <a:pPr algn="ctr">
                        <a:lnSpc>
                          <a:spcPct val="100000"/>
                        </a:lnSpc>
                      </a:pPr>
                      <a:r>
                        <a:rPr b="0" lang="en-US" sz="1600" spc="-1" strike="noStrike">
                          <a:solidFill>
                            <a:srgbClr val="000000"/>
                          </a:solidFill>
                          <a:uFill>
                            <a:solidFill>
                              <a:srgbClr val="ffffff"/>
                            </a:solidFill>
                          </a:uFill>
                          <a:latin typeface="Calibri"/>
                        </a:rPr>
                        <a:t>Include a feedforward filter from </a:t>
                      </a:r>
                      <a:endParaRPr b="0" lang="en-US" sz="1800" spc="-1" strike="noStrike">
                        <a:solidFill>
                          <a:srgbClr val="000000"/>
                        </a:solidFill>
                        <a:uFill>
                          <a:solidFill>
                            <a:srgbClr val="ffffff"/>
                          </a:solidFill>
                        </a:uFill>
                        <a:latin typeface="Arial"/>
                      </a:endParaRPr>
                    </a:p>
                    <a:p>
                      <a:pPr algn="ctr">
                        <a:lnSpc>
                          <a:spcPct val="100000"/>
                        </a:lnSpc>
                      </a:pPr>
                      <a:r>
                        <a:rPr b="0" lang="en-US" sz="1600" spc="-1" strike="noStrike">
                          <a:solidFill>
                            <a:srgbClr val="000000"/>
                          </a:solidFill>
                          <a:uFill>
                            <a:solidFill>
                              <a:srgbClr val="ffffff"/>
                            </a:solidFill>
                          </a:uFill>
                          <a:latin typeface="Calibri"/>
                        </a:rPr>
                        <a:t>SUS point displacement to TOP mass drive</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en-US" sz="1600" spc="-1" strike="noStrike">
                          <a:solidFill>
                            <a:srgbClr val="000000"/>
                          </a:solidFill>
                          <a:uFill>
                            <a:solidFill>
                              <a:srgbClr val="ffffff"/>
                            </a:solidFill>
                          </a:uFill>
                          <a:latin typeface="Calibri"/>
                        </a:rPr>
                        <a:t>Make a feedforward filter to try to compensate for the forces in the top mass due to suspension point displacement. </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199" name="CustomShape 7"/>
          <p:cNvSpPr/>
          <p:nvPr/>
        </p:nvSpPr>
        <p:spPr>
          <a:xfrm>
            <a:off x="175680" y="5963040"/>
            <a:ext cx="8841240" cy="82044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Calibri"/>
              </a:rPr>
              <a:t>Note: Any combination of the </a:t>
            </a:r>
            <a:r>
              <a:rPr b="0" lang="en-US" sz="1600" spc="-1" strike="noStrike">
                <a:solidFill>
                  <a:srgbClr val="0000ff"/>
                </a:solidFill>
                <a:uFill>
                  <a:solidFill>
                    <a:srgbClr val="ffffff"/>
                  </a:solidFill>
                </a:uFill>
                <a:latin typeface="Calibri"/>
              </a:rPr>
              <a:t>optional features </a:t>
            </a:r>
            <a:r>
              <a:rPr b="0" lang="en-US" sz="1600" spc="-1" strike="noStrike">
                <a:solidFill>
                  <a:srgbClr val="000000"/>
                </a:solidFill>
                <a:uFill>
                  <a:solidFill>
                    <a:srgbClr val="ffffff"/>
                  </a:solidFill>
                </a:uFill>
                <a:latin typeface="Calibri"/>
              </a:rPr>
              <a:t>categories can be included in the model. E.g. you can make a model with two chains, violin modes, and damping; or a single chain with violin modes but no damping; etc.</a:t>
            </a:r>
            <a:endParaRPr b="0" lang="en-US"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0" y="6966720"/>
            <a:ext cx="9144000" cy="348480"/>
          </a:xfrm>
          <a:prstGeom prst="rect">
            <a:avLst/>
          </a:prstGeom>
          <a:solidFill>
            <a:srgbClr val="801900"/>
          </a:solidFill>
          <a:ln>
            <a:noFill/>
          </a:ln>
        </p:spPr>
        <p:style>
          <a:lnRef idx="0"/>
          <a:fillRef idx="0"/>
          <a:effectRef idx="0"/>
          <a:fontRef idx="minor"/>
        </p:style>
      </p:sp>
      <p:sp>
        <p:nvSpPr>
          <p:cNvPr id="201" name="CustomShape 2"/>
          <p:cNvSpPr/>
          <p:nvPr/>
        </p:nvSpPr>
        <p:spPr>
          <a:xfrm>
            <a:off x="0" y="0"/>
            <a:ext cx="9144000" cy="1371600"/>
          </a:xfrm>
          <a:prstGeom prst="rect">
            <a:avLst/>
          </a:prstGeom>
          <a:solidFill>
            <a:srgbClr val="801900"/>
          </a:solidFill>
          <a:ln>
            <a:noFill/>
          </a:ln>
        </p:spPr>
        <p:style>
          <a:lnRef idx="0"/>
          <a:fillRef idx="0"/>
          <a:effectRef idx="0"/>
          <a:fontRef idx="minor"/>
        </p:style>
      </p:sp>
      <p:sp>
        <p:nvSpPr>
          <p:cNvPr id="202" name="CustomShape 3"/>
          <p:cNvSpPr/>
          <p:nvPr/>
        </p:nvSpPr>
        <p:spPr>
          <a:xfrm>
            <a:off x="8408880" y="6670440"/>
            <a:ext cx="489960" cy="522360"/>
          </a:xfrm>
          <a:prstGeom prst="ellipse">
            <a:avLst/>
          </a:prstGeom>
          <a:solidFill>
            <a:srgbClr val="1abc9c"/>
          </a:solidFill>
          <a:ln>
            <a:noFill/>
          </a:ln>
        </p:spPr>
        <p:style>
          <a:lnRef idx="0"/>
          <a:fillRef idx="0"/>
          <a:effectRef idx="0"/>
          <a:fontRef idx="minor"/>
        </p:style>
      </p:sp>
      <p:sp>
        <p:nvSpPr>
          <p:cNvPr id="203" name="TextShape 4"/>
          <p:cNvSpPr txBox="1"/>
          <p:nvPr/>
        </p:nvSpPr>
        <p:spPr>
          <a:xfrm>
            <a:off x="6661080" y="6743880"/>
            <a:ext cx="2133360" cy="389160"/>
          </a:xfrm>
          <a:prstGeom prst="rect">
            <a:avLst/>
          </a:prstGeom>
          <a:noFill/>
          <a:ln>
            <a:noFill/>
          </a:ln>
        </p:spPr>
        <p:txBody>
          <a:bodyPr anchor="ctr"/>
          <a:p>
            <a:pPr algn="r">
              <a:lnSpc>
                <a:spcPct val="100000"/>
              </a:lnSpc>
            </a:pPr>
            <a:fld id="{7CF1F0BE-BD6F-4BFA-A9B9-353F68DEA523}" type="slidenum">
              <a:rPr b="0" lang="en-US" sz="1200" spc="-1" strike="noStrike">
                <a:solidFill>
                  <a:srgbClr val="8b8b8b"/>
                </a:solidFill>
                <a:uFill>
                  <a:solidFill>
                    <a:srgbClr val="ffffff"/>
                  </a:solidFill>
                </a:uFill>
                <a:latin typeface="Calibri"/>
              </a:rPr>
              <a:t>1</a:t>
            </a:fld>
            <a:endParaRPr b="0" lang="en-US" sz="2400" spc="-1" strike="noStrike">
              <a:solidFill>
                <a:srgbClr val="000000"/>
              </a:solidFill>
              <a:uFill>
                <a:solidFill>
                  <a:srgbClr val="ffffff"/>
                </a:solidFill>
              </a:uFill>
              <a:latin typeface="Times New Roman"/>
            </a:endParaRPr>
          </a:p>
        </p:txBody>
      </p:sp>
      <p:sp>
        <p:nvSpPr>
          <p:cNvPr id="204" name="CustomShape 5"/>
          <p:cNvSpPr/>
          <p:nvPr/>
        </p:nvSpPr>
        <p:spPr>
          <a:xfrm>
            <a:off x="229680" y="1444320"/>
            <a:ext cx="8683920" cy="17362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rPr>
              <a:t>No options yet exist for:</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lang="en-US" sz="1800" spc="-1" strike="noStrike">
                <a:solidFill>
                  <a:srgbClr val="000000"/>
                </a:solidFill>
                <a:uFill>
                  <a:solidFill>
                    <a:srgbClr val="ffffff"/>
                  </a:solidFill>
                </a:uFill>
                <a:latin typeface="Calibri"/>
              </a:rPr>
              <a:t>Global Control </a:t>
            </a:r>
            <a:r>
              <a:rPr b="0" lang="en-US" sz="1800" spc="-1" strike="noStrike">
                <a:solidFill>
                  <a:srgbClr val="000000"/>
                </a:solidFill>
                <a:uFill>
                  <a:solidFill>
                    <a:srgbClr val="ffffff"/>
                  </a:solidFill>
                </a:uFill>
                <a:latin typeface="Calibri"/>
              </a:rPr>
              <a:t>- length and angular loops</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the inclusion of </a:t>
            </a:r>
            <a:r>
              <a:rPr b="1" lang="en-US" sz="1800" spc="-1" strike="noStrike">
                <a:solidFill>
                  <a:srgbClr val="000000"/>
                </a:solidFill>
                <a:uFill>
                  <a:solidFill>
                    <a:srgbClr val="ffffff"/>
                  </a:solidFill>
                </a:uFill>
                <a:latin typeface="Calibri"/>
              </a:rPr>
              <a:t>Radiation Pressure</a:t>
            </a:r>
            <a:r>
              <a:rPr b="0" lang="en-US" sz="1800" spc="-1" strike="noStrike">
                <a:solidFill>
                  <a:srgbClr val="000000"/>
                </a:solidFill>
                <a:uFill>
                  <a:solidFill>
                    <a:srgbClr val="ffffff"/>
                  </a:solidFill>
                </a:uFill>
                <a:latin typeface="Calibri"/>
              </a:rPr>
              <a:t> effects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rPr>
              <a:t>These can be added as needed.</a:t>
            </a:r>
            <a:endParaRPr b="0" lang="en-US" sz="1800" spc="-1" strike="noStrike">
              <a:solidFill>
                <a:srgbClr val="000000"/>
              </a:solidFill>
              <a:uFill>
                <a:solidFill>
                  <a:srgbClr val="ffffff"/>
                </a:solidFill>
              </a:uFill>
              <a:latin typeface="Arial"/>
            </a:endParaRPr>
          </a:p>
        </p:txBody>
      </p:sp>
      <p:sp>
        <p:nvSpPr>
          <p:cNvPr id="205" name="TextShape 6"/>
          <p:cNvSpPr txBox="1"/>
          <p:nvPr/>
        </p:nvSpPr>
        <p:spPr>
          <a:xfrm>
            <a:off x="6661080" y="6743880"/>
            <a:ext cx="2133360" cy="389160"/>
          </a:xfrm>
          <a:prstGeom prst="rect">
            <a:avLst/>
          </a:prstGeom>
          <a:noFill/>
          <a:ln>
            <a:noFill/>
          </a:ln>
        </p:spPr>
        <p:txBody>
          <a:bodyPr anchor="ctr"/>
          <a:p>
            <a:pPr algn="r">
              <a:lnSpc>
                <a:spcPct val="100000"/>
              </a:lnSpc>
            </a:pPr>
            <a:fld id="{F9093133-5806-4503-BD35-615D5E154027}" type="slidenum">
              <a:rPr b="0" lang="en-US" sz="1200" spc="-1" strike="noStrike">
                <a:solidFill>
                  <a:srgbClr val="8b8b8b"/>
                </a:solidFill>
                <a:uFill>
                  <a:solidFill>
                    <a:srgbClr val="ffffff"/>
                  </a:solidFill>
                </a:uFill>
                <a:latin typeface="Calibri"/>
              </a:rPr>
              <a:t>1</a:t>
            </a:fld>
            <a:endParaRPr b="0" lang="en-US" sz="1280" spc="-1" strike="noStrike">
              <a:solidFill>
                <a:srgbClr val="000000"/>
              </a:solidFill>
              <a:uFill>
                <a:solidFill>
                  <a:srgbClr val="ffffff"/>
                </a:solidFill>
              </a:uFill>
              <a:latin typeface="Times New Roman"/>
            </a:endParaRPr>
          </a:p>
        </p:txBody>
      </p:sp>
      <p:sp>
        <p:nvSpPr>
          <p:cNvPr id="206" name="TextShape 7"/>
          <p:cNvSpPr txBox="1"/>
          <p:nvPr/>
        </p:nvSpPr>
        <p:spPr>
          <a:xfrm>
            <a:off x="457560" y="84960"/>
            <a:ext cx="8229240" cy="1218960"/>
          </a:xfrm>
          <a:prstGeom prst="rect">
            <a:avLst/>
          </a:prstGeom>
          <a:noFill/>
          <a:ln>
            <a:noFill/>
          </a:ln>
        </p:spPr>
        <p:txBody>
          <a:bodyPr anchor="ctr"/>
          <a:p>
            <a:pPr algn="ctr"/>
            <a:r>
              <a:rPr b="1" lang="en-US" sz="3600" spc="-1" strike="noStrike">
                <a:solidFill>
                  <a:srgbClr val="000000"/>
                </a:solidFill>
                <a:uFill>
                  <a:solidFill>
                    <a:srgbClr val="ffffff"/>
                  </a:solidFill>
                </a:uFill>
                <a:latin typeface="Calibri"/>
              </a:rPr>
              <a:t>Possible future features:</a:t>
            </a:r>
            <a:r>
              <a:rPr b="0" lang="en-US" sz="3600" spc="-1" strike="noStrike">
                <a:solidFill>
                  <a:srgbClr val="000000"/>
                </a:solidFill>
                <a:uFill>
                  <a:solidFill>
                    <a:srgbClr val="ffffff"/>
                  </a:solidFill>
                </a:uFill>
                <a:latin typeface="Calibri"/>
              </a:rPr>
              <a:t>
</a:t>
            </a:r>
            <a:r>
              <a:rPr b="0" i="1" lang="en-US" sz="2400" spc="-1" strike="noStrike">
                <a:solidFill>
                  <a:srgbClr val="000000"/>
                </a:solidFill>
                <a:uFill>
                  <a:solidFill>
                    <a:srgbClr val="ffffff"/>
                  </a:solidFill>
                </a:uFill>
                <a:latin typeface="Ubuntu Light"/>
              </a:rPr>
              <a:t>- there’s always room for improvement -</a:t>
            </a:r>
            <a:endParaRPr b="0" lang="en-US" sz="1920" spc="-1" strike="noStrike">
              <a:solidFill>
                <a:srgbClr val="000000"/>
              </a:solidFill>
              <a:uFill>
                <a:solidFill>
                  <a:srgbClr val="ffffff"/>
                </a:solidFill>
              </a:uFill>
              <a:latin typeface="Calibri"/>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1681920" y="152640"/>
            <a:ext cx="8229240" cy="1218960"/>
          </a:xfrm>
          <a:prstGeom prst="rect">
            <a:avLst/>
          </a:prstGeom>
          <a:noFill/>
          <a:ln>
            <a:noFill/>
          </a:ln>
        </p:spPr>
        <p:txBody>
          <a:bodyPr anchor="ctr"/>
          <a:p>
            <a:pPr algn="ctr">
              <a:lnSpc>
                <a:spcPct val="100000"/>
              </a:lnSpc>
            </a:pPr>
            <a:r>
              <a:rPr b="1" lang="en-US" sz="4400" spc="-1" strike="noStrike">
                <a:solidFill>
                  <a:srgbClr val="000000"/>
                </a:solidFill>
                <a:uFill>
                  <a:solidFill>
                    <a:srgbClr val="ffffff"/>
                  </a:solidFill>
                </a:uFill>
                <a:latin typeface="Calibri"/>
              </a:rPr>
              <a:t>W</a:t>
            </a:r>
            <a:r>
              <a:rPr b="1" lang="en-US" sz="4400" spc="-1" strike="noStrike">
                <a:solidFill>
                  <a:srgbClr val="000000"/>
                </a:solidFill>
                <a:uFill>
                  <a:solidFill>
                    <a:srgbClr val="ffffff"/>
                  </a:solidFill>
                </a:uFill>
                <a:latin typeface="Calibri"/>
              </a:rPr>
              <a:t>h</a:t>
            </a:r>
            <a:r>
              <a:rPr b="1" lang="en-US" sz="4400" spc="-1" strike="noStrike">
                <a:solidFill>
                  <a:srgbClr val="000000"/>
                </a:solidFill>
                <a:uFill>
                  <a:solidFill>
                    <a:srgbClr val="ffffff"/>
                  </a:solidFill>
                </a:uFill>
                <a:latin typeface="Calibri"/>
              </a:rPr>
              <a:t>e</a:t>
            </a:r>
            <a:r>
              <a:rPr b="1" lang="en-US" sz="4400" spc="-1" strike="noStrike">
                <a:solidFill>
                  <a:srgbClr val="000000"/>
                </a:solidFill>
                <a:uFill>
                  <a:solidFill>
                    <a:srgbClr val="ffffff"/>
                  </a:solidFill>
                </a:uFill>
                <a:latin typeface="Calibri"/>
              </a:rPr>
              <a:t>r</a:t>
            </a:r>
            <a:r>
              <a:rPr b="1" lang="en-US" sz="4400" spc="-1" strike="noStrike">
                <a:solidFill>
                  <a:srgbClr val="000000"/>
                </a:solidFill>
                <a:uFill>
                  <a:solidFill>
                    <a:srgbClr val="ffffff"/>
                  </a:solidFill>
                </a:uFill>
                <a:latin typeface="Calibri"/>
              </a:rPr>
              <a:t>e </a:t>
            </a:r>
            <a:r>
              <a:rPr b="1" lang="en-US" sz="4400" spc="-1" strike="noStrike">
                <a:solidFill>
                  <a:srgbClr val="000000"/>
                </a:solidFill>
                <a:uFill>
                  <a:solidFill>
                    <a:srgbClr val="ffffff"/>
                  </a:solidFill>
                </a:uFill>
                <a:latin typeface="Calibri"/>
              </a:rPr>
              <a:t>in </a:t>
            </a:r>
            <a:r>
              <a:rPr b="1" lang="en-US" sz="4400" spc="-1" strike="noStrike">
                <a:solidFill>
                  <a:srgbClr val="000000"/>
                </a:solidFill>
                <a:uFill>
                  <a:solidFill>
                    <a:srgbClr val="ffffff"/>
                  </a:solidFill>
                </a:uFill>
                <a:latin typeface="Calibri"/>
              </a:rPr>
              <a:t>t</a:t>
            </a:r>
            <a:r>
              <a:rPr b="1" lang="en-US" sz="4400" spc="-1" strike="noStrike">
                <a:solidFill>
                  <a:srgbClr val="000000"/>
                </a:solidFill>
                <a:uFill>
                  <a:solidFill>
                    <a:srgbClr val="ffffff"/>
                  </a:solidFill>
                </a:uFill>
                <a:latin typeface="Calibri"/>
              </a:rPr>
              <a:t>h</a:t>
            </a:r>
            <a:r>
              <a:rPr b="1" lang="en-US" sz="4400" spc="-1" strike="noStrike">
                <a:solidFill>
                  <a:srgbClr val="000000"/>
                </a:solidFill>
                <a:uFill>
                  <a:solidFill>
                    <a:srgbClr val="ffffff"/>
                  </a:solidFill>
                </a:uFill>
                <a:latin typeface="Calibri"/>
              </a:rPr>
              <a:t>e </a:t>
            </a:r>
            <a:r>
              <a:rPr b="1" lang="en-US" sz="4400" spc="-1" strike="noStrike">
                <a:solidFill>
                  <a:srgbClr val="000000"/>
                </a:solidFill>
                <a:uFill>
                  <a:solidFill>
                    <a:srgbClr val="ffffff"/>
                  </a:solidFill>
                </a:uFill>
                <a:latin typeface="Calibri"/>
              </a:rPr>
              <a:t>S</a:t>
            </a:r>
            <a:r>
              <a:rPr b="1" lang="en-US" sz="4400" spc="-1" strike="noStrike">
                <a:solidFill>
                  <a:srgbClr val="000000"/>
                </a:solidFill>
                <a:uFill>
                  <a:solidFill>
                    <a:srgbClr val="ffffff"/>
                  </a:solidFill>
                </a:uFill>
                <a:latin typeface="Calibri"/>
              </a:rPr>
              <a:t>V</a:t>
            </a:r>
            <a:r>
              <a:rPr b="1" lang="en-US" sz="4400" spc="-1" strike="noStrike">
                <a:solidFill>
                  <a:srgbClr val="000000"/>
                </a:solidFill>
                <a:uFill>
                  <a:solidFill>
                    <a:srgbClr val="ffffff"/>
                  </a:solidFill>
                </a:uFill>
                <a:latin typeface="Calibri"/>
              </a:rPr>
              <a:t>N </a:t>
            </a:r>
            <a:r>
              <a:rPr b="1" lang="en-US" sz="4400" spc="-1" strike="noStrike">
                <a:solidFill>
                  <a:srgbClr val="000000"/>
                </a:solidFill>
                <a:uFill>
                  <a:solidFill>
                    <a:srgbClr val="ffffff"/>
                  </a:solidFill>
                </a:uFill>
                <a:latin typeface="Calibri"/>
              </a:rPr>
              <a:t>
</a:t>
            </a:r>
            <a:r>
              <a:rPr b="1" lang="en-US" sz="4400" spc="-1" strike="noStrike">
                <a:solidFill>
                  <a:srgbClr val="000000"/>
                </a:solidFill>
                <a:uFill>
                  <a:solidFill>
                    <a:srgbClr val="ffffff"/>
                  </a:solidFill>
                </a:uFill>
                <a:latin typeface="Calibri"/>
              </a:rPr>
              <a:t>d</a:t>
            </a:r>
            <a:r>
              <a:rPr b="1" lang="en-US" sz="4400" spc="-1" strike="noStrike">
                <a:solidFill>
                  <a:srgbClr val="000000"/>
                </a:solidFill>
                <a:uFill>
                  <a:solidFill>
                    <a:srgbClr val="ffffff"/>
                  </a:solidFill>
                </a:uFill>
                <a:latin typeface="Calibri"/>
              </a:rPr>
              <a:t>o</a:t>
            </a:r>
            <a:r>
              <a:rPr b="1" lang="en-US" sz="4400" spc="-1" strike="noStrike">
                <a:solidFill>
                  <a:srgbClr val="000000"/>
                </a:solidFill>
                <a:uFill>
                  <a:solidFill>
                    <a:srgbClr val="ffffff"/>
                  </a:solidFill>
                </a:uFill>
                <a:latin typeface="Calibri"/>
              </a:rPr>
              <a:t>e</a:t>
            </a:r>
            <a:r>
              <a:rPr b="1" lang="en-US" sz="4400" spc="-1" strike="noStrike">
                <a:solidFill>
                  <a:srgbClr val="000000"/>
                </a:solidFill>
                <a:uFill>
                  <a:solidFill>
                    <a:srgbClr val="ffffff"/>
                  </a:solidFill>
                </a:uFill>
                <a:latin typeface="Calibri"/>
              </a:rPr>
              <a:t>s </a:t>
            </a:r>
            <a:r>
              <a:rPr b="1" lang="en-US" sz="4400" spc="-1" strike="noStrike">
                <a:solidFill>
                  <a:srgbClr val="000000"/>
                </a:solidFill>
                <a:uFill>
                  <a:solidFill>
                    <a:srgbClr val="ffffff"/>
                  </a:solidFill>
                </a:uFill>
                <a:latin typeface="Calibri"/>
              </a:rPr>
              <a:t>t</a:t>
            </a:r>
            <a:r>
              <a:rPr b="1" lang="en-US" sz="4400" spc="-1" strike="noStrike">
                <a:solidFill>
                  <a:srgbClr val="000000"/>
                </a:solidFill>
                <a:uFill>
                  <a:solidFill>
                    <a:srgbClr val="ffffff"/>
                  </a:solidFill>
                </a:uFill>
                <a:latin typeface="Calibri"/>
              </a:rPr>
              <a:t>h</a:t>
            </a:r>
            <a:r>
              <a:rPr b="1" lang="en-US" sz="4400" spc="-1" strike="noStrike">
                <a:solidFill>
                  <a:srgbClr val="000000"/>
                </a:solidFill>
                <a:uFill>
                  <a:solidFill>
                    <a:srgbClr val="ffffff"/>
                  </a:solidFill>
                </a:uFill>
                <a:latin typeface="Calibri"/>
              </a:rPr>
              <a:t>e </a:t>
            </a:r>
            <a:r>
              <a:rPr b="1" lang="en-US" sz="4400" spc="-1" strike="noStrike">
                <a:solidFill>
                  <a:srgbClr val="000000"/>
                </a:solidFill>
                <a:uFill>
                  <a:solidFill>
                    <a:srgbClr val="ffffff"/>
                  </a:solidFill>
                </a:uFill>
                <a:latin typeface="Calibri"/>
              </a:rPr>
              <a:t>m</a:t>
            </a:r>
            <a:r>
              <a:rPr b="1" lang="en-US" sz="4400" spc="-1" strike="noStrike">
                <a:solidFill>
                  <a:srgbClr val="000000"/>
                </a:solidFill>
                <a:uFill>
                  <a:solidFill>
                    <a:srgbClr val="ffffff"/>
                  </a:solidFill>
                </a:uFill>
                <a:latin typeface="Calibri"/>
              </a:rPr>
              <a:t>o</a:t>
            </a:r>
            <a:r>
              <a:rPr b="1" lang="en-US" sz="4400" spc="-1" strike="noStrike">
                <a:solidFill>
                  <a:srgbClr val="000000"/>
                </a:solidFill>
                <a:uFill>
                  <a:solidFill>
                    <a:srgbClr val="ffffff"/>
                  </a:solidFill>
                </a:uFill>
                <a:latin typeface="Calibri"/>
              </a:rPr>
              <a:t>d</a:t>
            </a:r>
            <a:r>
              <a:rPr b="1" lang="en-US" sz="4400" spc="-1" strike="noStrike">
                <a:solidFill>
                  <a:srgbClr val="000000"/>
                </a:solidFill>
                <a:uFill>
                  <a:solidFill>
                    <a:srgbClr val="ffffff"/>
                  </a:solidFill>
                </a:uFill>
                <a:latin typeface="Calibri"/>
              </a:rPr>
              <a:t>el </a:t>
            </a:r>
            <a:r>
              <a:rPr b="1" lang="en-US" sz="4400" spc="-1" strike="noStrike">
                <a:solidFill>
                  <a:srgbClr val="000000"/>
                </a:solidFill>
                <a:uFill>
                  <a:solidFill>
                    <a:srgbClr val="ffffff"/>
                  </a:solidFill>
                </a:uFill>
                <a:latin typeface="Calibri"/>
              </a:rPr>
              <a:t>li</a:t>
            </a:r>
            <a:r>
              <a:rPr b="1" lang="en-US" sz="4400" spc="-1" strike="noStrike">
                <a:solidFill>
                  <a:srgbClr val="000000"/>
                </a:solidFill>
                <a:uFill>
                  <a:solidFill>
                    <a:srgbClr val="ffffff"/>
                  </a:solidFill>
                </a:uFill>
                <a:latin typeface="Calibri"/>
              </a:rPr>
              <a:t>v</a:t>
            </a:r>
            <a:r>
              <a:rPr b="1" lang="en-US" sz="4400" spc="-1" strike="noStrike">
                <a:solidFill>
                  <a:srgbClr val="000000"/>
                </a:solidFill>
                <a:uFill>
                  <a:solidFill>
                    <a:srgbClr val="ffffff"/>
                  </a:solidFill>
                </a:uFill>
                <a:latin typeface="Calibri"/>
              </a:rPr>
              <a:t>e</a:t>
            </a:r>
            <a:r>
              <a:rPr b="1" lang="en-US" sz="4400" spc="-1" strike="noStrike">
                <a:solidFill>
                  <a:srgbClr val="000000"/>
                </a:solidFill>
                <a:uFill>
                  <a:solidFill>
                    <a:srgbClr val="ffffff"/>
                  </a:solidFill>
                </a:uFill>
                <a:latin typeface="Calibri"/>
              </a:rPr>
              <a:t>?</a:t>
            </a:r>
            <a:endParaRPr b="1" lang="en-US" sz="2980" spc="-1" strike="noStrike">
              <a:solidFill>
                <a:srgbClr val="ffffff"/>
              </a:solidFill>
              <a:uFill>
                <a:solidFill>
                  <a:srgbClr val="ffffff"/>
                </a:solidFill>
              </a:uFill>
              <a:latin typeface="Source Sans Pro Black"/>
            </a:endParaRPr>
          </a:p>
        </p:txBody>
      </p:sp>
      <p:sp>
        <p:nvSpPr>
          <p:cNvPr id="208" name="CustomShape 2"/>
          <p:cNvSpPr/>
          <p:nvPr/>
        </p:nvSpPr>
        <p:spPr>
          <a:xfrm>
            <a:off x="-72000" y="1542960"/>
            <a:ext cx="9143640" cy="5443560"/>
          </a:xfrm>
          <a:prstGeom prst="rect">
            <a:avLst/>
          </a:prstGeom>
          <a:noFill/>
          <a:ln>
            <a:noFill/>
          </a:ln>
        </p:spPr>
        <p:style>
          <a:lnRef idx="0"/>
          <a:fillRef idx="0"/>
          <a:effectRef idx="0"/>
          <a:fontRef idx="minor"/>
        </p:style>
        <p:txBody>
          <a:bodyPr lIns="90000" rIns="90000" tIns="45000" bIns="45000"/>
          <a:p>
            <a:pPr>
              <a:lnSpc>
                <a:spcPct val="100000"/>
              </a:lnSpc>
            </a:pPr>
            <a:r>
              <a:rPr b="1" lang="en-US" sz="1600" spc="-1" strike="noStrike">
                <a:solidFill>
                  <a:srgbClr val="000000"/>
                </a:solidFill>
                <a:uFill>
                  <a:solidFill>
                    <a:srgbClr val="ffffff"/>
                  </a:solidFill>
                </a:uFill>
                <a:latin typeface="Calibri"/>
              </a:rPr>
              <a:t>The model files are found in</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a:t>
            </a:r>
            <a:r>
              <a:rPr b="0" lang="en-US" sz="1600" spc="-1" strike="noStrike">
                <a:solidFill>
                  <a:srgbClr val="000000"/>
                </a:solidFill>
                <a:uFill>
                  <a:solidFill>
                    <a:srgbClr val="ffffff"/>
                  </a:solidFill>
                </a:uFill>
                <a:latin typeface="Courier New"/>
              </a:rPr>
              <a:t>/SusSVN/sus/trunk/QUAD/Common/M</a:t>
            </a:r>
            <a:r>
              <a:rPr b="0" lang="en-US" sz="1600" spc="-1" strike="noStrike">
                <a:solidFill>
                  <a:srgbClr val="000000"/>
                </a:solidFill>
                <a:uFill>
                  <a:solidFill>
                    <a:srgbClr val="ffffff"/>
                  </a:solidFill>
                </a:uFill>
                <a:latin typeface="Courier New"/>
              </a:rPr>
              <a:t>atlabTools/QuadModel_Production/</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1" lang="en-US" sz="1600" spc="-1" strike="noStrike">
                <a:solidFill>
                  <a:srgbClr val="000000"/>
                </a:solidFill>
                <a:uFill>
                  <a:solidFill>
                    <a:srgbClr val="ffffff"/>
                  </a:solidFill>
                </a:uFill>
                <a:latin typeface="Calibri"/>
              </a:rPr>
              <a:t>The model is compiled with the </a:t>
            </a:r>
            <a:r>
              <a:rPr b="1" lang="en-US" sz="1600" spc="-1" strike="noStrike">
                <a:solidFill>
                  <a:srgbClr val="000000"/>
                </a:solidFill>
                <a:uFill>
                  <a:solidFill>
                    <a:srgbClr val="ffffff"/>
                  </a:solidFill>
                </a:uFill>
                <a:latin typeface="Calibri"/>
              </a:rPr>
              <a:t>function</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generate_QUAD_Model_Production.m</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1" lang="en-US" sz="1600" spc="-1" strike="noStrike">
                <a:solidFill>
                  <a:srgbClr val="000000"/>
                </a:solidFill>
                <a:uFill>
                  <a:solidFill>
                    <a:srgbClr val="ffffff"/>
                  </a:solidFill>
                </a:uFill>
                <a:latin typeface="Calibri"/>
              </a:rPr>
              <a:t>The supporting files called by this </a:t>
            </a:r>
            <a:r>
              <a:rPr b="1" lang="en-US" sz="1600" spc="-1" strike="noStrike">
                <a:solidFill>
                  <a:srgbClr val="000000"/>
                </a:solidFill>
                <a:uFill>
                  <a:solidFill>
                    <a:srgbClr val="ffffff"/>
                  </a:solidFill>
                </a:uFill>
                <a:latin typeface="Calibri"/>
              </a:rPr>
              <a:t>script are:</a:t>
            </a:r>
            <a:endParaRPr b="0" lang="en-US" sz="1800" spc="-1" strike="noStrike">
              <a:solidFill>
                <a:srgbClr val="000000"/>
              </a:solidFill>
              <a:uFill>
                <a:solidFill>
                  <a:srgbClr val="ffffff"/>
                </a:solidFill>
              </a:uFill>
              <a:latin typeface="Arial"/>
            </a:endParaRPr>
          </a:p>
          <a:p>
            <a:pPr marL="216000" indent="-216000">
              <a:lnSpc>
                <a:spcPct val="100000"/>
              </a:lnSpc>
              <a:buClr>
                <a:srgbClr val="000000"/>
              </a:buClr>
              <a:buFont typeface="StarSymbol"/>
              <a:buAutoNum type="alphaLcParenR"/>
            </a:pPr>
            <a:r>
              <a:rPr b="0" lang="en-US" sz="1600" spc="-1" strike="noStrike">
                <a:solidFill>
                  <a:srgbClr val="000000"/>
                </a:solidFill>
                <a:uFill>
                  <a:solidFill>
                    <a:srgbClr val="ffffff"/>
                  </a:solidFill>
                </a:uFill>
                <a:latin typeface="Calibri"/>
              </a:rPr>
              <a:t>Simulink layout files:</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generate_QUAD_SingleChainUndampe</a:t>
            </a:r>
            <a:r>
              <a:rPr b="0" lang="en-US" sz="1600" spc="-1" strike="noStrike">
                <a:solidFill>
                  <a:srgbClr val="000000"/>
                </a:solidFill>
                <a:uFill>
                  <a:solidFill>
                    <a:srgbClr val="ffffff"/>
                  </a:solidFill>
                </a:uFill>
                <a:latin typeface="Courier New"/>
              </a:rPr>
              <a:t>d_Simulink.slx </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generate_QUAD_SingleChainDamped_</a:t>
            </a:r>
            <a:r>
              <a:rPr b="0" lang="en-US" sz="1600" spc="-1" strike="noStrike">
                <a:solidFill>
                  <a:srgbClr val="000000"/>
                </a:solidFill>
                <a:uFill>
                  <a:solidFill>
                    <a:srgbClr val="ffffff"/>
                  </a:solidFill>
                </a:uFill>
                <a:latin typeface="Courier New"/>
              </a:rPr>
              <a:t>Simulink.slx </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generate_QUAD_BothChainsUndamped</a:t>
            </a:r>
            <a:r>
              <a:rPr b="0" lang="en-US" sz="1600" spc="-1" strike="noStrike">
                <a:solidFill>
                  <a:srgbClr val="000000"/>
                </a:solidFill>
                <a:uFill>
                  <a:solidFill>
                    <a:srgbClr val="ffffff"/>
                  </a:solidFill>
                </a:uFill>
                <a:latin typeface="Courier New"/>
              </a:rPr>
              <a:t>_Simulink.slx </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generate_QUAD_BothChainsDamped_S</a:t>
            </a:r>
            <a:r>
              <a:rPr b="0" lang="en-US" sz="1600" spc="-1" strike="noStrike">
                <a:solidFill>
                  <a:srgbClr val="000000"/>
                </a:solidFill>
                <a:uFill>
                  <a:solidFill>
                    <a:srgbClr val="ffffff"/>
                  </a:solidFill>
                </a:uFill>
                <a:latin typeface="Courier New"/>
              </a:rPr>
              <a:t>imulink.slx</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endParaRPr b="0" lang="en-US" sz="1800" spc="-1" strike="noStrike">
              <a:solidFill>
                <a:srgbClr val="000000"/>
              </a:solidFill>
              <a:uFill>
                <a:solidFill>
                  <a:srgbClr val="ffffff"/>
                </a:solidFill>
              </a:uFill>
              <a:latin typeface="Arial"/>
            </a:endParaRPr>
          </a:p>
          <a:p>
            <a:pPr marL="216000" indent="-216000">
              <a:lnSpc>
                <a:spcPct val="100000"/>
              </a:lnSpc>
              <a:buClr>
                <a:srgbClr val="000000"/>
              </a:buClr>
              <a:buFont typeface="StarSymbol"/>
              <a:buAutoNum type="alphaLcParenR"/>
            </a:pPr>
            <a:r>
              <a:rPr b="0" lang="en-US" sz="1600" spc="-1" strike="noStrike">
                <a:solidFill>
                  <a:srgbClr val="000000"/>
                </a:solidFill>
                <a:uFill>
                  <a:solidFill>
                    <a:srgbClr val="ffffff"/>
                  </a:solidFill>
                </a:uFill>
                <a:latin typeface="Calibri"/>
              </a:rPr>
              <a:t> </a:t>
            </a:r>
            <a:r>
              <a:rPr b="0" lang="en-US" sz="1600" spc="-1" strike="noStrike">
                <a:solidFill>
                  <a:srgbClr val="000000"/>
                </a:solidFill>
                <a:uFill>
                  <a:solidFill>
                    <a:srgbClr val="ffffff"/>
                  </a:solidFill>
                </a:uFill>
                <a:latin typeface="Calibri"/>
              </a:rPr>
              <a:t>Import damping filters from the </a:t>
            </a:r>
            <a:r>
              <a:rPr b="0" lang="en-US" sz="1600" spc="-1" strike="noStrike">
                <a:solidFill>
                  <a:srgbClr val="000000"/>
                </a:solidFill>
                <a:uFill>
                  <a:solidFill>
                    <a:srgbClr val="ffffff"/>
                  </a:solidFill>
                </a:uFill>
                <a:latin typeface="Calibri"/>
              </a:rPr>
              <a:t>sites:</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M0LiveDampingFilters.mdl -&gt; </a:t>
            </a:r>
            <a:r>
              <a:rPr b="0" lang="en-US" sz="1600" spc="-1" strike="noStrike">
                <a:solidFill>
                  <a:srgbClr val="000000"/>
                </a:solidFill>
                <a:uFill>
                  <a:solidFill>
                    <a:srgbClr val="ffffff"/>
                  </a:solidFill>
                </a:uFill>
                <a:latin typeface="Courier New"/>
              </a:rPr>
              <a:t>imports main chain damping from </a:t>
            </a:r>
            <a:r>
              <a:rPr b="0" lang="en-US" sz="1600" spc="-1" strike="noStrike">
                <a:solidFill>
                  <a:srgbClr val="000000"/>
                </a:solidFill>
                <a:uFill>
                  <a:solidFill>
                    <a:srgbClr val="ffffff"/>
                  </a:solidFill>
                </a:uFill>
                <a:latin typeface="Courier New"/>
              </a:rPr>
              <a:t>sites</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r>
              <a:rPr b="0" lang="en-US" sz="1600" spc="-1" strike="noStrike">
                <a:solidFill>
                  <a:srgbClr val="000000"/>
                </a:solidFill>
                <a:uFill>
                  <a:solidFill>
                    <a:srgbClr val="ffffff"/>
                  </a:solidFill>
                </a:uFill>
                <a:latin typeface="Courier New"/>
              </a:rPr>
              <a:t>R0LiveDampingFilters.mdl -&gt; </a:t>
            </a:r>
            <a:r>
              <a:rPr b="0" lang="en-US" sz="1600" spc="-1" strike="noStrike">
                <a:solidFill>
                  <a:srgbClr val="000000"/>
                </a:solidFill>
                <a:uFill>
                  <a:solidFill>
                    <a:srgbClr val="ffffff"/>
                  </a:solidFill>
                </a:uFill>
                <a:latin typeface="Courier New"/>
              </a:rPr>
              <a:t>imports reaction chain damping </a:t>
            </a:r>
            <a:r>
              <a:rPr b="0" lang="en-US" sz="1600" spc="-1" strike="noStrike">
                <a:solidFill>
                  <a:srgbClr val="000000"/>
                </a:solidFill>
                <a:uFill>
                  <a:solidFill>
                    <a:srgbClr val="ffffff"/>
                  </a:solidFill>
                </a:uFill>
                <a:latin typeface="Courier New"/>
              </a:rPr>
              <a:t>from sites</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alibri"/>
              </a:rPr>
              <a:t>	</a:t>
            </a:r>
            <a:r>
              <a:rPr b="0" lang="en-US" sz="1600" spc="-1" strike="noStrike">
                <a:solidFill>
                  <a:srgbClr val="000000"/>
                </a:solidFill>
                <a:uFill>
                  <a:solidFill>
                    <a:srgbClr val="ffffff"/>
                  </a:solidFill>
                </a:uFill>
                <a:latin typeface="Courier New"/>
              </a:rPr>
              <a:t>L1L2_OplevLiveDampingFilters.mdl </a:t>
            </a:r>
            <a:r>
              <a:rPr b="0" lang="en-US" sz="1600" spc="-1" strike="noStrike">
                <a:solidFill>
                  <a:srgbClr val="000000"/>
                </a:solidFill>
                <a:uFill>
                  <a:solidFill>
                    <a:srgbClr val="ffffff"/>
                  </a:solidFill>
                </a:uFill>
                <a:latin typeface="Courier New"/>
              </a:rPr>
              <a:t>-&gt; imports oplev damping from </a:t>
            </a:r>
            <a:r>
              <a:rPr b="0" lang="en-US" sz="1600" spc="-1" strike="noStrike">
                <a:solidFill>
                  <a:srgbClr val="000000"/>
                </a:solidFill>
                <a:uFill>
                  <a:solidFill>
                    <a:srgbClr val="ffffff"/>
                  </a:solidFill>
                </a:uFill>
                <a:latin typeface="Courier New"/>
              </a:rPr>
              <a:t>sites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Courier New"/>
              </a:rPr>
              <a:t>	</a:t>
            </a:r>
            <a:endParaRPr b="0" lang="en-US" sz="1800" spc="-1" strike="noStrike">
              <a:solidFill>
                <a:srgbClr val="000000"/>
              </a:solidFill>
              <a:uFill>
                <a:solidFill>
                  <a:srgbClr val="ffffff"/>
                </a:solidFill>
              </a:uFill>
              <a:latin typeface="Arial"/>
            </a:endParaRPr>
          </a:p>
        </p:txBody>
      </p:sp>
      <p:sp>
        <p:nvSpPr>
          <p:cNvPr id="209" name="TextShape 3"/>
          <p:cNvSpPr txBox="1"/>
          <p:nvPr/>
        </p:nvSpPr>
        <p:spPr>
          <a:xfrm>
            <a:off x="6661080" y="6743880"/>
            <a:ext cx="2133360" cy="389160"/>
          </a:xfrm>
          <a:prstGeom prst="rect">
            <a:avLst/>
          </a:prstGeom>
          <a:noFill/>
          <a:ln>
            <a:noFill/>
          </a:ln>
        </p:spPr>
        <p:txBody>
          <a:bodyPr anchor="ctr"/>
          <a:p>
            <a:pPr algn="r">
              <a:lnSpc>
                <a:spcPct val="100000"/>
              </a:lnSpc>
            </a:pPr>
            <a:fld id="{32BA58BA-7685-47B8-B43F-F1B2A15363DA}" type="slidenum">
              <a:rPr b="0" lang="en-US" sz="1200" spc="-1" strike="noStrike">
                <a:solidFill>
                  <a:srgbClr val="8b8b8b"/>
                </a:solidFill>
                <a:uFill>
                  <a:solidFill>
                    <a:srgbClr val="ffffff"/>
                  </a:solidFill>
                </a:uFill>
                <a:latin typeface="Calibri"/>
              </a:rPr>
              <a:t>1</a:t>
            </a:fld>
            <a:endParaRPr b="1" lang="en-US" sz="1280" spc="-1" strike="noStrike">
              <a:solidFill>
                <a:srgbClr val="ffffff"/>
              </a:solidFill>
              <a:uFill>
                <a:solidFill>
                  <a:srgbClr val="ffffff"/>
                </a:solidFill>
              </a:uFill>
              <a:latin typeface="Source Sans Pro Black"/>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1538</TotalTime>
  <Application>LibreOffice/5.1.6.2$Linux_X86_64 LibreOffice_project/10m0$Build-2</Application>
  <Company>Stanford University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2016-01-02T00:08:17Z</dcterms:created>
  <dc:creator>Brett Shapiro</dc:creator>
  <dc:description/>
  <dc:language>en-US</dc:language>
  <cp:lastModifiedBy/>
  <dcterms:modified xsi:type="dcterms:W3CDTF">2017-03-10T14:55:21Z</dcterms:modified>
  <cp:revision>200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Stanford University</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12</vt:i4>
  </property>
</Properties>
</file>