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5" r:id="rId8"/>
    <p:sldId id="268" r:id="rId9"/>
    <p:sldId id="263" r:id="rId10"/>
    <p:sldId id="266" r:id="rId11"/>
    <p:sldId id="264" r:id="rId12"/>
    <p:sldId id="261" r:id="rId13"/>
    <p:sldId id="262" r:id="rId14"/>
  </p:sldIdLst>
  <p:sldSz cx="9144000" cy="6858000" type="screen4x3"/>
  <p:notesSz cx="6858000" cy="9144000"/>
  <p:custDataLst>
    <p:tags r:id="rId15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>
          <m:brkBin m:val="repeat"/>
          <m:brkBinSub m:val="--"/>
        </m:mathPr>
      </a14:m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889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22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42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09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60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26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989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62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40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859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386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AB5AE-0A89-4CAF-99AD-BC5610A3FA3F}" type="datetimeFigureOut">
              <a:rPr lang="hu-HU" smtClean="0"/>
              <a:t>2014.08.21.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770ED-17A5-4EC1-89CA-484D4B4B5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472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7.xml"/><Relationship Id="rId7" Type="http://schemas.openxmlformats.org/officeDocument/2006/relationships/image" Target="../media/image10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Minimising Quantum Back-Action Noise in Quantum State Tomography of Cavities</a:t>
            </a:r>
            <a:br>
              <a:rPr lang="en-GB" b="1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Bence Börcsök</a:t>
            </a:r>
          </a:p>
          <a:p>
            <a:r>
              <a:rPr lang="hu-HU" dirty="0" err="1" smtClean="0"/>
              <a:t>Mentors</a:t>
            </a:r>
            <a:r>
              <a:rPr lang="hu-HU" dirty="0" smtClean="0"/>
              <a:t>: </a:t>
            </a:r>
            <a:r>
              <a:rPr lang="hu-HU" dirty="0" err="1" smtClean="0"/>
              <a:t>Rana</a:t>
            </a:r>
            <a:r>
              <a:rPr lang="hu-HU" dirty="0" smtClean="0"/>
              <a:t> </a:t>
            </a:r>
            <a:r>
              <a:rPr lang="hu-HU" dirty="0" err="1" smtClean="0"/>
              <a:t>Adhikari</a:t>
            </a:r>
            <a:r>
              <a:rPr lang="hu-HU" dirty="0" smtClean="0"/>
              <a:t>, </a:t>
            </a:r>
            <a:r>
              <a:rPr lang="hu-HU" dirty="0" err="1" smtClean="0"/>
              <a:t>Yanbei</a:t>
            </a:r>
            <a:r>
              <a:rPr lang="hu-HU" dirty="0" smtClean="0"/>
              <a:t> </a:t>
            </a:r>
            <a:r>
              <a:rPr lang="hu-HU" dirty="0" err="1" smtClean="0"/>
              <a:t>Chen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and Nicolas </a:t>
            </a:r>
            <a:r>
              <a:rPr lang="hu-HU" dirty="0" err="1" smtClean="0"/>
              <a:t>Smith-Lefebvre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62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Calculating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full</a:t>
            </a:r>
            <a:r>
              <a:rPr lang="hu-HU" dirty="0" smtClean="0"/>
              <a:t> </a:t>
            </a:r>
            <a:r>
              <a:rPr lang="hu-HU" dirty="0" err="1" smtClean="0"/>
              <a:t>filtering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quadratures</a:t>
            </a:r>
          </a:p>
          <a:p>
            <a:r>
              <a:rPr lang="hu-HU" dirty="0" err="1" smtClean="0"/>
              <a:t>Obtaining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covariance</a:t>
            </a:r>
            <a:r>
              <a:rPr lang="hu-HU" dirty="0" smtClean="0"/>
              <a:t> </a:t>
            </a:r>
            <a:r>
              <a:rPr lang="hu-HU" dirty="0" err="1" smtClean="0"/>
              <a:t>matrix</a:t>
            </a:r>
            <a:endParaRPr lang="hu-HU" dirty="0" smtClean="0"/>
          </a:p>
          <a:p>
            <a:r>
              <a:rPr lang="hu-HU" dirty="0" err="1" smtClean="0"/>
              <a:t>Comparing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actual</a:t>
            </a:r>
            <a:r>
              <a:rPr lang="hu-HU" dirty="0" smtClean="0"/>
              <a:t> </a:t>
            </a:r>
            <a:r>
              <a:rPr lang="hu-HU" dirty="0" err="1" smtClean="0"/>
              <a:t>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r>
              <a:rPr lang="hu-HU" dirty="0" smtClean="0"/>
              <a:t>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332856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 smtClean="0"/>
              <a:t>Rana</a:t>
            </a:r>
            <a:r>
              <a:rPr lang="hu-HU" dirty="0" smtClean="0"/>
              <a:t> </a:t>
            </a:r>
            <a:r>
              <a:rPr lang="hu-HU" dirty="0" err="1" smtClean="0"/>
              <a:t>Adhikari</a:t>
            </a:r>
            <a:r>
              <a:rPr lang="hu-HU" dirty="0" smtClean="0"/>
              <a:t>, </a:t>
            </a:r>
            <a:r>
              <a:rPr lang="hu-HU" dirty="0" err="1" smtClean="0"/>
              <a:t>Yanbei</a:t>
            </a:r>
            <a:r>
              <a:rPr lang="hu-HU" dirty="0" smtClean="0"/>
              <a:t> </a:t>
            </a:r>
            <a:r>
              <a:rPr lang="hu-HU" dirty="0" err="1" smtClean="0"/>
              <a:t>Chen</a:t>
            </a:r>
            <a:r>
              <a:rPr lang="hu-HU" dirty="0"/>
              <a:t> </a:t>
            </a:r>
            <a:r>
              <a:rPr lang="hu-HU" dirty="0" smtClean="0"/>
              <a:t>and Nicolas </a:t>
            </a:r>
            <a:r>
              <a:rPr lang="hu-HU" dirty="0" err="1"/>
              <a:t>Smith-Lefebvre</a:t>
            </a:r>
            <a:endParaRPr lang="hu-HU" dirty="0"/>
          </a:p>
          <a:p>
            <a:r>
              <a:rPr lang="hu-HU" dirty="0" err="1" smtClean="0"/>
              <a:t>Bassam</a:t>
            </a:r>
            <a:r>
              <a:rPr lang="hu-HU" dirty="0" smtClean="0"/>
              <a:t> </a:t>
            </a:r>
            <a:r>
              <a:rPr lang="hu-HU" dirty="0" err="1" smtClean="0"/>
              <a:t>Helou</a:t>
            </a:r>
            <a:endParaRPr lang="hu-HU" dirty="0" smtClean="0"/>
          </a:p>
          <a:p>
            <a:r>
              <a:rPr lang="hu-HU" dirty="0" smtClean="0"/>
              <a:t>Michael </a:t>
            </a:r>
            <a:r>
              <a:rPr lang="hu-HU" dirty="0" err="1" smtClean="0"/>
              <a:t>Coughlin</a:t>
            </a:r>
            <a:endParaRPr lang="hu-HU" dirty="0" smtClean="0"/>
          </a:p>
          <a:p>
            <a:r>
              <a:rPr lang="hu-HU" dirty="0" smtClean="0"/>
              <a:t>Alan </a:t>
            </a:r>
            <a:r>
              <a:rPr lang="hu-HU" smtClean="0"/>
              <a:t>Weinstein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5630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General </a:t>
            </a:r>
            <a:r>
              <a:rPr lang="hu-HU" dirty="0" err="1" smtClean="0"/>
              <a:t>method</a:t>
            </a:r>
            <a:endParaRPr lang="en-US" dirty="0"/>
          </a:p>
        </p:txBody>
      </p:sp>
      <p:pic>
        <p:nvPicPr>
          <p:cNvPr id="6" name="Kép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26" y="1628800"/>
            <a:ext cx="8076025" cy="475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2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Solution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frequency</a:t>
            </a:r>
            <a:r>
              <a:rPr lang="hu-HU" dirty="0" smtClean="0"/>
              <a:t> </a:t>
            </a:r>
            <a:r>
              <a:rPr lang="hu-HU" dirty="0" err="1" smtClean="0"/>
              <a:t>domain</a:t>
            </a:r>
            <a:endParaRPr lang="en-US" dirty="0"/>
          </a:p>
        </p:txBody>
      </p:sp>
      <p:pic>
        <p:nvPicPr>
          <p:cNvPr id="7" name="Kép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8028864" cy="236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Quantum </a:t>
            </a:r>
            <a:r>
              <a:rPr lang="hu-HU" dirty="0" err="1" smtClean="0"/>
              <a:t>Tomography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Reconstructing the quantum state of the system</a:t>
            </a:r>
            <a:endParaRPr lang="hu-HU" dirty="0" smtClean="0"/>
          </a:p>
          <a:p>
            <a:r>
              <a:rPr lang="hu-HU" dirty="0" err="1" smtClean="0"/>
              <a:t>Deduce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Wigner-function</a:t>
            </a:r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717032"/>
            <a:ext cx="56642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1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628800"/>
            <a:ext cx="6552728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02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Broadband</a:t>
            </a:r>
            <a:r>
              <a:rPr lang="hu-HU" dirty="0" smtClean="0"/>
              <a:t> </a:t>
            </a:r>
            <a:r>
              <a:rPr lang="hu-HU" dirty="0" err="1" smtClean="0"/>
              <a:t>cavity</a:t>
            </a:r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540000"/>
            <a:ext cx="0" cy="0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74767"/>
            <a:ext cx="7322715" cy="3021685"/>
          </a:xfrm>
          <a:prstGeom prst="rect">
            <a:avLst/>
          </a:prstGeom>
        </p:spPr>
      </p:pic>
      <p:pic>
        <p:nvPicPr>
          <p:cNvPr id="6" name="Tartalom helye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287" y="1268760"/>
            <a:ext cx="3211426" cy="2094953"/>
          </a:xfrm>
        </p:spPr>
      </p:pic>
    </p:spTree>
    <p:extLst>
      <p:ext uri="{BB962C8B-B14F-4D97-AF65-F5344CB8AC3E}">
        <p14:creationId xmlns:p14="http://schemas.microsoft.com/office/powerpoint/2010/main" val="19828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Cavity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finite</a:t>
            </a:r>
            <a:r>
              <a:rPr lang="hu-HU" dirty="0" smtClean="0"/>
              <a:t> </a:t>
            </a:r>
            <a:r>
              <a:rPr lang="hu-HU" dirty="0" err="1" smtClean="0"/>
              <a:t>bandwidth</a:t>
            </a:r>
            <a:endParaRPr lang="en-US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268760"/>
            <a:ext cx="4914071" cy="2040217"/>
          </a:xfrm>
        </p:spPr>
      </p:pic>
      <p:pic>
        <p:nvPicPr>
          <p:cNvPr id="3" name="Kép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73016"/>
            <a:ext cx="8286202" cy="190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Homodyne</a:t>
            </a:r>
            <a:r>
              <a:rPr lang="hu-HU" dirty="0" smtClean="0"/>
              <a:t> </a:t>
            </a:r>
            <a:r>
              <a:rPr lang="hu-HU" dirty="0" err="1" smtClean="0"/>
              <a:t>detection</a:t>
            </a:r>
            <a:endParaRPr lang="en-US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056784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63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Outgoing</a:t>
            </a:r>
            <a:r>
              <a:rPr lang="hu-HU" dirty="0" smtClean="0"/>
              <a:t> </a:t>
            </a:r>
            <a:r>
              <a:rPr lang="hu-HU" dirty="0" err="1" smtClean="0"/>
              <a:t>optical</a:t>
            </a:r>
            <a:r>
              <a:rPr lang="hu-HU" dirty="0" smtClean="0"/>
              <a:t> </a:t>
            </a:r>
            <a:r>
              <a:rPr lang="hu-HU" dirty="0" err="1" smtClean="0"/>
              <a:t>field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Local </a:t>
            </a:r>
            <a:r>
              <a:rPr lang="hu-HU" dirty="0" err="1" smtClean="0"/>
              <a:t>oscillator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Photocurrent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Signal</a:t>
            </a:r>
            <a:r>
              <a:rPr lang="hu-HU" dirty="0" smtClean="0"/>
              <a:t>:</a:t>
            </a: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Homodyne</a:t>
            </a:r>
            <a:r>
              <a:rPr lang="hu-HU" dirty="0" smtClean="0"/>
              <a:t> </a:t>
            </a:r>
            <a:r>
              <a:rPr lang="hu-HU" dirty="0" err="1" smtClean="0"/>
              <a:t>detection</a:t>
            </a:r>
            <a:endParaRPr lang="en-US" dirty="0"/>
          </a:p>
        </p:txBody>
      </p:sp>
      <p:pic>
        <p:nvPicPr>
          <p:cNvPr id="10" name="Kép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30387"/>
            <a:ext cx="4752840" cy="37719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140968"/>
            <a:ext cx="3293745" cy="31623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195563"/>
            <a:ext cx="4779645" cy="36957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229199"/>
            <a:ext cx="5282565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Normalisation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want: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Constraints:</a:t>
            </a:r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2225960"/>
            <a:ext cx="7369010" cy="38360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45" y="3501008"/>
            <a:ext cx="3075226" cy="205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5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Result</a:t>
            </a:r>
            <a:r>
              <a:rPr lang="hu-HU" dirty="0" smtClean="0"/>
              <a:t> </a:t>
            </a:r>
            <a:r>
              <a:rPr lang="hu-HU" dirty="0" err="1" smtClean="0"/>
              <a:t>so</a:t>
            </a:r>
            <a:r>
              <a:rPr lang="hu-HU" dirty="0" smtClean="0"/>
              <a:t> far</a:t>
            </a:r>
            <a:endParaRPr lang="en-US" dirty="0"/>
          </a:p>
        </p:txBody>
      </p:sp>
      <p:pic>
        <p:nvPicPr>
          <p:cNvPr id="3" name="Kép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5" y="1289710"/>
            <a:ext cx="7693550" cy="33909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36" y="1988840"/>
            <a:ext cx="7524328" cy="432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BENCE@PGOCKLOT8PWYY57I" val="53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96,5"/>
  <p:tag name="ORIGINALWIDTH" val="1208,25"/>
  <p:tag name="LATEXADDIN" val="\documentclass{article}&#10;\usepackage{amsmath}&#10;\pagestyle{empty}&#10;\begin{document}&#10;\begin{equation*}&#10;\lefteqn{(g_2|f_1)= \mathrm{cos}\phi}&#10;\end{equation*}&#10;\begin{equation*}&#10;\lefteqn{(g_1|f_2)= \mathrm{sin}\phi \mathrm{cos}\psi}&#10;\end{equation*}&#10;\begin{equation*}&#10;\lefteqn{(g_2|f_3)= \mathrm{sin}\phi \mathrm{sin}\psi \mathrm{cos}\zeta}&#10;\end{equation*}&#10;\begin{equation*}&#10;\lefteqn{(g_2|f_4)= \mathrm{sin}\phi \mathrm{sin}\psi \mathrm{sin}\zeta}&#10;\end{equation*}&#10;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3,5"/>
  <p:tag name="ORIGINALWIDTH" val="3026,25"/>
  <p:tag name="LATEXADDIN" val="\documentclass{article}&#10;\usepackage{amsmath}&#10;\pagestyle{empty}&#10;\begin{document}&#10;&#10;\begin{equation*}&#10;g_i(t)=[(g_i^{x}\mathrm{cos}\zeta+g_i^p\mathrm{sin}\zeta) \mathrm{sin}\psi +g_i^{a_2} \mathrm{cos}\psi] \mathrm{sin}\phi+g_i^{a_1} \mathrm{cos}\phi&#10;\end{equation*}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23,184"/>
  <p:tag name="ORIGINALWIDTH" val="719,7074"/>
  <p:tag name="LATEXADDIN" val="\documentclass{article}&#10;\usepackage{amsmath}&#10;\pagestyle{empty}&#10;\begin{document}&#10;\begin{equation*}&#10;\lefteqn{\delta c_i(t)=\int_{0}^t \mathrm{d}t_1 G_{ij}(t-t_1) \hat{b_j}(t_1)}&#10;\end{equation*}&#10;\begin{equation*}&#10;\lefteqn{\delta c_i(t)=\int_{-\infty}^t \mathrm{d}t_1 G_{ij}(t-t_1) \hat{b_j}(t_1)-\int_{-\infty}^0 \mathrm{d}t_1 \sum_n M_{ij}^n e^{-i\Omega_n(t-t_1)} \hat{b_j}(t_1)}&#10;\end{equation*}&#10;\begin{equation*}&#10;\lefteqn{\sigma^2=\sum_{i,j} \langle g_i(t)\delta \hat{c}_i(t) g_j(t') \delta \hat{c}_j(t')\rangle}&#10;\end{equation*}&#10;\begin{equation*}&#10;\lefteqn{I[g_i]=(g_i|C_{ij}|g_j)+M_{i \alpha}^nM_{j \alpha'}^m \langle \xi_\alpha \xi_{\alpha'} \rangle (g_i|e^{-i \Omega_nt+i \Omega_mt'}|g_j)-\mu_i(g_i|f_i)}&#10;\end{equation*}&#10;\begin{equation*}&#10;\lefteqn{C_{ij}|g_j)+M_{i \alpha}^nM_{j \alpha'}^m \langle \xi_\alpha \xi_{\alpha'} \rangle e^{-i \Omega_nt}g_j^{(m)}-\mu_i|f_i)=0}&#10;\end{equation*}&#10;\begin{center}&#10;where&#10;\end{center}&#10;\begin{equation*}&#10;\lefteqn{g_j^{(m)}=\int_0^\infty \mathrm{d}t e^{i \Omega_m t} g_j(t)}&#10;\end{equation*}&#10;&#10;&#10;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63"/>
  <p:tag name="ORIGINALWIDTH" val="3270,75"/>
  <p:tag name="LATEXADDIN" val="\documentclass{article}&#10;\usepackage{amsmath}&#10;\pagestyle{empty}&#10;\begin{document}&#10;&#10;\begin{equation*}&#10;[S_{ij}(\Omega)g_j(\Omega)+\frac{M_{i \alpha}^{(n)}M_{j \alpha'}^{(m)} \langle \xi_\alpha \xi_{\alpha'} \rangle}{\Omega-\Omega_m}g_j^{(m)}-\mu_if_i(\Omega)]_+=0&#10;\end{equation*}&#10;\begin{equation*}&#10;\mathsf{S}=\psi_+\psi_-&#10;\end{equation*}&#10;\begin{equation*}&#10;g_l(\Omega)=[\psi_{+}^{-1}]_{lk}\{[\psi_{-}^{-1}]_{ki}[\mu_if_i(\Omega)-\frac{M_{i \alpha}^{(n)}M_{j \alpha'}^{(m)} \langle \xi_\alpha \xi_{\alpha'} \rangle}{\Omega-\Omega_m}g_j^{(m)}]\}_+&#10;\end{equation*}&#10;&#10;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7"/>
  <p:tag name="ORIGINALWIDTH" val="57"/>
  <p:tag name="LATEXADDIN" val="\documentclass{article}\pagestyle{empty}&#10;\begin{document}&#10;&#10;&#10;a&#10;&#10;&#10;\end{document}"/>
  <p:tag name="IGUANATEXSIZ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67,25"/>
  <p:tag name="ORIGINALWIDTH" val="2889,75"/>
  <p:tag name="LATEXADDIN" val="\documentclass{article}&#10;\usepackage{amsmath}&#10;\pagestyle{empty}&#10;\begin{document}&#10;\begin{equation*}&#10;\lefteqn{\hat{b}_1(t)=\sqrt{\eta} \hat{n}_1(t)+\sqrt{1-\eta} \hat{a}_1(t)}&#10;\end{equation*}&#10;\begin{equation*}&#10;\lefteqn{\hat{b}_2(t)=\sqrt{\eta} \hat{n}_2(t)+\sqrt{1-\eta}[\hat{a}_2(t)+\frac{\alpha}{\hbar} \hat{x}(t)+\frac{\alpha}{\hbar}\hat{\xi}_x(t)]}&#10;\end{equation*}&#10;\begin{center}&#10;where&#10;\end{center}&#10;\begin{equation*}&#10;\lefteqn{\hat{x}(t)=\hat{x}_q(t)+\int_0^\infty \mathrm{d}t'G_x(t-t')[\alpha \hat{a}_1(t')+\hat{\xi}_F(t')]}&#10;\end{equation*}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58,4076"/>
  <p:tag name="ORIGINALWIDTH" val="720,3619"/>
  <p:tag name="LATEXADDIN" val="\documentclass{article}&#10;\usepackage{amsmath}&#10;\pagestyle{empty}&#10;\begin{document}&#10;Quadratures:&#10;\begin{equation*}&#10;\hat{c}_1(t)=\sqrt{2 \gamma} \hat{a}_1(0)e^{- \gamma t}- \hat{b}_1(t)+2 \gamma \int_0^t \mathrm{d}t_1 e^{- \gamma(t-t1)} \hat{b}_1(t_1)&#10;\end{equation*}&#10;\begin{equation*}&#10;\hat{c}_2(t)=\sqrt{2 \gamma} \hat{a}_2(0) e^{- \gamma t}- \hat{b}_2(t)+2\gamma \int_0^t \mathrm{d}t_1 e^{-\gamma(t-t_1)}\hat{b}_2(t_1)-2Ga\sqrt{\gamma} \int_0^t \mathrm{d}t_1 e^{-\gamma(t-t_1)} \hat{x}(t_1)&#10;\end{equation*}&#10;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8,5"/>
  <p:tag name="ORIGINALWIDTH" val="1870,5"/>
  <p:tag name="LATEXADDIN" val="\documentclass{article}&#10;\usepackage{amsmath}&#10;\pagestyle{empty}&#10;\begin{document}&#10;&#10;\begin{equation*}&#10;\hat{C}_{out}(t)=\hat{c}_1(t) \mathrm{cos} \omega_0t+\hat{c}_2(t) \mathrm{sin}\omega_0t&#10;\end{equation*}&#10;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,5"/>
  <p:tag name="ORIGINALWIDTH" val="1296,75"/>
  <p:tag name="LATEXADDIN" val="\documentclass{article}&#10;\usepackage{amsmath}&#10;\pagestyle{empty}&#10;\begin{document}&#10;&#10;\begin{equation*}&#10;L(t)=L_0\mathrm{cos}[\omega_0t-\phi(t)]&#10;\end{equation*}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5,5"/>
  <p:tag name="ORIGINALWIDTH" val="1881,75"/>
  <p:tag name="LATEXADDIN" val="\documentclass{article}&#10;\usepackage{amsmath}&#10;\pagestyle{empty}&#10;\begin{document}&#10;\begin{equation*}&#10;\hat{i}(t)\propto L_0\hat{c}_1(t) \mathrm{cos}\phi(t)+L_0\hat{c}_2\mathrm{sin}\phi(t)&#10;\end{equation*}&#10;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12"/>
  <p:tag name="ORIGINALWIDTH" val="2079,75"/>
  <p:tag name="LATEXADDIN" val="\documentclass{article}&#10;\usepackage{amsmath}&#10;\pagestyle{empty}&#10;\begin{document}&#10;\begin{equation*}&#10;\hat{Y}=\int_0^TW(t)\hat{i}(t)\mathrm{d}t=(g_1|\hat{c}_1)+(g_2|\hat{c}_2)&#10;\end{equation*}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8,5"/>
  <p:tag name="ORIGINALWIDTH" val="2899,5"/>
  <p:tag name="LATEXADDIN" val="\documentclass{article}&#10;\usepackage{amsmath}&#10;\pagestyle{empty}&#10;\begin{document}&#10;&#10;\begin{equation*}&#10;\hat{Y}_s \propto [(x_o\mathrm{cos}\zeta+p_o\mathrm{sin}\zeta) \mathrm{sin}\psi +a_{1o} \mathrm{cos}\psi] \mathrm{sin}\phi+a_{2o} \mathrm{cos}\phi&#10;\end{equation*}&#10;\end{document}"/>
  <p:tag name="IGUANATEXSIZE" val="20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94</Words>
  <Application>Microsoft Office PowerPoint</Application>
  <PresentationFormat>Diavetítés a képernyőre (4:3 oldalarány)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Minimising Quantum Back-Action Noise in Quantum State Tomography of Cavities </vt:lpstr>
      <vt:lpstr>Quantum Tomography</vt:lpstr>
      <vt:lpstr>PowerPoint bemutató</vt:lpstr>
      <vt:lpstr>Broadband cavity</vt:lpstr>
      <vt:lpstr>Cavity with finite bandwidth</vt:lpstr>
      <vt:lpstr>Homodyne detection</vt:lpstr>
      <vt:lpstr>Homodyne detection</vt:lpstr>
      <vt:lpstr>Normalisation</vt:lpstr>
      <vt:lpstr>Result so far</vt:lpstr>
      <vt:lpstr>Further work</vt:lpstr>
      <vt:lpstr>Acknowledgements</vt:lpstr>
      <vt:lpstr>General method</vt:lpstr>
      <vt:lpstr>Solution in the frequency domain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Bence</dc:creator>
  <cp:lastModifiedBy>Bence</cp:lastModifiedBy>
  <cp:revision>32</cp:revision>
  <cp:lastPrinted>2014-08-21T17:40:29Z</cp:lastPrinted>
  <dcterms:created xsi:type="dcterms:W3CDTF">2014-08-18T05:27:28Z</dcterms:created>
  <dcterms:modified xsi:type="dcterms:W3CDTF">2014-08-21T19:38:27Z</dcterms:modified>
</cp:coreProperties>
</file>