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4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5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6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7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8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9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10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1"/>
  </p:sldMasterIdLst>
  <p:notesMasterIdLst>
    <p:notesMasterId r:id="rId57"/>
  </p:notesMasterIdLst>
  <p:sldIdLst>
    <p:sldId id="256" r:id="rId2"/>
    <p:sldId id="257" r:id="rId3"/>
    <p:sldId id="355" r:id="rId4"/>
    <p:sldId id="310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70" r:id="rId14"/>
    <p:sldId id="371" r:id="rId15"/>
    <p:sldId id="365" r:id="rId16"/>
    <p:sldId id="366" r:id="rId17"/>
    <p:sldId id="372" r:id="rId18"/>
    <p:sldId id="386" r:id="rId19"/>
    <p:sldId id="373" r:id="rId20"/>
    <p:sldId id="374" r:id="rId21"/>
    <p:sldId id="389" r:id="rId22"/>
    <p:sldId id="387" r:id="rId23"/>
    <p:sldId id="388" r:id="rId24"/>
    <p:sldId id="375" r:id="rId25"/>
    <p:sldId id="376" r:id="rId26"/>
    <p:sldId id="390" r:id="rId27"/>
    <p:sldId id="392" r:id="rId28"/>
    <p:sldId id="391" r:id="rId29"/>
    <p:sldId id="394" r:id="rId30"/>
    <p:sldId id="396" r:id="rId31"/>
    <p:sldId id="395" r:id="rId32"/>
    <p:sldId id="398" r:id="rId33"/>
    <p:sldId id="397" r:id="rId34"/>
    <p:sldId id="399" r:id="rId35"/>
    <p:sldId id="400" r:id="rId36"/>
    <p:sldId id="401" r:id="rId37"/>
    <p:sldId id="402" r:id="rId38"/>
    <p:sldId id="403" r:id="rId39"/>
    <p:sldId id="404" r:id="rId40"/>
    <p:sldId id="405" r:id="rId41"/>
    <p:sldId id="406" r:id="rId42"/>
    <p:sldId id="407" r:id="rId43"/>
    <p:sldId id="408" r:id="rId44"/>
    <p:sldId id="409" r:id="rId45"/>
    <p:sldId id="410" r:id="rId46"/>
    <p:sldId id="411" r:id="rId47"/>
    <p:sldId id="412" r:id="rId48"/>
    <p:sldId id="413" r:id="rId49"/>
    <p:sldId id="414" r:id="rId50"/>
    <p:sldId id="415" r:id="rId51"/>
    <p:sldId id="416" r:id="rId52"/>
    <p:sldId id="417" r:id="rId53"/>
    <p:sldId id="418" r:id="rId54"/>
    <p:sldId id="419" r:id="rId55"/>
    <p:sldId id="42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84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F62E11-32A2-42B2-9AA0-B4BAB652C76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7B8EB79-3386-4043-8743-947FF6CA8D84}">
      <dgm:prSet phldrT="[Text]"/>
      <dgm:spPr/>
      <dgm:t>
        <a:bodyPr/>
        <a:lstStyle/>
        <a:p>
          <a:r>
            <a:rPr lang="en-US" dirty="0" smtClean="0"/>
            <a:t>VOPO SUSPENSION DESIGN</a:t>
          </a:r>
          <a:endParaRPr lang="en-US" dirty="0"/>
        </a:p>
      </dgm:t>
    </dgm:pt>
    <dgm:pt modelId="{4BD8D76A-9FAD-49D1-B38B-0343DA736B39}" type="parTrans" cxnId="{BA1C3CDE-8A37-4A06-A00D-B87DF013EC6C}">
      <dgm:prSet/>
      <dgm:spPr/>
      <dgm:t>
        <a:bodyPr/>
        <a:lstStyle/>
        <a:p>
          <a:endParaRPr lang="en-US"/>
        </a:p>
      </dgm:t>
    </dgm:pt>
    <dgm:pt modelId="{283F346D-AEB7-43CC-BB47-0B8966A3C96B}" type="sibTrans" cxnId="{BA1C3CDE-8A37-4A06-A00D-B87DF013EC6C}">
      <dgm:prSet/>
      <dgm:spPr/>
      <dgm:t>
        <a:bodyPr/>
        <a:lstStyle/>
        <a:p>
          <a:endParaRPr lang="en-US"/>
        </a:p>
      </dgm:t>
    </dgm:pt>
    <dgm:pt modelId="{2342D8F5-7FE4-409B-8B3D-F53FF309311D}">
      <dgm:prSet phldrT="[Text]"/>
      <dgm:spPr/>
      <dgm:t>
        <a:bodyPr/>
        <a:lstStyle/>
        <a:p>
          <a:r>
            <a:rPr lang="en-US" dirty="0" smtClean="0"/>
            <a:t>MONOSTAGE SUSPENSION DESIGN METHODOLOGY</a:t>
          </a:r>
          <a:endParaRPr lang="en-US" dirty="0"/>
        </a:p>
      </dgm:t>
    </dgm:pt>
    <dgm:pt modelId="{716476E8-59F4-462B-85CA-A3B90500CC64}" type="parTrans" cxnId="{7696F54D-B2DA-47DE-873E-8C7417C8E1C3}">
      <dgm:prSet/>
      <dgm:spPr/>
      <dgm:t>
        <a:bodyPr/>
        <a:lstStyle/>
        <a:p>
          <a:endParaRPr lang="en-US"/>
        </a:p>
      </dgm:t>
    </dgm:pt>
    <dgm:pt modelId="{2E8E459C-8A44-47A7-82AD-6E83E745B775}" type="sibTrans" cxnId="{7696F54D-B2DA-47DE-873E-8C7417C8E1C3}">
      <dgm:prSet/>
      <dgm:spPr/>
      <dgm:t>
        <a:bodyPr/>
        <a:lstStyle/>
        <a:p>
          <a:endParaRPr lang="en-US"/>
        </a:p>
      </dgm:t>
    </dgm:pt>
    <dgm:pt modelId="{6947BFF2-7CE9-4BE2-87A2-4DBAF6AD0EB2}">
      <dgm:prSet phldrT="[Text]"/>
      <dgm:spPr/>
      <dgm:t>
        <a:bodyPr/>
        <a:lstStyle/>
        <a:p>
          <a:r>
            <a:rPr lang="en-US" dirty="0" smtClean="0"/>
            <a:t>BLADE CONTACT STUDY</a:t>
          </a:r>
          <a:endParaRPr lang="en-US" dirty="0"/>
        </a:p>
      </dgm:t>
    </dgm:pt>
    <dgm:pt modelId="{B5F74CB7-DD1B-4FF3-905A-DE31836E7CF2}" type="parTrans" cxnId="{8B790405-6B03-412C-A724-924AE279E006}">
      <dgm:prSet/>
      <dgm:spPr/>
      <dgm:t>
        <a:bodyPr/>
        <a:lstStyle/>
        <a:p>
          <a:endParaRPr lang="en-US"/>
        </a:p>
      </dgm:t>
    </dgm:pt>
    <dgm:pt modelId="{AE3599B7-CF4D-424F-8751-8406539B4508}" type="sibTrans" cxnId="{8B790405-6B03-412C-A724-924AE279E006}">
      <dgm:prSet/>
      <dgm:spPr/>
      <dgm:t>
        <a:bodyPr/>
        <a:lstStyle/>
        <a:p>
          <a:endParaRPr lang="en-US"/>
        </a:p>
      </dgm:t>
    </dgm:pt>
    <dgm:pt modelId="{B9B56528-3D14-4F64-A926-C529A3542852}">
      <dgm:prSet phldrT="[Text]"/>
      <dgm:spPr/>
      <dgm:t>
        <a:bodyPr/>
        <a:lstStyle/>
        <a:p>
          <a:r>
            <a:rPr lang="en-US" dirty="0" smtClean="0"/>
            <a:t>SW SIMULATION VALIDATION</a:t>
          </a:r>
          <a:endParaRPr lang="en-US" dirty="0"/>
        </a:p>
      </dgm:t>
    </dgm:pt>
    <dgm:pt modelId="{44154AC6-F033-4EA0-BE92-D7A7E613E5A7}" type="parTrans" cxnId="{51B2ED7F-C5CD-4D85-80A8-B59D6D56E4BA}">
      <dgm:prSet/>
      <dgm:spPr/>
      <dgm:t>
        <a:bodyPr/>
        <a:lstStyle/>
        <a:p>
          <a:endParaRPr lang="en-US"/>
        </a:p>
      </dgm:t>
    </dgm:pt>
    <dgm:pt modelId="{C53191DB-617E-45EE-8DA0-650ACFD9F85F}" type="sibTrans" cxnId="{51B2ED7F-C5CD-4D85-80A8-B59D6D56E4BA}">
      <dgm:prSet/>
      <dgm:spPr/>
      <dgm:t>
        <a:bodyPr/>
        <a:lstStyle/>
        <a:p>
          <a:endParaRPr lang="en-US"/>
        </a:p>
      </dgm:t>
    </dgm:pt>
    <dgm:pt modelId="{E20437AA-89AC-4C16-AD64-84733AABF65E}">
      <dgm:prSet phldrT="[Text]"/>
      <dgm:spPr/>
      <dgm:t>
        <a:bodyPr/>
        <a:lstStyle/>
        <a:p>
          <a:r>
            <a:rPr lang="en-US" dirty="0" smtClean="0"/>
            <a:t>INJECTION BENCH OPTIMIZATION</a:t>
          </a:r>
          <a:endParaRPr lang="en-US" dirty="0"/>
        </a:p>
      </dgm:t>
    </dgm:pt>
    <dgm:pt modelId="{9227C09D-F87F-41BC-A4FB-F69317FC1726}" type="parTrans" cxnId="{8F626D53-6831-4147-8F70-733202C8678C}">
      <dgm:prSet/>
      <dgm:spPr/>
      <dgm:t>
        <a:bodyPr/>
        <a:lstStyle/>
        <a:p>
          <a:endParaRPr lang="en-US"/>
        </a:p>
      </dgm:t>
    </dgm:pt>
    <dgm:pt modelId="{C0831F65-C4B8-4F63-BBA2-800F9E53D23E}" type="sibTrans" cxnId="{8F626D53-6831-4147-8F70-733202C8678C}">
      <dgm:prSet/>
      <dgm:spPr/>
      <dgm:t>
        <a:bodyPr/>
        <a:lstStyle/>
        <a:p>
          <a:endParaRPr lang="en-US"/>
        </a:p>
      </dgm:t>
    </dgm:pt>
    <dgm:pt modelId="{CA5C84D6-FC66-47C0-9194-B551E8C4FCEC}" type="pres">
      <dgm:prSet presAssocID="{D6F62E11-32A2-42B2-9AA0-B4BAB652C76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0693FBB-4DEC-44C6-BAC1-A6348CA89049}" type="pres">
      <dgm:prSet presAssocID="{67B8EB79-3386-4043-8743-947FF6CA8D84}" presName="root1" presStyleCnt="0"/>
      <dgm:spPr/>
    </dgm:pt>
    <dgm:pt modelId="{C6311C03-91B6-4669-967C-B90F8B17B390}" type="pres">
      <dgm:prSet presAssocID="{67B8EB79-3386-4043-8743-947FF6CA8D8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822691B-D9EE-4319-9D10-3BC5FCB32416}" type="pres">
      <dgm:prSet presAssocID="{67B8EB79-3386-4043-8743-947FF6CA8D84}" presName="level2hierChild" presStyleCnt="0"/>
      <dgm:spPr/>
    </dgm:pt>
    <dgm:pt modelId="{10EA6428-92AF-447F-97DA-4FBEA4CC86E2}" type="pres">
      <dgm:prSet presAssocID="{716476E8-59F4-462B-85CA-A3B90500CC64}" presName="conn2-1" presStyleLbl="parChTrans1D2" presStyleIdx="0" presStyleCnt="3"/>
      <dgm:spPr/>
      <dgm:t>
        <a:bodyPr/>
        <a:lstStyle/>
        <a:p>
          <a:endParaRPr lang="fr-FR"/>
        </a:p>
      </dgm:t>
    </dgm:pt>
    <dgm:pt modelId="{CDDDFC9F-91BE-40CF-A053-6A8D4CE8807B}" type="pres">
      <dgm:prSet presAssocID="{716476E8-59F4-462B-85CA-A3B90500CC64}" presName="connTx" presStyleLbl="parChTrans1D2" presStyleIdx="0" presStyleCnt="3"/>
      <dgm:spPr/>
      <dgm:t>
        <a:bodyPr/>
        <a:lstStyle/>
        <a:p>
          <a:endParaRPr lang="fr-FR"/>
        </a:p>
      </dgm:t>
    </dgm:pt>
    <dgm:pt modelId="{B058E6AA-9744-4AC5-9BBC-F29B41DB1E68}" type="pres">
      <dgm:prSet presAssocID="{2342D8F5-7FE4-409B-8B3D-F53FF309311D}" presName="root2" presStyleCnt="0"/>
      <dgm:spPr/>
    </dgm:pt>
    <dgm:pt modelId="{8C030556-0BD8-498A-A1A6-D4C864425730}" type="pres">
      <dgm:prSet presAssocID="{2342D8F5-7FE4-409B-8B3D-F53FF309311D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D6AFEE-A819-4D0E-B5DA-68BDDC92B24B}" type="pres">
      <dgm:prSet presAssocID="{2342D8F5-7FE4-409B-8B3D-F53FF309311D}" presName="level3hierChild" presStyleCnt="0"/>
      <dgm:spPr/>
    </dgm:pt>
    <dgm:pt modelId="{1D0FDF0F-7C03-4EF4-835D-01F6DBA7064C}" type="pres">
      <dgm:prSet presAssocID="{B5F74CB7-DD1B-4FF3-905A-DE31836E7CF2}" presName="conn2-1" presStyleLbl="parChTrans1D2" presStyleIdx="1" presStyleCnt="3"/>
      <dgm:spPr/>
      <dgm:t>
        <a:bodyPr/>
        <a:lstStyle/>
        <a:p>
          <a:endParaRPr lang="fr-FR"/>
        </a:p>
      </dgm:t>
    </dgm:pt>
    <dgm:pt modelId="{2C004044-F311-4C80-A3DE-B471C5733650}" type="pres">
      <dgm:prSet presAssocID="{B5F74CB7-DD1B-4FF3-905A-DE31836E7CF2}" presName="connTx" presStyleLbl="parChTrans1D2" presStyleIdx="1" presStyleCnt="3"/>
      <dgm:spPr/>
      <dgm:t>
        <a:bodyPr/>
        <a:lstStyle/>
        <a:p>
          <a:endParaRPr lang="fr-FR"/>
        </a:p>
      </dgm:t>
    </dgm:pt>
    <dgm:pt modelId="{50F70FEF-9CBA-4980-AB3E-0C62ED3618EE}" type="pres">
      <dgm:prSet presAssocID="{6947BFF2-7CE9-4BE2-87A2-4DBAF6AD0EB2}" presName="root2" presStyleCnt="0"/>
      <dgm:spPr/>
    </dgm:pt>
    <dgm:pt modelId="{42E438D0-5F8C-4B8B-98E0-3C60AC688C44}" type="pres">
      <dgm:prSet presAssocID="{6947BFF2-7CE9-4BE2-87A2-4DBAF6AD0EB2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1BB7F8-CB39-4080-81DB-7A775ACE4404}" type="pres">
      <dgm:prSet presAssocID="{6947BFF2-7CE9-4BE2-87A2-4DBAF6AD0EB2}" presName="level3hierChild" presStyleCnt="0"/>
      <dgm:spPr/>
    </dgm:pt>
    <dgm:pt modelId="{860DF444-AF68-49B4-956E-D67FDD5D6E38}" type="pres">
      <dgm:prSet presAssocID="{44154AC6-F033-4EA0-BE92-D7A7E613E5A7}" presName="conn2-1" presStyleLbl="parChTrans1D2" presStyleIdx="2" presStyleCnt="3"/>
      <dgm:spPr/>
      <dgm:t>
        <a:bodyPr/>
        <a:lstStyle/>
        <a:p>
          <a:endParaRPr lang="fr-FR"/>
        </a:p>
      </dgm:t>
    </dgm:pt>
    <dgm:pt modelId="{A068A370-6BB1-43C6-8342-6618557AEB01}" type="pres">
      <dgm:prSet presAssocID="{44154AC6-F033-4EA0-BE92-D7A7E613E5A7}" presName="connTx" presStyleLbl="parChTrans1D2" presStyleIdx="2" presStyleCnt="3"/>
      <dgm:spPr/>
      <dgm:t>
        <a:bodyPr/>
        <a:lstStyle/>
        <a:p>
          <a:endParaRPr lang="fr-FR"/>
        </a:p>
      </dgm:t>
    </dgm:pt>
    <dgm:pt modelId="{6F08514C-3077-44FD-BD63-DB9B7F7B2973}" type="pres">
      <dgm:prSet presAssocID="{B9B56528-3D14-4F64-A926-C529A3542852}" presName="root2" presStyleCnt="0"/>
      <dgm:spPr/>
    </dgm:pt>
    <dgm:pt modelId="{49394224-21FE-4CDA-9176-B28F7EB81CCE}" type="pres">
      <dgm:prSet presAssocID="{B9B56528-3D14-4F64-A926-C529A3542852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6F8FBFA-01F1-40BE-9EB4-BF7E8DB79AE8}" type="pres">
      <dgm:prSet presAssocID="{B9B56528-3D14-4F64-A926-C529A3542852}" presName="level3hierChild" presStyleCnt="0"/>
      <dgm:spPr/>
    </dgm:pt>
    <dgm:pt modelId="{EA36BD30-C5E4-4ADB-AC36-2B89B41001EC}" type="pres">
      <dgm:prSet presAssocID="{9227C09D-F87F-41BC-A4FB-F69317FC1726}" presName="conn2-1" presStyleLbl="parChTrans1D3" presStyleIdx="0" presStyleCnt="1"/>
      <dgm:spPr/>
      <dgm:t>
        <a:bodyPr/>
        <a:lstStyle/>
        <a:p>
          <a:endParaRPr lang="fr-FR"/>
        </a:p>
      </dgm:t>
    </dgm:pt>
    <dgm:pt modelId="{F8CE7A46-FDCC-4A45-8EF1-8F806303711B}" type="pres">
      <dgm:prSet presAssocID="{9227C09D-F87F-41BC-A4FB-F69317FC1726}" presName="connTx" presStyleLbl="parChTrans1D3" presStyleIdx="0" presStyleCnt="1"/>
      <dgm:spPr/>
      <dgm:t>
        <a:bodyPr/>
        <a:lstStyle/>
        <a:p>
          <a:endParaRPr lang="fr-FR"/>
        </a:p>
      </dgm:t>
    </dgm:pt>
    <dgm:pt modelId="{CF509E41-9FD5-4A78-BAAF-04C03DB496B4}" type="pres">
      <dgm:prSet presAssocID="{E20437AA-89AC-4C16-AD64-84733AABF65E}" presName="root2" presStyleCnt="0"/>
      <dgm:spPr/>
    </dgm:pt>
    <dgm:pt modelId="{CFE0BAFD-FBAB-4A1D-AACF-521091A16D4C}" type="pres">
      <dgm:prSet presAssocID="{E20437AA-89AC-4C16-AD64-84733AABF65E}" presName="LevelTwoTextNod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0F0E5E-B4CC-44E5-8643-7BA3E97E1D75}" type="pres">
      <dgm:prSet presAssocID="{E20437AA-89AC-4C16-AD64-84733AABF65E}" presName="level3hierChild" presStyleCnt="0"/>
      <dgm:spPr/>
    </dgm:pt>
  </dgm:ptLst>
  <dgm:cxnLst>
    <dgm:cxn modelId="{14DCF96F-BDAB-445C-8CB8-0B131F890814}" type="presOf" srcId="{B5F74CB7-DD1B-4FF3-905A-DE31836E7CF2}" destId="{1D0FDF0F-7C03-4EF4-835D-01F6DBA7064C}" srcOrd="0" destOrd="0" presId="urn:microsoft.com/office/officeart/2008/layout/HorizontalMultiLevelHierarchy"/>
    <dgm:cxn modelId="{51B2ED7F-C5CD-4D85-80A8-B59D6D56E4BA}" srcId="{67B8EB79-3386-4043-8743-947FF6CA8D84}" destId="{B9B56528-3D14-4F64-A926-C529A3542852}" srcOrd="2" destOrd="0" parTransId="{44154AC6-F033-4EA0-BE92-D7A7E613E5A7}" sibTransId="{C53191DB-617E-45EE-8DA0-650ACFD9F85F}"/>
    <dgm:cxn modelId="{AF96411C-45CD-44E2-9440-4B1DA8FD1567}" type="presOf" srcId="{716476E8-59F4-462B-85CA-A3B90500CC64}" destId="{10EA6428-92AF-447F-97DA-4FBEA4CC86E2}" srcOrd="0" destOrd="0" presId="urn:microsoft.com/office/officeart/2008/layout/HorizontalMultiLevelHierarchy"/>
    <dgm:cxn modelId="{4DD1CBF3-5267-49E6-AF56-FE286097B65E}" type="presOf" srcId="{9227C09D-F87F-41BC-A4FB-F69317FC1726}" destId="{F8CE7A46-FDCC-4A45-8EF1-8F806303711B}" srcOrd="1" destOrd="0" presId="urn:microsoft.com/office/officeart/2008/layout/HorizontalMultiLevelHierarchy"/>
    <dgm:cxn modelId="{1598648B-326F-4711-8BE7-A5CB7D062688}" type="presOf" srcId="{2342D8F5-7FE4-409B-8B3D-F53FF309311D}" destId="{8C030556-0BD8-498A-A1A6-D4C864425730}" srcOrd="0" destOrd="0" presId="urn:microsoft.com/office/officeart/2008/layout/HorizontalMultiLevelHierarchy"/>
    <dgm:cxn modelId="{8F626D53-6831-4147-8F70-733202C8678C}" srcId="{B9B56528-3D14-4F64-A926-C529A3542852}" destId="{E20437AA-89AC-4C16-AD64-84733AABF65E}" srcOrd="0" destOrd="0" parTransId="{9227C09D-F87F-41BC-A4FB-F69317FC1726}" sibTransId="{C0831F65-C4B8-4F63-BBA2-800F9E53D23E}"/>
    <dgm:cxn modelId="{8B790405-6B03-412C-A724-924AE279E006}" srcId="{67B8EB79-3386-4043-8743-947FF6CA8D84}" destId="{6947BFF2-7CE9-4BE2-87A2-4DBAF6AD0EB2}" srcOrd="1" destOrd="0" parTransId="{B5F74CB7-DD1B-4FF3-905A-DE31836E7CF2}" sibTransId="{AE3599B7-CF4D-424F-8751-8406539B4508}"/>
    <dgm:cxn modelId="{7696F54D-B2DA-47DE-873E-8C7417C8E1C3}" srcId="{67B8EB79-3386-4043-8743-947FF6CA8D84}" destId="{2342D8F5-7FE4-409B-8B3D-F53FF309311D}" srcOrd="0" destOrd="0" parTransId="{716476E8-59F4-462B-85CA-A3B90500CC64}" sibTransId="{2E8E459C-8A44-47A7-82AD-6E83E745B775}"/>
    <dgm:cxn modelId="{959FA230-0988-421D-A099-0ABB91106EAD}" type="presOf" srcId="{9227C09D-F87F-41BC-A4FB-F69317FC1726}" destId="{EA36BD30-C5E4-4ADB-AC36-2B89B41001EC}" srcOrd="0" destOrd="0" presId="urn:microsoft.com/office/officeart/2008/layout/HorizontalMultiLevelHierarchy"/>
    <dgm:cxn modelId="{23654339-BDD0-4621-A1BB-067E9E78805D}" type="presOf" srcId="{44154AC6-F033-4EA0-BE92-D7A7E613E5A7}" destId="{860DF444-AF68-49B4-956E-D67FDD5D6E38}" srcOrd="0" destOrd="0" presId="urn:microsoft.com/office/officeart/2008/layout/HorizontalMultiLevelHierarchy"/>
    <dgm:cxn modelId="{6228FB71-AEEA-4A56-9E53-3B080D728535}" type="presOf" srcId="{6947BFF2-7CE9-4BE2-87A2-4DBAF6AD0EB2}" destId="{42E438D0-5F8C-4B8B-98E0-3C60AC688C44}" srcOrd="0" destOrd="0" presId="urn:microsoft.com/office/officeart/2008/layout/HorizontalMultiLevelHierarchy"/>
    <dgm:cxn modelId="{C9A5623F-6F56-4BD7-BE6B-D1929E5D57C9}" type="presOf" srcId="{44154AC6-F033-4EA0-BE92-D7A7E613E5A7}" destId="{A068A370-6BB1-43C6-8342-6618557AEB01}" srcOrd="1" destOrd="0" presId="urn:microsoft.com/office/officeart/2008/layout/HorizontalMultiLevelHierarchy"/>
    <dgm:cxn modelId="{00CFA965-9417-46E7-BF8C-06D4AB7E9C7D}" type="presOf" srcId="{E20437AA-89AC-4C16-AD64-84733AABF65E}" destId="{CFE0BAFD-FBAB-4A1D-AACF-521091A16D4C}" srcOrd="0" destOrd="0" presId="urn:microsoft.com/office/officeart/2008/layout/HorizontalMultiLevelHierarchy"/>
    <dgm:cxn modelId="{BA1C3CDE-8A37-4A06-A00D-B87DF013EC6C}" srcId="{D6F62E11-32A2-42B2-9AA0-B4BAB652C76C}" destId="{67B8EB79-3386-4043-8743-947FF6CA8D84}" srcOrd="0" destOrd="0" parTransId="{4BD8D76A-9FAD-49D1-B38B-0343DA736B39}" sibTransId="{283F346D-AEB7-43CC-BB47-0B8966A3C96B}"/>
    <dgm:cxn modelId="{2BB7F066-FE8B-42F4-A67D-80982D77946C}" type="presOf" srcId="{B5F74CB7-DD1B-4FF3-905A-DE31836E7CF2}" destId="{2C004044-F311-4C80-A3DE-B471C5733650}" srcOrd="1" destOrd="0" presId="urn:microsoft.com/office/officeart/2008/layout/HorizontalMultiLevelHierarchy"/>
    <dgm:cxn modelId="{A443CAFC-E172-4547-B26E-0DD6F2E7D340}" type="presOf" srcId="{D6F62E11-32A2-42B2-9AA0-B4BAB652C76C}" destId="{CA5C84D6-FC66-47C0-9194-B551E8C4FCEC}" srcOrd="0" destOrd="0" presId="urn:microsoft.com/office/officeart/2008/layout/HorizontalMultiLevelHierarchy"/>
    <dgm:cxn modelId="{96BB7EDE-8060-4616-9F42-EBC222CE8080}" type="presOf" srcId="{716476E8-59F4-462B-85CA-A3B90500CC64}" destId="{CDDDFC9F-91BE-40CF-A053-6A8D4CE8807B}" srcOrd="1" destOrd="0" presId="urn:microsoft.com/office/officeart/2008/layout/HorizontalMultiLevelHierarchy"/>
    <dgm:cxn modelId="{0B01C719-A272-46C6-96C7-C753461E081D}" type="presOf" srcId="{B9B56528-3D14-4F64-A926-C529A3542852}" destId="{49394224-21FE-4CDA-9176-B28F7EB81CCE}" srcOrd="0" destOrd="0" presId="urn:microsoft.com/office/officeart/2008/layout/HorizontalMultiLevelHierarchy"/>
    <dgm:cxn modelId="{F1242170-4796-4D10-A26B-32C1551339EC}" type="presOf" srcId="{67B8EB79-3386-4043-8743-947FF6CA8D84}" destId="{C6311C03-91B6-4669-967C-B90F8B17B390}" srcOrd="0" destOrd="0" presId="urn:microsoft.com/office/officeart/2008/layout/HorizontalMultiLevelHierarchy"/>
    <dgm:cxn modelId="{83FB2CFA-2582-45A9-A8CC-AF851A9687B1}" type="presParOf" srcId="{CA5C84D6-FC66-47C0-9194-B551E8C4FCEC}" destId="{10693FBB-4DEC-44C6-BAC1-A6348CA89049}" srcOrd="0" destOrd="0" presId="urn:microsoft.com/office/officeart/2008/layout/HorizontalMultiLevelHierarchy"/>
    <dgm:cxn modelId="{E2B58D56-7DD2-491B-98B2-4E60DD1D7A15}" type="presParOf" srcId="{10693FBB-4DEC-44C6-BAC1-A6348CA89049}" destId="{C6311C03-91B6-4669-967C-B90F8B17B390}" srcOrd="0" destOrd="0" presId="urn:microsoft.com/office/officeart/2008/layout/HorizontalMultiLevelHierarchy"/>
    <dgm:cxn modelId="{36015BD6-A106-43A0-B61F-BF2BCF46C766}" type="presParOf" srcId="{10693FBB-4DEC-44C6-BAC1-A6348CA89049}" destId="{5822691B-D9EE-4319-9D10-3BC5FCB32416}" srcOrd="1" destOrd="0" presId="urn:microsoft.com/office/officeart/2008/layout/HorizontalMultiLevelHierarchy"/>
    <dgm:cxn modelId="{D2CE8EF3-1B16-4672-8608-1477152DB434}" type="presParOf" srcId="{5822691B-D9EE-4319-9D10-3BC5FCB32416}" destId="{10EA6428-92AF-447F-97DA-4FBEA4CC86E2}" srcOrd="0" destOrd="0" presId="urn:microsoft.com/office/officeart/2008/layout/HorizontalMultiLevelHierarchy"/>
    <dgm:cxn modelId="{E5F17F11-C3F0-4D71-87D0-D5BACF119290}" type="presParOf" srcId="{10EA6428-92AF-447F-97DA-4FBEA4CC86E2}" destId="{CDDDFC9F-91BE-40CF-A053-6A8D4CE8807B}" srcOrd="0" destOrd="0" presId="urn:microsoft.com/office/officeart/2008/layout/HorizontalMultiLevelHierarchy"/>
    <dgm:cxn modelId="{DCDC4F3B-148F-4D8B-8A40-4F5B7F72CF6C}" type="presParOf" srcId="{5822691B-D9EE-4319-9D10-3BC5FCB32416}" destId="{B058E6AA-9744-4AC5-9BBC-F29B41DB1E68}" srcOrd="1" destOrd="0" presId="urn:microsoft.com/office/officeart/2008/layout/HorizontalMultiLevelHierarchy"/>
    <dgm:cxn modelId="{806A6854-4049-4C4C-8F41-FB8D52C4A0B7}" type="presParOf" srcId="{B058E6AA-9744-4AC5-9BBC-F29B41DB1E68}" destId="{8C030556-0BD8-498A-A1A6-D4C864425730}" srcOrd="0" destOrd="0" presId="urn:microsoft.com/office/officeart/2008/layout/HorizontalMultiLevelHierarchy"/>
    <dgm:cxn modelId="{D41A7F98-3CDB-45F7-AFBC-8627FF1131F0}" type="presParOf" srcId="{B058E6AA-9744-4AC5-9BBC-F29B41DB1E68}" destId="{3AD6AFEE-A819-4D0E-B5DA-68BDDC92B24B}" srcOrd="1" destOrd="0" presId="urn:microsoft.com/office/officeart/2008/layout/HorizontalMultiLevelHierarchy"/>
    <dgm:cxn modelId="{A6CC8E95-49E8-4CD7-BE0A-F83DF9CD0135}" type="presParOf" srcId="{5822691B-D9EE-4319-9D10-3BC5FCB32416}" destId="{1D0FDF0F-7C03-4EF4-835D-01F6DBA7064C}" srcOrd="2" destOrd="0" presId="urn:microsoft.com/office/officeart/2008/layout/HorizontalMultiLevelHierarchy"/>
    <dgm:cxn modelId="{DE98706F-9342-4240-A520-4842CC4AE59F}" type="presParOf" srcId="{1D0FDF0F-7C03-4EF4-835D-01F6DBA7064C}" destId="{2C004044-F311-4C80-A3DE-B471C5733650}" srcOrd="0" destOrd="0" presId="urn:microsoft.com/office/officeart/2008/layout/HorizontalMultiLevelHierarchy"/>
    <dgm:cxn modelId="{D9579B9F-2593-46BC-9185-47E9ACC3B64B}" type="presParOf" srcId="{5822691B-D9EE-4319-9D10-3BC5FCB32416}" destId="{50F70FEF-9CBA-4980-AB3E-0C62ED3618EE}" srcOrd="3" destOrd="0" presId="urn:microsoft.com/office/officeart/2008/layout/HorizontalMultiLevelHierarchy"/>
    <dgm:cxn modelId="{905F0039-ABED-41B6-8849-5DAE77B426E3}" type="presParOf" srcId="{50F70FEF-9CBA-4980-AB3E-0C62ED3618EE}" destId="{42E438D0-5F8C-4B8B-98E0-3C60AC688C44}" srcOrd="0" destOrd="0" presId="urn:microsoft.com/office/officeart/2008/layout/HorizontalMultiLevelHierarchy"/>
    <dgm:cxn modelId="{04FE44F1-E82E-4D0B-9F38-EAD45DAF2485}" type="presParOf" srcId="{50F70FEF-9CBA-4980-AB3E-0C62ED3618EE}" destId="{861BB7F8-CB39-4080-81DB-7A775ACE4404}" srcOrd="1" destOrd="0" presId="urn:microsoft.com/office/officeart/2008/layout/HorizontalMultiLevelHierarchy"/>
    <dgm:cxn modelId="{2E9C153F-E218-4D24-80C6-5A39221EFA76}" type="presParOf" srcId="{5822691B-D9EE-4319-9D10-3BC5FCB32416}" destId="{860DF444-AF68-49B4-956E-D67FDD5D6E38}" srcOrd="4" destOrd="0" presId="urn:microsoft.com/office/officeart/2008/layout/HorizontalMultiLevelHierarchy"/>
    <dgm:cxn modelId="{9A724288-484A-47D6-9FCE-96E4EEEC2585}" type="presParOf" srcId="{860DF444-AF68-49B4-956E-D67FDD5D6E38}" destId="{A068A370-6BB1-43C6-8342-6618557AEB01}" srcOrd="0" destOrd="0" presId="urn:microsoft.com/office/officeart/2008/layout/HorizontalMultiLevelHierarchy"/>
    <dgm:cxn modelId="{773A95D1-12C6-487A-87D8-608FA0B106AB}" type="presParOf" srcId="{5822691B-D9EE-4319-9D10-3BC5FCB32416}" destId="{6F08514C-3077-44FD-BD63-DB9B7F7B2973}" srcOrd="5" destOrd="0" presId="urn:microsoft.com/office/officeart/2008/layout/HorizontalMultiLevelHierarchy"/>
    <dgm:cxn modelId="{A4D9954D-83D1-4701-A580-6B5E1FA9AEE8}" type="presParOf" srcId="{6F08514C-3077-44FD-BD63-DB9B7F7B2973}" destId="{49394224-21FE-4CDA-9176-B28F7EB81CCE}" srcOrd="0" destOrd="0" presId="urn:microsoft.com/office/officeart/2008/layout/HorizontalMultiLevelHierarchy"/>
    <dgm:cxn modelId="{CBEF2C86-8015-4514-96E9-37AC04151038}" type="presParOf" srcId="{6F08514C-3077-44FD-BD63-DB9B7F7B2973}" destId="{76F8FBFA-01F1-40BE-9EB4-BF7E8DB79AE8}" srcOrd="1" destOrd="0" presId="urn:microsoft.com/office/officeart/2008/layout/HorizontalMultiLevelHierarchy"/>
    <dgm:cxn modelId="{5711003D-9741-4D00-AE9F-34272E5CC208}" type="presParOf" srcId="{76F8FBFA-01F1-40BE-9EB4-BF7E8DB79AE8}" destId="{EA36BD30-C5E4-4ADB-AC36-2B89B41001EC}" srcOrd="0" destOrd="0" presId="urn:microsoft.com/office/officeart/2008/layout/HorizontalMultiLevelHierarchy"/>
    <dgm:cxn modelId="{28F492AE-520B-4092-8DA0-AAFEDCF209AD}" type="presParOf" srcId="{EA36BD30-C5E4-4ADB-AC36-2B89B41001EC}" destId="{F8CE7A46-FDCC-4A45-8EF1-8F806303711B}" srcOrd="0" destOrd="0" presId="urn:microsoft.com/office/officeart/2008/layout/HorizontalMultiLevelHierarchy"/>
    <dgm:cxn modelId="{8B3F5665-47C5-4FA9-ACB4-A511C744DD70}" type="presParOf" srcId="{76F8FBFA-01F1-40BE-9EB4-BF7E8DB79AE8}" destId="{CF509E41-9FD5-4A78-BAAF-04C03DB496B4}" srcOrd="1" destOrd="0" presId="urn:microsoft.com/office/officeart/2008/layout/HorizontalMultiLevelHierarchy"/>
    <dgm:cxn modelId="{2DBB2FC1-C5FD-46DC-829B-4D5B31704BEC}" type="presParOf" srcId="{CF509E41-9FD5-4A78-BAAF-04C03DB496B4}" destId="{CFE0BAFD-FBAB-4A1D-AACF-521091A16D4C}" srcOrd="0" destOrd="0" presId="urn:microsoft.com/office/officeart/2008/layout/HorizontalMultiLevelHierarchy"/>
    <dgm:cxn modelId="{6A69A03D-61BF-4A6C-9D9A-0CC8A60EBCC2}" type="presParOf" srcId="{CF509E41-9FD5-4A78-BAAF-04C03DB496B4}" destId="{9C0F0E5E-B4CC-44E5-8643-7BA3E97E1D7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0B556F49-E40C-4997-9F6F-F25E40468AE7}" type="presOf" srcId="{888F05B4-0C95-4394-A116-AC621E518248}" destId="{F7682200-DBBC-4829-A601-B59FA9BFD925}" srcOrd="0" destOrd="0" presId="urn:microsoft.com/office/officeart/2005/8/layout/bProcess4"/>
    <dgm:cxn modelId="{8E51678D-DF81-4725-B2B2-4A32B4BF0EDF}" type="presOf" srcId="{2C9A282B-2631-4D0E-A90B-F93270DDB8FD}" destId="{26AB39DF-CE83-437C-84AF-470C7CDF2064}" srcOrd="0" destOrd="0" presId="urn:microsoft.com/office/officeart/2005/8/layout/bProcess4"/>
    <dgm:cxn modelId="{1193E52C-8A5C-40A6-9767-25F5DF3952E2}" type="presOf" srcId="{ECFD4EEC-D482-49B1-82ED-2E853930203D}" destId="{2021969C-75DA-45C2-9E3D-C5F440E97781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68D4963D-72A1-4B13-AF37-61615E65F422}" type="presOf" srcId="{911AC2D3-4B8B-4C09-B697-D061B45905CA}" destId="{050E6F2A-4467-4988-9F88-DD86B3B64516}" srcOrd="0" destOrd="1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0880B1C1-42CD-4DC1-BE6A-7A29AB03B26C}" type="presOf" srcId="{CF63CCE8-063A-429E-9B89-8C9BCBF62A08}" destId="{BBC72D95-DA91-44D2-97DC-896A7525EC3D}" srcOrd="0" destOrd="0" presId="urn:microsoft.com/office/officeart/2005/8/layout/bProcess4"/>
    <dgm:cxn modelId="{8BC7A7A9-EB46-4C09-B65D-9F11C9695E29}" type="presOf" srcId="{B9AD30D0-F2A9-4031-A284-DF8CD75530B3}" destId="{EF9B07E5-8934-449F-8695-8A6B9F33A563}" srcOrd="0" destOrd="0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D8DC0BC5-8740-4A6A-BA8F-39B0AFC6CF53}" type="presOf" srcId="{723C2DF5-AA9B-448D-8AD4-2E42F79A3F83}" destId="{3C3F39A9-169F-457B-BFA0-74CB6D07C38D}" srcOrd="0" destOrd="0" presId="urn:microsoft.com/office/officeart/2005/8/layout/bProcess4"/>
    <dgm:cxn modelId="{8B2ACBBD-64EC-4ABB-BB14-9B54EA271656}" type="presOf" srcId="{B8BA4CF5-0DAB-4D02-9CAE-6F5996EE9B88}" destId="{BA67884E-2DD4-4453-865F-C1003FA55CBF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07C10BD0-3DAD-4490-92A6-08574577D3BD}" type="presOf" srcId="{A47A4F90-EC6B-4DAD-ACE4-C43D9A9BC58E}" destId="{FA7AE90A-9138-40E2-A951-65F0E9107DB3}" srcOrd="0" destOrd="0" presId="urn:microsoft.com/office/officeart/2005/8/layout/bProcess4"/>
    <dgm:cxn modelId="{F4233987-9070-4417-98E0-4E2FCCDDD800}" type="presOf" srcId="{D6A8B037-8882-476E-9AE6-BA9F2DA09DC3}" destId="{372959EE-5B0C-43A6-B43C-6C99BF14A8DF}" srcOrd="0" destOrd="1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C16520CD-D180-4457-B18E-42D706560FC2}" type="presOf" srcId="{2B431DF0-EC9A-46BC-BF91-69279A6DF4E8}" destId="{372959EE-5B0C-43A6-B43C-6C99BF14A8DF}" srcOrd="0" destOrd="0" presId="urn:microsoft.com/office/officeart/2005/8/layout/bProcess4"/>
    <dgm:cxn modelId="{1E1AA006-ACD5-4903-B9CC-75C53B4A6442}" type="presOf" srcId="{06EA6C32-FB6A-48D7-AC95-163A35CA3E6C}" destId="{1F00B174-D008-4047-B921-4EFAFFE76CAB}" srcOrd="0" destOrd="0" presId="urn:microsoft.com/office/officeart/2005/8/layout/bProcess4"/>
    <dgm:cxn modelId="{4BA0F979-9BB6-417A-B178-DAE94E25652D}" type="presOf" srcId="{47228768-F196-44F2-BF78-6F51C6155A0E}" destId="{A299D037-2337-4209-93D8-18413F0C990C}" srcOrd="0" destOrd="0" presId="urn:microsoft.com/office/officeart/2005/8/layout/bProcess4"/>
    <dgm:cxn modelId="{5F910454-AEF6-444C-92FC-8259CA396318}" type="presOf" srcId="{C90F83F6-384B-4609-8B3E-5532B5EFBA31}" destId="{7CA5ACB7-24B2-4F91-B8A7-DC2029CA7C63}" srcOrd="0" destOrd="0" presId="urn:microsoft.com/office/officeart/2005/8/layout/bProcess4"/>
    <dgm:cxn modelId="{861A26BF-482D-44CF-B3C3-1CC1D85714FD}" type="presOf" srcId="{1D5DF5A4-4927-4CA7-9FBE-26B9ED92A201}" destId="{050E6F2A-4467-4988-9F88-DD86B3B64516}" srcOrd="0" destOrd="0" presId="urn:microsoft.com/office/officeart/2005/8/layout/bProcess4"/>
    <dgm:cxn modelId="{D2AB1CFC-ED14-4982-A6D4-735AF1FD98D6}" type="presOf" srcId="{61AB3279-5BCE-42F4-8E69-E7900A90BF45}" destId="{9D92B777-93BE-4BEE-9770-334DFA9E2A86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F8362A69-82ED-4A7A-9335-D6B8C706A2AD}" type="presOf" srcId="{A4757920-6A1A-4B5F-AABD-D15F6EEB433A}" destId="{3AC1B9D2-F97F-4909-9E81-BD1283F1E4AE}" srcOrd="0" destOrd="0" presId="urn:microsoft.com/office/officeart/2005/8/layout/bProcess4"/>
    <dgm:cxn modelId="{ABD7712D-5E2E-4330-AE69-2A4EDA8684DD}" type="presOf" srcId="{70E578C2-5DD5-46A7-BB64-1991799EA439}" destId="{247558BA-AF7A-4DD7-9EB0-DCA1A8E20AE2}" srcOrd="0" destOrd="0" presId="urn:microsoft.com/office/officeart/2005/8/layout/bProcess4"/>
    <dgm:cxn modelId="{EAB3262F-2D41-405F-9306-9C49160733AF}" type="presOf" srcId="{34FAB9F5-1891-49E0-B675-66000616156A}" destId="{88EF562C-9A73-4177-B6F6-642844F345E9}" srcOrd="0" destOrd="0" presId="urn:microsoft.com/office/officeart/2005/8/layout/bProcess4"/>
    <dgm:cxn modelId="{AD0D2897-D815-4298-823F-BD4C47477245}" type="presOf" srcId="{CF43A17C-CE7D-4202-B59D-FF9DD1F4B6D0}" destId="{71389FBB-F66C-4121-A342-7A42C4DB9B85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A08EEB7D-A7F4-4D60-B560-3EE2D0F489B4}" type="presOf" srcId="{C08BECE0-4DC6-4853-9D43-B862E5AD4AFC}" destId="{700FD9B0-252E-4A8B-936B-ADBFB4B38DC2}" srcOrd="0" destOrd="0" presId="urn:microsoft.com/office/officeart/2005/8/layout/bProcess4"/>
    <dgm:cxn modelId="{ABBA479C-BF26-44DE-9DBF-85D86C4FBA57}" type="presOf" srcId="{28FBA16F-3E00-45F0-8298-C333C17917BE}" destId="{647B5F72-5BF2-49EC-8527-057D503378D2}" srcOrd="0" destOrd="2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6C42A3C3-4268-49CF-9A67-8DCB89DD6925}" type="presOf" srcId="{B545538E-74C2-4437-8AC0-8C0691ED71BD}" destId="{2B3C4805-B288-4EE5-AF38-A4023030707E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85DA079C-7C9C-402D-AEB8-40D1632ABEF1}" type="presOf" srcId="{A5153C09-2592-4C6F-BA79-B69EDB56CE72}" destId="{94430241-A409-4574-AB91-BDD981C66D53}" srcOrd="0" destOrd="0" presId="urn:microsoft.com/office/officeart/2005/8/layout/bProcess4"/>
    <dgm:cxn modelId="{5B7648EF-DBC8-4DAA-B94C-76BDD696B93F}" type="presOf" srcId="{5EC6052C-6493-4D81-8FB8-C94F473A6812}" destId="{6CC6DA64-2BBD-4787-9758-EA5A1FE5F127}" srcOrd="0" destOrd="0" presId="urn:microsoft.com/office/officeart/2005/8/layout/bProcess4"/>
    <dgm:cxn modelId="{84CCA284-582E-4CB9-ACCB-7EBA6E6390AE}" type="presOf" srcId="{8F936AA1-2AD3-45C1-8DE7-B83E36E64BF8}" destId="{CCFF898B-70FE-4728-AE16-F54340A44514}" srcOrd="0" destOrd="1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74DC0DF2-B6D7-44FF-90F5-940F35722592}" type="presOf" srcId="{BCD2764C-E8F7-4CBB-9887-830AFF3311E7}" destId="{FA69E746-5898-46D3-A365-4C12138ED139}" srcOrd="0" destOrd="0" presId="urn:microsoft.com/office/officeart/2005/8/layout/bProcess4"/>
    <dgm:cxn modelId="{1459C32D-6457-4E74-BCF9-1A5D06AB5A77}" type="presOf" srcId="{3A510E52-7A33-4CA2-A0BB-2AD7BA2507C5}" destId="{647B5F72-5BF2-49EC-8527-057D503378D2}" srcOrd="0" destOrd="1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DD23562F-5FEC-4659-9D82-4F0DD10F0C51}" type="presOf" srcId="{5A6967B1-A431-48BD-B6E2-A62E7D4701E5}" destId="{38EF1338-76E5-4EB3-BA3E-60DBC7E64F65}" srcOrd="0" destOrd="0" presId="urn:microsoft.com/office/officeart/2005/8/layout/bProcess4"/>
    <dgm:cxn modelId="{D21FD663-2A3F-4E73-84C5-351A2D090507}" type="presOf" srcId="{3E4CC620-C705-4DD8-B640-E4FED08E72D8}" destId="{CCFF898B-70FE-4728-AE16-F54340A44514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0DF02464-1A63-41C6-B516-276E148A9DA7}" type="presOf" srcId="{2FA14D8A-075D-4FD3-BDF0-0C2FBCD61056}" destId="{8BC4CD96-8784-4725-86B4-BD92CB64D5BF}" srcOrd="0" destOrd="0" presId="urn:microsoft.com/office/officeart/2005/8/layout/bProcess4"/>
    <dgm:cxn modelId="{CB5D9EEA-2B3B-4029-BB36-E31E9CF739F3}" type="presOf" srcId="{2EAF723D-4BDB-41C0-9361-F07AEFDD010E}" destId="{647B5F72-5BF2-49EC-8527-057D503378D2}" srcOrd="0" destOrd="0" presId="urn:microsoft.com/office/officeart/2005/8/layout/bProcess4"/>
    <dgm:cxn modelId="{F5C58DF2-D0B4-4181-A7AC-8C0D7FD65622}" type="presOf" srcId="{8444F5CA-03E5-486B-B983-20E7EDAC1C45}" destId="{5CB333CB-6442-4CA1-8868-89B522B178B4}" srcOrd="0" destOrd="0" presId="urn:microsoft.com/office/officeart/2005/8/layout/bProcess4"/>
    <dgm:cxn modelId="{6D1AEA86-7606-49E2-A6B9-F60D8E4FDCB0}" type="presParOf" srcId="{2B3C4805-B288-4EE5-AF38-A4023030707E}" destId="{863F2AB3-6E7A-4F00-833D-B737183758ED}" srcOrd="0" destOrd="0" presId="urn:microsoft.com/office/officeart/2005/8/layout/bProcess4"/>
    <dgm:cxn modelId="{4C8C764A-FA83-4EC2-8312-79DF4C0835C7}" type="presParOf" srcId="{863F2AB3-6E7A-4F00-833D-B737183758ED}" destId="{E5CEABFD-BF21-4CE3-8777-2BCCCD70549B}" srcOrd="0" destOrd="0" presId="urn:microsoft.com/office/officeart/2005/8/layout/bProcess4"/>
    <dgm:cxn modelId="{8400EB5D-CCAC-4C4E-9472-517620CF0AEA}" type="presParOf" srcId="{863F2AB3-6E7A-4F00-833D-B737183758ED}" destId="{71389FBB-F66C-4121-A342-7A42C4DB9B85}" srcOrd="1" destOrd="0" presId="urn:microsoft.com/office/officeart/2005/8/layout/bProcess4"/>
    <dgm:cxn modelId="{5135CD9B-3E32-4F60-BA59-0F23D381ADE1}" type="presParOf" srcId="{2B3C4805-B288-4EE5-AF38-A4023030707E}" destId="{3AC1B9D2-F97F-4909-9E81-BD1283F1E4AE}" srcOrd="1" destOrd="0" presId="urn:microsoft.com/office/officeart/2005/8/layout/bProcess4"/>
    <dgm:cxn modelId="{5C733903-B57B-4FAC-914F-1FFE919035AA}" type="presParOf" srcId="{2B3C4805-B288-4EE5-AF38-A4023030707E}" destId="{9FF62E67-4153-4208-9C8C-9B435990FDE0}" srcOrd="2" destOrd="0" presId="urn:microsoft.com/office/officeart/2005/8/layout/bProcess4"/>
    <dgm:cxn modelId="{79F57C53-B9E1-43B3-8499-C0AC3944021F}" type="presParOf" srcId="{9FF62E67-4153-4208-9C8C-9B435990FDE0}" destId="{5059540A-F406-474F-B045-C0238BA73794}" srcOrd="0" destOrd="0" presId="urn:microsoft.com/office/officeart/2005/8/layout/bProcess4"/>
    <dgm:cxn modelId="{67A73659-E1FB-4C03-AAB1-2AFF445B4F19}" type="presParOf" srcId="{9FF62E67-4153-4208-9C8C-9B435990FDE0}" destId="{372959EE-5B0C-43A6-B43C-6C99BF14A8DF}" srcOrd="1" destOrd="0" presId="urn:microsoft.com/office/officeart/2005/8/layout/bProcess4"/>
    <dgm:cxn modelId="{1EC2FAC0-8867-4081-96DE-77188DC4742C}" type="presParOf" srcId="{2B3C4805-B288-4EE5-AF38-A4023030707E}" destId="{FA69E746-5898-46D3-A365-4C12138ED139}" srcOrd="3" destOrd="0" presId="urn:microsoft.com/office/officeart/2005/8/layout/bProcess4"/>
    <dgm:cxn modelId="{7856F6DB-191C-423D-9954-EB3B11DD791A}" type="presParOf" srcId="{2B3C4805-B288-4EE5-AF38-A4023030707E}" destId="{42BB7E9F-BF2D-4745-8DDA-2614AF26D950}" srcOrd="4" destOrd="0" presId="urn:microsoft.com/office/officeart/2005/8/layout/bProcess4"/>
    <dgm:cxn modelId="{86C40FE1-0AE1-4FA4-9BB0-316519C9A3C9}" type="presParOf" srcId="{42BB7E9F-BF2D-4745-8DDA-2614AF26D950}" destId="{A9CD2A54-6C16-459F-A300-BACF05F27EF9}" srcOrd="0" destOrd="0" presId="urn:microsoft.com/office/officeart/2005/8/layout/bProcess4"/>
    <dgm:cxn modelId="{15D195B5-7E25-4253-8869-C64A4B4B4381}" type="presParOf" srcId="{42BB7E9F-BF2D-4745-8DDA-2614AF26D950}" destId="{647B5F72-5BF2-49EC-8527-057D503378D2}" srcOrd="1" destOrd="0" presId="urn:microsoft.com/office/officeart/2005/8/layout/bProcess4"/>
    <dgm:cxn modelId="{AE2D4E18-3C3C-43CB-9389-C29FE75C72C4}" type="presParOf" srcId="{2B3C4805-B288-4EE5-AF38-A4023030707E}" destId="{26AB39DF-CE83-437C-84AF-470C7CDF2064}" srcOrd="5" destOrd="0" presId="urn:microsoft.com/office/officeart/2005/8/layout/bProcess4"/>
    <dgm:cxn modelId="{EFDC355A-8C5F-4D18-AF6B-91B4496A35C6}" type="presParOf" srcId="{2B3C4805-B288-4EE5-AF38-A4023030707E}" destId="{E98AF0CA-4D42-4C2E-BA20-4FA23CBB9933}" srcOrd="6" destOrd="0" presId="urn:microsoft.com/office/officeart/2005/8/layout/bProcess4"/>
    <dgm:cxn modelId="{5BE03095-9F20-4A9A-80A9-4DB377E0CA11}" type="presParOf" srcId="{E98AF0CA-4D42-4C2E-BA20-4FA23CBB9933}" destId="{807A7329-C257-4CBB-A11A-160D987902C2}" srcOrd="0" destOrd="0" presId="urn:microsoft.com/office/officeart/2005/8/layout/bProcess4"/>
    <dgm:cxn modelId="{E81997DE-C389-4141-91FA-ED90DA4A3DB3}" type="presParOf" srcId="{E98AF0CA-4D42-4C2E-BA20-4FA23CBB9933}" destId="{9D92B777-93BE-4BEE-9770-334DFA9E2A86}" srcOrd="1" destOrd="0" presId="urn:microsoft.com/office/officeart/2005/8/layout/bProcess4"/>
    <dgm:cxn modelId="{ABA6BE56-1D6D-4F27-9F1C-CE482606C79C}" type="presParOf" srcId="{2B3C4805-B288-4EE5-AF38-A4023030707E}" destId="{5CB333CB-6442-4CA1-8868-89B522B178B4}" srcOrd="7" destOrd="0" presId="urn:microsoft.com/office/officeart/2005/8/layout/bProcess4"/>
    <dgm:cxn modelId="{FB0CE346-E119-4C88-B838-8B2B0D4B64C2}" type="presParOf" srcId="{2B3C4805-B288-4EE5-AF38-A4023030707E}" destId="{28250229-43A3-4B1C-9F59-F85D9F5A47A3}" srcOrd="8" destOrd="0" presId="urn:microsoft.com/office/officeart/2005/8/layout/bProcess4"/>
    <dgm:cxn modelId="{4B5D71C4-A9A0-441C-A26B-251958F31C08}" type="presParOf" srcId="{28250229-43A3-4B1C-9F59-F85D9F5A47A3}" destId="{F546DF97-3A04-4935-B585-3137017EDDAA}" srcOrd="0" destOrd="0" presId="urn:microsoft.com/office/officeart/2005/8/layout/bProcess4"/>
    <dgm:cxn modelId="{2D8123BD-3346-47B8-8E35-F732569BD1B6}" type="presParOf" srcId="{28250229-43A3-4B1C-9F59-F85D9F5A47A3}" destId="{BA67884E-2DD4-4453-865F-C1003FA55CBF}" srcOrd="1" destOrd="0" presId="urn:microsoft.com/office/officeart/2005/8/layout/bProcess4"/>
    <dgm:cxn modelId="{2A67FF25-C198-4859-8545-21537C1BF920}" type="presParOf" srcId="{2B3C4805-B288-4EE5-AF38-A4023030707E}" destId="{247558BA-AF7A-4DD7-9EB0-DCA1A8E20AE2}" srcOrd="9" destOrd="0" presId="urn:microsoft.com/office/officeart/2005/8/layout/bProcess4"/>
    <dgm:cxn modelId="{20E482DD-5F4C-40E3-8B16-9DEA41213788}" type="presParOf" srcId="{2B3C4805-B288-4EE5-AF38-A4023030707E}" destId="{A17B3A15-EFB5-48C5-A42B-C41847324C59}" srcOrd="10" destOrd="0" presId="urn:microsoft.com/office/officeart/2005/8/layout/bProcess4"/>
    <dgm:cxn modelId="{EE3D3E1A-0B09-48E1-9B60-4552872A1516}" type="presParOf" srcId="{A17B3A15-EFB5-48C5-A42B-C41847324C59}" destId="{4FC95F01-54FE-47F0-921E-7CF973D63969}" srcOrd="0" destOrd="0" presId="urn:microsoft.com/office/officeart/2005/8/layout/bProcess4"/>
    <dgm:cxn modelId="{7989235C-EEA8-4D29-AB32-4FEA87F5D1E5}" type="presParOf" srcId="{A17B3A15-EFB5-48C5-A42B-C41847324C59}" destId="{F7682200-DBBC-4829-A601-B59FA9BFD925}" srcOrd="1" destOrd="0" presId="urn:microsoft.com/office/officeart/2005/8/layout/bProcess4"/>
    <dgm:cxn modelId="{57DC1F72-BBE3-4EDE-8216-B971655DE76E}" type="presParOf" srcId="{2B3C4805-B288-4EE5-AF38-A4023030707E}" destId="{A299D037-2337-4209-93D8-18413F0C990C}" srcOrd="11" destOrd="0" presId="urn:microsoft.com/office/officeart/2005/8/layout/bProcess4"/>
    <dgm:cxn modelId="{33382874-C456-4ED6-AB38-8AB604EE4148}" type="presParOf" srcId="{2B3C4805-B288-4EE5-AF38-A4023030707E}" destId="{2678A057-50D6-4DAF-A71D-A192609865EA}" srcOrd="12" destOrd="0" presId="urn:microsoft.com/office/officeart/2005/8/layout/bProcess4"/>
    <dgm:cxn modelId="{2C5458A3-E2EC-483C-A7D5-1AB67850FF3C}" type="presParOf" srcId="{2678A057-50D6-4DAF-A71D-A192609865EA}" destId="{F573FE6B-A197-4605-9F73-8107A7D82E15}" srcOrd="0" destOrd="0" presId="urn:microsoft.com/office/officeart/2005/8/layout/bProcess4"/>
    <dgm:cxn modelId="{5D0AA341-C145-45F3-BAB2-59CC748C1DB4}" type="presParOf" srcId="{2678A057-50D6-4DAF-A71D-A192609865EA}" destId="{3C3F39A9-169F-457B-BFA0-74CB6D07C38D}" srcOrd="1" destOrd="0" presId="urn:microsoft.com/office/officeart/2005/8/layout/bProcess4"/>
    <dgm:cxn modelId="{795162BA-D01C-4DD1-B194-7BB11193FF50}" type="presParOf" srcId="{2B3C4805-B288-4EE5-AF38-A4023030707E}" destId="{8BC4CD96-8784-4725-86B4-BD92CB64D5BF}" srcOrd="13" destOrd="0" presId="urn:microsoft.com/office/officeart/2005/8/layout/bProcess4"/>
    <dgm:cxn modelId="{A93D78D2-DC25-4D30-83AC-A2C3AD6EEA76}" type="presParOf" srcId="{2B3C4805-B288-4EE5-AF38-A4023030707E}" destId="{CCE1A929-30BD-43EE-A168-9FE8FF857012}" srcOrd="14" destOrd="0" presId="urn:microsoft.com/office/officeart/2005/8/layout/bProcess4"/>
    <dgm:cxn modelId="{D16F7E29-A23B-4328-9500-34E235FD031A}" type="presParOf" srcId="{CCE1A929-30BD-43EE-A168-9FE8FF857012}" destId="{93E3E72C-427E-4AFF-B69C-A4B3EBB210A7}" srcOrd="0" destOrd="0" presId="urn:microsoft.com/office/officeart/2005/8/layout/bProcess4"/>
    <dgm:cxn modelId="{20FAB2D1-C3C0-4D05-8BB0-B89E0BA4F885}" type="presParOf" srcId="{CCE1A929-30BD-43EE-A168-9FE8FF857012}" destId="{EF9B07E5-8934-449F-8695-8A6B9F33A563}" srcOrd="1" destOrd="0" presId="urn:microsoft.com/office/officeart/2005/8/layout/bProcess4"/>
    <dgm:cxn modelId="{1F44B51F-084F-4C0D-956E-C809AB1F2DC2}" type="presParOf" srcId="{2B3C4805-B288-4EE5-AF38-A4023030707E}" destId="{88EF562C-9A73-4177-B6F6-642844F345E9}" srcOrd="15" destOrd="0" presId="urn:microsoft.com/office/officeart/2005/8/layout/bProcess4"/>
    <dgm:cxn modelId="{BD08DC89-A085-40AD-8430-0B464BDDDAB4}" type="presParOf" srcId="{2B3C4805-B288-4EE5-AF38-A4023030707E}" destId="{34785C5A-5ECB-4D1E-9304-EBD7A52E7109}" srcOrd="16" destOrd="0" presId="urn:microsoft.com/office/officeart/2005/8/layout/bProcess4"/>
    <dgm:cxn modelId="{146CDDD0-0B96-4715-A2C2-3E29033F06F1}" type="presParOf" srcId="{34785C5A-5ECB-4D1E-9304-EBD7A52E7109}" destId="{D52AAAA5-C677-4180-97F2-4A56CADA5043}" srcOrd="0" destOrd="0" presId="urn:microsoft.com/office/officeart/2005/8/layout/bProcess4"/>
    <dgm:cxn modelId="{2F01B09C-BEFA-4E0D-9EC8-909112DB0472}" type="presParOf" srcId="{34785C5A-5ECB-4D1E-9304-EBD7A52E7109}" destId="{700FD9B0-252E-4A8B-936B-ADBFB4B38DC2}" srcOrd="1" destOrd="0" presId="urn:microsoft.com/office/officeart/2005/8/layout/bProcess4"/>
    <dgm:cxn modelId="{B0B8D44A-1D11-43C4-B65D-2D22866D6148}" type="presParOf" srcId="{2B3C4805-B288-4EE5-AF38-A4023030707E}" destId="{2021969C-75DA-45C2-9E3D-C5F440E97781}" srcOrd="17" destOrd="0" presId="urn:microsoft.com/office/officeart/2005/8/layout/bProcess4"/>
    <dgm:cxn modelId="{64BCC39D-4FE4-4365-9D5A-13B9573C572B}" type="presParOf" srcId="{2B3C4805-B288-4EE5-AF38-A4023030707E}" destId="{63B469ED-CF53-4EED-8282-915EE125B6A7}" srcOrd="18" destOrd="0" presId="urn:microsoft.com/office/officeart/2005/8/layout/bProcess4"/>
    <dgm:cxn modelId="{651FA4ED-069B-4D6F-93C3-2557EB2C91FE}" type="presParOf" srcId="{63B469ED-CF53-4EED-8282-915EE125B6A7}" destId="{5C050955-F2C5-428F-85A1-05AD7C0A22E9}" srcOrd="0" destOrd="0" presId="urn:microsoft.com/office/officeart/2005/8/layout/bProcess4"/>
    <dgm:cxn modelId="{4E1ED2FD-2B3C-410C-8941-2D0A00119B92}" type="presParOf" srcId="{63B469ED-CF53-4EED-8282-915EE125B6A7}" destId="{050E6F2A-4467-4988-9F88-DD86B3B64516}" srcOrd="1" destOrd="0" presId="urn:microsoft.com/office/officeart/2005/8/layout/bProcess4"/>
    <dgm:cxn modelId="{4BD0B37A-7A18-436F-8417-1196E2AD6EA3}" type="presParOf" srcId="{2B3C4805-B288-4EE5-AF38-A4023030707E}" destId="{FA7AE90A-9138-40E2-A951-65F0E9107DB3}" srcOrd="19" destOrd="0" presId="urn:microsoft.com/office/officeart/2005/8/layout/bProcess4"/>
    <dgm:cxn modelId="{F3ABA9A2-487A-435C-BD51-95B283A0A8AF}" type="presParOf" srcId="{2B3C4805-B288-4EE5-AF38-A4023030707E}" destId="{EB6C3A0B-9C84-476B-9066-0C5BF47DE766}" srcOrd="20" destOrd="0" presId="urn:microsoft.com/office/officeart/2005/8/layout/bProcess4"/>
    <dgm:cxn modelId="{24BF2BC6-F47A-4C31-BC08-38EA686971FD}" type="presParOf" srcId="{EB6C3A0B-9C84-476B-9066-0C5BF47DE766}" destId="{48ECD15F-594A-4EE1-B2FD-223A93DB0CD7}" srcOrd="0" destOrd="0" presId="urn:microsoft.com/office/officeart/2005/8/layout/bProcess4"/>
    <dgm:cxn modelId="{F2E5D890-9CBF-4EC8-A280-57DF848D5766}" type="presParOf" srcId="{EB6C3A0B-9C84-476B-9066-0C5BF47DE766}" destId="{38EF1338-76E5-4EB3-BA3E-60DBC7E64F65}" srcOrd="1" destOrd="0" presId="urn:microsoft.com/office/officeart/2005/8/layout/bProcess4"/>
    <dgm:cxn modelId="{94839563-4089-4924-A28B-DCDD86A1CAD9}" type="presParOf" srcId="{2B3C4805-B288-4EE5-AF38-A4023030707E}" destId="{94430241-A409-4574-AB91-BDD981C66D53}" srcOrd="21" destOrd="0" presId="urn:microsoft.com/office/officeart/2005/8/layout/bProcess4"/>
    <dgm:cxn modelId="{6472A788-1A47-4021-A5B0-A3DCF5F238DF}" type="presParOf" srcId="{2B3C4805-B288-4EE5-AF38-A4023030707E}" destId="{2DCC1C44-CD64-4D6A-A55C-77241C042124}" srcOrd="22" destOrd="0" presId="urn:microsoft.com/office/officeart/2005/8/layout/bProcess4"/>
    <dgm:cxn modelId="{366EAB6C-2C35-436C-9BA3-E917359B3FA0}" type="presParOf" srcId="{2DCC1C44-CD64-4D6A-A55C-77241C042124}" destId="{77D5E656-BAC7-42F3-A2DD-7DEAB8C335D2}" srcOrd="0" destOrd="0" presId="urn:microsoft.com/office/officeart/2005/8/layout/bProcess4"/>
    <dgm:cxn modelId="{370A7219-EE91-4E5D-BFC6-4A9CD803B3A1}" type="presParOf" srcId="{2DCC1C44-CD64-4D6A-A55C-77241C042124}" destId="{CCFF898B-70FE-4728-AE16-F54340A44514}" srcOrd="1" destOrd="0" presId="urn:microsoft.com/office/officeart/2005/8/layout/bProcess4"/>
    <dgm:cxn modelId="{C886A459-14F2-4FCC-B253-CFD65CAF02E4}" type="presParOf" srcId="{2B3C4805-B288-4EE5-AF38-A4023030707E}" destId="{1F00B174-D008-4047-B921-4EFAFFE76CAB}" srcOrd="23" destOrd="0" presId="urn:microsoft.com/office/officeart/2005/8/layout/bProcess4"/>
    <dgm:cxn modelId="{646B6C0D-2F7A-4702-B4A3-9A3BCDCCCEBA}" type="presParOf" srcId="{2B3C4805-B288-4EE5-AF38-A4023030707E}" destId="{A9F1FFCF-1FF9-4312-ADC0-5672991F2725}" srcOrd="24" destOrd="0" presId="urn:microsoft.com/office/officeart/2005/8/layout/bProcess4"/>
    <dgm:cxn modelId="{1BA12BC4-B0BC-4FBB-A490-725B565DBB80}" type="presParOf" srcId="{A9F1FFCF-1FF9-4312-ADC0-5672991F2725}" destId="{669379F9-06DC-461C-AA4C-7E1DBE7EDABF}" srcOrd="0" destOrd="0" presId="urn:microsoft.com/office/officeart/2005/8/layout/bProcess4"/>
    <dgm:cxn modelId="{DA5B0407-134C-4189-B187-86A41BB0FE0A}" type="presParOf" srcId="{A9F1FFCF-1FF9-4312-ADC0-5672991F2725}" destId="{BBC72D95-DA91-44D2-97DC-896A7525EC3D}" srcOrd="1" destOrd="0" presId="urn:microsoft.com/office/officeart/2005/8/layout/bProcess4"/>
    <dgm:cxn modelId="{A9BB1FA3-E140-4878-85BC-2B34E13C4310}" type="presParOf" srcId="{2B3C4805-B288-4EE5-AF38-A4023030707E}" destId="{7CA5ACB7-24B2-4F91-B8A7-DC2029CA7C63}" srcOrd="25" destOrd="0" presId="urn:microsoft.com/office/officeart/2005/8/layout/bProcess4"/>
    <dgm:cxn modelId="{56719F80-4F7B-4B2A-A94D-A8A14E803924}" type="presParOf" srcId="{2B3C4805-B288-4EE5-AF38-A4023030707E}" destId="{1B2F52DE-A73C-4872-8DF3-F3879C5C5A68}" srcOrd="26" destOrd="0" presId="urn:microsoft.com/office/officeart/2005/8/layout/bProcess4"/>
    <dgm:cxn modelId="{AF6D96F1-5EA1-47E0-8CBC-00F54B1DB2F7}" type="presParOf" srcId="{1B2F52DE-A73C-4872-8DF3-F3879C5C5A68}" destId="{6A0858F8-D8C4-48FF-9349-276C2CAC05AE}" srcOrd="0" destOrd="0" presId="urn:microsoft.com/office/officeart/2005/8/layout/bProcess4"/>
    <dgm:cxn modelId="{363D891E-1639-440C-A061-6AE5F84B8CA6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2503B8-A139-4B3D-BAD9-9A2D9AD0A31D}" type="presOf" srcId="{8444F5CA-03E5-486B-B983-20E7EDAC1C45}" destId="{5CB333CB-6442-4CA1-8868-89B522B178B4}" srcOrd="0" destOrd="0" presId="urn:microsoft.com/office/officeart/2005/8/layout/bProcess4"/>
    <dgm:cxn modelId="{E6FCBCAC-483E-4898-A5C3-391CCB3CED6F}" type="presOf" srcId="{D6A8B037-8882-476E-9AE6-BA9F2DA09DC3}" destId="{372959EE-5B0C-43A6-B43C-6C99BF14A8DF}" srcOrd="0" destOrd="1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30EE435D-92D1-4E9F-9281-3FFBF55851DE}" type="presOf" srcId="{2EAF723D-4BDB-41C0-9361-F07AEFDD010E}" destId="{647B5F72-5BF2-49EC-8527-057D503378D2}" srcOrd="0" destOrd="0" presId="urn:microsoft.com/office/officeart/2005/8/layout/bProcess4"/>
    <dgm:cxn modelId="{DBB9EBFF-3422-47A0-867D-5A011C6D3CC5}" type="presOf" srcId="{B8BA4CF5-0DAB-4D02-9CAE-6F5996EE9B88}" destId="{BA67884E-2DD4-4453-865F-C1003FA55CBF}" srcOrd="0" destOrd="0" presId="urn:microsoft.com/office/officeart/2005/8/layout/bProcess4"/>
    <dgm:cxn modelId="{96014002-4AE5-46FD-ABBD-4269E671BD37}" type="presOf" srcId="{CF63CCE8-063A-429E-9B89-8C9BCBF62A08}" destId="{BBC72D95-DA91-44D2-97DC-896A7525EC3D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79FFE81B-B3FC-482D-97A6-DBAC29D40AB9}" type="presOf" srcId="{A47A4F90-EC6B-4DAD-ACE4-C43D9A9BC58E}" destId="{FA7AE90A-9138-40E2-A951-65F0E9107DB3}" srcOrd="0" destOrd="0" presId="urn:microsoft.com/office/officeart/2005/8/layout/bProcess4"/>
    <dgm:cxn modelId="{4D8E63CD-70E3-41B1-AF70-FE99FDE51362}" type="presOf" srcId="{C08BECE0-4DC6-4853-9D43-B862E5AD4AFC}" destId="{700FD9B0-252E-4A8B-936B-ADBFB4B38DC2}" srcOrd="0" destOrd="0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3B6BEF4F-C669-4B4B-B95E-B6F6D8321980}" type="presOf" srcId="{3A510E52-7A33-4CA2-A0BB-2AD7BA2507C5}" destId="{647B5F72-5BF2-49EC-8527-057D503378D2}" srcOrd="0" destOrd="1" presId="urn:microsoft.com/office/officeart/2005/8/layout/bProcess4"/>
    <dgm:cxn modelId="{7003DE9A-631B-4016-A021-B53CF2703AB2}" type="presOf" srcId="{B545538E-74C2-4437-8AC0-8C0691ED71BD}" destId="{2B3C4805-B288-4EE5-AF38-A4023030707E}" srcOrd="0" destOrd="0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56EC1036-5964-4AF7-BBC1-98933A325A50}" type="presOf" srcId="{3E4CC620-C705-4DD8-B640-E4FED08E72D8}" destId="{CCFF898B-70FE-4728-AE16-F54340A44514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0710927F-64DD-4783-B3D3-5D060F402D58}" type="presOf" srcId="{61AB3279-5BCE-42F4-8E69-E7900A90BF45}" destId="{9D92B777-93BE-4BEE-9770-334DFA9E2A86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F0A80292-D45B-4985-8921-A31E87AA3692}" type="presOf" srcId="{5EC6052C-6493-4D81-8FB8-C94F473A6812}" destId="{6CC6DA64-2BBD-4787-9758-EA5A1FE5F127}" srcOrd="0" destOrd="0" presId="urn:microsoft.com/office/officeart/2005/8/layout/bProcess4"/>
    <dgm:cxn modelId="{C2DDF499-97DD-481D-9655-510FB6019061}" type="presOf" srcId="{CF43A17C-CE7D-4202-B59D-FF9DD1F4B6D0}" destId="{71389FBB-F66C-4121-A342-7A42C4DB9B85}" srcOrd="0" destOrd="0" presId="urn:microsoft.com/office/officeart/2005/8/layout/bProcess4"/>
    <dgm:cxn modelId="{5E1ECD6F-0B08-4B33-9919-B413861B135B}" type="presOf" srcId="{B9AD30D0-F2A9-4031-A284-DF8CD75530B3}" destId="{EF9B07E5-8934-449F-8695-8A6B9F33A563}" srcOrd="0" destOrd="0" presId="urn:microsoft.com/office/officeart/2005/8/layout/bProcess4"/>
    <dgm:cxn modelId="{CDBC3594-8D26-48E5-8029-2237AB36F6B5}" type="presOf" srcId="{723C2DF5-AA9B-448D-8AD4-2E42F79A3F83}" destId="{3C3F39A9-169F-457B-BFA0-74CB6D07C38D}" srcOrd="0" destOrd="0" presId="urn:microsoft.com/office/officeart/2005/8/layout/bProcess4"/>
    <dgm:cxn modelId="{6240AFF3-EEE1-42A2-82F3-858C1C0EFF79}" type="presOf" srcId="{2B431DF0-EC9A-46BC-BF91-69279A6DF4E8}" destId="{372959EE-5B0C-43A6-B43C-6C99BF14A8DF}" srcOrd="0" destOrd="0" presId="urn:microsoft.com/office/officeart/2005/8/layout/bProcess4"/>
    <dgm:cxn modelId="{754D9CBB-4760-4AFF-852A-E732A97915F6}" type="presOf" srcId="{8F936AA1-2AD3-45C1-8DE7-B83E36E64BF8}" destId="{CCFF898B-70FE-4728-AE16-F54340A44514}" srcOrd="0" destOrd="1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36C4D8F2-20F5-4E4A-9383-74D2A0C04A88}" type="presOf" srcId="{06EA6C32-FB6A-48D7-AC95-163A35CA3E6C}" destId="{1F00B174-D008-4047-B921-4EFAFFE76CAB}" srcOrd="0" destOrd="0" presId="urn:microsoft.com/office/officeart/2005/8/layout/bProcess4"/>
    <dgm:cxn modelId="{A05B1812-1AEC-4056-B472-A96F750B4467}" type="presOf" srcId="{A4757920-6A1A-4B5F-AABD-D15F6EEB433A}" destId="{3AC1B9D2-F97F-4909-9E81-BD1283F1E4AE}" srcOrd="0" destOrd="0" presId="urn:microsoft.com/office/officeart/2005/8/layout/bProcess4"/>
    <dgm:cxn modelId="{F17A4029-327F-491A-8CE7-5619E354D62D}" type="presOf" srcId="{1D5DF5A4-4927-4CA7-9FBE-26B9ED92A201}" destId="{050E6F2A-4467-4988-9F88-DD86B3B64516}" srcOrd="0" destOrd="0" presId="urn:microsoft.com/office/officeart/2005/8/layout/bProcess4"/>
    <dgm:cxn modelId="{87C2D645-C5A0-4BD6-8295-126206B250F9}" type="presOf" srcId="{28FBA16F-3E00-45F0-8298-C333C17917BE}" destId="{647B5F72-5BF2-49EC-8527-057D503378D2}" srcOrd="0" destOrd="2" presId="urn:microsoft.com/office/officeart/2005/8/layout/bProcess4"/>
    <dgm:cxn modelId="{876DF761-2226-4943-A849-457930F224B1}" type="presOf" srcId="{47228768-F196-44F2-BF78-6F51C6155A0E}" destId="{A299D037-2337-4209-93D8-18413F0C990C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7B86684B-48E5-4124-A743-E17CCC151DE5}" type="presOf" srcId="{911AC2D3-4B8B-4C09-B697-D061B45905CA}" destId="{050E6F2A-4467-4988-9F88-DD86B3B64516}" srcOrd="0" destOrd="1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B4C3F79D-44D4-4015-88D4-EC4AB717B311}" type="presOf" srcId="{5A6967B1-A431-48BD-B6E2-A62E7D4701E5}" destId="{38EF1338-76E5-4EB3-BA3E-60DBC7E64F65}" srcOrd="0" destOrd="0" presId="urn:microsoft.com/office/officeart/2005/8/layout/bProcess4"/>
    <dgm:cxn modelId="{6C1762A2-1D6A-4803-A40E-A2A12A6EEDE8}" type="presOf" srcId="{2FA14D8A-075D-4FD3-BDF0-0C2FBCD61056}" destId="{8BC4CD96-8784-4725-86B4-BD92CB64D5BF}" srcOrd="0" destOrd="0" presId="urn:microsoft.com/office/officeart/2005/8/layout/bProcess4"/>
    <dgm:cxn modelId="{717FFE2A-7EEC-409A-9AF5-AE2044C323ED}" type="presOf" srcId="{A5153C09-2592-4C6F-BA79-B69EDB56CE72}" destId="{94430241-A409-4574-AB91-BDD981C66D53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6AB54882-01C9-432D-8021-4B92E7101F13}" type="presOf" srcId="{ECFD4EEC-D482-49B1-82ED-2E853930203D}" destId="{2021969C-75DA-45C2-9E3D-C5F440E97781}" srcOrd="0" destOrd="0" presId="urn:microsoft.com/office/officeart/2005/8/layout/bProcess4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1B952AA2-12C6-4645-8FA8-F766FB354291}" type="presOf" srcId="{2C9A282B-2631-4D0E-A90B-F93270DDB8FD}" destId="{26AB39DF-CE83-437C-84AF-470C7CDF2064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76BF4944-F93D-4B76-9D9B-D371B3A6AB00}" type="presOf" srcId="{BCD2764C-E8F7-4CBB-9887-830AFF3311E7}" destId="{FA69E746-5898-46D3-A365-4C12138ED139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105EA690-B505-4BD0-B1EE-F4B4805F6B5C}" type="presOf" srcId="{C90F83F6-384B-4609-8B3E-5532B5EFBA31}" destId="{7CA5ACB7-24B2-4F91-B8A7-DC2029CA7C63}" srcOrd="0" destOrd="0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526ECC58-0202-429E-BFE4-B898A691B40F}" type="presOf" srcId="{70E578C2-5DD5-46A7-BB64-1991799EA439}" destId="{247558BA-AF7A-4DD7-9EB0-DCA1A8E20AE2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83B6A1D3-44CC-4D5A-BE7E-BA3155DC2951}" type="presOf" srcId="{888F05B4-0C95-4394-A116-AC621E518248}" destId="{F7682200-DBBC-4829-A601-B59FA9BFD925}" srcOrd="0" destOrd="0" presId="urn:microsoft.com/office/officeart/2005/8/layout/bProcess4"/>
    <dgm:cxn modelId="{C28B0325-8E05-466B-A667-35071EAC31BB}" type="presOf" srcId="{34FAB9F5-1891-49E0-B675-66000616156A}" destId="{88EF562C-9A73-4177-B6F6-642844F345E9}" srcOrd="0" destOrd="0" presId="urn:microsoft.com/office/officeart/2005/8/layout/bProcess4"/>
    <dgm:cxn modelId="{3CFC1BB2-15DD-46D2-9C6F-10FD39041961}" type="presParOf" srcId="{2B3C4805-B288-4EE5-AF38-A4023030707E}" destId="{863F2AB3-6E7A-4F00-833D-B737183758ED}" srcOrd="0" destOrd="0" presId="urn:microsoft.com/office/officeart/2005/8/layout/bProcess4"/>
    <dgm:cxn modelId="{32FCA2FB-FD7A-4C5F-B975-A96A66BAAD98}" type="presParOf" srcId="{863F2AB3-6E7A-4F00-833D-B737183758ED}" destId="{E5CEABFD-BF21-4CE3-8777-2BCCCD70549B}" srcOrd="0" destOrd="0" presId="urn:microsoft.com/office/officeart/2005/8/layout/bProcess4"/>
    <dgm:cxn modelId="{CEBAEC5E-6976-4CEB-A03F-AFE770BCD516}" type="presParOf" srcId="{863F2AB3-6E7A-4F00-833D-B737183758ED}" destId="{71389FBB-F66C-4121-A342-7A42C4DB9B85}" srcOrd="1" destOrd="0" presId="urn:microsoft.com/office/officeart/2005/8/layout/bProcess4"/>
    <dgm:cxn modelId="{42A81D18-B6ED-4419-B27A-2C6A7E0B3888}" type="presParOf" srcId="{2B3C4805-B288-4EE5-AF38-A4023030707E}" destId="{3AC1B9D2-F97F-4909-9E81-BD1283F1E4AE}" srcOrd="1" destOrd="0" presId="urn:microsoft.com/office/officeart/2005/8/layout/bProcess4"/>
    <dgm:cxn modelId="{94FB3050-5B4F-4C41-A7EB-903DFA51C3CC}" type="presParOf" srcId="{2B3C4805-B288-4EE5-AF38-A4023030707E}" destId="{9FF62E67-4153-4208-9C8C-9B435990FDE0}" srcOrd="2" destOrd="0" presId="urn:microsoft.com/office/officeart/2005/8/layout/bProcess4"/>
    <dgm:cxn modelId="{DDB077CB-15FB-4DBF-8871-28E229BB65EE}" type="presParOf" srcId="{9FF62E67-4153-4208-9C8C-9B435990FDE0}" destId="{5059540A-F406-474F-B045-C0238BA73794}" srcOrd="0" destOrd="0" presId="urn:microsoft.com/office/officeart/2005/8/layout/bProcess4"/>
    <dgm:cxn modelId="{0A246BAA-5B65-4568-8484-2CBF0BE7D2E5}" type="presParOf" srcId="{9FF62E67-4153-4208-9C8C-9B435990FDE0}" destId="{372959EE-5B0C-43A6-B43C-6C99BF14A8DF}" srcOrd="1" destOrd="0" presId="urn:microsoft.com/office/officeart/2005/8/layout/bProcess4"/>
    <dgm:cxn modelId="{44C2A41B-EB2F-407E-A52B-97B4A21E893E}" type="presParOf" srcId="{2B3C4805-B288-4EE5-AF38-A4023030707E}" destId="{FA69E746-5898-46D3-A365-4C12138ED139}" srcOrd="3" destOrd="0" presId="urn:microsoft.com/office/officeart/2005/8/layout/bProcess4"/>
    <dgm:cxn modelId="{6EA8163D-7D63-4161-B19F-69177C631899}" type="presParOf" srcId="{2B3C4805-B288-4EE5-AF38-A4023030707E}" destId="{42BB7E9F-BF2D-4745-8DDA-2614AF26D950}" srcOrd="4" destOrd="0" presId="urn:microsoft.com/office/officeart/2005/8/layout/bProcess4"/>
    <dgm:cxn modelId="{E4E7248D-61BA-4FB8-B300-099F878FD9DB}" type="presParOf" srcId="{42BB7E9F-BF2D-4745-8DDA-2614AF26D950}" destId="{A9CD2A54-6C16-459F-A300-BACF05F27EF9}" srcOrd="0" destOrd="0" presId="urn:microsoft.com/office/officeart/2005/8/layout/bProcess4"/>
    <dgm:cxn modelId="{0DC88F8D-F3E0-4021-B2D1-B4550F55F17F}" type="presParOf" srcId="{42BB7E9F-BF2D-4745-8DDA-2614AF26D950}" destId="{647B5F72-5BF2-49EC-8527-057D503378D2}" srcOrd="1" destOrd="0" presId="urn:microsoft.com/office/officeart/2005/8/layout/bProcess4"/>
    <dgm:cxn modelId="{8553ABDA-7228-4BC7-AF58-F8C6F459E2CD}" type="presParOf" srcId="{2B3C4805-B288-4EE5-AF38-A4023030707E}" destId="{26AB39DF-CE83-437C-84AF-470C7CDF2064}" srcOrd="5" destOrd="0" presId="urn:microsoft.com/office/officeart/2005/8/layout/bProcess4"/>
    <dgm:cxn modelId="{3A0314D4-18DB-47DB-810A-2493D0CDA331}" type="presParOf" srcId="{2B3C4805-B288-4EE5-AF38-A4023030707E}" destId="{E98AF0CA-4D42-4C2E-BA20-4FA23CBB9933}" srcOrd="6" destOrd="0" presId="urn:microsoft.com/office/officeart/2005/8/layout/bProcess4"/>
    <dgm:cxn modelId="{40BE6A15-ACF7-49FB-9C3D-B623E0876BE2}" type="presParOf" srcId="{E98AF0CA-4D42-4C2E-BA20-4FA23CBB9933}" destId="{807A7329-C257-4CBB-A11A-160D987902C2}" srcOrd="0" destOrd="0" presId="urn:microsoft.com/office/officeart/2005/8/layout/bProcess4"/>
    <dgm:cxn modelId="{FECA2A88-426D-42C4-B6B2-D3738637C33B}" type="presParOf" srcId="{E98AF0CA-4D42-4C2E-BA20-4FA23CBB9933}" destId="{9D92B777-93BE-4BEE-9770-334DFA9E2A86}" srcOrd="1" destOrd="0" presId="urn:microsoft.com/office/officeart/2005/8/layout/bProcess4"/>
    <dgm:cxn modelId="{20FC1BEB-825B-4A1F-9D85-97D756022F3C}" type="presParOf" srcId="{2B3C4805-B288-4EE5-AF38-A4023030707E}" destId="{5CB333CB-6442-4CA1-8868-89B522B178B4}" srcOrd="7" destOrd="0" presId="urn:microsoft.com/office/officeart/2005/8/layout/bProcess4"/>
    <dgm:cxn modelId="{D07EA2EE-4F49-484B-B5A4-2E336D885142}" type="presParOf" srcId="{2B3C4805-B288-4EE5-AF38-A4023030707E}" destId="{28250229-43A3-4B1C-9F59-F85D9F5A47A3}" srcOrd="8" destOrd="0" presId="urn:microsoft.com/office/officeart/2005/8/layout/bProcess4"/>
    <dgm:cxn modelId="{9BE70B2A-9FEB-4A9F-A726-E565084A3414}" type="presParOf" srcId="{28250229-43A3-4B1C-9F59-F85D9F5A47A3}" destId="{F546DF97-3A04-4935-B585-3137017EDDAA}" srcOrd="0" destOrd="0" presId="urn:microsoft.com/office/officeart/2005/8/layout/bProcess4"/>
    <dgm:cxn modelId="{D103FB85-3B21-43F3-95F2-E042981BAA69}" type="presParOf" srcId="{28250229-43A3-4B1C-9F59-F85D9F5A47A3}" destId="{BA67884E-2DD4-4453-865F-C1003FA55CBF}" srcOrd="1" destOrd="0" presId="urn:microsoft.com/office/officeart/2005/8/layout/bProcess4"/>
    <dgm:cxn modelId="{0C8DD033-6CDE-4ADC-82BD-70B2042A17F1}" type="presParOf" srcId="{2B3C4805-B288-4EE5-AF38-A4023030707E}" destId="{247558BA-AF7A-4DD7-9EB0-DCA1A8E20AE2}" srcOrd="9" destOrd="0" presId="urn:microsoft.com/office/officeart/2005/8/layout/bProcess4"/>
    <dgm:cxn modelId="{A766F052-8C40-400D-9D82-42D38019C3B6}" type="presParOf" srcId="{2B3C4805-B288-4EE5-AF38-A4023030707E}" destId="{A17B3A15-EFB5-48C5-A42B-C41847324C59}" srcOrd="10" destOrd="0" presId="urn:microsoft.com/office/officeart/2005/8/layout/bProcess4"/>
    <dgm:cxn modelId="{8710B40D-8FDE-48FF-9E92-E8DF8EB65CEC}" type="presParOf" srcId="{A17B3A15-EFB5-48C5-A42B-C41847324C59}" destId="{4FC95F01-54FE-47F0-921E-7CF973D63969}" srcOrd="0" destOrd="0" presId="urn:microsoft.com/office/officeart/2005/8/layout/bProcess4"/>
    <dgm:cxn modelId="{726C38DF-E855-48AA-A229-95CC934E7D40}" type="presParOf" srcId="{A17B3A15-EFB5-48C5-A42B-C41847324C59}" destId="{F7682200-DBBC-4829-A601-B59FA9BFD925}" srcOrd="1" destOrd="0" presId="urn:microsoft.com/office/officeart/2005/8/layout/bProcess4"/>
    <dgm:cxn modelId="{040EC121-AE0A-40CB-9682-105337B6CC59}" type="presParOf" srcId="{2B3C4805-B288-4EE5-AF38-A4023030707E}" destId="{A299D037-2337-4209-93D8-18413F0C990C}" srcOrd="11" destOrd="0" presId="urn:microsoft.com/office/officeart/2005/8/layout/bProcess4"/>
    <dgm:cxn modelId="{15BEF161-17BF-42F8-9777-8D2AADF040F0}" type="presParOf" srcId="{2B3C4805-B288-4EE5-AF38-A4023030707E}" destId="{2678A057-50D6-4DAF-A71D-A192609865EA}" srcOrd="12" destOrd="0" presId="urn:microsoft.com/office/officeart/2005/8/layout/bProcess4"/>
    <dgm:cxn modelId="{82C79D9C-EA19-4DDB-9608-166CB1550F45}" type="presParOf" srcId="{2678A057-50D6-4DAF-A71D-A192609865EA}" destId="{F573FE6B-A197-4605-9F73-8107A7D82E15}" srcOrd="0" destOrd="0" presId="urn:microsoft.com/office/officeart/2005/8/layout/bProcess4"/>
    <dgm:cxn modelId="{A09164CF-C6BE-49B9-B4A6-C4951B0586E6}" type="presParOf" srcId="{2678A057-50D6-4DAF-A71D-A192609865EA}" destId="{3C3F39A9-169F-457B-BFA0-74CB6D07C38D}" srcOrd="1" destOrd="0" presId="urn:microsoft.com/office/officeart/2005/8/layout/bProcess4"/>
    <dgm:cxn modelId="{946DE7A0-2C28-4CC8-92F1-054FD19CC554}" type="presParOf" srcId="{2B3C4805-B288-4EE5-AF38-A4023030707E}" destId="{8BC4CD96-8784-4725-86B4-BD92CB64D5BF}" srcOrd="13" destOrd="0" presId="urn:microsoft.com/office/officeart/2005/8/layout/bProcess4"/>
    <dgm:cxn modelId="{2A6F40B4-1638-46EE-AFA7-F13E2E73EB24}" type="presParOf" srcId="{2B3C4805-B288-4EE5-AF38-A4023030707E}" destId="{CCE1A929-30BD-43EE-A168-9FE8FF857012}" srcOrd="14" destOrd="0" presId="urn:microsoft.com/office/officeart/2005/8/layout/bProcess4"/>
    <dgm:cxn modelId="{85C5AE1D-BA8A-49BA-A403-50D426FC4077}" type="presParOf" srcId="{CCE1A929-30BD-43EE-A168-9FE8FF857012}" destId="{93E3E72C-427E-4AFF-B69C-A4B3EBB210A7}" srcOrd="0" destOrd="0" presId="urn:microsoft.com/office/officeart/2005/8/layout/bProcess4"/>
    <dgm:cxn modelId="{E95A4CCB-F019-4CD4-8998-941AA47FF05E}" type="presParOf" srcId="{CCE1A929-30BD-43EE-A168-9FE8FF857012}" destId="{EF9B07E5-8934-449F-8695-8A6B9F33A563}" srcOrd="1" destOrd="0" presId="urn:microsoft.com/office/officeart/2005/8/layout/bProcess4"/>
    <dgm:cxn modelId="{98527B47-7561-4007-89A3-E0879FACCBCC}" type="presParOf" srcId="{2B3C4805-B288-4EE5-AF38-A4023030707E}" destId="{88EF562C-9A73-4177-B6F6-642844F345E9}" srcOrd="15" destOrd="0" presId="urn:microsoft.com/office/officeart/2005/8/layout/bProcess4"/>
    <dgm:cxn modelId="{50117A15-1511-4DA4-892E-E90CC7BFEDD7}" type="presParOf" srcId="{2B3C4805-B288-4EE5-AF38-A4023030707E}" destId="{34785C5A-5ECB-4D1E-9304-EBD7A52E7109}" srcOrd="16" destOrd="0" presId="urn:microsoft.com/office/officeart/2005/8/layout/bProcess4"/>
    <dgm:cxn modelId="{6B302CC1-E6AD-414E-A10D-8B9B2F965844}" type="presParOf" srcId="{34785C5A-5ECB-4D1E-9304-EBD7A52E7109}" destId="{D52AAAA5-C677-4180-97F2-4A56CADA5043}" srcOrd="0" destOrd="0" presId="urn:microsoft.com/office/officeart/2005/8/layout/bProcess4"/>
    <dgm:cxn modelId="{A4833AF4-8562-43CE-A973-5B35F38C19ED}" type="presParOf" srcId="{34785C5A-5ECB-4D1E-9304-EBD7A52E7109}" destId="{700FD9B0-252E-4A8B-936B-ADBFB4B38DC2}" srcOrd="1" destOrd="0" presId="urn:microsoft.com/office/officeart/2005/8/layout/bProcess4"/>
    <dgm:cxn modelId="{19327B67-A0D3-4272-8625-8F28B61D2505}" type="presParOf" srcId="{2B3C4805-B288-4EE5-AF38-A4023030707E}" destId="{2021969C-75DA-45C2-9E3D-C5F440E97781}" srcOrd="17" destOrd="0" presId="urn:microsoft.com/office/officeart/2005/8/layout/bProcess4"/>
    <dgm:cxn modelId="{1DBFC051-79E9-4FC7-9EFE-39C1C6B11EC2}" type="presParOf" srcId="{2B3C4805-B288-4EE5-AF38-A4023030707E}" destId="{63B469ED-CF53-4EED-8282-915EE125B6A7}" srcOrd="18" destOrd="0" presId="urn:microsoft.com/office/officeart/2005/8/layout/bProcess4"/>
    <dgm:cxn modelId="{711A05B3-5FC0-425C-8132-A183CFCD0D28}" type="presParOf" srcId="{63B469ED-CF53-4EED-8282-915EE125B6A7}" destId="{5C050955-F2C5-428F-85A1-05AD7C0A22E9}" srcOrd="0" destOrd="0" presId="urn:microsoft.com/office/officeart/2005/8/layout/bProcess4"/>
    <dgm:cxn modelId="{76224C4B-65BE-470F-A5EC-C0CFE01CA28B}" type="presParOf" srcId="{63B469ED-CF53-4EED-8282-915EE125B6A7}" destId="{050E6F2A-4467-4988-9F88-DD86B3B64516}" srcOrd="1" destOrd="0" presId="urn:microsoft.com/office/officeart/2005/8/layout/bProcess4"/>
    <dgm:cxn modelId="{B295CF1F-6A9E-46A6-9EAD-10B855D3D0D9}" type="presParOf" srcId="{2B3C4805-B288-4EE5-AF38-A4023030707E}" destId="{FA7AE90A-9138-40E2-A951-65F0E9107DB3}" srcOrd="19" destOrd="0" presId="urn:microsoft.com/office/officeart/2005/8/layout/bProcess4"/>
    <dgm:cxn modelId="{075ACF67-1683-43D1-A534-ABD080C09FD6}" type="presParOf" srcId="{2B3C4805-B288-4EE5-AF38-A4023030707E}" destId="{EB6C3A0B-9C84-476B-9066-0C5BF47DE766}" srcOrd="20" destOrd="0" presId="urn:microsoft.com/office/officeart/2005/8/layout/bProcess4"/>
    <dgm:cxn modelId="{A24778B9-8EC4-4EA5-AE3A-0E368EBEBCEC}" type="presParOf" srcId="{EB6C3A0B-9C84-476B-9066-0C5BF47DE766}" destId="{48ECD15F-594A-4EE1-B2FD-223A93DB0CD7}" srcOrd="0" destOrd="0" presId="urn:microsoft.com/office/officeart/2005/8/layout/bProcess4"/>
    <dgm:cxn modelId="{B45297CB-6778-4303-A067-66E9C824CB24}" type="presParOf" srcId="{EB6C3A0B-9C84-476B-9066-0C5BF47DE766}" destId="{38EF1338-76E5-4EB3-BA3E-60DBC7E64F65}" srcOrd="1" destOrd="0" presId="urn:microsoft.com/office/officeart/2005/8/layout/bProcess4"/>
    <dgm:cxn modelId="{7CE57319-F8AB-4FAE-B495-3517E1918EB3}" type="presParOf" srcId="{2B3C4805-B288-4EE5-AF38-A4023030707E}" destId="{94430241-A409-4574-AB91-BDD981C66D53}" srcOrd="21" destOrd="0" presId="urn:microsoft.com/office/officeart/2005/8/layout/bProcess4"/>
    <dgm:cxn modelId="{C65E07E2-598C-4D21-82BB-D8B91804EAAD}" type="presParOf" srcId="{2B3C4805-B288-4EE5-AF38-A4023030707E}" destId="{2DCC1C44-CD64-4D6A-A55C-77241C042124}" srcOrd="22" destOrd="0" presId="urn:microsoft.com/office/officeart/2005/8/layout/bProcess4"/>
    <dgm:cxn modelId="{1E6CB131-0051-4AC4-83E2-920A266BC1CF}" type="presParOf" srcId="{2DCC1C44-CD64-4D6A-A55C-77241C042124}" destId="{77D5E656-BAC7-42F3-A2DD-7DEAB8C335D2}" srcOrd="0" destOrd="0" presId="urn:microsoft.com/office/officeart/2005/8/layout/bProcess4"/>
    <dgm:cxn modelId="{95B72576-19F3-4E6F-A7E0-41FE24A6D460}" type="presParOf" srcId="{2DCC1C44-CD64-4D6A-A55C-77241C042124}" destId="{CCFF898B-70FE-4728-AE16-F54340A44514}" srcOrd="1" destOrd="0" presId="urn:microsoft.com/office/officeart/2005/8/layout/bProcess4"/>
    <dgm:cxn modelId="{3B9B8A8D-9833-4336-BE40-3A7A4E30D8EF}" type="presParOf" srcId="{2B3C4805-B288-4EE5-AF38-A4023030707E}" destId="{1F00B174-D008-4047-B921-4EFAFFE76CAB}" srcOrd="23" destOrd="0" presId="urn:microsoft.com/office/officeart/2005/8/layout/bProcess4"/>
    <dgm:cxn modelId="{E2E46503-CB97-4CE6-981D-B078197DC5D1}" type="presParOf" srcId="{2B3C4805-B288-4EE5-AF38-A4023030707E}" destId="{A9F1FFCF-1FF9-4312-ADC0-5672991F2725}" srcOrd="24" destOrd="0" presId="urn:microsoft.com/office/officeart/2005/8/layout/bProcess4"/>
    <dgm:cxn modelId="{9F82E7E5-180E-4C0D-A147-3F1EFE5F939B}" type="presParOf" srcId="{A9F1FFCF-1FF9-4312-ADC0-5672991F2725}" destId="{669379F9-06DC-461C-AA4C-7E1DBE7EDABF}" srcOrd="0" destOrd="0" presId="urn:microsoft.com/office/officeart/2005/8/layout/bProcess4"/>
    <dgm:cxn modelId="{E62F403B-4732-4554-BD19-4E39BD09BC18}" type="presParOf" srcId="{A9F1FFCF-1FF9-4312-ADC0-5672991F2725}" destId="{BBC72D95-DA91-44D2-97DC-896A7525EC3D}" srcOrd="1" destOrd="0" presId="urn:microsoft.com/office/officeart/2005/8/layout/bProcess4"/>
    <dgm:cxn modelId="{A25C7AA7-5F21-4155-8683-6F4814278C6D}" type="presParOf" srcId="{2B3C4805-B288-4EE5-AF38-A4023030707E}" destId="{7CA5ACB7-24B2-4F91-B8A7-DC2029CA7C63}" srcOrd="25" destOrd="0" presId="urn:microsoft.com/office/officeart/2005/8/layout/bProcess4"/>
    <dgm:cxn modelId="{8B850BEC-9354-43B2-BFC3-BCB60E6AE239}" type="presParOf" srcId="{2B3C4805-B288-4EE5-AF38-A4023030707E}" destId="{1B2F52DE-A73C-4872-8DF3-F3879C5C5A68}" srcOrd="26" destOrd="0" presId="urn:microsoft.com/office/officeart/2005/8/layout/bProcess4"/>
    <dgm:cxn modelId="{19A60B0B-5084-4ED2-B5EF-680F8A071BF2}" type="presParOf" srcId="{1B2F52DE-A73C-4872-8DF3-F3879C5C5A68}" destId="{6A0858F8-D8C4-48FF-9349-276C2CAC05AE}" srcOrd="0" destOrd="0" presId="urn:microsoft.com/office/officeart/2005/8/layout/bProcess4"/>
    <dgm:cxn modelId="{E5AD611A-EB5F-4DF6-BBA9-A549A1A7DD42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19E11B6-99A9-427D-8B81-FF743AB9B064}" type="presOf" srcId="{BCD2764C-E8F7-4CBB-9887-830AFF3311E7}" destId="{FA69E746-5898-46D3-A365-4C12138ED139}" srcOrd="0" destOrd="0" presId="urn:microsoft.com/office/officeart/2005/8/layout/bProcess4"/>
    <dgm:cxn modelId="{1D8442A5-16C6-4541-973E-3D038D5836D0}" type="presOf" srcId="{A47A4F90-EC6B-4DAD-ACE4-C43D9A9BC58E}" destId="{FA7AE90A-9138-40E2-A951-65F0E9107DB3}" srcOrd="0" destOrd="0" presId="urn:microsoft.com/office/officeart/2005/8/layout/bProcess4"/>
    <dgm:cxn modelId="{730D92DA-0A95-42B0-B124-C42147700503}" type="presOf" srcId="{ECFD4EEC-D482-49B1-82ED-2E853930203D}" destId="{2021969C-75DA-45C2-9E3D-C5F440E97781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03681881-F36F-47FA-BBAF-16D4EC275F33}" type="presOf" srcId="{61AB3279-5BCE-42F4-8E69-E7900A90BF45}" destId="{9D92B777-93BE-4BEE-9770-334DFA9E2A86}" srcOrd="0" destOrd="0" presId="urn:microsoft.com/office/officeart/2005/8/layout/bProcess4"/>
    <dgm:cxn modelId="{E4414D5C-C06C-4316-B36A-154C10A8F3FA}" type="presOf" srcId="{CF63CCE8-063A-429E-9B89-8C9BCBF62A08}" destId="{BBC72D95-DA91-44D2-97DC-896A7525EC3D}" srcOrd="0" destOrd="0" presId="urn:microsoft.com/office/officeart/2005/8/layout/bProcess4"/>
    <dgm:cxn modelId="{31272DAE-ECB3-4868-82AD-D0E42A0681BB}" type="presOf" srcId="{1D5DF5A4-4927-4CA7-9FBE-26B9ED92A201}" destId="{050E6F2A-4467-4988-9F88-DD86B3B64516}" srcOrd="0" destOrd="0" presId="urn:microsoft.com/office/officeart/2005/8/layout/bProcess4"/>
    <dgm:cxn modelId="{A2F441D4-18E6-4048-A007-50E5DFDDFAEA}" type="presOf" srcId="{8F936AA1-2AD3-45C1-8DE7-B83E36E64BF8}" destId="{CCFF898B-70FE-4728-AE16-F54340A44514}" srcOrd="0" destOrd="1" presId="urn:microsoft.com/office/officeart/2005/8/layout/bProcess4"/>
    <dgm:cxn modelId="{CBBF2D00-5550-4A65-A5F8-775057B82D99}" type="presOf" srcId="{723C2DF5-AA9B-448D-8AD4-2E42F79A3F83}" destId="{3C3F39A9-169F-457B-BFA0-74CB6D07C38D}" srcOrd="0" destOrd="0" presId="urn:microsoft.com/office/officeart/2005/8/layout/bProcess4"/>
    <dgm:cxn modelId="{BAF91F5D-2D1C-403C-95F4-AF0F91D00CC8}" type="presOf" srcId="{8444F5CA-03E5-486B-B983-20E7EDAC1C45}" destId="{5CB333CB-6442-4CA1-8868-89B522B178B4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50902365-977B-4C73-930B-5C7773A0EC90}" type="presOf" srcId="{D6A8B037-8882-476E-9AE6-BA9F2DA09DC3}" destId="{372959EE-5B0C-43A6-B43C-6C99BF14A8DF}" srcOrd="0" destOrd="1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45373856-A039-4E10-BFFA-4F2C44059C00}" type="presOf" srcId="{911AC2D3-4B8B-4C09-B697-D061B45905CA}" destId="{050E6F2A-4467-4988-9F88-DD86B3B64516}" srcOrd="0" destOrd="1" presId="urn:microsoft.com/office/officeart/2005/8/layout/bProcess4"/>
    <dgm:cxn modelId="{0ACC82B7-026B-4D97-B24C-ECC8860544D5}" type="presOf" srcId="{5A6967B1-A431-48BD-B6E2-A62E7D4701E5}" destId="{38EF1338-76E5-4EB3-BA3E-60DBC7E64F65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43ABDB51-A90B-4CA5-A795-14B5A253B14B}" type="presOf" srcId="{B8BA4CF5-0DAB-4D02-9CAE-6F5996EE9B88}" destId="{BA67884E-2DD4-4453-865F-C1003FA55CBF}" srcOrd="0" destOrd="0" presId="urn:microsoft.com/office/officeart/2005/8/layout/bProcess4"/>
    <dgm:cxn modelId="{70E6CA96-711E-49C8-B1D5-422781F45EE8}" type="presOf" srcId="{B9AD30D0-F2A9-4031-A284-DF8CD75530B3}" destId="{EF9B07E5-8934-449F-8695-8A6B9F33A563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41803959-AE5A-4EE7-BC22-2F403444285F}" type="presOf" srcId="{2C9A282B-2631-4D0E-A90B-F93270DDB8FD}" destId="{26AB39DF-CE83-437C-84AF-470C7CDF2064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D0CFC53B-AE26-487C-AB5B-17B14740FE11}" type="presOf" srcId="{B545538E-74C2-4437-8AC0-8C0691ED71BD}" destId="{2B3C4805-B288-4EE5-AF38-A4023030707E}" srcOrd="0" destOrd="0" presId="urn:microsoft.com/office/officeart/2005/8/layout/bProcess4"/>
    <dgm:cxn modelId="{42D85858-7E3B-49A7-83FB-D0CAF84CB506}" type="presOf" srcId="{06EA6C32-FB6A-48D7-AC95-163A35CA3E6C}" destId="{1F00B174-D008-4047-B921-4EFAFFE76CAB}" srcOrd="0" destOrd="0" presId="urn:microsoft.com/office/officeart/2005/8/layout/bProcess4"/>
    <dgm:cxn modelId="{6FC79BFD-8788-4724-84F7-05B45731840D}" type="presOf" srcId="{2EAF723D-4BDB-41C0-9361-F07AEFDD010E}" destId="{647B5F72-5BF2-49EC-8527-057D503378D2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EC10476B-5C1C-43BA-BA4B-B39429DD43CA}" type="presOf" srcId="{47228768-F196-44F2-BF78-6F51C6155A0E}" destId="{A299D037-2337-4209-93D8-18413F0C990C}" srcOrd="0" destOrd="0" presId="urn:microsoft.com/office/officeart/2005/8/layout/bProcess4"/>
    <dgm:cxn modelId="{0342BE34-D4FD-4010-8211-324E56D61766}" type="presOf" srcId="{34FAB9F5-1891-49E0-B675-66000616156A}" destId="{88EF562C-9A73-4177-B6F6-642844F345E9}" srcOrd="0" destOrd="0" presId="urn:microsoft.com/office/officeart/2005/8/layout/bProcess4"/>
    <dgm:cxn modelId="{3984CD8E-0BCA-4177-B6BA-BDB0C36ED62A}" type="presOf" srcId="{C08BECE0-4DC6-4853-9D43-B862E5AD4AFC}" destId="{700FD9B0-252E-4A8B-936B-ADBFB4B38DC2}" srcOrd="0" destOrd="0" presId="urn:microsoft.com/office/officeart/2005/8/layout/bProcess4"/>
    <dgm:cxn modelId="{96CD6592-43CD-4CE1-A297-B864ED0BB073}" type="presOf" srcId="{A5153C09-2592-4C6F-BA79-B69EDB56CE72}" destId="{94430241-A409-4574-AB91-BDD981C66D53}" srcOrd="0" destOrd="0" presId="urn:microsoft.com/office/officeart/2005/8/layout/bProcess4"/>
    <dgm:cxn modelId="{EA69989B-1A2A-490D-8EA9-1D366C7BEC93}" type="presOf" srcId="{C90F83F6-384B-4609-8B3E-5532B5EFBA31}" destId="{7CA5ACB7-24B2-4F91-B8A7-DC2029CA7C63}" srcOrd="0" destOrd="0" presId="urn:microsoft.com/office/officeart/2005/8/layout/bProcess4"/>
    <dgm:cxn modelId="{F30648E1-A442-4C79-B911-38CFA9490AF3}" type="presOf" srcId="{2B431DF0-EC9A-46BC-BF91-69279A6DF4E8}" destId="{372959EE-5B0C-43A6-B43C-6C99BF14A8DF}" srcOrd="0" destOrd="0" presId="urn:microsoft.com/office/officeart/2005/8/layout/bProcess4"/>
    <dgm:cxn modelId="{DFF667EE-60DB-4CE0-BB53-7D45E024BBF1}" type="presOf" srcId="{3A510E52-7A33-4CA2-A0BB-2AD7BA2507C5}" destId="{647B5F72-5BF2-49EC-8527-057D503378D2}" srcOrd="0" destOrd="1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57411651-3422-4458-AD23-82EE18F3EDBB}" type="presOf" srcId="{5EC6052C-6493-4D81-8FB8-C94F473A6812}" destId="{6CC6DA64-2BBD-4787-9758-EA5A1FE5F127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4788E919-1ECC-4C74-A511-1FC7FCB6B5C0}" type="presOf" srcId="{A4757920-6A1A-4B5F-AABD-D15F6EEB433A}" destId="{3AC1B9D2-F97F-4909-9E81-BD1283F1E4AE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EA7B6CF1-FC69-48D9-AE15-C09043F96990}" type="presOf" srcId="{3E4CC620-C705-4DD8-B640-E4FED08E72D8}" destId="{CCFF898B-70FE-4728-AE16-F54340A44514}" srcOrd="0" destOrd="0" presId="urn:microsoft.com/office/officeart/2005/8/layout/bProcess4"/>
    <dgm:cxn modelId="{C8275CA9-9570-4F68-A77B-4040C73A7D74}" type="presOf" srcId="{28FBA16F-3E00-45F0-8298-C333C17917BE}" destId="{647B5F72-5BF2-49EC-8527-057D503378D2}" srcOrd="0" destOrd="2" presId="urn:microsoft.com/office/officeart/2005/8/layout/bProcess4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D96D9EFD-D7BB-42D5-BD08-241E00B0E352}" type="presOf" srcId="{2FA14D8A-075D-4FD3-BDF0-0C2FBCD61056}" destId="{8BC4CD96-8784-4725-86B4-BD92CB64D5BF}" srcOrd="0" destOrd="0" presId="urn:microsoft.com/office/officeart/2005/8/layout/bProcess4"/>
    <dgm:cxn modelId="{78A7C600-DB10-42C9-AC0C-A2DD11D5D977}" type="presOf" srcId="{CF43A17C-CE7D-4202-B59D-FF9DD1F4B6D0}" destId="{71389FBB-F66C-4121-A342-7A42C4DB9B85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A78F36A8-357C-4EA4-89A9-9859BB6A2609}" type="presOf" srcId="{888F05B4-0C95-4394-A116-AC621E518248}" destId="{F7682200-DBBC-4829-A601-B59FA9BFD925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F6B4C4A2-C9E2-428F-AA98-960A4FEBD781}" type="presOf" srcId="{70E578C2-5DD5-46A7-BB64-1991799EA439}" destId="{247558BA-AF7A-4DD7-9EB0-DCA1A8E20AE2}" srcOrd="0" destOrd="0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A39FCD64-CDD3-4A8D-90A9-FD858AE694B5}" type="presParOf" srcId="{2B3C4805-B288-4EE5-AF38-A4023030707E}" destId="{863F2AB3-6E7A-4F00-833D-B737183758ED}" srcOrd="0" destOrd="0" presId="urn:microsoft.com/office/officeart/2005/8/layout/bProcess4"/>
    <dgm:cxn modelId="{230A4345-BE7F-4547-B049-3354E4ED0D85}" type="presParOf" srcId="{863F2AB3-6E7A-4F00-833D-B737183758ED}" destId="{E5CEABFD-BF21-4CE3-8777-2BCCCD70549B}" srcOrd="0" destOrd="0" presId="urn:microsoft.com/office/officeart/2005/8/layout/bProcess4"/>
    <dgm:cxn modelId="{A2AE6499-7EBE-413E-8CB0-D05F5E09DFD9}" type="presParOf" srcId="{863F2AB3-6E7A-4F00-833D-B737183758ED}" destId="{71389FBB-F66C-4121-A342-7A42C4DB9B85}" srcOrd="1" destOrd="0" presId="urn:microsoft.com/office/officeart/2005/8/layout/bProcess4"/>
    <dgm:cxn modelId="{0AC8BF18-5866-4DA4-A98D-9D10ED428267}" type="presParOf" srcId="{2B3C4805-B288-4EE5-AF38-A4023030707E}" destId="{3AC1B9D2-F97F-4909-9E81-BD1283F1E4AE}" srcOrd="1" destOrd="0" presId="urn:microsoft.com/office/officeart/2005/8/layout/bProcess4"/>
    <dgm:cxn modelId="{2738CE1E-730C-4FEA-A264-319199A43D9B}" type="presParOf" srcId="{2B3C4805-B288-4EE5-AF38-A4023030707E}" destId="{9FF62E67-4153-4208-9C8C-9B435990FDE0}" srcOrd="2" destOrd="0" presId="urn:microsoft.com/office/officeart/2005/8/layout/bProcess4"/>
    <dgm:cxn modelId="{F3A94550-11E2-49E5-A134-FBA8C2F60F41}" type="presParOf" srcId="{9FF62E67-4153-4208-9C8C-9B435990FDE0}" destId="{5059540A-F406-474F-B045-C0238BA73794}" srcOrd="0" destOrd="0" presId="urn:microsoft.com/office/officeart/2005/8/layout/bProcess4"/>
    <dgm:cxn modelId="{597FD2BC-924B-43BB-99B0-58C9DE73A740}" type="presParOf" srcId="{9FF62E67-4153-4208-9C8C-9B435990FDE0}" destId="{372959EE-5B0C-43A6-B43C-6C99BF14A8DF}" srcOrd="1" destOrd="0" presId="urn:microsoft.com/office/officeart/2005/8/layout/bProcess4"/>
    <dgm:cxn modelId="{23DAD05A-A79F-418C-8F1A-CEEDC76EFE42}" type="presParOf" srcId="{2B3C4805-B288-4EE5-AF38-A4023030707E}" destId="{FA69E746-5898-46D3-A365-4C12138ED139}" srcOrd="3" destOrd="0" presId="urn:microsoft.com/office/officeart/2005/8/layout/bProcess4"/>
    <dgm:cxn modelId="{BFA465ED-2349-42E5-A350-EE04F35D79CE}" type="presParOf" srcId="{2B3C4805-B288-4EE5-AF38-A4023030707E}" destId="{42BB7E9F-BF2D-4745-8DDA-2614AF26D950}" srcOrd="4" destOrd="0" presId="urn:microsoft.com/office/officeart/2005/8/layout/bProcess4"/>
    <dgm:cxn modelId="{964521BE-2F38-4985-9DE8-849F137C9D6D}" type="presParOf" srcId="{42BB7E9F-BF2D-4745-8DDA-2614AF26D950}" destId="{A9CD2A54-6C16-459F-A300-BACF05F27EF9}" srcOrd="0" destOrd="0" presId="urn:microsoft.com/office/officeart/2005/8/layout/bProcess4"/>
    <dgm:cxn modelId="{93071F64-8628-4442-BE70-E087360BBD47}" type="presParOf" srcId="{42BB7E9F-BF2D-4745-8DDA-2614AF26D950}" destId="{647B5F72-5BF2-49EC-8527-057D503378D2}" srcOrd="1" destOrd="0" presId="urn:microsoft.com/office/officeart/2005/8/layout/bProcess4"/>
    <dgm:cxn modelId="{5ECB2A9D-B060-464C-8595-5E023139220A}" type="presParOf" srcId="{2B3C4805-B288-4EE5-AF38-A4023030707E}" destId="{26AB39DF-CE83-437C-84AF-470C7CDF2064}" srcOrd="5" destOrd="0" presId="urn:microsoft.com/office/officeart/2005/8/layout/bProcess4"/>
    <dgm:cxn modelId="{9D2557BC-A9B3-4A9F-9518-C77251D5C0C5}" type="presParOf" srcId="{2B3C4805-B288-4EE5-AF38-A4023030707E}" destId="{E98AF0CA-4D42-4C2E-BA20-4FA23CBB9933}" srcOrd="6" destOrd="0" presId="urn:microsoft.com/office/officeart/2005/8/layout/bProcess4"/>
    <dgm:cxn modelId="{FD805ADE-2CB0-4B2D-BCF2-2A3A05DCB895}" type="presParOf" srcId="{E98AF0CA-4D42-4C2E-BA20-4FA23CBB9933}" destId="{807A7329-C257-4CBB-A11A-160D987902C2}" srcOrd="0" destOrd="0" presId="urn:microsoft.com/office/officeart/2005/8/layout/bProcess4"/>
    <dgm:cxn modelId="{4C97172C-8A17-4514-AA38-CDE691FFAE29}" type="presParOf" srcId="{E98AF0CA-4D42-4C2E-BA20-4FA23CBB9933}" destId="{9D92B777-93BE-4BEE-9770-334DFA9E2A86}" srcOrd="1" destOrd="0" presId="urn:microsoft.com/office/officeart/2005/8/layout/bProcess4"/>
    <dgm:cxn modelId="{DA47A85F-E55D-4E28-8CE1-2B0E1B91E39E}" type="presParOf" srcId="{2B3C4805-B288-4EE5-AF38-A4023030707E}" destId="{5CB333CB-6442-4CA1-8868-89B522B178B4}" srcOrd="7" destOrd="0" presId="urn:microsoft.com/office/officeart/2005/8/layout/bProcess4"/>
    <dgm:cxn modelId="{B7CEFD5F-D8B2-42DF-9CE2-DB5D133BF576}" type="presParOf" srcId="{2B3C4805-B288-4EE5-AF38-A4023030707E}" destId="{28250229-43A3-4B1C-9F59-F85D9F5A47A3}" srcOrd="8" destOrd="0" presId="urn:microsoft.com/office/officeart/2005/8/layout/bProcess4"/>
    <dgm:cxn modelId="{4CD4B6D4-DFB2-4287-9880-C3370875DDEE}" type="presParOf" srcId="{28250229-43A3-4B1C-9F59-F85D9F5A47A3}" destId="{F546DF97-3A04-4935-B585-3137017EDDAA}" srcOrd="0" destOrd="0" presId="urn:microsoft.com/office/officeart/2005/8/layout/bProcess4"/>
    <dgm:cxn modelId="{4F37C58F-034F-4700-818A-5ABD02DB5BB6}" type="presParOf" srcId="{28250229-43A3-4B1C-9F59-F85D9F5A47A3}" destId="{BA67884E-2DD4-4453-865F-C1003FA55CBF}" srcOrd="1" destOrd="0" presId="urn:microsoft.com/office/officeart/2005/8/layout/bProcess4"/>
    <dgm:cxn modelId="{6942077E-4B69-4E3E-8AEC-DAF6E2CE1B08}" type="presParOf" srcId="{2B3C4805-B288-4EE5-AF38-A4023030707E}" destId="{247558BA-AF7A-4DD7-9EB0-DCA1A8E20AE2}" srcOrd="9" destOrd="0" presId="urn:microsoft.com/office/officeart/2005/8/layout/bProcess4"/>
    <dgm:cxn modelId="{293DBFB0-9B51-48D1-AE19-793C41272FEA}" type="presParOf" srcId="{2B3C4805-B288-4EE5-AF38-A4023030707E}" destId="{A17B3A15-EFB5-48C5-A42B-C41847324C59}" srcOrd="10" destOrd="0" presId="urn:microsoft.com/office/officeart/2005/8/layout/bProcess4"/>
    <dgm:cxn modelId="{92F0F981-F86E-443A-BB64-830121FE5C60}" type="presParOf" srcId="{A17B3A15-EFB5-48C5-A42B-C41847324C59}" destId="{4FC95F01-54FE-47F0-921E-7CF973D63969}" srcOrd="0" destOrd="0" presId="urn:microsoft.com/office/officeart/2005/8/layout/bProcess4"/>
    <dgm:cxn modelId="{F09E148A-80A7-4D72-9BF3-724201C02C2A}" type="presParOf" srcId="{A17B3A15-EFB5-48C5-A42B-C41847324C59}" destId="{F7682200-DBBC-4829-A601-B59FA9BFD925}" srcOrd="1" destOrd="0" presId="urn:microsoft.com/office/officeart/2005/8/layout/bProcess4"/>
    <dgm:cxn modelId="{42F83C06-BED1-49DC-B475-3B1E440333FF}" type="presParOf" srcId="{2B3C4805-B288-4EE5-AF38-A4023030707E}" destId="{A299D037-2337-4209-93D8-18413F0C990C}" srcOrd="11" destOrd="0" presId="urn:microsoft.com/office/officeart/2005/8/layout/bProcess4"/>
    <dgm:cxn modelId="{AB636036-FEAE-4115-890D-B97C62934DE7}" type="presParOf" srcId="{2B3C4805-B288-4EE5-AF38-A4023030707E}" destId="{2678A057-50D6-4DAF-A71D-A192609865EA}" srcOrd="12" destOrd="0" presId="urn:microsoft.com/office/officeart/2005/8/layout/bProcess4"/>
    <dgm:cxn modelId="{249141E3-3E18-4363-A5A3-0AFB359C77F9}" type="presParOf" srcId="{2678A057-50D6-4DAF-A71D-A192609865EA}" destId="{F573FE6B-A197-4605-9F73-8107A7D82E15}" srcOrd="0" destOrd="0" presId="urn:microsoft.com/office/officeart/2005/8/layout/bProcess4"/>
    <dgm:cxn modelId="{B0EE840C-707B-4FC1-993C-5AA29FDBCECF}" type="presParOf" srcId="{2678A057-50D6-4DAF-A71D-A192609865EA}" destId="{3C3F39A9-169F-457B-BFA0-74CB6D07C38D}" srcOrd="1" destOrd="0" presId="urn:microsoft.com/office/officeart/2005/8/layout/bProcess4"/>
    <dgm:cxn modelId="{608C1108-C60C-43A9-B544-A116397E0D6B}" type="presParOf" srcId="{2B3C4805-B288-4EE5-AF38-A4023030707E}" destId="{8BC4CD96-8784-4725-86B4-BD92CB64D5BF}" srcOrd="13" destOrd="0" presId="urn:microsoft.com/office/officeart/2005/8/layout/bProcess4"/>
    <dgm:cxn modelId="{5576DDFE-2A6D-4B3A-A34E-C5845757BBD1}" type="presParOf" srcId="{2B3C4805-B288-4EE5-AF38-A4023030707E}" destId="{CCE1A929-30BD-43EE-A168-9FE8FF857012}" srcOrd="14" destOrd="0" presId="urn:microsoft.com/office/officeart/2005/8/layout/bProcess4"/>
    <dgm:cxn modelId="{A9C94FC4-D307-4DF2-8924-6339496FDDB0}" type="presParOf" srcId="{CCE1A929-30BD-43EE-A168-9FE8FF857012}" destId="{93E3E72C-427E-4AFF-B69C-A4B3EBB210A7}" srcOrd="0" destOrd="0" presId="urn:microsoft.com/office/officeart/2005/8/layout/bProcess4"/>
    <dgm:cxn modelId="{BB452FCD-DECA-4C88-A57E-1E478ADDA2C9}" type="presParOf" srcId="{CCE1A929-30BD-43EE-A168-9FE8FF857012}" destId="{EF9B07E5-8934-449F-8695-8A6B9F33A563}" srcOrd="1" destOrd="0" presId="urn:microsoft.com/office/officeart/2005/8/layout/bProcess4"/>
    <dgm:cxn modelId="{D8BCAA27-A5F0-4606-85B7-B4B6D1D78CFC}" type="presParOf" srcId="{2B3C4805-B288-4EE5-AF38-A4023030707E}" destId="{88EF562C-9A73-4177-B6F6-642844F345E9}" srcOrd="15" destOrd="0" presId="urn:microsoft.com/office/officeart/2005/8/layout/bProcess4"/>
    <dgm:cxn modelId="{4C3B47ED-096F-478A-90A6-EF274400A201}" type="presParOf" srcId="{2B3C4805-B288-4EE5-AF38-A4023030707E}" destId="{34785C5A-5ECB-4D1E-9304-EBD7A52E7109}" srcOrd="16" destOrd="0" presId="urn:microsoft.com/office/officeart/2005/8/layout/bProcess4"/>
    <dgm:cxn modelId="{F3DC388C-08C6-4AF7-92C3-A539AE525B89}" type="presParOf" srcId="{34785C5A-5ECB-4D1E-9304-EBD7A52E7109}" destId="{D52AAAA5-C677-4180-97F2-4A56CADA5043}" srcOrd="0" destOrd="0" presId="urn:microsoft.com/office/officeart/2005/8/layout/bProcess4"/>
    <dgm:cxn modelId="{8804AF16-79D9-4939-BF9A-98542BBD4F3D}" type="presParOf" srcId="{34785C5A-5ECB-4D1E-9304-EBD7A52E7109}" destId="{700FD9B0-252E-4A8B-936B-ADBFB4B38DC2}" srcOrd="1" destOrd="0" presId="urn:microsoft.com/office/officeart/2005/8/layout/bProcess4"/>
    <dgm:cxn modelId="{91B2B29B-59FE-4A7B-AB94-4922997114CA}" type="presParOf" srcId="{2B3C4805-B288-4EE5-AF38-A4023030707E}" destId="{2021969C-75DA-45C2-9E3D-C5F440E97781}" srcOrd="17" destOrd="0" presId="urn:microsoft.com/office/officeart/2005/8/layout/bProcess4"/>
    <dgm:cxn modelId="{B77DBE3D-A566-494D-A9AF-7B2286FD9B1B}" type="presParOf" srcId="{2B3C4805-B288-4EE5-AF38-A4023030707E}" destId="{63B469ED-CF53-4EED-8282-915EE125B6A7}" srcOrd="18" destOrd="0" presId="urn:microsoft.com/office/officeart/2005/8/layout/bProcess4"/>
    <dgm:cxn modelId="{2DD26CAB-45F6-4C68-BE09-0CF1F47FFD45}" type="presParOf" srcId="{63B469ED-CF53-4EED-8282-915EE125B6A7}" destId="{5C050955-F2C5-428F-85A1-05AD7C0A22E9}" srcOrd="0" destOrd="0" presId="urn:microsoft.com/office/officeart/2005/8/layout/bProcess4"/>
    <dgm:cxn modelId="{AF0EB5ED-3DC1-4563-A691-88409166E368}" type="presParOf" srcId="{63B469ED-CF53-4EED-8282-915EE125B6A7}" destId="{050E6F2A-4467-4988-9F88-DD86B3B64516}" srcOrd="1" destOrd="0" presId="urn:microsoft.com/office/officeart/2005/8/layout/bProcess4"/>
    <dgm:cxn modelId="{CDA1150A-46FD-4CD2-9AFC-8BA34CEB5873}" type="presParOf" srcId="{2B3C4805-B288-4EE5-AF38-A4023030707E}" destId="{FA7AE90A-9138-40E2-A951-65F0E9107DB3}" srcOrd="19" destOrd="0" presId="urn:microsoft.com/office/officeart/2005/8/layout/bProcess4"/>
    <dgm:cxn modelId="{74289457-0896-4D6E-89E4-5FB8D82F702B}" type="presParOf" srcId="{2B3C4805-B288-4EE5-AF38-A4023030707E}" destId="{EB6C3A0B-9C84-476B-9066-0C5BF47DE766}" srcOrd="20" destOrd="0" presId="urn:microsoft.com/office/officeart/2005/8/layout/bProcess4"/>
    <dgm:cxn modelId="{8DACC9E1-320F-400D-ACE8-E977F1D33F28}" type="presParOf" srcId="{EB6C3A0B-9C84-476B-9066-0C5BF47DE766}" destId="{48ECD15F-594A-4EE1-B2FD-223A93DB0CD7}" srcOrd="0" destOrd="0" presId="urn:microsoft.com/office/officeart/2005/8/layout/bProcess4"/>
    <dgm:cxn modelId="{F8E2B283-0E06-4D03-B7AC-7210531EF1A2}" type="presParOf" srcId="{EB6C3A0B-9C84-476B-9066-0C5BF47DE766}" destId="{38EF1338-76E5-4EB3-BA3E-60DBC7E64F65}" srcOrd="1" destOrd="0" presId="urn:microsoft.com/office/officeart/2005/8/layout/bProcess4"/>
    <dgm:cxn modelId="{EABB1192-A54C-45F0-B82C-E5795B0AF85C}" type="presParOf" srcId="{2B3C4805-B288-4EE5-AF38-A4023030707E}" destId="{94430241-A409-4574-AB91-BDD981C66D53}" srcOrd="21" destOrd="0" presId="urn:microsoft.com/office/officeart/2005/8/layout/bProcess4"/>
    <dgm:cxn modelId="{F99BC061-7339-4C7E-9205-B1C61EFECFDD}" type="presParOf" srcId="{2B3C4805-B288-4EE5-AF38-A4023030707E}" destId="{2DCC1C44-CD64-4D6A-A55C-77241C042124}" srcOrd="22" destOrd="0" presId="urn:microsoft.com/office/officeart/2005/8/layout/bProcess4"/>
    <dgm:cxn modelId="{716887CA-C34B-4A75-9F11-ADEED9B5E712}" type="presParOf" srcId="{2DCC1C44-CD64-4D6A-A55C-77241C042124}" destId="{77D5E656-BAC7-42F3-A2DD-7DEAB8C335D2}" srcOrd="0" destOrd="0" presId="urn:microsoft.com/office/officeart/2005/8/layout/bProcess4"/>
    <dgm:cxn modelId="{B9F0DD0E-4A2A-4E5B-8749-548635B4A154}" type="presParOf" srcId="{2DCC1C44-CD64-4D6A-A55C-77241C042124}" destId="{CCFF898B-70FE-4728-AE16-F54340A44514}" srcOrd="1" destOrd="0" presId="urn:microsoft.com/office/officeart/2005/8/layout/bProcess4"/>
    <dgm:cxn modelId="{BCC22C42-7545-482A-975E-CCBA7843C9FC}" type="presParOf" srcId="{2B3C4805-B288-4EE5-AF38-A4023030707E}" destId="{1F00B174-D008-4047-B921-4EFAFFE76CAB}" srcOrd="23" destOrd="0" presId="urn:microsoft.com/office/officeart/2005/8/layout/bProcess4"/>
    <dgm:cxn modelId="{63D98063-FCF4-4F08-9761-34E455B5B74C}" type="presParOf" srcId="{2B3C4805-B288-4EE5-AF38-A4023030707E}" destId="{A9F1FFCF-1FF9-4312-ADC0-5672991F2725}" srcOrd="24" destOrd="0" presId="urn:microsoft.com/office/officeart/2005/8/layout/bProcess4"/>
    <dgm:cxn modelId="{088C9F18-8657-4B02-8BEB-15256A1D5DA0}" type="presParOf" srcId="{A9F1FFCF-1FF9-4312-ADC0-5672991F2725}" destId="{669379F9-06DC-461C-AA4C-7E1DBE7EDABF}" srcOrd="0" destOrd="0" presId="urn:microsoft.com/office/officeart/2005/8/layout/bProcess4"/>
    <dgm:cxn modelId="{547386BB-AFBE-43EC-9E92-36790666E6C1}" type="presParOf" srcId="{A9F1FFCF-1FF9-4312-ADC0-5672991F2725}" destId="{BBC72D95-DA91-44D2-97DC-896A7525EC3D}" srcOrd="1" destOrd="0" presId="urn:microsoft.com/office/officeart/2005/8/layout/bProcess4"/>
    <dgm:cxn modelId="{E90F0A81-5D8A-40F1-AD95-F35B43193CB9}" type="presParOf" srcId="{2B3C4805-B288-4EE5-AF38-A4023030707E}" destId="{7CA5ACB7-24B2-4F91-B8A7-DC2029CA7C63}" srcOrd="25" destOrd="0" presId="urn:microsoft.com/office/officeart/2005/8/layout/bProcess4"/>
    <dgm:cxn modelId="{1389BAF1-D8F8-4DA4-A10A-C5AEECE1F278}" type="presParOf" srcId="{2B3C4805-B288-4EE5-AF38-A4023030707E}" destId="{1B2F52DE-A73C-4872-8DF3-F3879C5C5A68}" srcOrd="26" destOrd="0" presId="urn:microsoft.com/office/officeart/2005/8/layout/bProcess4"/>
    <dgm:cxn modelId="{6B25EE39-683D-429C-BC5C-3DC679521E77}" type="presParOf" srcId="{1B2F52DE-A73C-4872-8DF3-F3879C5C5A68}" destId="{6A0858F8-D8C4-48FF-9349-276C2CAC05AE}" srcOrd="0" destOrd="0" presId="urn:microsoft.com/office/officeart/2005/8/layout/bProcess4"/>
    <dgm:cxn modelId="{FB34BD96-8095-4399-8EE9-E07AF6262D3F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CA7E49F-2374-464C-94D4-4EE131F3F693}" type="presOf" srcId="{B9AD30D0-F2A9-4031-A284-DF8CD75530B3}" destId="{EF9B07E5-8934-449F-8695-8A6B9F33A563}" srcOrd="0" destOrd="0" presId="urn:microsoft.com/office/officeart/2005/8/layout/bProcess4"/>
    <dgm:cxn modelId="{B0F82C36-7969-4380-B52E-5A8811E4A6C4}" type="presOf" srcId="{3E4CC620-C705-4DD8-B640-E4FED08E72D8}" destId="{CCFF898B-70FE-4728-AE16-F54340A44514}" srcOrd="0" destOrd="0" presId="urn:microsoft.com/office/officeart/2005/8/layout/bProcess4"/>
    <dgm:cxn modelId="{6660A356-C0F7-4C8A-8BF9-562146884ED4}" type="presOf" srcId="{A47A4F90-EC6B-4DAD-ACE4-C43D9A9BC58E}" destId="{FA7AE90A-9138-40E2-A951-65F0E9107DB3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140FCCB7-87CE-42B5-AB1F-D48D114BA442}" type="presOf" srcId="{1D5DF5A4-4927-4CA7-9FBE-26B9ED92A201}" destId="{050E6F2A-4467-4988-9F88-DD86B3B64516}" srcOrd="0" destOrd="0" presId="urn:microsoft.com/office/officeart/2005/8/layout/bProcess4"/>
    <dgm:cxn modelId="{D94D5B98-8097-4834-9BDC-A17CB2687341}" type="presOf" srcId="{888F05B4-0C95-4394-A116-AC621E518248}" destId="{F7682200-DBBC-4829-A601-B59FA9BFD925}" srcOrd="0" destOrd="0" presId="urn:microsoft.com/office/officeart/2005/8/layout/bProcess4"/>
    <dgm:cxn modelId="{DC57F724-5A64-4380-B883-8463E16AEEBF}" type="presOf" srcId="{3A510E52-7A33-4CA2-A0BB-2AD7BA2507C5}" destId="{647B5F72-5BF2-49EC-8527-057D503378D2}" srcOrd="0" destOrd="1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37B60868-E5A7-42CF-B223-E2A5B65CC137}" type="presOf" srcId="{34FAB9F5-1891-49E0-B675-66000616156A}" destId="{88EF562C-9A73-4177-B6F6-642844F345E9}" srcOrd="0" destOrd="0" presId="urn:microsoft.com/office/officeart/2005/8/layout/bProcess4"/>
    <dgm:cxn modelId="{1E536804-C32B-488D-AE25-2C13BAC1CB77}" type="presOf" srcId="{A4757920-6A1A-4B5F-AABD-D15F6EEB433A}" destId="{3AC1B9D2-F97F-4909-9E81-BD1283F1E4AE}" srcOrd="0" destOrd="0" presId="urn:microsoft.com/office/officeart/2005/8/layout/bProcess4"/>
    <dgm:cxn modelId="{8BB3FFB1-8472-4383-9D81-F2969C1D1BD1}" type="presOf" srcId="{70E578C2-5DD5-46A7-BB64-1991799EA439}" destId="{247558BA-AF7A-4DD7-9EB0-DCA1A8E20AE2}" srcOrd="0" destOrd="0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E9542081-3DDA-4D10-906F-6F35965E8E81}" type="presOf" srcId="{06EA6C32-FB6A-48D7-AC95-163A35CA3E6C}" destId="{1F00B174-D008-4047-B921-4EFAFFE76CAB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9BAF510B-5CD4-4C08-9466-C0FE3E2CD376}" type="presOf" srcId="{911AC2D3-4B8B-4C09-B697-D061B45905CA}" destId="{050E6F2A-4467-4988-9F88-DD86B3B64516}" srcOrd="0" destOrd="1" presId="urn:microsoft.com/office/officeart/2005/8/layout/bProcess4"/>
    <dgm:cxn modelId="{21141C65-B8F7-4616-AC83-54E39B758C26}" type="presOf" srcId="{5EC6052C-6493-4D81-8FB8-C94F473A6812}" destId="{6CC6DA64-2BBD-4787-9758-EA5A1FE5F127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69E06058-C17E-4048-B295-68FEA3D2F43C}" type="presOf" srcId="{D6A8B037-8882-476E-9AE6-BA9F2DA09DC3}" destId="{372959EE-5B0C-43A6-B43C-6C99BF14A8DF}" srcOrd="0" destOrd="1" presId="urn:microsoft.com/office/officeart/2005/8/layout/bProcess4"/>
    <dgm:cxn modelId="{BF3D2CC6-4E37-4792-BC33-896EFFAE3F61}" type="presOf" srcId="{47228768-F196-44F2-BF78-6F51C6155A0E}" destId="{A299D037-2337-4209-93D8-18413F0C990C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F91A78C3-0FA4-4AAC-B914-2898FF1FD92C}" type="presOf" srcId="{B8BA4CF5-0DAB-4D02-9CAE-6F5996EE9B88}" destId="{BA67884E-2DD4-4453-865F-C1003FA55CBF}" srcOrd="0" destOrd="0" presId="urn:microsoft.com/office/officeart/2005/8/layout/bProcess4"/>
    <dgm:cxn modelId="{A62460C2-2166-48AD-B4B1-7A1F7D57BC1E}" type="presOf" srcId="{C90F83F6-384B-4609-8B3E-5532B5EFBA31}" destId="{7CA5ACB7-24B2-4F91-B8A7-DC2029CA7C63}" srcOrd="0" destOrd="0" presId="urn:microsoft.com/office/officeart/2005/8/layout/bProcess4"/>
    <dgm:cxn modelId="{47E2F109-4360-495B-ACE5-91DD7C47D65A}" type="presOf" srcId="{2B431DF0-EC9A-46BC-BF91-69279A6DF4E8}" destId="{372959EE-5B0C-43A6-B43C-6C99BF14A8DF}" srcOrd="0" destOrd="0" presId="urn:microsoft.com/office/officeart/2005/8/layout/bProcess4"/>
    <dgm:cxn modelId="{091F3729-7843-441B-9E35-9EA74AC18BF1}" type="presOf" srcId="{2FA14D8A-075D-4FD3-BDF0-0C2FBCD61056}" destId="{8BC4CD96-8784-4725-86B4-BD92CB64D5BF}" srcOrd="0" destOrd="0" presId="urn:microsoft.com/office/officeart/2005/8/layout/bProcess4"/>
    <dgm:cxn modelId="{6D32056F-4E16-404F-B6D9-AA10637295A6}" type="presOf" srcId="{CF63CCE8-063A-429E-9B89-8C9BCBF62A08}" destId="{BBC72D95-DA91-44D2-97DC-896A7525EC3D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E9DD187B-1483-4798-A1C1-6078A727EB93}" type="presOf" srcId="{BCD2764C-E8F7-4CBB-9887-830AFF3311E7}" destId="{FA69E746-5898-46D3-A365-4C12138ED139}" srcOrd="0" destOrd="0" presId="urn:microsoft.com/office/officeart/2005/8/layout/bProcess4"/>
    <dgm:cxn modelId="{2A950FFB-D397-4CD3-B3E9-0DC18FC7794D}" type="presOf" srcId="{5A6967B1-A431-48BD-B6E2-A62E7D4701E5}" destId="{38EF1338-76E5-4EB3-BA3E-60DBC7E64F65}" srcOrd="0" destOrd="0" presId="urn:microsoft.com/office/officeart/2005/8/layout/bProcess4"/>
    <dgm:cxn modelId="{CB92DF1A-859C-460A-86B7-A181DCCDD484}" type="presOf" srcId="{8F936AA1-2AD3-45C1-8DE7-B83E36E64BF8}" destId="{CCFF898B-70FE-4728-AE16-F54340A44514}" srcOrd="0" destOrd="1" presId="urn:microsoft.com/office/officeart/2005/8/layout/bProcess4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A07C581B-87DE-4199-AA8F-A72392133EE8}" type="presOf" srcId="{CF43A17C-CE7D-4202-B59D-FF9DD1F4B6D0}" destId="{71389FBB-F66C-4121-A342-7A42C4DB9B85}" srcOrd="0" destOrd="0" presId="urn:microsoft.com/office/officeart/2005/8/layout/bProcess4"/>
    <dgm:cxn modelId="{B1854B46-E677-41BB-B08A-99687583351D}" type="presOf" srcId="{ECFD4EEC-D482-49B1-82ED-2E853930203D}" destId="{2021969C-75DA-45C2-9E3D-C5F440E97781}" srcOrd="0" destOrd="0" presId="urn:microsoft.com/office/officeart/2005/8/layout/bProcess4"/>
    <dgm:cxn modelId="{373A2681-00BA-4415-9B43-5C5EF1BF2F9B}" type="presOf" srcId="{2C9A282B-2631-4D0E-A90B-F93270DDB8FD}" destId="{26AB39DF-CE83-437C-84AF-470C7CDF2064}" srcOrd="0" destOrd="0" presId="urn:microsoft.com/office/officeart/2005/8/layout/bProcess4"/>
    <dgm:cxn modelId="{3D216A55-5176-47B3-9A5C-E987C1D998A8}" type="presOf" srcId="{B545538E-74C2-4437-8AC0-8C0691ED71BD}" destId="{2B3C4805-B288-4EE5-AF38-A4023030707E}" srcOrd="0" destOrd="0" presId="urn:microsoft.com/office/officeart/2005/8/layout/bProcess4"/>
    <dgm:cxn modelId="{C685E940-FEB6-44AD-9903-91456E7D6037}" type="presOf" srcId="{A5153C09-2592-4C6F-BA79-B69EDB56CE72}" destId="{94430241-A409-4574-AB91-BDD981C66D53}" srcOrd="0" destOrd="0" presId="urn:microsoft.com/office/officeart/2005/8/layout/bProcess4"/>
    <dgm:cxn modelId="{7E56C6E8-8379-4697-B8A2-F4A08F8A2F98}" type="presOf" srcId="{2EAF723D-4BDB-41C0-9361-F07AEFDD010E}" destId="{647B5F72-5BF2-49EC-8527-057D503378D2}" srcOrd="0" destOrd="0" presId="urn:microsoft.com/office/officeart/2005/8/layout/bProcess4"/>
    <dgm:cxn modelId="{8FC01A11-EC49-4F65-A224-EDD1A83DAA83}" type="presOf" srcId="{28FBA16F-3E00-45F0-8298-C333C17917BE}" destId="{647B5F72-5BF2-49EC-8527-057D503378D2}" srcOrd="0" destOrd="2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7CAB8381-66A2-4B7B-B613-A8CDF6F4688A}" type="presOf" srcId="{61AB3279-5BCE-42F4-8E69-E7900A90BF45}" destId="{9D92B777-93BE-4BEE-9770-334DFA9E2A86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D9E5008F-E5A2-4EB1-B57F-B71C110CE0AE}" type="presOf" srcId="{8444F5CA-03E5-486B-B983-20E7EDAC1C45}" destId="{5CB333CB-6442-4CA1-8868-89B522B178B4}" srcOrd="0" destOrd="0" presId="urn:microsoft.com/office/officeart/2005/8/layout/bProcess4"/>
    <dgm:cxn modelId="{099EA672-020C-4B3A-96B5-92B0BDDD8D42}" type="presOf" srcId="{723C2DF5-AA9B-448D-8AD4-2E42F79A3F83}" destId="{3C3F39A9-169F-457B-BFA0-74CB6D07C38D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7C1153D7-DBC5-4A4F-9595-15E1DD4E5145}" type="presOf" srcId="{C08BECE0-4DC6-4853-9D43-B862E5AD4AFC}" destId="{700FD9B0-252E-4A8B-936B-ADBFB4B38DC2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1A047306-3608-4955-B44E-887AFFBACACC}" type="presParOf" srcId="{2B3C4805-B288-4EE5-AF38-A4023030707E}" destId="{863F2AB3-6E7A-4F00-833D-B737183758ED}" srcOrd="0" destOrd="0" presId="urn:microsoft.com/office/officeart/2005/8/layout/bProcess4"/>
    <dgm:cxn modelId="{1DF451B1-7B08-4E0F-8443-AFEE9878295C}" type="presParOf" srcId="{863F2AB3-6E7A-4F00-833D-B737183758ED}" destId="{E5CEABFD-BF21-4CE3-8777-2BCCCD70549B}" srcOrd="0" destOrd="0" presId="urn:microsoft.com/office/officeart/2005/8/layout/bProcess4"/>
    <dgm:cxn modelId="{6C085AD1-9888-4991-9CF0-77CC130DC7B1}" type="presParOf" srcId="{863F2AB3-6E7A-4F00-833D-B737183758ED}" destId="{71389FBB-F66C-4121-A342-7A42C4DB9B85}" srcOrd="1" destOrd="0" presId="urn:microsoft.com/office/officeart/2005/8/layout/bProcess4"/>
    <dgm:cxn modelId="{3611829C-24CA-4FBF-911F-D26B86287C46}" type="presParOf" srcId="{2B3C4805-B288-4EE5-AF38-A4023030707E}" destId="{3AC1B9D2-F97F-4909-9E81-BD1283F1E4AE}" srcOrd="1" destOrd="0" presId="urn:microsoft.com/office/officeart/2005/8/layout/bProcess4"/>
    <dgm:cxn modelId="{F2F376A4-7DCD-43AA-AB3D-3C7A7A710391}" type="presParOf" srcId="{2B3C4805-B288-4EE5-AF38-A4023030707E}" destId="{9FF62E67-4153-4208-9C8C-9B435990FDE0}" srcOrd="2" destOrd="0" presId="urn:microsoft.com/office/officeart/2005/8/layout/bProcess4"/>
    <dgm:cxn modelId="{71D474B0-3053-4CBF-877E-9B08418EBE19}" type="presParOf" srcId="{9FF62E67-4153-4208-9C8C-9B435990FDE0}" destId="{5059540A-F406-474F-B045-C0238BA73794}" srcOrd="0" destOrd="0" presId="urn:microsoft.com/office/officeart/2005/8/layout/bProcess4"/>
    <dgm:cxn modelId="{4F57C534-3CEB-4929-A5CF-44E62FC6C555}" type="presParOf" srcId="{9FF62E67-4153-4208-9C8C-9B435990FDE0}" destId="{372959EE-5B0C-43A6-B43C-6C99BF14A8DF}" srcOrd="1" destOrd="0" presId="urn:microsoft.com/office/officeart/2005/8/layout/bProcess4"/>
    <dgm:cxn modelId="{42DC1364-161F-4C50-94BD-D6C4479A3136}" type="presParOf" srcId="{2B3C4805-B288-4EE5-AF38-A4023030707E}" destId="{FA69E746-5898-46D3-A365-4C12138ED139}" srcOrd="3" destOrd="0" presId="urn:microsoft.com/office/officeart/2005/8/layout/bProcess4"/>
    <dgm:cxn modelId="{E3D9D594-FACF-493E-878C-1135E2F25BE0}" type="presParOf" srcId="{2B3C4805-B288-4EE5-AF38-A4023030707E}" destId="{42BB7E9F-BF2D-4745-8DDA-2614AF26D950}" srcOrd="4" destOrd="0" presId="urn:microsoft.com/office/officeart/2005/8/layout/bProcess4"/>
    <dgm:cxn modelId="{333CAEF8-69F7-4CBD-AC16-D2EDA05AD4CC}" type="presParOf" srcId="{42BB7E9F-BF2D-4745-8DDA-2614AF26D950}" destId="{A9CD2A54-6C16-459F-A300-BACF05F27EF9}" srcOrd="0" destOrd="0" presId="urn:microsoft.com/office/officeart/2005/8/layout/bProcess4"/>
    <dgm:cxn modelId="{412A7FBC-CB82-4E6B-9D01-2487F930E5E1}" type="presParOf" srcId="{42BB7E9F-BF2D-4745-8DDA-2614AF26D950}" destId="{647B5F72-5BF2-49EC-8527-057D503378D2}" srcOrd="1" destOrd="0" presId="urn:microsoft.com/office/officeart/2005/8/layout/bProcess4"/>
    <dgm:cxn modelId="{363EAA13-7D53-40C9-B85D-5C5E549027C6}" type="presParOf" srcId="{2B3C4805-B288-4EE5-AF38-A4023030707E}" destId="{26AB39DF-CE83-437C-84AF-470C7CDF2064}" srcOrd="5" destOrd="0" presId="urn:microsoft.com/office/officeart/2005/8/layout/bProcess4"/>
    <dgm:cxn modelId="{51ECDF4F-C8DA-49B5-BFB2-F2D97A81843D}" type="presParOf" srcId="{2B3C4805-B288-4EE5-AF38-A4023030707E}" destId="{E98AF0CA-4D42-4C2E-BA20-4FA23CBB9933}" srcOrd="6" destOrd="0" presId="urn:microsoft.com/office/officeart/2005/8/layout/bProcess4"/>
    <dgm:cxn modelId="{91C73512-CC6C-4F18-A831-19FC4F6C54D1}" type="presParOf" srcId="{E98AF0CA-4D42-4C2E-BA20-4FA23CBB9933}" destId="{807A7329-C257-4CBB-A11A-160D987902C2}" srcOrd="0" destOrd="0" presId="urn:microsoft.com/office/officeart/2005/8/layout/bProcess4"/>
    <dgm:cxn modelId="{DCA97DC8-53BD-40EC-8CC6-C3DC5CD0AABE}" type="presParOf" srcId="{E98AF0CA-4D42-4C2E-BA20-4FA23CBB9933}" destId="{9D92B777-93BE-4BEE-9770-334DFA9E2A86}" srcOrd="1" destOrd="0" presId="urn:microsoft.com/office/officeart/2005/8/layout/bProcess4"/>
    <dgm:cxn modelId="{C3793869-D459-433F-B699-822D0CBE5810}" type="presParOf" srcId="{2B3C4805-B288-4EE5-AF38-A4023030707E}" destId="{5CB333CB-6442-4CA1-8868-89B522B178B4}" srcOrd="7" destOrd="0" presId="urn:microsoft.com/office/officeart/2005/8/layout/bProcess4"/>
    <dgm:cxn modelId="{4C6259F4-5F49-45C5-BC0E-3899834A4953}" type="presParOf" srcId="{2B3C4805-B288-4EE5-AF38-A4023030707E}" destId="{28250229-43A3-4B1C-9F59-F85D9F5A47A3}" srcOrd="8" destOrd="0" presId="urn:microsoft.com/office/officeart/2005/8/layout/bProcess4"/>
    <dgm:cxn modelId="{9CEE75A7-6563-4407-AE1B-5E9F51DCB5FD}" type="presParOf" srcId="{28250229-43A3-4B1C-9F59-F85D9F5A47A3}" destId="{F546DF97-3A04-4935-B585-3137017EDDAA}" srcOrd="0" destOrd="0" presId="urn:microsoft.com/office/officeart/2005/8/layout/bProcess4"/>
    <dgm:cxn modelId="{07F9C4C3-6FC6-4750-80A2-BE4FAC494A3A}" type="presParOf" srcId="{28250229-43A3-4B1C-9F59-F85D9F5A47A3}" destId="{BA67884E-2DD4-4453-865F-C1003FA55CBF}" srcOrd="1" destOrd="0" presId="urn:microsoft.com/office/officeart/2005/8/layout/bProcess4"/>
    <dgm:cxn modelId="{40961D62-602E-4B35-A3A9-A873C31829E4}" type="presParOf" srcId="{2B3C4805-B288-4EE5-AF38-A4023030707E}" destId="{247558BA-AF7A-4DD7-9EB0-DCA1A8E20AE2}" srcOrd="9" destOrd="0" presId="urn:microsoft.com/office/officeart/2005/8/layout/bProcess4"/>
    <dgm:cxn modelId="{F9C7310B-49D5-4957-A3C6-53F8A54E7245}" type="presParOf" srcId="{2B3C4805-B288-4EE5-AF38-A4023030707E}" destId="{A17B3A15-EFB5-48C5-A42B-C41847324C59}" srcOrd="10" destOrd="0" presId="urn:microsoft.com/office/officeart/2005/8/layout/bProcess4"/>
    <dgm:cxn modelId="{4DD72AC8-71BE-4157-857A-881126E25804}" type="presParOf" srcId="{A17B3A15-EFB5-48C5-A42B-C41847324C59}" destId="{4FC95F01-54FE-47F0-921E-7CF973D63969}" srcOrd="0" destOrd="0" presId="urn:microsoft.com/office/officeart/2005/8/layout/bProcess4"/>
    <dgm:cxn modelId="{E2CF7CE0-0101-40D9-9B9B-5534730CD023}" type="presParOf" srcId="{A17B3A15-EFB5-48C5-A42B-C41847324C59}" destId="{F7682200-DBBC-4829-A601-B59FA9BFD925}" srcOrd="1" destOrd="0" presId="urn:microsoft.com/office/officeart/2005/8/layout/bProcess4"/>
    <dgm:cxn modelId="{F233350D-C746-4249-8136-B34035784855}" type="presParOf" srcId="{2B3C4805-B288-4EE5-AF38-A4023030707E}" destId="{A299D037-2337-4209-93D8-18413F0C990C}" srcOrd="11" destOrd="0" presId="urn:microsoft.com/office/officeart/2005/8/layout/bProcess4"/>
    <dgm:cxn modelId="{3169ABAA-3C0B-4EB9-A5BF-24726EE93F26}" type="presParOf" srcId="{2B3C4805-B288-4EE5-AF38-A4023030707E}" destId="{2678A057-50D6-4DAF-A71D-A192609865EA}" srcOrd="12" destOrd="0" presId="urn:microsoft.com/office/officeart/2005/8/layout/bProcess4"/>
    <dgm:cxn modelId="{5B6D7A04-80B0-4AE3-B6B7-5E1122469137}" type="presParOf" srcId="{2678A057-50D6-4DAF-A71D-A192609865EA}" destId="{F573FE6B-A197-4605-9F73-8107A7D82E15}" srcOrd="0" destOrd="0" presId="urn:microsoft.com/office/officeart/2005/8/layout/bProcess4"/>
    <dgm:cxn modelId="{002F4BDD-7398-427A-A374-32AA9E903D4D}" type="presParOf" srcId="{2678A057-50D6-4DAF-A71D-A192609865EA}" destId="{3C3F39A9-169F-457B-BFA0-74CB6D07C38D}" srcOrd="1" destOrd="0" presId="urn:microsoft.com/office/officeart/2005/8/layout/bProcess4"/>
    <dgm:cxn modelId="{D0CD5278-AB20-44AE-A0A7-1D8EC1462912}" type="presParOf" srcId="{2B3C4805-B288-4EE5-AF38-A4023030707E}" destId="{8BC4CD96-8784-4725-86B4-BD92CB64D5BF}" srcOrd="13" destOrd="0" presId="urn:microsoft.com/office/officeart/2005/8/layout/bProcess4"/>
    <dgm:cxn modelId="{D4B7AF33-9A53-45B5-8691-B9D9D3D707A0}" type="presParOf" srcId="{2B3C4805-B288-4EE5-AF38-A4023030707E}" destId="{CCE1A929-30BD-43EE-A168-9FE8FF857012}" srcOrd="14" destOrd="0" presId="urn:microsoft.com/office/officeart/2005/8/layout/bProcess4"/>
    <dgm:cxn modelId="{1E91AFE6-34C1-44CF-B9F0-9F4DE612F77D}" type="presParOf" srcId="{CCE1A929-30BD-43EE-A168-9FE8FF857012}" destId="{93E3E72C-427E-4AFF-B69C-A4B3EBB210A7}" srcOrd="0" destOrd="0" presId="urn:microsoft.com/office/officeart/2005/8/layout/bProcess4"/>
    <dgm:cxn modelId="{6DB49E37-A313-4DA6-92B3-BDCCC0D023FF}" type="presParOf" srcId="{CCE1A929-30BD-43EE-A168-9FE8FF857012}" destId="{EF9B07E5-8934-449F-8695-8A6B9F33A563}" srcOrd="1" destOrd="0" presId="urn:microsoft.com/office/officeart/2005/8/layout/bProcess4"/>
    <dgm:cxn modelId="{1006DF26-CF48-4E4F-AA40-5F08CC17BF0E}" type="presParOf" srcId="{2B3C4805-B288-4EE5-AF38-A4023030707E}" destId="{88EF562C-9A73-4177-B6F6-642844F345E9}" srcOrd="15" destOrd="0" presId="urn:microsoft.com/office/officeart/2005/8/layout/bProcess4"/>
    <dgm:cxn modelId="{C4452CFF-3EA8-49EC-AEF3-546D3C5F3287}" type="presParOf" srcId="{2B3C4805-B288-4EE5-AF38-A4023030707E}" destId="{34785C5A-5ECB-4D1E-9304-EBD7A52E7109}" srcOrd="16" destOrd="0" presId="urn:microsoft.com/office/officeart/2005/8/layout/bProcess4"/>
    <dgm:cxn modelId="{460937C6-ABF5-4295-B3D8-557DA3B51819}" type="presParOf" srcId="{34785C5A-5ECB-4D1E-9304-EBD7A52E7109}" destId="{D52AAAA5-C677-4180-97F2-4A56CADA5043}" srcOrd="0" destOrd="0" presId="urn:microsoft.com/office/officeart/2005/8/layout/bProcess4"/>
    <dgm:cxn modelId="{66324361-1B50-44AB-9500-21EA5F4B56C4}" type="presParOf" srcId="{34785C5A-5ECB-4D1E-9304-EBD7A52E7109}" destId="{700FD9B0-252E-4A8B-936B-ADBFB4B38DC2}" srcOrd="1" destOrd="0" presId="urn:microsoft.com/office/officeart/2005/8/layout/bProcess4"/>
    <dgm:cxn modelId="{EBB7DA4A-E2E3-4771-81EB-1F3E827AD2D2}" type="presParOf" srcId="{2B3C4805-B288-4EE5-AF38-A4023030707E}" destId="{2021969C-75DA-45C2-9E3D-C5F440E97781}" srcOrd="17" destOrd="0" presId="urn:microsoft.com/office/officeart/2005/8/layout/bProcess4"/>
    <dgm:cxn modelId="{06A011FF-3F99-4808-B470-938F04FB5533}" type="presParOf" srcId="{2B3C4805-B288-4EE5-AF38-A4023030707E}" destId="{63B469ED-CF53-4EED-8282-915EE125B6A7}" srcOrd="18" destOrd="0" presId="urn:microsoft.com/office/officeart/2005/8/layout/bProcess4"/>
    <dgm:cxn modelId="{4FE971AF-AA5C-41EB-BBCB-73D2EDAC4B83}" type="presParOf" srcId="{63B469ED-CF53-4EED-8282-915EE125B6A7}" destId="{5C050955-F2C5-428F-85A1-05AD7C0A22E9}" srcOrd="0" destOrd="0" presId="urn:microsoft.com/office/officeart/2005/8/layout/bProcess4"/>
    <dgm:cxn modelId="{FB38B035-2E51-4335-B83F-BCC811199D14}" type="presParOf" srcId="{63B469ED-CF53-4EED-8282-915EE125B6A7}" destId="{050E6F2A-4467-4988-9F88-DD86B3B64516}" srcOrd="1" destOrd="0" presId="urn:microsoft.com/office/officeart/2005/8/layout/bProcess4"/>
    <dgm:cxn modelId="{89F0D2F7-A160-47E3-9670-478D0FC5AEC0}" type="presParOf" srcId="{2B3C4805-B288-4EE5-AF38-A4023030707E}" destId="{FA7AE90A-9138-40E2-A951-65F0E9107DB3}" srcOrd="19" destOrd="0" presId="urn:microsoft.com/office/officeart/2005/8/layout/bProcess4"/>
    <dgm:cxn modelId="{04AF4DFA-AC96-4ACB-AFBF-DD51D950650D}" type="presParOf" srcId="{2B3C4805-B288-4EE5-AF38-A4023030707E}" destId="{EB6C3A0B-9C84-476B-9066-0C5BF47DE766}" srcOrd="20" destOrd="0" presId="urn:microsoft.com/office/officeart/2005/8/layout/bProcess4"/>
    <dgm:cxn modelId="{33290076-CDE5-47AF-A122-16CDCCC029FE}" type="presParOf" srcId="{EB6C3A0B-9C84-476B-9066-0C5BF47DE766}" destId="{48ECD15F-594A-4EE1-B2FD-223A93DB0CD7}" srcOrd="0" destOrd="0" presId="urn:microsoft.com/office/officeart/2005/8/layout/bProcess4"/>
    <dgm:cxn modelId="{0912BD6F-1814-44E6-A5F3-B2D33C47A153}" type="presParOf" srcId="{EB6C3A0B-9C84-476B-9066-0C5BF47DE766}" destId="{38EF1338-76E5-4EB3-BA3E-60DBC7E64F65}" srcOrd="1" destOrd="0" presId="urn:microsoft.com/office/officeart/2005/8/layout/bProcess4"/>
    <dgm:cxn modelId="{094C057C-9080-435D-AA28-5494D8D4A0A0}" type="presParOf" srcId="{2B3C4805-B288-4EE5-AF38-A4023030707E}" destId="{94430241-A409-4574-AB91-BDD981C66D53}" srcOrd="21" destOrd="0" presId="urn:microsoft.com/office/officeart/2005/8/layout/bProcess4"/>
    <dgm:cxn modelId="{0359C44F-5155-46B9-98BE-088C76A404B1}" type="presParOf" srcId="{2B3C4805-B288-4EE5-AF38-A4023030707E}" destId="{2DCC1C44-CD64-4D6A-A55C-77241C042124}" srcOrd="22" destOrd="0" presId="urn:microsoft.com/office/officeart/2005/8/layout/bProcess4"/>
    <dgm:cxn modelId="{C4CEF93C-9D57-438A-B4C0-0247B9C9C8D5}" type="presParOf" srcId="{2DCC1C44-CD64-4D6A-A55C-77241C042124}" destId="{77D5E656-BAC7-42F3-A2DD-7DEAB8C335D2}" srcOrd="0" destOrd="0" presId="urn:microsoft.com/office/officeart/2005/8/layout/bProcess4"/>
    <dgm:cxn modelId="{77F3F476-7BC8-41A2-8452-94F0ED8DAAA3}" type="presParOf" srcId="{2DCC1C44-CD64-4D6A-A55C-77241C042124}" destId="{CCFF898B-70FE-4728-AE16-F54340A44514}" srcOrd="1" destOrd="0" presId="urn:microsoft.com/office/officeart/2005/8/layout/bProcess4"/>
    <dgm:cxn modelId="{99307D0D-3132-49A8-904C-C94B9091083D}" type="presParOf" srcId="{2B3C4805-B288-4EE5-AF38-A4023030707E}" destId="{1F00B174-D008-4047-B921-4EFAFFE76CAB}" srcOrd="23" destOrd="0" presId="urn:microsoft.com/office/officeart/2005/8/layout/bProcess4"/>
    <dgm:cxn modelId="{78D7DD13-FAEB-476F-BDD5-DA5DD759ED02}" type="presParOf" srcId="{2B3C4805-B288-4EE5-AF38-A4023030707E}" destId="{A9F1FFCF-1FF9-4312-ADC0-5672991F2725}" srcOrd="24" destOrd="0" presId="urn:microsoft.com/office/officeart/2005/8/layout/bProcess4"/>
    <dgm:cxn modelId="{37543027-992F-45F2-B781-B50EE5502718}" type="presParOf" srcId="{A9F1FFCF-1FF9-4312-ADC0-5672991F2725}" destId="{669379F9-06DC-461C-AA4C-7E1DBE7EDABF}" srcOrd="0" destOrd="0" presId="urn:microsoft.com/office/officeart/2005/8/layout/bProcess4"/>
    <dgm:cxn modelId="{412675AB-1212-40A5-9EB9-01B21B904D1E}" type="presParOf" srcId="{A9F1FFCF-1FF9-4312-ADC0-5672991F2725}" destId="{BBC72D95-DA91-44D2-97DC-896A7525EC3D}" srcOrd="1" destOrd="0" presId="urn:microsoft.com/office/officeart/2005/8/layout/bProcess4"/>
    <dgm:cxn modelId="{88468CBB-10D8-4A90-94D8-F85D9E2C78A5}" type="presParOf" srcId="{2B3C4805-B288-4EE5-AF38-A4023030707E}" destId="{7CA5ACB7-24B2-4F91-B8A7-DC2029CA7C63}" srcOrd="25" destOrd="0" presId="urn:microsoft.com/office/officeart/2005/8/layout/bProcess4"/>
    <dgm:cxn modelId="{B4C7C2F0-137F-4D55-8AD4-1868465D0583}" type="presParOf" srcId="{2B3C4805-B288-4EE5-AF38-A4023030707E}" destId="{1B2F52DE-A73C-4872-8DF3-F3879C5C5A68}" srcOrd="26" destOrd="0" presId="urn:microsoft.com/office/officeart/2005/8/layout/bProcess4"/>
    <dgm:cxn modelId="{A9FB799A-EFD2-4367-9788-B8FC15216AA6}" type="presParOf" srcId="{1B2F52DE-A73C-4872-8DF3-F3879C5C5A68}" destId="{6A0858F8-D8C4-48FF-9349-276C2CAC05AE}" srcOrd="0" destOrd="0" presId="urn:microsoft.com/office/officeart/2005/8/layout/bProcess4"/>
    <dgm:cxn modelId="{5F9333E8-7D02-4F97-A807-938E3B7AC852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7DFD251-3F64-4712-935A-DF22CFDB5E05}" type="presOf" srcId="{2FA14D8A-075D-4FD3-BDF0-0C2FBCD61056}" destId="{8BC4CD96-8784-4725-86B4-BD92CB64D5BF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4547A257-3D4D-4EC0-AAE9-E5060559DC21}" type="presOf" srcId="{CF63CCE8-063A-429E-9B89-8C9BCBF62A08}" destId="{BBC72D95-DA91-44D2-97DC-896A7525EC3D}" srcOrd="0" destOrd="0" presId="urn:microsoft.com/office/officeart/2005/8/layout/bProcess4"/>
    <dgm:cxn modelId="{48638E8E-A839-43EB-863D-063C134E4640}" type="presOf" srcId="{06EA6C32-FB6A-48D7-AC95-163A35CA3E6C}" destId="{1F00B174-D008-4047-B921-4EFAFFE76CAB}" srcOrd="0" destOrd="0" presId="urn:microsoft.com/office/officeart/2005/8/layout/bProcess4"/>
    <dgm:cxn modelId="{ECF19FB0-6FFE-4167-B5AC-5DB55D60B806}" type="presOf" srcId="{B545538E-74C2-4437-8AC0-8C0691ED71BD}" destId="{2B3C4805-B288-4EE5-AF38-A4023030707E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3CD25293-79FE-4525-AA71-3E4B7081FC92}" type="presOf" srcId="{8F936AA1-2AD3-45C1-8DE7-B83E36E64BF8}" destId="{CCFF898B-70FE-4728-AE16-F54340A44514}" srcOrd="0" destOrd="1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A29485E3-4915-4455-B9EC-927109382231}" type="presOf" srcId="{A5153C09-2592-4C6F-BA79-B69EDB56CE72}" destId="{94430241-A409-4574-AB91-BDD981C66D53}" srcOrd="0" destOrd="0" presId="urn:microsoft.com/office/officeart/2005/8/layout/bProcess4"/>
    <dgm:cxn modelId="{7C8F6986-7FAB-4601-BC4F-078C50F14E1A}" type="presOf" srcId="{888F05B4-0C95-4394-A116-AC621E518248}" destId="{F7682200-DBBC-4829-A601-B59FA9BFD925}" srcOrd="0" destOrd="0" presId="urn:microsoft.com/office/officeart/2005/8/layout/bProcess4"/>
    <dgm:cxn modelId="{DF71BE4C-7BFF-44EA-8D72-9E9E9838228F}" type="presOf" srcId="{ECFD4EEC-D482-49B1-82ED-2E853930203D}" destId="{2021969C-75DA-45C2-9E3D-C5F440E97781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181B2909-B0C7-4076-B6EB-6F66AABF4152}" type="presOf" srcId="{2EAF723D-4BDB-41C0-9361-F07AEFDD010E}" destId="{647B5F72-5BF2-49EC-8527-057D503378D2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DBD878DC-73E5-49FA-A158-B9EFEA02EECC}" type="presOf" srcId="{B9AD30D0-F2A9-4031-A284-DF8CD75530B3}" destId="{EF9B07E5-8934-449F-8695-8A6B9F33A563}" srcOrd="0" destOrd="0" presId="urn:microsoft.com/office/officeart/2005/8/layout/bProcess4"/>
    <dgm:cxn modelId="{97D21206-748D-41E9-8543-CB13464C2863}" type="presOf" srcId="{8444F5CA-03E5-486B-B983-20E7EDAC1C45}" destId="{5CB333CB-6442-4CA1-8868-89B522B178B4}" srcOrd="0" destOrd="0" presId="urn:microsoft.com/office/officeart/2005/8/layout/bProcess4"/>
    <dgm:cxn modelId="{17F5CB91-52DF-4A4B-AC43-FE57531DD5D4}" type="presOf" srcId="{34FAB9F5-1891-49E0-B675-66000616156A}" destId="{88EF562C-9A73-4177-B6F6-642844F345E9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AD84EDBE-804B-4B6A-B383-8A80E58F0187}" type="presOf" srcId="{3A510E52-7A33-4CA2-A0BB-2AD7BA2507C5}" destId="{647B5F72-5BF2-49EC-8527-057D503378D2}" srcOrd="0" destOrd="1" presId="urn:microsoft.com/office/officeart/2005/8/layout/bProcess4"/>
    <dgm:cxn modelId="{62320F9D-C626-49BF-A2E2-AA38078D609E}" type="presOf" srcId="{C90F83F6-384B-4609-8B3E-5532B5EFBA31}" destId="{7CA5ACB7-24B2-4F91-B8A7-DC2029CA7C63}" srcOrd="0" destOrd="0" presId="urn:microsoft.com/office/officeart/2005/8/layout/bProcess4"/>
    <dgm:cxn modelId="{14967658-8D20-4906-82A8-FEACC524FFEE}" type="presOf" srcId="{3E4CC620-C705-4DD8-B640-E4FED08E72D8}" destId="{CCFF898B-70FE-4728-AE16-F54340A44514}" srcOrd="0" destOrd="0" presId="urn:microsoft.com/office/officeart/2005/8/layout/bProcess4"/>
    <dgm:cxn modelId="{2F995204-E959-4947-9472-97850067AE40}" type="presOf" srcId="{70E578C2-5DD5-46A7-BB64-1991799EA439}" destId="{247558BA-AF7A-4DD7-9EB0-DCA1A8E20AE2}" srcOrd="0" destOrd="0" presId="urn:microsoft.com/office/officeart/2005/8/layout/bProcess4"/>
    <dgm:cxn modelId="{5B5FED81-4FC9-4668-8B1A-2532BC48D61E}" type="presOf" srcId="{1D5DF5A4-4927-4CA7-9FBE-26B9ED92A201}" destId="{050E6F2A-4467-4988-9F88-DD86B3B64516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906F65E5-3D82-4CA9-B7F4-034EAE388FE2}" type="presOf" srcId="{D6A8B037-8882-476E-9AE6-BA9F2DA09DC3}" destId="{372959EE-5B0C-43A6-B43C-6C99BF14A8DF}" srcOrd="0" destOrd="1" presId="urn:microsoft.com/office/officeart/2005/8/layout/bProcess4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99EFFFBC-7D31-43FA-A7FA-C029EA170F3A}" type="presOf" srcId="{911AC2D3-4B8B-4C09-B697-D061B45905CA}" destId="{050E6F2A-4467-4988-9F88-DD86B3B64516}" srcOrd="0" destOrd="1" presId="urn:microsoft.com/office/officeart/2005/8/layout/bProcess4"/>
    <dgm:cxn modelId="{CB4853E9-92B4-4CA5-8782-36BEFB65BDFA}" type="presOf" srcId="{B8BA4CF5-0DAB-4D02-9CAE-6F5996EE9B88}" destId="{BA67884E-2DD4-4453-865F-C1003FA55CBF}" srcOrd="0" destOrd="0" presId="urn:microsoft.com/office/officeart/2005/8/layout/bProcess4"/>
    <dgm:cxn modelId="{49D77F80-A310-48E9-92E1-DC4771C3C0CC}" type="presOf" srcId="{61AB3279-5BCE-42F4-8E69-E7900A90BF45}" destId="{9D92B777-93BE-4BEE-9770-334DFA9E2A86}" srcOrd="0" destOrd="0" presId="urn:microsoft.com/office/officeart/2005/8/layout/bProcess4"/>
    <dgm:cxn modelId="{FE649F3F-9CE8-4947-ADBE-EC4F3D9AA6FB}" type="presOf" srcId="{BCD2764C-E8F7-4CBB-9887-830AFF3311E7}" destId="{FA69E746-5898-46D3-A365-4C12138ED139}" srcOrd="0" destOrd="0" presId="urn:microsoft.com/office/officeart/2005/8/layout/bProcess4"/>
    <dgm:cxn modelId="{2EF427BC-F892-46EB-8404-2856E7F5DA16}" type="presOf" srcId="{C08BECE0-4DC6-4853-9D43-B862E5AD4AFC}" destId="{700FD9B0-252E-4A8B-936B-ADBFB4B38DC2}" srcOrd="0" destOrd="0" presId="urn:microsoft.com/office/officeart/2005/8/layout/bProcess4"/>
    <dgm:cxn modelId="{66A10A60-64DA-409C-9566-9E573505905E}" type="presOf" srcId="{2C9A282B-2631-4D0E-A90B-F93270DDB8FD}" destId="{26AB39DF-CE83-437C-84AF-470C7CDF2064}" srcOrd="0" destOrd="0" presId="urn:microsoft.com/office/officeart/2005/8/layout/bProcess4"/>
    <dgm:cxn modelId="{74D52C83-5409-4A4D-AABB-A8F96ADDFBC4}" type="presOf" srcId="{2B431DF0-EC9A-46BC-BF91-69279A6DF4E8}" destId="{372959EE-5B0C-43A6-B43C-6C99BF14A8DF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8B00BCF5-6AFC-4BD3-BED9-63D4A7EFD7CD}" type="presOf" srcId="{CF43A17C-CE7D-4202-B59D-FF9DD1F4B6D0}" destId="{71389FBB-F66C-4121-A342-7A42C4DB9B85}" srcOrd="0" destOrd="0" presId="urn:microsoft.com/office/officeart/2005/8/layout/bProcess4"/>
    <dgm:cxn modelId="{DDC44991-CFC6-4F71-9A9F-7026A9980546}" type="presOf" srcId="{47228768-F196-44F2-BF78-6F51C6155A0E}" destId="{A299D037-2337-4209-93D8-18413F0C990C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777B2329-9B72-45FF-BF03-A0E2D7B1BE56}" type="presOf" srcId="{723C2DF5-AA9B-448D-8AD4-2E42F79A3F83}" destId="{3C3F39A9-169F-457B-BFA0-74CB6D07C38D}" srcOrd="0" destOrd="0" presId="urn:microsoft.com/office/officeart/2005/8/layout/bProcess4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1ABA33FD-7FC9-4D45-A501-223A6985D296}" type="presOf" srcId="{A4757920-6A1A-4B5F-AABD-D15F6EEB433A}" destId="{3AC1B9D2-F97F-4909-9E81-BD1283F1E4AE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69AE1B6B-63D6-4705-B1FB-25E9D3C950C7}" type="presOf" srcId="{5A6967B1-A431-48BD-B6E2-A62E7D4701E5}" destId="{38EF1338-76E5-4EB3-BA3E-60DBC7E64F65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CD22F631-2671-4E8A-AC00-2A052BEBA83D}" type="presOf" srcId="{5EC6052C-6493-4D81-8FB8-C94F473A6812}" destId="{6CC6DA64-2BBD-4787-9758-EA5A1FE5F127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4280D407-5666-4D2A-9EBA-BA3A1D2B2D10}" type="presOf" srcId="{28FBA16F-3E00-45F0-8298-C333C17917BE}" destId="{647B5F72-5BF2-49EC-8527-057D503378D2}" srcOrd="0" destOrd="2" presId="urn:microsoft.com/office/officeart/2005/8/layout/bProcess4"/>
    <dgm:cxn modelId="{43FC90C6-BC2A-4834-8B00-1213AF0047C3}" type="presOf" srcId="{A47A4F90-EC6B-4DAD-ACE4-C43D9A9BC58E}" destId="{FA7AE90A-9138-40E2-A951-65F0E9107DB3}" srcOrd="0" destOrd="0" presId="urn:microsoft.com/office/officeart/2005/8/layout/bProcess4"/>
    <dgm:cxn modelId="{61BAEE86-E583-4622-B739-628FC63E212F}" type="presParOf" srcId="{2B3C4805-B288-4EE5-AF38-A4023030707E}" destId="{863F2AB3-6E7A-4F00-833D-B737183758ED}" srcOrd="0" destOrd="0" presId="urn:microsoft.com/office/officeart/2005/8/layout/bProcess4"/>
    <dgm:cxn modelId="{B1DAF71C-D093-494F-9568-2AD584A0C708}" type="presParOf" srcId="{863F2AB3-6E7A-4F00-833D-B737183758ED}" destId="{E5CEABFD-BF21-4CE3-8777-2BCCCD70549B}" srcOrd="0" destOrd="0" presId="urn:microsoft.com/office/officeart/2005/8/layout/bProcess4"/>
    <dgm:cxn modelId="{4F42FB05-5454-4B1D-9FBF-025F86358D9A}" type="presParOf" srcId="{863F2AB3-6E7A-4F00-833D-B737183758ED}" destId="{71389FBB-F66C-4121-A342-7A42C4DB9B85}" srcOrd="1" destOrd="0" presId="urn:microsoft.com/office/officeart/2005/8/layout/bProcess4"/>
    <dgm:cxn modelId="{4121922F-63C6-40DA-9A8F-3CAD1D618E33}" type="presParOf" srcId="{2B3C4805-B288-4EE5-AF38-A4023030707E}" destId="{3AC1B9D2-F97F-4909-9E81-BD1283F1E4AE}" srcOrd="1" destOrd="0" presId="urn:microsoft.com/office/officeart/2005/8/layout/bProcess4"/>
    <dgm:cxn modelId="{86ED76BD-C654-4950-AE00-9DB55B6290FF}" type="presParOf" srcId="{2B3C4805-B288-4EE5-AF38-A4023030707E}" destId="{9FF62E67-4153-4208-9C8C-9B435990FDE0}" srcOrd="2" destOrd="0" presId="urn:microsoft.com/office/officeart/2005/8/layout/bProcess4"/>
    <dgm:cxn modelId="{BA0A5BF7-E543-416A-925A-5F14844EF8BC}" type="presParOf" srcId="{9FF62E67-4153-4208-9C8C-9B435990FDE0}" destId="{5059540A-F406-474F-B045-C0238BA73794}" srcOrd="0" destOrd="0" presId="urn:microsoft.com/office/officeart/2005/8/layout/bProcess4"/>
    <dgm:cxn modelId="{0D453FE2-7D64-4D77-A4C3-3AB5B2EB70B4}" type="presParOf" srcId="{9FF62E67-4153-4208-9C8C-9B435990FDE0}" destId="{372959EE-5B0C-43A6-B43C-6C99BF14A8DF}" srcOrd="1" destOrd="0" presId="urn:microsoft.com/office/officeart/2005/8/layout/bProcess4"/>
    <dgm:cxn modelId="{150F4A61-DCC6-4313-871D-B7F64B519C7A}" type="presParOf" srcId="{2B3C4805-B288-4EE5-AF38-A4023030707E}" destId="{FA69E746-5898-46D3-A365-4C12138ED139}" srcOrd="3" destOrd="0" presId="urn:microsoft.com/office/officeart/2005/8/layout/bProcess4"/>
    <dgm:cxn modelId="{6F01CF6B-36DA-4C73-A2E6-C17318B6BA25}" type="presParOf" srcId="{2B3C4805-B288-4EE5-AF38-A4023030707E}" destId="{42BB7E9F-BF2D-4745-8DDA-2614AF26D950}" srcOrd="4" destOrd="0" presId="urn:microsoft.com/office/officeart/2005/8/layout/bProcess4"/>
    <dgm:cxn modelId="{7548B09B-18E5-4951-8B67-C0463540EBDE}" type="presParOf" srcId="{42BB7E9F-BF2D-4745-8DDA-2614AF26D950}" destId="{A9CD2A54-6C16-459F-A300-BACF05F27EF9}" srcOrd="0" destOrd="0" presId="urn:microsoft.com/office/officeart/2005/8/layout/bProcess4"/>
    <dgm:cxn modelId="{956316E4-4FD0-4D6F-AA2D-B0308F1F116D}" type="presParOf" srcId="{42BB7E9F-BF2D-4745-8DDA-2614AF26D950}" destId="{647B5F72-5BF2-49EC-8527-057D503378D2}" srcOrd="1" destOrd="0" presId="urn:microsoft.com/office/officeart/2005/8/layout/bProcess4"/>
    <dgm:cxn modelId="{81E13EBE-5198-42CC-9364-0860EBF08E3D}" type="presParOf" srcId="{2B3C4805-B288-4EE5-AF38-A4023030707E}" destId="{26AB39DF-CE83-437C-84AF-470C7CDF2064}" srcOrd="5" destOrd="0" presId="urn:microsoft.com/office/officeart/2005/8/layout/bProcess4"/>
    <dgm:cxn modelId="{1C42FB12-9BC3-40C9-A157-98F8BB8B5DA7}" type="presParOf" srcId="{2B3C4805-B288-4EE5-AF38-A4023030707E}" destId="{E98AF0CA-4D42-4C2E-BA20-4FA23CBB9933}" srcOrd="6" destOrd="0" presId="urn:microsoft.com/office/officeart/2005/8/layout/bProcess4"/>
    <dgm:cxn modelId="{5102926D-AAA7-4B69-B3F4-A24EF58E9E31}" type="presParOf" srcId="{E98AF0CA-4D42-4C2E-BA20-4FA23CBB9933}" destId="{807A7329-C257-4CBB-A11A-160D987902C2}" srcOrd="0" destOrd="0" presId="urn:microsoft.com/office/officeart/2005/8/layout/bProcess4"/>
    <dgm:cxn modelId="{BE8DD309-FE7E-4A5C-8E26-1741CE1B86DB}" type="presParOf" srcId="{E98AF0CA-4D42-4C2E-BA20-4FA23CBB9933}" destId="{9D92B777-93BE-4BEE-9770-334DFA9E2A86}" srcOrd="1" destOrd="0" presId="urn:microsoft.com/office/officeart/2005/8/layout/bProcess4"/>
    <dgm:cxn modelId="{FA1EF1BE-F918-43ED-958E-203977944D9F}" type="presParOf" srcId="{2B3C4805-B288-4EE5-AF38-A4023030707E}" destId="{5CB333CB-6442-4CA1-8868-89B522B178B4}" srcOrd="7" destOrd="0" presId="urn:microsoft.com/office/officeart/2005/8/layout/bProcess4"/>
    <dgm:cxn modelId="{4AEB7C5A-9937-4CEE-8C77-A20DFB00AB5E}" type="presParOf" srcId="{2B3C4805-B288-4EE5-AF38-A4023030707E}" destId="{28250229-43A3-4B1C-9F59-F85D9F5A47A3}" srcOrd="8" destOrd="0" presId="urn:microsoft.com/office/officeart/2005/8/layout/bProcess4"/>
    <dgm:cxn modelId="{CCA32036-266D-4786-B4E4-DA18B78B8639}" type="presParOf" srcId="{28250229-43A3-4B1C-9F59-F85D9F5A47A3}" destId="{F546DF97-3A04-4935-B585-3137017EDDAA}" srcOrd="0" destOrd="0" presId="urn:microsoft.com/office/officeart/2005/8/layout/bProcess4"/>
    <dgm:cxn modelId="{29BAEB30-02D0-49A4-8C58-E21A8213B34E}" type="presParOf" srcId="{28250229-43A3-4B1C-9F59-F85D9F5A47A3}" destId="{BA67884E-2DD4-4453-865F-C1003FA55CBF}" srcOrd="1" destOrd="0" presId="urn:microsoft.com/office/officeart/2005/8/layout/bProcess4"/>
    <dgm:cxn modelId="{CB05F101-74F4-421D-95D8-AFA77DF228A8}" type="presParOf" srcId="{2B3C4805-B288-4EE5-AF38-A4023030707E}" destId="{247558BA-AF7A-4DD7-9EB0-DCA1A8E20AE2}" srcOrd="9" destOrd="0" presId="urn:microsoft.com/office/officeart/2005/8/layout/bProcess4"/>
    <dgm:cxn modelId="{906F2EA4-F6CA-4830-B402-5DA0DAE5683F}" type="presParOf" srcId="{2B3C4805-B288-4EE5-AF38-A4023030707E}" destId="{A17B3A15-EFB5-48C5-A42B-C41847324C59}" srcOrd="10" destOrd="0" presId="urn:microsoft.com/office/officeart/2005/8/layout/bProcess4"/>
    <dgm:cxn modelId="{8866A7D8-C08C-43FD-9A6B-7A86091C4A2D}" type="presParOf" srcId="{A17B3A15-EFB5-48C5-A42B-C41847324C59}" destId="{4FC95F01-54FE-47F0-921E-7CF973D63969}" srcOrd="0" destOrd="0" presId="urn:microsoft.com/office/officeart/2005/8/layout/bProcess4"/>
    <dgm:cxn modelId="{A0F73DD6-232B-466F-BCD0-9AAE499A9D0C}" type="presParOf" srcId="{A17B3A15-EFB5-48C5-A42B-C41847324C59}" destId="{F7682200-DBBC-4829-A601-B59FA9BFD925}" srcOrd="1" destOrd="0" presId="urn:microsoft.com/office/officeart/2005/8/layout/bProcess4"/>
    <dgm:cxn modelId="{48B8851B-8490-463E-95FC-02BDF0AA1105}" type="presParOf" srcId="{2B3C4805-B288-4EE5-AF38-A4023030707E}" destId="{A299D037-2337-4209-93D8-18413F0C990C}" srcOrd="11" destOrd="0" presId="urn:microsoft.com/office/officeart/2005/8/layout/bProcess4"/>
    <dgm:cxn modelId="{D0DDB84F-A623-4F16-9B65-E182AF24F98C}" type="presParOf" srcId="{2B3C4805-B288-4EE5-AF38-A4023030707E}" destId="{2678A057-50D6-4DAF-A71D-A192609865EA}" srcOrd="12" destOrd="0" presId="urn:microsoft.com/office/officeart/2005/8/layout/bProcess4"/>
    <dgm:cxn modelId="{889E796E-6F1C-4BD5-B471-41C94AE1C1E7}" type="presParOf" srcId="{2678A057-50D6-4DAF-A71D-A192609865EA}" destId="{F573FE6B-A197-4605-9F73-8107A7D82E15}" srcOrd="0" destOrd="0" presId="urn:microsoft.com/office/officeart/2005/8/layout/bProcess4"/>
    <dgm:cxn modelId="{EA96070C-F153-438D-8718-575F65CAF709}" type="presParOf" srcId="{2678A057-50D6-4DAF-A71D-A192609865EA}" destId="{3C3F39A9-169F-457B-BFA0-74CB6D07C38D}" srcOrd="1" destOrd="0" presId="urn:microsoft.com/office/officeart/2005/8/layout/bProcess4"/>
    <dgm:cxn modelId="{EBE78170-9E2C-4548-852C-02ACFBE7B56B}" type="presParOf" srcId="{2B3C4805-B288-4EE5-AF38-A4023030707E}" destId="{8BC4CD96-8784-4725-86B4-BD92CB64D5BF}" srcOrd="13" destOrd="0" presId="urn:microsoft.com/office/officeart/2005/8/layout/bProcess4"/>
    <dgm:cxn modelId="{6A830556-2CCE-4933-A450-DB9EAE88BF6A}" type="presParOf" srcId="{2B3C4805-B288-4EE5-AF38-A4023030707E}" destId="{CCE1A929-30BD-43EE-A168-9FE8FF857012}" srcOrd="14" destOrd="0" presId="urn:microsoft.com/office/officeart/2005/8/layout/bProcess4"/>
    <dgm:cxn modelId="{F5B89E7D-8BB5-4818-8F90-4968F666FEBC}" type="presParOf" srcId="{CCE1A929-30BD-43EE-A168-9FE8FF857012}" destId="{93E3E72C-427E-4AFF-B69C-A4B3EBB210A7}" srcOrd="0" destOrd="0" presId="urn:microsoft.com/office/officeart/2005/8/layout/bProcess4"/>
    <dgm:cxn modelId="{AE0D600D-784F-4BDC-83CE-32D49854F175}" type="presParOf" srcId="{CCE1A929-30BD-43EE-A168-9FE8FF857012}" destId="{EF9B07E5-8934-449F-8695-8A6B9F33A563}" srcOrd="1" destOrd="0" presId="urn:microsoft.com/office/officeart/2005/8/layout/bProcess4"/>
    <dgm:cxn modelId="{4FB01E2A-2589-4720-BC4E-3F6CCBB7FA8D}" type="presParOf" srcId="{2B3C4805-B288-4EE5-AF38-A4023030707E}" destId="{88EF562C-9A73-4177-B6F6-642844F345E9}" srcOrd="15" destOrd="0" presId="urn:microsoft.com/office/officeart/2005/8/layout/bProcess4"/>
    <dgm:cxn modelId="{16D7CA69-7B0E-43B2-A53D-DD65E55EAB82}" type="presParOf" srcId="{2B3C4805-B288-4EE5-AF38-A4023030707E}" destId="{34785C5A-5ECB-4D1E-9304-EBD7A52E7109}" srcOrd="16" destOrd="0" presId="urn:microsoft.com/office/officeart/2005/8/layout/bProcess4"/>
    <dgm:cxn modelId="{94402E39-239E-4C1F-B1DC-2BCC13865092}" type="presParOf" srcId="{34785C5A-5ECB-4D1E-9304-EBD7A52E7109}" destId="{D52AAAA5-C677-4180-97F2-4A56CADA5043}" srcOrd="0" destOrd="0" presId="urn:microsoft.com/office/officeart/2005/8/layout/bProcess4"/>
    <dgm:cxn modelId="{4A9620C3-FF89-45D8-986E-AAD689726E29}" type="presParOf" srcId="{34785C5A-5ECB-4D1E-9304-EBD7A52E7109}" destId="{700FD9B0-252E-4A8B-936B-ADBFB4B38DC2}" srcOrd="1" destOrd="0" presId="urn:microsoft.com/office/officeart/2005/8/layout/bProcess4"/>
    <dgm:cxn modelId="{DF716E47-F596-4B94-99FD-E8178BF361D1}" type="presParOf" srcId="{2B3C4805-B288-4EE5-AF38-A4023030707E}" destId="{2021969C-75DA-45C2-9E3D-C5F440E97781}" srcOrd="17" destOrd="0" presId="urn:microsoft.com/office/officeart/2005/8/layout/bProcess4"/>
    <dgm:cxn modelId="{315BB581-8EC5-431C-A7B2-FE787ACADA46}" type="presParOf" srcId="{2B3C4805-B288-4EE5-AF38-A4023030707E}" destId="{63B469ED-CF53-4EED-8282-915EE125B6A7}" srcOrd="18" destOrd="0" presId="urn:microsoft.com/office/officeart/2005/8/layout/bProcess4"/>
    <dgm:cxn modelId="{94A46F84-5F68-44E6-979E-77E6412551B9}" type="presParOf" srcId="{63B469ED-CF53-4EED-8282-915EE125B6A7}" destId="{5C050955-F2C5-428F-85A1-05AD7C0A22E9}" srcOrd="0" destOrd="0" presId="urn:microsoft.com/office/officeart/2005/8/layout/bProcess4"/>
    <dgm:cxn modelId="{16B81451-0045-4F16-9C89-DBADE6C2A64B}" type="presParOf" srcId="{63B469ED-CF53-4EED-8282-915EE125B6A7}" destId="{050E6F2A-4467-4988-9F88-DD86B3B64516}" srcOrd="1" destOrd="0" presId="urn:microsoft.com/office/officeart/2005/8/layout/bProcess4"/>
    <dgm:cxn modelId="{1276D80F-DECA-422B-AECD-CF8D5E18B33C}" type="presParOf" srcId="{2B3C4805-B288-4EE5-AF38-A4023030707E}" destId="{FA7AE90A-9138-40E2-A951-65F0E9107DB3}" srcOrd="19" destOrd="0" presId="urn:microsoft.com/office/officeart/2005/8/layout/bProcess4"/>
    <dgm:cxn modelId="{624983A2-C44C-471A-8677-AE15873894F3}" type="presParOf" srcId="{2B3C4805-B288-4EE5-AF38-A4023030707E}" destId="{EB6C3A0B-9C84-476B-9066-0C5BF47DE766}" srcOrd="20" destOrd="0" presId="urn:microsoft.com/office/officeart/2005/8/layout/bProcess4"/>
    <dgm:cxn modelId="{B0A0F2EC-C878-49F4-B865-C785411C1BEE}" type="presParOf" srcId="{EB6C3A0B-9C84-476B-9066-0C5BF47DE766}" destId="{48ECD15F-594A-4EE1-B2FD-223A93DB0CD7}" srcOrd="0" destOrd="0" presId="urn:microsoft.com/office/officeart/2005/8/layout/bProcess4"/>
    <dgm:cxn modelId="{2F11B97F-117F-4282-810B-355AD07CBBF1}" type="presParOf" srcId="{EB6C3A0B-9C84-476B-9066-0C5BF47DE766}" destId="{38EF1338-76E5-4EB3-BA3E-60DBC7E64F65}" srcOrd="1" destOrd="0" presId="urn:microsoft.com/office/officeart/2005/8/layout/bProcess4"/>
    <dgm:cxn modelId="{117BB0CB-3E32-47BF-902D-5251B934135F}" type="presParOf" srcId="{2B3C4805-B288-4EE5-AF38-A4023030707E}" destId="{94430241-A409-4574-AB91-BDD981C66D53}" srcOrd="21" destOrd="0" presId="urn:microsoft.com/office/officeart/2005/8/layout/bProcess4"/>
    <dgm:cxn modelId="{4CB42AB1-D970-40B2-BB08-896172A171AF}" type="presParOf" srcId="{2B3C4805-B288-4EE5-AF38-A4023030707E}" destId="{2DCC1C44-CD64-4D6A-A55C-77241C042124}" srcOrd="22" destOrd="0" presId="urn:microsoft.com/office/officeart/2005/8/layout/bProcess4"/>
    <dgm:cxn modelId="{70E70BE8-4083-4BD2-BC55-1DE16E1F0183}" type="presParOf" srcId="{2DCC1C44-CD64-4D6A-A55C-77241C042124}" destId="{77D5E656-BAC7-42F3-A2DD-7DEAB8C335D2}" srcOrd="0" destOrd="0" presId="urn:microsoft.com/office/officeart/2005/8/layout/bProcess4"/>
    <dgm:cxn modelId="{9A227F1A-B812-4512-AEAE-7CBE738D35E8}" type="presParOf" srcId="{2DCC1C44-CD64-4D6A-A55C-77241C042124}" destId="{CCFF898B-70FE-4728-AE16-F54340A44514}" srcOrd="1" destOrd="0" presId="urn:microsoft.com/office/officeart/2005/8/layout/bProcess4"/>
    <dgm:cxn modelId="{152BFDEC-A175-4FB6-9315-52E098C7B52E}" type="presParOf" srcId="{2B3C4805-B288-4EE5-AF38-A4023030707E}" destId="{1F00B174-D008-4047-B921-4EFAFFE76CAB}" srcOrd="23" destOrd="0" presId="urn:microsoft.com/office/officeart/2005/8/layout/bProcess4"/>
    <dgm:cxn modelId="{49F3B1FA-C309-4211-9F5B-65DE08352442}" type="presParOf" srcId="{2B3C4805-B288-4EE5-AF38-A4023030707E}" destId="{A9F1FFCF-1FF9-4312-ADC0-5672991F2725}" srcOrd="24" destOrd="0" presId="urn:microsoft.com/office/officeart/2005/8/layout/bProcess4"/>
    <dgm:cxn modelId="{B0EFF8D9-CA2C-4D51-A6A5-42B222A4F084}" type="presParOf" srcId="{A9F1FFCF-1FF9-4312-ADC0-5672991F2725}" destId="{669379F9-06DC-461C-AA4C-7E1DBE7EDABF}" srcOrd="0" destOrd="0" presId="urn:microsoft.com/office/officeart/2005/8/layout/bProcess4"/>
    <dgm:cxn modelId="{8C8089B7-402C-4E28-BCC2-F3D8746D549A}" type="presParOf" srcId="{A9F1FFCF-1FF9-4312-ADC0-5672991F2725}" destId="{BBC72D95-DA91-44D2-97DC-896A7525EC3D}" srcOrd="1" destOrd="0" presId="urn:microsoft.com/office/officeart/2005/8/layout/bProcess4"/>
    <dgm:cxn modelId="{DA17DD12-0303-43B8-9D01-8117980788B1}" type="presParOf" srcId="{2B3C4805-B288-4EE5-AF38-A4023030707E}" destId="{7CA5ACB7-24B2-4F91-B8A7-DC2029CA7C63}" srcOrd="25" destOrd="0" presId="urn:microsoft.com/office/officeart/2005/8/layout/bProcess4"/>
    <dgm:cxn modelId="{2D90E57A-94AF-4C9A-89B1-EC7986788AF5}" type="presParOf" srcId="{2B3C4805-B288-4EE5-AF38-A4023030707E}" destId="{1B2F52DE-A73C-4872-8DF3-F3879C5C5A68}" srcOrd="26" destOrd="0" presId="urn:microsoft.com/office/officeart/2005/8/layout/bProcess4"/>
    <dgm:cxn modelId="{DB11A49C-C913-40F5-969C-7C4712E3D0A8}" type="presParOf" srcId="{1B2F52DE-A73C-4872-8DF3-F3879C5C5A68}" destId="{6A0858F8-D8C4-48FF-9349-276C2CAC05AE}" srcOrd="0" destOrd="0" presId="urn:microsoft.com/office/officeart/2005/8/layout/bProcess4"/>
    <dgm:cxn modelId="{1C167BF8-DEB7-4AA6-AB0B-08F5BD1F8CC5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E2E5DE7-9832-47A5-BF80-8D30AFAE8959}" type="presOf" srcId="{2C9A282B-2631-4D0E-A90B-F93270DDB8FD}" destId="{26AB39DF-CE83-437C-84AF-470C7CDF2064}" srcOrd="0" destOrd="0" presId="urn:microsoft.com/office/officeart/2005/8/layout/bProcess4"/>
    <dgm:cxn modelId="{C06D4E37-B51A-42C2-8218-37A628D33935}" type="presOf" srcId="{C08BECE0-4DC6-4853-9D43-B862E5AD4AFC}" destId="{700FD9B0-252E-4A8B-936B-ADBFB4B38DC2}" srcOrd="0" destOrd="0" presId="urn:microsoft.com/office/officeart/2005/8/layout/bProcess4"/>
    <dgm:cxn modelId="{7A25E4CF-772D-4F09-9151-A947808ACDAE}" type="presOf" srcId="{5EC6052C-6493-4D81-8FB8-C94F473A6812}" destId="{6CC6DA64-2BBD-4787-9758-EA5A1FE5F127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A87C5D17-FED6-496C-BCBB-0A9050BE85D8}" type="presOf" srcId="{C90F83F6-384B-4609-8B3E-5532B5EFBA31}" destId="{7CA5ACB7-24B2-4F91-B8A7-DC2029CA7C63}" srcOrd="0" destOrd="0" presId="urn:microsoft.com/office/officeart/2005/8/layout/bProcess4"/>
    <dgm:cxn modelId="{6726AB45-2744-41D4-8BE1-341A9C97A500}" type="presOf" srcId="{2EAF723D-4BDB-41C0-9361-F07AEFDD010E}" destId="{647B5F72-5BF2-49EC-8527-057D503378D2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2F731B51-801E-4E69-80A5-4E9589685CA6}" type="presOf" srcId="{5A6967B1-A431-48BD-B6E2-A62E7D4701E5}" destId="{38EF1338-76E5-4EB3-BA3E-60DBC7E64F65}" srcOrd="0" destOrd="0" presId="urn:microsoft.com/office/officeart/2005/8/layout/bProcess4"/>
    <dgm:cxn modelId="{5E30D0BA-EDAE-45DE-B5BD-F46D8F0F46FA}" type="presOf" srcId="{47228768-F196-44F2-BF78-6F51C6155A0E}" destId="{A299D037-2337-4209-93D8-18413F0C990C}" srcOrd="0" destOrd="0" presId="urn:microsoft.com/office/officeart/2005/8/layout/bProcess4"/>
    <dgm:cxn modelId="{C529F664-3ABF-4504-9CD0-0CEB7450F37B}" type="presOf" srcId="{911AC2D3-4B8B-4C09-B697-D061B45905CA}" destId="{050E6F2A-4467-4988-9F88-DD86B3B64516}" srcOrd="0" destOrd="1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57D472B2-4578-4B4B-A1F4-CB19152EE7E3}" type="presOf" srcId="{2FA14D8A-075D-4FD3-BDF0-0C2FBCD61056}" destId="{8BC4CD96-8784-4725-86B4-BD92CB64D5BF}" srcOrd="0" destOrd="0" presId="urn:microsoft.com/office/officeart/2005/8/layout/bProcess4"/>
    <dgm:cxn modelId="{4A78ECF9-9C75-4E26-BA37-17CB4C0C4117}" type="presOf" srcId="{8F936AA1-2AD3-45C1-8DE7-B83E36E64BF8}" destId="{CCFF898B-70FE-4728-AE16-F54340A44514}" srcOrd="0" destOrd="1" presId="urn:microsoft.com/office/officeart/2005/8/layout/bProcess4"/>
    <dgm:cxn modelId="{8789F663-32AF-4E74-890F-3FE7F6BEBC2E}" type="presOf" srcId="{8444F5CA-03E5-486B-B983-20E7EDAC1C45}" destId="{5CB333CB-6442-4CA1-8868-89B522B178B4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DF04FAC6-27CE-46E8-9451-65E574805606}" type="presOf" srcId="{CF43A17C-CE7D-4202-B59D-FF9DD1F4B6D0}" destId="{71389FBB-F66C-4121-A342-7A42C4DB9B85}" srcOrd="0" destOrd="0" presId="urn:microsoft.com/office/officeart/2005/8/layout/bProcess4"/>
    <dgm:cxn modelId="{CF669388-1019-466E-A5CD-5DF03EA2242C}" type="presOf" srcId="{B9AD30D0-F2A9-4031-A284-DF8CD75530B3}" destId="{EF9B07E5-8934-449F-8695-8A6B9F33A563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EDDEE2FB-DC5F-4A29-92D9-3E3095A5B1CE}" type="presOf" srcId="{D6A8B037-8882-476E-9AE6-BA9F2DA09DC3}" destId="{372959EE-5B0C-43A6-B43C-6C99BF14A8DF}" srcOrd="0" destOrd="1" presId="urn:microsoft.com/office/officeart/2005/8/layout/bProcess4"/>
    <dgm:cxn modelId="{CF3958EB-F2E0-4F23-BA64-ABD345A01C20}" type="presOf" srcId="{A47A4F90-EC6B-4DAD-ACE4-C43D9A9BC58E}" destId="{FA7AE90A-9138-40E2-A951-65F0E9107DB3}" srcOrd="0" destOrd="0" presId="urn:microsoft.com/office/officeart/2005/8/layout/bProcess4"/>
    <dgm:cxn modelId="{1EC184D3-C40F-4534-99CB-E7E9680E2428}" type="presOf" srcId="{34FAB9F5-1891-49E0-B675-66000616156A}" destId="{88EF562C-9A73-4177-B6F6-642844F345E9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6AFF2042-11ED-4AA5-91E3-7E3B5341432D}" type="presOf" srcId="{BCD2764C-E8F7-4CBB-9887-830AFF3311E7}" destId="{FA69E746-5898-46D3-A365-4C12138ED139}" srcOrd="0" destOrd="0" presId="urn:microsoft.com/office/officeart/2005/8/layout/bProcess4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A0EBC4FB-EB41-487F-927E-E9B48FBDB93B}" type="presOf" srcId="{B8BA4CF5-0DAB-4D02-9CAE-6F5996EE9B88}" destId="{BA67884E-2DD4-4453-865F-C1003FA55CBF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9C898A91-A60E-4274-94F0-0CCA1F999BDC}" type="presOf" srcId="{A5153C09-2592-4C6F-BA79-B69EDB56CE72}" destId="{94430241-A409-4574-AB91-BDD981C66D53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B49942E6-39DD-4221-B69F-F606DC72708B}" type="presOf" srcId="{06EA6C32-FB6A-48D7-AC95-163A35CA3E6C}" destId="{1F00B174-D008-4047-B921-4EFAFFE76CAB}" srcOrd="0" destOrd="0" presId="urn:microsoft.com/office/officeart/2005/8/layout/bProcess4"/>
    <dgm:cxn modelId="{103813ED-9901-4FA6-BB7D-FBC6429026CD}" type="presOf" srcId="{28FBA16F-3E00-45F0-8298-C333C17917BE}" destId="{647B5F72-5BF2-49EC-8527-057D503378D2}" srcOrd="0" destOrd="2" presId="urn:microsoft.com/office/officeart/2005/8/layout/bProcess4"/>
    <dgm:cxn modelId="{30111487-7AAC-4AA4-8A59-B94C81662022}" type="presOf" srcId="{1D5DF5A4-4927-4CA7-9FBE-26B9ED92A201}" destId="{050E6F2A-4467-4988-9F88-DD86B3B64516}" srcOrd="0" destOrd="0" presId="urn:microsoft.com/office/officeart/2005/8/layout/bProcess4"/>
    <dgm:cxn modelId="{93DEC66E-9097-47CD-A885-C6A88208A1E2}" type="presOf" srcId="{3A510E52-7A33-4CA2-A0BB-2AD7BA2507C5}" destId="{647B5F72-5BF2-49EC-8527-057D503378D2}" srcOrd="0" destOrd="1" presId="urn:microsoft.com/office/officeart/2005/8/layout/bProcess4"/>
    <dgm:cxn modelId="{29C61718-209D-4179-88F3-721328262F14}" type="presOf" srcId="{CF63CCE8-063A-429E-9B89-8C9BCBF62A08}" destId="{BBC72D95-DA91-44D2-97DC-896A7525EC3D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AF374A2B-5B73-4BC1-8DE5-EA8E7D06C38B}" type="presOf" srcId="{888F05B4-0C95-4394-A116-AC621E518248}" destId="{F7682200-DBBC-4829-A601-B59FA9BFD925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97412071-285D-414F-92DE-B708EC60521B}" type="presOf" srcId="{723C2DF5-AA9B-448D-8AD4-2E42F79A3F83}" destId="{3C3F39A9-169F-457B-BFA0-74CB6D07C38D}" srcOrd="0" destOrd="0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02449FFA-A0B6-4877-AE47-BA260A777E11}" type="presOf" srcId="{61AB3279-5BCE-42F4-8E69-E7900A90BF45}" destId="{9D92B777-93BE-4BEE-9770-334DFA9E2A86}" srcOrd="0" destOrd="0" presId="urn:microsoft.com/office/officeart/2005/8/layout/bProcess4"/>
    <dgm:cxn modelId="{2FCDAE81-DA29-4119-8032-833735023AE3}" type="presOf" srcId="{A4757920-6A1A-4B5F-AABD-D15F6EEB433A}" destId="{3AC1B9D2-F97F-4909-9E81-BD1283F1E4AE}" srcOrd="0" destOrd="0" presId="urn:microsoft.com/office/officeart/2005/8/layout/bProcess4"/>
    <dgm:cxn modelId="{54E85E67-ABEC-4D7B-B779-4B1D43D9A4C2}" type="presOf" srcId="{ECFD4EEC-D482-49B1-82ED-2E853930203D}" destId="{2021969C-75DA-45C2-9E3D-C5F440E97781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5B61405C-B925-4D4F-89D5-DFE7FF7CA7FF}" type="presOf" srcId="{B545538E-74C2-4437-8AC0-8C0691ED71BD}" destId="{2B3C4805-B288-4EE5-AF38-A4023030707E}" srcOrd="0" destOrd="0" presId="urn:microsoft.com/office/officeart/2005/8/layout/bProcess4"/>
    <dgm:cxn modelId="{EE131FAE-C5D5-413E-A6ED-6BE7F56DA4C1}" type="presOf" srcId="{3E4CC620-C705-4DD8-B640-E4FED08E72D8}" destId="{CCFF898B-70FE-4728-AE16-F54340A44514}" srcOrd="0" destOrd="0" presId="urn:microsoft.com/office/officeart/2005/8/layout/bProcess4"/>
    <dgm:cxn modelId="{A7FF828F-F21A-4C91-882D-B12A163B8BD9}" type="presOf" srcId="{2B431DF0-EC9A-46BC-BF91-69279A6DF4E8}" destId="{372959EE-5B0C-43A6-B43C-6C99BF14A8DF}" srcOrd="0" destOrd="0" presId="urn:microsoft.com/office/officeart/2005/8/layout/bProcess4"/>
    <dgm:cxn modelId="{889746B1-8FCE-4194-9FED-4BF61E15FF6A}" type="presOf" srcId="{70E578C2-5DD5-46A7-BB64-1991799EA439}" destId="{247558BA-AF7A-4DD7-9EB0-DCA1A8E20AE2}" srcOrd="0" destOrd="0" presId="urn:microsoft.com/office/officeart/2005/8/layout/bProcess4"/>
    <dgm:cxn modelId="{42364BA8-2856-41C8-90EE-92BD2497E1BD}" type="presParOf" srcId="{2B3C4805-B288-4EE5-AF38-A4023030707E}" destId="{863F2AB3-6E7A-4F00-833D-B737183758ED}" srcOrd="0" destOrd="0" presId="urn:microsoft.com/office/officeart/2005/8/layout/bProcess4"/>
    <dgm:cxn modelId="{4B140D1D-97E9-47CE-B97E-73BF9562CFC8}" type="presParOf" srcId="{863F2AB3-6E7A-4F00-833D-B737183758ED}" destId="{E5CEABFD-BF21-4CE3-8777-2BCCCD70549B}" srcOrd="0" destOrd="0" presId="urn:microsoft.com/office/officeart/2005/8/layout/bProcess4"/>
    <dgm:cxn modelId="{87822485-05FD-4E9A-B064-0BFF696567FF}" type="presParOf" srcId="{863F2AB3-6E7A-4F00-833D-B737183758ED}" destId="{71389FBB-F66C-4121-A342-7A42C4DB9B85}" srcOrd="1" destOrd="0" presId="urn:microsoft.com/office/officeart/2005/8/layout/bProcess4"/>
    <dgm:cxn modelId="{7276247D-95CC-4AF8-B4D6-2BA95B152119}" type="presParOf" srcId="{2B3C4805-B288-4EE5-AF38-A4023030707E}" destId="{3AC1B9D2-F97F-4909-9E81-BD1283F1E4AE}" srcOrd="1" destOrd="0" presId="urn:microsoft.com/office/officeart/2005/8/layout/bProcess4"/>
    <dgm:cxn modelId="{36EB4F6A-AD87-4F4B-99CA-3C6DBC509DFE}" type="presParOf" srcId="{2B3C4805-B288-4EE5-AF38-A4023030707E}" destId="{9FF62E67-4153-4208-9C8C-9B435990FDE0}" srcOrd="2" destOrd="0" presId="urn:microsoft.com/office/officeart/2005/8/layout/bProcess4"/>
    <dgm:cxn modelId="{88AB7915-8F3F-4F7D-AE91-68932F93084F}" type="presParOf" srcId="{9FF62E67-4153-4208-9C8C-9B435990FDE0}" destId="{5059540A-F406-474F-B045-C0238BA73794}" srcOrd="0" destOrd="0" presId="urn:microsoft.com/office/officeart/2005/8/layout/bProcess4"/>
    <dgm:cxn modelId="{1B37AA6B-ED2C-4219-A4E0-7A4F31B9030B}" type="presParOf" srcId="{9FF62E67-4153-4208-9C8C-9B435990FDE0}" destId="{372959EE-5B0C-43A6-B43C-6C99BF14A8DF}" srcOrd="1" destOrd="0" presId="urn:microsoft.com/office/officeart/2005/8/layout/bProcess4"/>
    <dgm:cxn modelId="{F1F96212-1491-4632-BF5D-6F5A4899B051}" type="presParOf" srcId="{2B3C4805-B288-4EE5-AF38-A4023030707E}" destId="{FA69E746-5898-46D3-A365-4C12138ED139}" srcOrd="3" destOrd="0" presId="urn:microsoft.com/office/officeart/2005/8/layout/bProcess4"/>
    <dgm:cxn modelId="{E9C8FDFB-9324-41D8-8C32-AF42F0EDA210}" type="presParOf" srcId="{2B3C4805-B288-4EE5-AF38-A4023030707E}" destId="{42BB7E9F-BF2D-4745-8DDA-2614AF26D950}" srcOrd="4" destOrd="0" presId="urn:microsoft.com/office/officeart/2005/8/layout/bProcess4"/>
    <dgm:cxn modelId="{8EA008AB-6FEC-450B-82E8-797423B4B327}" type="presParOf" srcId="{42BB7E9F-BF2D-4745-8DDA-2614AF26D950}" destId="{A9CD2A54-6C16-459F-A300-BACF05F27EF9}" srcOrd="0" destOrd="0" presId="urn:microsoft.com/office/officeart/2005/8/layout/bProcess4"/>
    <dgm:cxn modelId="{3D4C7783-E3E3-4E31-8E27-142C3CA157C6}" type="presParOf" srcId="{42BB7E9F-BF2D-4745-8DDA-2614AF26D950}" destId="{647B5F72-5BF2-49EC-8527-057D503378D2}" srcOrd="1" destOrd="0" presId="urn:microsoft.com/office/officeart/2005/8/layout/bProcess4"/>
    <dgm:cxn modelId="{FA17753E-3F25-44E5-B154-91F918B3B1BC}" type="presParOf" srcId="{2B3C4805-B288-4EE5-AF38-A4023030707E}" destId="{26AB39DF-CE83-437C-84AF-470C7CDF2064}" srcOrd="5" destOrd="0" presId="urn:microsoft.com/office/officeart/2005/8/layout/bProcess4"/>
    <dgm:cxn modelId="{C110E824-A160-4D02-BD40-39F13537DDE5}" type="presParOf" srcId="{2B3C4805-B288-4EE5-AF38-A4023030707E}" destId="{E98AF0CA-4D42-4C2E-BA20-4FA23CBB9933}" srcOrd="6" destOrd="0" presId="urn:microsoft.com/office/officeart/2005/8/layout/bProcess4"/>
    <dgm:cxn modelId="{EDF831FB-A515-4236-AD19-1B5241A82543}" type="presParOf" srcId="{E98AF0CA-4D42-4C2E-BA20-4FA23CBB9933}" destId="{807A7329-C257-4CBB-A11A-160D987902C2}" srcOrd="0" destOrd="0" presId="urn:microsoft.com/office/officeart/2005/8/layout/bProcess4"/>
    <dgm:cxn modelId="{879EDD94-CCED-4331-AC11-DA7E8433B4DB}" type="presParOf" srcId="{E98AF0CA-4D42-4C2E-BA20-4FA23CBB9933}" destId="{9D92B777-93BE-4BEE-9770-334DFA9E2A86}" srcOrd="1" destOrd="0" presId="urn:microsoft.com/office/officeart/2005/8/layout/bProcess4"/>
    <dgm:cxn modelId="{93B6212B-FEBD-498B-AED1-3EED603B1051}" type="presParOf" srcId="{2B3C4805-B288-4EE5-AF38-A4023030707E}" destId="{5CB333CB-6442-4CA1-8868-89B522B178B4}" srcOrd="7" destOrd="0" presId="urn:microsoft.com/office/officeart/2005/8/layout/bProcess4"/>
    <dgm:cxn modelId="{64B9FC06-822C-4789-87A1-D5FD236749B6}" type="presParOf" srcId="{2B3C4805-B288-4EE5-AF38-A4023030707E}" destId="{28250229-43A3-4B1C-9F59-F85D9F5A47A3}" srcOrd="8" destOrd="0" presId="urn:microsoft.com/office/officeart/2005/8/layout/bProcess4"/>
    <dgm:cxn modelId="{F8066444-700B-4DB2-BF11-5B240AA23636}" type="presParOf" srcId="{28250229-43A3-4B1C-9F59-F85D9F5A47A3}" destId="{F546DF97-3A04-4935-B585-3137017EDDAA}" srcOrd="0" destOrd="0" presId="urn:microsoft.com/office/officeart/2005/8/layout/bProcess4"/>
    <dgm:cxn modelId="{25628D2F-74C0-46D3-A61A-EC301C9B67E1}" type="presParOf" srcId="{28250229-43A3-4B1C-9F59-F85D9F5A47A3}" destId="{BA67884E-2DD4-4453-865F-C1003FA55CBF}" srcOrd="1" destOrd="0" presId="urn:microsoft.com/office/officeart/2005/8/layout/bProcess4"/>
    <dgm:cxn modelId="{8FDDB433-0282-44BF-A045-BAD54A21BE80}" type="presParOf" srcId="{2B3C4805-B288-4EE5-AF38-A4023030707E}" destId="{247558BA-AF7A-4DD7-9EB0-DCA1A8E20AE2}" srcOrd="9" destOrd="0" presId="urn:microsoft.com/office/officeart/2005/8/layout/bProcess4"/>
    <dgm:cxn modelId="{9BBA071F-BDBF-4F81-A315-44DB98C0B1FE}" type="presParOf" srcId="{2B3C4805-B288-4EE5-AF38-A4023030707E}" destId="{A17B3A15-EFB5-48C5-A42B-C41847324C59}" srcOrd="10" destOrd="0" presId="urn:microsoft.com/office/officeart/2005/8/layout/bProcess4"/>
    <dgm:cxn modelId="{8A1191E9-984E-49EB-8FC0-52EBBBAF13F4}" type="presParOf" srcId="{A17B3A15-EFB5-48C5-A42B-C41847324C59}" destId="{4FC95F01-54FE-47F0-921E-7CF973D63969}" srcOrd="0" destOrd="0" presId="urn:microsoft.com/office/officeart/2005/8/layout/bProcess4"/>
    <dgm:cxn modelId="{2BC0ADA0-17D4-4A18-9136-14C9E51F9DFA}" type="presParOf" srcId="{A17B3A15-EFB5-48C5-A42B-C41847324C59}" destId="{F7682200-DBBC-4829-A601-B59FA9BFD925}" srcOrd="1" destOrd="0" presId="urn:microsoft.com/office/officeart/2005/8/layout/bProcess4"/>
    <dgm:cxn modelId="{EE06E2ED-A0C0-4D97-95FF-5F1064DBD054}" type="presParOf" srcId="{2B3C4805-B288-4EE5-AF38-A4023030707E}" destId="{A299D037-2337-4209-93D8-18413F0C990C}" srcOrd="11" destOrd="0" presId="urn:microsoft.com/office/officeart/2005/8/layout/bProcess4"/>
    <dgm:cxn modelId="{3ACE56B6-5D06-4594-A09F-342F6AF4696E}" type="presParOf" srcId="{2B3C4805-B288-4EE5-AF38-A4023030707E}" destId="{2678A057-50D6-4DAF-A71D-A192609865EA}" srcOrd="12" destOrd="0" presId="urn:microsoft.com/office/officeart/2005/8/layout/bProcess4"/>
    <dgm:cxn modelId="{1889D2DE-4273-43BD-AC70-9638D16874CD}" type="presParOf" srcId="{2678A057-50D6-4DAF-A71D-A192609865EA}" destId="{F573FE6B-A197-4605-9F73-8107A7D82E15}" srcOrd="0" destOrd="0" presId="urn:microsoft.com/office/officeart/2005/8/layout/bProcess4"/>
    <dgm:cxn modelId="{935E9179-066A-4B93-858F-0136476EEFF0}" type="presParOf" srcId="{2678A057-50D6-4DAF-A71D-A192609865EA}" destId="{3C3F39A9-169F-457B-BFA0-74CB6D07C38D}" srcOrd="1" destOrd="0" presId="urn:microsoft.com/office/officeart/2005/8/layout/bProcess4"/>
    <dgm:cxn modelId="{8599025A-A08B-4AEA-8314-2FED808CB4CD}" type="presParOf" srcId="{2B3C4805-B288-4EE5-AF38-A4023030707E}" destId="{8BC4CD96-8784-4725-86B4-BD92CB64D5BF}" srcOrd="13" destOrd="0" presId="urn:microsoft.com/office/officeart/2005/8/layout/bProcess4"/>
    <dgm:cxn modelId="{00106089-A862-416C-91E9-4603EEFEBFDD}" type="presParOf" srcId="{2B3C4805-B288-4EE5-AF38-A4023030707E}" destId="{CCE1A929-30BD-43EE-A168-9FE8FF857012}" srcOrd="14" destOrd="0" presId="urn:microsoft.com/office/officeart/2005/8/layout/bProcess4"/>
    <dgm:cxn modelId="{807AFD83-AF84-4DD6-B7AE-F21929ADF4BF}" type="presParOf" srcId="{CCE1A929-30BD-43EE-A168-9FE8FF857012}" destId="{93E3E72C-427E-4AFF-B69C-A4B3EBB210A7}" srcOrd="0" destOrd="0" presId="urn:microsoft.com/office/officeart/2005/8/layout/bProcess4"/>
    <dgm:cxn modelId="{55AA06E8-317C-40AE-A526-68F11F054C6F}" type="presParOf" srcId="{CCE1A929-30BD-43EE-A168-9FE8FF857012}" destId="{EF9B07E5-8934-449F-8695-8A6B9F33A563}" srcOrd="1" destOrd="0" presId="urn:microsoft.com/office/officeart/2005/8/layout/bProcess4"/>
    <dgm:cxn modelId="{030C09A6-4CE5-47FB-BBEB-1717F913976E}" type="presParOf" srcId="{2B3C4805-B288-4EE5-AF38-A4023030707E}" destId="{88EF562C-9A73-4177-B6F6-642844F345E9}" srcOrd="15" destOrd="0" presId="urn:microsoft.com/office/officeart/2005/8/layout/bProcess4"/>
    <dgm:cxn modelId="{293B3FC2-2411-477A-A22C-9F8F492B8D37}" type="presParOf" srcId="{2B3C4805-B288-4EE5-AF38-A4023030707E}" destId="{34785C5A-5ECB-4D1E-9304-EBD7A52E7109}" srcOrd="16" destOrd="0" presId="urn:microsoft.com/office/officeart/2005/8/layout/bProcess4"/>
    <dgm:cxn modelId="{1D4A5549-3141-4671-BD8B-79F0D95B32FA}" type="presParOf" srcId="{34785C5A-5ECB-4D1E-9304-EBD7A52E7109}" destId="{D52AAAA5-C677-4180-97F2-4A56CADA5043}" srcOrd="0" destOrd="0" presId="urn:microsoft.com/office/officeart/2005/8/layout/bProcess4"/>
    <dgm:cxn modelId="{A6E941A8-0333-4BE5-B585-BFBBC210A932}" type="presParOf" srcId="{34785C5A-5ECB-4D1E-9304-EBD7A52E7109}" destId="{700FD9B0-252E-4A8B-936B-ADBFB4B38DC2}" srcOrd="1" destOrd="0" presId="urn:microsoft.com/office/officeart/2005/8/layout/bProcess4"/>
    <dgm:cxn modelId="{E6A57179-654E-46D4-8D96-8E88076994FD}" type="presParOf" srcId="{2B3C4805-B288-4EE5-AF38-A4023030707E}" destId="{2021969C-75DA-45C2-9E3D-C5F440E97781}" srcOrd="17" destOrd="0" presId="urn:microsoft.com/office/officeart/2005/8/layout/bProcess4"/>
    <dgm:cxn modelId="{E72C1304-3251-4531-9C36-2067BA98B681}" type="presParOf" srcId="{2B3C4805-B288-4EE5-AF38-A4023030707E}" destId="{63B469ED-CF53-4EED-8282-915EE125B6A7}" srcOrd="18" destOrd="0" presId="urn:microsoft.com/office/officeart/2005/8/layout/bProcess4"/>
    <dgm:cxn modelId="{78F625C3-DEBC-4767-B275-CA4DDB1AAD15}" type="presParOf" srcId="{63B469ED-CF53-4EED-8282-915EE125B6A7}" destId="{5C050955-F2C5-428F-85A1-05AD7C0A22E9}" srcOrd="0" destOrd="0" presId="urn:microsoft.com/office/officeart/2005/8/layout/bProcess4"/>
    <dgm:cxn modelId="{543A95B0-0A22-46E4-AE34-875F22EC7645}" type="presParOf" srcId="{63B469ED-CF53-4EED-8282-915EE125B6A7}" destId="{050E6F2A-4467-4988-9F88-DD86B3B64516}" srcOrd="1" destOrd="0" presId="urn:microsoft.com/office/officeart/2005/8/layout/bProcess4"/>
    <dgm:cxn modelId="{FBB196AB-59A2-4A53-A11C-C45F2CE323D5}" type="presParOf" srcId="{2B3C4805-B288-4EE5-AF38-A4023030707E}" destId="{FA7AE90A-9138-40E2-A951-65F0E9107DB3}" srcOrd="19" destOrd="0" presId="urn:microsoft.com/office/officeart/2005/8/layout/bProcess4"/>
    <dgm:cxn modelId="{52FB6DF4-154D-40B9-B102-F1F4DD3ABDE5}" type="presParOf" srcId="{2B3C4805-B288-4EE5-AF38-A4023030707E}" destId="{EB6C3A0B-9C84-476B-9066-0C5BF47DE766}" srcOrd="20" destOrd="0" presId="urn:microsoft.com/office/officeart/2005/8/layout/bProcess4"/>
    <dgm:cxn modelId="{C5355EE5-A84F-4BD7-8818-7B0FE0F103B4}" type="presParOf" srcId="{EB6C3A0B-9C84-476B-9066-0C5BF47DE766}" destId="{48ECD15F-594A-4EE1-B2FD-223A93DB0CD7}" srcOrd="0" destOrd="0" presId="urn:microsoft.com/office/officeart/2005/8/layout/bProcess4"/>
    <dgm:cxn modelId="{398B14CE-A241-47E5-B3C4-8B941790BB71}" type="presParOf" srcId="{EB6C3A0B-9C84-476B-9066-0C5BF47DE766}" destId="{38EF1338-76E5-4EB3-BA3E-60DBC7E64F65}" srcOrd="1" destOrd="0" presId="urn:microsoft.com/office/officeart/2005/8/layout/bProcess4"/>
    <dgm:cxn modelId="{3965B386-B3A5-45D7-A973-17923B09919F}" type="presParOf" srcId="{2B3C4805-B288-4EE5-AF38-A4023030707E}" destId="{94430241-A409-4574-AB91-BDD981C66D53}" srcOrd="21" destOrd="0" presId="urn:microsoft.com/office/officeart/2005/8/layout/bProcess4"/>
    <dgm:cxn modelId="{B2C0E810-6DC3-4BDA-BD4E-76F9C7CBA2C9}" type="presParOf" srcId="{2B3C4805-B288-4EE5-AF38-A4023030707E}" destId="{2DCC1C44-CD64-4D6A-A55C-77241C042124}" srcOrd="22" destOrd="0" presId="urn:microsoft.com/office/officeart/2005/8/layout/bProcess4"/>
    <dgm:cxn modelId="{AA0ADDAB-9174-4F4E-BCAA-25B57B7EBF79}" type="presParOf" srcId="{2DCC1C44-CD64-4D6A-A55C-77241C042124}" destId="{77D5E656-BAC7-42F3-A2DD-7DEAB8C335D2}" srcOrd="0" destOrd="0" presId="urn:microsoft.com/office/officeart/2005/8/layout/bProcess4"/>
    <dgm:cxn modelId="{FECCE5DF-DF62-4115-B615-F580498CDD45}" type="presParOf" srcId="{2DCC1C44-CD64-4D6A-A55C-77241C042124}" destId="{CCFF898B-70FE-4728-AE16-F54340A44514}" srcOrd="1" destOrd="0" presId="urn:microsoft.com/office/officeart/2005/8/layout/bProcess4"/>
    <dgm:cxn modelId="{B2175A0D-E878-4B36-90E9-438730688EF6}" type="presParOf" srcId="{2B3C4805-B288-4EE5-AF38-A4023030707E}" destId="{1F00B174-D008-4047-B921-4EFAFFE76CAB}" srcOrd="23" destOrd="0" presId="urn:microsoft.com/office/officeart/2005/8/layout/bProcess4"/>
    <dgm:cxn modelId="{64B6DF50-07D5-462E-925E-B2C6CAE0408D}" type="presParOf" srcId="{2B3C4805-B288-4EE5-AF38-A4023030707E}" destId="{A9F1FFCF-1FF9-4312-ADC0-5672991F2725}" srcOrd="24" destOrd="0" presId="urn:microsoft.com/office/officeart/2005/8/layout/bProcess4"/>
    <dgm:cxn modelId="{BA8CEAA2-94EB-43A1-B912-FCDF0085E6A9}" type="presParOf" srcId="{A9F1FFCF-1FF9-4312-ADC0-5672991F2725}" destId="{669379F9-06DC-461C-AA4C-7E1DBE7EDABF}" srcOrd="0" destOrd="0" presId="urn:microsoft.com/office/officeart/2005/8/layout/bProcess4"/>
    <dgm:cxn modelId="{B1CE0323-DBEF-46FD-825C-C95956D1065A}" type="presParOf" srcId="{A9F1FFCF-1FF9-4312-ADC0-5672991F2725}" destId="{BBC72D95-DA91-44D2-97DC-896A7525EC3D}" srcOrd="1" destOrd="0" presId="urn:microsoft.com/office/officeart/2005/8/layout/bProcess4"/>
    <dgm:cxn modelId="{5403AE21-5AF2-4036-ACEF-C020D4E21275}" type="presParOf" srcId="{2B3C4805-B288-4EE5-AF38-A4023030707E}" destId="{7CA5ACB7-24B2-4F91-B8A7-DC2029CA7C63}" srcOrd="25" destOrd="0" presId="urn:microsoft.com/office/officeart/2005/8/layout/bProcess4"/>
    <dgm:cxn modelId="{1721B7EF-76C4-4679-B553-8DB584363B6C}" type="presParOf" srcId="{2B3C4805-B288-4EE5-AF38-A4023030707E}" destId="{1B2F52DE-A73C-4872-8DF3-F3879C5C5A68}" srcOrd="26" destOrd="0" presId="urn:microsoft.com/office/officeart/2005/8/layout/bProcess4"/>
    <dgm:cxn modelId="{0ACF1710-12D9-41FF-884D-3514668B7898}" type="presParOf" srcId="{1B2F52DE-A73C-4872-8DF3-F3879C5C5A68}" destId="{6A0858F8-D8C4-48FF-9349-276C2CAC05AE}" srcOrd="0" destOrd="0" presId="urn:microsoft.com/office/officeart/2005/8/layout/bProcess4"/>
    <dgm:cxn modelId="{9724EF56-EE62-406C-962C-B5C45106953D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E8DDCFE-1747-40EB-A284-236B51AFAF1F}" type="presOf" srcId="{D6A8B037-8882-476E-9AE6-BA9F2DA09DC3}" destId="{372959EE-5B0C-43A6-B43C-6C99BF14A8DF}" srcOrd="0" destOrd="1" presId="urn:microsoft.com/office/officeart/2005/8/layout/bProcess4"/>
    <dgm:cxn modelId="{6ACE19E3-9289-434B-B21D-BEB76CA9DFED}" type="presOf" srcId="{5EC6052C-6493-4D81-8FB8-C94F473A6812}" destId="{6CC6DA64-2BBD-4787-9758-EA5A1FE5F127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05760184-58AD-4532-B099-E615A5FB2781}" type="presOf" srcId="{34FAB9F5-1891-49E0-B675-66000616156A}" destId="{88EF562C-9A73-4177-B6F6-642844F345E9}" srcOrd="0" destOrd="0" presId="urn:microsoft.com/office/officeart/2005/8/layout/bProcess4"/>
    <dgm:cxn modelId="{58AF04F3-AEFF-40A4-9442-49FE8D650911}" type="presOf" srcId="{61AB3279-5BCE-42F4-8E69-E7900A90BF45}" destId="{9D92B777-93BE-4BEE-9770-334DFA9E2A86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DE5A73BD-8169-4149-860E-2B7F3E6E1C0D}" type="presOf" srcId="{2EAF723D-4BDB-41C0-9361-F07AEFDD010E}" destId="{647B5F72-5BF2-49EC-8527-057D503378D2}" srcOrd="0" destOrd="0" presId="urn:microsoft.com/office/officeart/2005/8/layout/bProcess4"/>
    <dgm:cxn modelId="{83777344-33EA-49E9-9262-DCD01DE05BBD}" type="presOf" srcId="{723C2DF5-AA9B-448D-8AD4-2E42F79A3F83}" destId="{3C3F39A9-169F-457B-BFA0-74CB6D07C38D}" srcOrd="0" destOrd="0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48AC8FCA-1E22-41CC-91CF-A17DFEFD6D28}" type="presOf" srcId="{28FBA16F-3E00-45F0-8298-C333C17917BE}" destId="{647B5F72-5BF2-49EC-8527-057D503378D2}" srcOrd="0" destOrd="2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773FBAE9-E9FD-4264-8FEE-142C73F4FACB}" type="presOf" srcId="{2B431DF0-EC9A-46BC-BF91-69279A6DF4E8}" destId="{372959EE-5B0C-43A6-B43C-6C99BF14A8DF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D00388CE-4BD3-424D-8FFD-7E8A381AA669}" type="presOf" srcId="{70E578C2-5DD5-46A7-BB64-1991799EA439}" destId="{247558BA-AF7A-4DD7-9EB0-DCA1A8E20AE2}" srcOrd="0" destOrd="0" presId="urn:microsoft.com/office/officeart/2005/8/layout/bProcess4"/>
    <dgm:cxn modelId="{E35B5CCF-8793-43A2-ACEA-ED494CD0B0E2}" type="presOf" srcId="{8F936AA1-2AD3-45C1-8DE7-B83E36E64BF8}" destId="{CCFF898B-70FE-4728-AE16-F54340A44514}" srcOrd="0" destOrd="1" presId="urn:microsoft.com/office/officeart/2005/8/layout/bProcess4"/>
    <dgm:cxn modelId="{7E51376D-44A1-452C-9B25-53ED84CE3A04}" type="presOf" srcId="{C08BECE0-4DC6-4853-9D43-B862E5AD4AFC}" destId="{700FD9B0-252E-4A8B-936B-ADBFB4B38DC2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DDEBACBD-B104-4B5B-ABA7-65C949069370}" type="presOf" srcId="{06EA6C32-FB6A-48D7-AC95-163A35CA3E6C}" destId="{1F00B174-D008-4047-B921-4EFAFFE76CAB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4502A858-5519-4BAD-9E18-81DC25BAD038}" type="presOf" srcId="{2FA14D8A-075D-4FD3-BDF0-0C2FBCD61056}" destId="{8BC4CD96-8784-4725-86B4-BD92CB64D5BF}" srcOrd="0" destOrd="0" presId="urn:microsoft.com/office/officeart/2005/8/layout/bProcess4"/>
    <dgm:cxn modelId="{F59030D5-7387-4C7C-BC02-CF6622EA821E}" type="presOf" srcId="{8444F5CA-03E5-486B-B983-20E7EDAC1C45}" destId="{5CB333CB-6442-4CA1-8868-89B522B178B4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19046544-35BA-404F-8777-3F326EAEC4C7}" type="presOf" srcId="{47228768-F196-44F2-BF78-6F51C6155A0E}" destId="{A299D037-2337-4209-93D8-18413F0C990C}" srcOrd="0" destOrd="0" presId="urn:microsoft.com/office/officeart/2005/8/layout/bProcess4"/>
    <dgm:cxn modelId="{7AA96FD8-A53D-4E9B-8F86-C893DE482BC5}" type="presOf" srcId="{CF43A17C-CE7D-4202-B59D-FF9DD1F4B6D0}" destId="{71389FBB-F66C-4121-A342-7A42C4DB9B85}" srcOrd="0" destOrd="0" presId="urn:microsoft.com/office/officeart/2005/8/layout/bProcess4"/>
    <dgm:cxn modelId="{761B9380-84A9-400E-9CC4-579CE1DE7ADF}" type="presOf" srcId="{B9AD30D0-F2A9-4031-A284-DF8CD75530B3}" destId="{EF9B07E5-8934-449F-8695-8A6B9F33A563}" srcOrd="0" destOrd="0" presId="urn:microsoft.com/office/officeart/2005/8/layout/bProcess4"/>
    <dgm:cxn modelId="{1B21E790-BD62-4FF9-8789-5A422089FC3B}" type="presOf" srcId="{B545538E-74C2-4437-8AC0-8C0691ED71BD}" destId="{2B3C4805-B288-4EE5-AF38-A4023030707E}" srcOrd="0" destOrd="0" presId="urn:microsoft.com/office/officeart/2005/8/layout/bProcess4"/>
    <dgm:cxn modelId="{F68E508E-A5BB-4140-A855-2A881CF58DB1}" type="presOf" srcId="{3E4CC620-C705-4DD8-B640-E4FED08E72D8}" destId="{CCFF898B-70FE-4728-AE16-F54340A44514}" srcOrd="0" destOrd="0" presId="urn:microsoft.com/office/officeart/2005/8/layout/bProcess4"/>
    <dgm:cxn modelId="{71D36B25-D474-4FF9-9F70-EB9A4CAFD07C}" type="presOf" srcId="{A47A4F90-EC6B-4DAD-ACE4-C43D9A9BC58E}" destId="{FA7AE90A-9138-40E2-A951-65F0E9107DB3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C29F5C72-F6CD-4AB1-A5CE-24A6A293B3D1}" type="presOf" srcId="{2C9A282B-2631-4D0E-A90B-F93270DDB8FD}" destId="{26AB39DF-CE83-437C-84AF-470C7CDF2064}" srcOrd="0" destOrd="0" presId="urn:microsoft.com/office/officeart/2005/8/layout/bProcess4"/>
    <dgm:cxn modelId="{A60E40A9-8FBD-4B02-855E-54190506ECB5}" type="presOf" srcId="{911AC2D3-4B8B-4C09-B697-D061B45905CA}" destId="{050E6F2A-4467-4988-9F88-DD86B3B64516}" srcOrd="0" destOrd="1" presId="urn:microsoft.com/office/officeart/2005/8/layout/bProcess4"/>
    <dgm:cxn modelId="{D2B32EBF-2B6A-41EF-8920-420329D1F82C}" type="presOf" srcId="{ECFD4EEC-D482-49B1-82ED-2E853930203D}" destId="{2021969C-75DA-45C2-9E3D-C5F440E97781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0B229FE0-DD51-458D-8860-C6BB74D85AF2}" type="presOf" srcId="{A5153C09-2592-4C6F-BA79-B69EDB56CE72}" destId="{94430241-A409-4574-AB91-BDD981C66D53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8805B8FB-FF05-4AF0-AB68-B5642C940C7A}" type="presOf" srcId="{1D5DF5A4-4927-4CA7-9FBE-26B9ED92A201}" destId="{050E6F2A-4467-4988-9F88-DD86B3B64516}" srcOrd="0" destOrd="0" presId="urn:microsoft.com/office/officeart/2005/8/layout/bProcess4"/>
    <dgm:cxn modelId="{8EBB64C9-B01D-4AC1-A6D6-5C79F7FEDF8C}" type="presOf" srcId="{888F05B4-0C95-4394-A116-AC621E518248}" destId="{F7682200-DBBC-4829-A601-B59FA9BFD925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16A96AC9-EEC7-4592-9B2A-B3E2A3D7F263}" type="presOf" srcId="{A4757920-6A1A-4B5F-AABD-D15F6EEB433A}" destId="{3AC1B9D2-F97F-4909-9E81-BD1283F1E4AE}" srcOrd="0" destOrd="0" presId="urn:microsoft.com/office/officeart/2005/8/layout/bProcess4"/>
    <dgm:cxn modelId="{87FA4D2A-1712-4ACD-8ED2-A9C89E2A746B}" type="presOf" srcId="{CF63CCE8-063A-429E-9B89-8C9BCBF62A08}" destId="{BBC72D95-DA91-44D2-97DC-896A7525EC3D}" srcOrd="0" destOrd="0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B45931C7-314B-466A-A445-FAA8A83C7A8E}" type="presOf" srcId="{BCD2764C-E8F7-4CBB-9887-830AFF3311E7}" destId="{FA69E746-5898-46D3-A365-4C12138ED139}" srcOrd="0" destOrd="0" presId="urn:microsoft.com/office/officeart/2005/8/layout/bProcess4"/>
    <dgm:cxn modelId="{4AD5F6A9-F605-43CE-86F9-B431F96CADBF}" type="presOf" srcId="{5A6967B1-A431-48BD-B6E2-A62E7D4701E5}" destId="{38EF1338-76E5-4EB3-BA3E-60DBC7E64F65}" srcOrd="0" destOrd="0" presId="urn:microsoft.com/office/officeart/2005/8/layout/bProcess4"/>
    <dgm:cxn modelId="{0715C751-8904-48E0-A903-534B533CDCC2}" type="presOf" srcId="{3A510E52-7A33-4CA2-A0BB-2AD7BA2507C5}" destId="{647B5F72-5BF2-49EC-8527-057D503378D2}" srcOrd="0" destOrd="1" presId="urn:microsoft.com/office/officeart/2005/8/layout/bProcess4"/>
    <dgm:cxn modelId="{D2101474-BCAD-4447-B8EE-C6BEE59E4A0C}" type="presOf" srcId="{B8BA4CF5-0DAB-4D02-9CAE-6F5996EE9B88}" destId="{BA67884E-2DD4-4453-865F-C1003FA55CBF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1BC6D987-8642-4380-9067-BE2E0A2E182E}" type="presOf" srcId="{C90F83F6-384B-4609-8B3E-5532B5EFBA31}" destId="{7CA5ACB7-24B2-4F91-B8A7-DC2029CA7C63}" srcOrd="0" destOrd="0" presId="urn:microsoft.com/office/officeart/2005/8/layout/bProcess4"/>
    <dgm:cxn modelId="{EB6FE098-2F95-4525-9678-CEB117A7CBAB}" type="presParOf" srcId="{2B3C4805-B288-4EE5-AF38-A4023030707E}" destId="{863F2AB3-6E7A-4F00-833D-B737183758ED}" srcOrd="0" destOrd="0" presId="urn:microsoft.com/office/officeart/2005/8/layout/bProcess4"/>
    <dgm:cxn modelId="{090DAB0D-F808-49AD-A76A-2BA9BB6634F2}" type="presParOf" srcId="{863F2AB3-6E7A-4F00-833D-B737183758ED}" destId="{E5CEABFD-BF21-4CE3-8777-2BCCCD70549B}" srcOrd="0" destOrd="0" presId="urn:microsoft.com/office/officeart/2005/8/layout/bProcess4"/>
    <dgm:cxn modelId="{1532EE29-FB09-4DBC-9F98-C6DCDDBE8D89}" type="presParOf" srcId="{863F2AB3-6E7A-4F00-833D-B737183758ED}" destId="{71389FBB-F66C-4121-A342-7A42C4DB9B85}" srcOrd="1" destOrd="0" presId="urn:microsoft.com/office/officeart/2005/8/layout/bProcess4"/>
    <dgm:cxn modelId="{D7DF37B4-DBA8-4E88-9E2C-8A7C7561990F}" type="presParOf" srcId="{2B3C4805-B288-4EE5-AF38-A4023030707E}" destId="{3AC1B9D2-F97F-4909-9E81-BD1283F1E4AE}" srcOrd="1" destOrd="0" presId="urn:microsoft.com/office/officeart/2005/8/layout/bProcess4"/>
    <dgm:cxn modelId="{9155A975-5597-4C65-BEA3-81B82A9CBB4C}" type="presParOf" srcId="{2B3C4805-B288-4EE5-AF38-A4023030707E}" destId="{9FF62E67-4153-4208-9C8C-9B435990FDE0}" srcOrd="2" destOrd="0" presId="urn:microsoft.com/office/officeart/2005/8/layout/bProcess4"/>
    <dgm:cxn modelId="{A463EC3F-C06C-4DCE-A6E2-8F102D4FFE59}" type="presParOf" srcId="{9FF62E67-4153-4208-9C8C-9B435990FDE0}" destId="{5059540A-F406-474F-B045-C0238BA73794}" srcOrd="0" destOrd="0" presId="urn:microsoft.com/office/officeart/2005/8/layout/bProcess4"/>
    <dgm:cxn modelId="{A9EBF302-AAFB-4D51-AED9-340224A21255}" type="presParOf" srcId="{9FF62E67-4153-4208-9C8C-9B435990FDE0}" destId="{372959EE-5B0C-43A6-B43C-6C99BF14A8DF}" srcOrd="1" destOrd="0" presId="urn:microsoft.com/office/officeart/2005/8/layout/bProcess4"/>
    <dgm:cxn modelId="{7737D5EF-888A-4D04-8084-9F180CAF6001}" type="presParOf" srcId="{2B3C4805-B288-4EE5-AF38-A4023030707E}" destId="{FA69E746-5898-46D3-A365-4C12138ED139}" srcOrd="3" destOrd="0" presId="urn:microsoft.com/office/officeart/2005/8/layout/bProcess4"/>
    <dgm:cxn modelId="{43470D63-6DAF-4A6D-914F-45DA31FC5C93}" type="presParOf" srcId="{2B3C4805-B288-4EE5-AF38-A4023030707E}" destId="{42BB7E9F-BF2D-4745-8DDA-2614AF26D950}" srcOrd="4" destOrd="0" presId="urn:microsoft.com/office/officeart/2005/8/layout/bProcess4"/>
    <dgm:cxn modelId="{0E2EC35B-5484-448F-B100-D1AB53347A91}" type="presParOf" srcId="{42BB7E9F-BF2D-4745-8DDA-2614AF26D950}" destId="{A9CD2A54-6C16-459F-A300-BACF05F27EF9}" srcOrd="0" destOrd="0" presId="urn:microsoft.com/office/officeart/2005/8/layout/bProcess4"/>
    <dgm:cxn modelId="{6052F584-19BB-4147-82C0-B2B729930516}" type="presParOf" srcId="{42BB7E9F-BF2D-4745-8DDA-2614AF26D950}" destId="{647B5F72-5BF2-49EC-8527-057D503378D2}" srcOrd="1" destOrd="0" presId="urn:microsoft.com/office/officeart/2005/8/layout/bProcess4"/>
    <dgm:cxn modelId="{EB450B2C-83BC-430F-B19C-4683BD01D553}" type="presParOf" srcId="{2B3C4805-B288-4EE5-AF38-A4023030707E}" destId="{26AB39DF-CE83-437C-84AF-470C7CDF2064}" srcOrd="5" destOrd="0" presId="urn:microsoft.com/office/officeart/2005/8/layout/bProcess4"/>
    <dgm:cxn modelId="{0F246FBD-FF86-453F-90B6-CF8D85AAB02D}" type="presParOf" srcId="{2B3C4805-B288-4EE5-AF38-A4023030707E}" destId="{E98AF0CA-4D42-4C2E-BA20-4FA23CBB9933}" srcOrd="6" destOrd="0" presId="urn:microsoft.com/office/officeart/2005/8/layout/bProcess4"/>
    <dgm:cxn modelId="{6056B046-0FB1-4485-8980-4EE34827A912}" type="presParOf" srcId="{E98AF0CA-4D42-4C2E-BA20-4FA23CBB9933}" destId="{807A7329-C257-4CBB-A11A-160D987902C2}" srcOrd="0" destOrd="0" presId="urn:microsoft.com/office/officeart/2005/8/layout/bProcess4"/>
    <dgm:cxn modelId="{60188E0B-5004-4972-AC81-34AA1492DD3C}" type="presParOf" srcId="{E98AF0CA-4D42-4C2E-BA20-4FA23CBB9933}" destId="{9D92B777-93BE-4BEE-9770-334DFA9E2A86}" srcOrd="1" destOrd="0" presId="urn:microsoft.com/office/officeart/2005/8/layout/bProcess4"/>
    <dgm:cxn modelId="{9E988900-5368-4701-AA23-9F4EC800E9E7}" type="presParOf" srcId="{2B3C4805-B288-4EE5-AF38-A4023030707E}" destId="{5CB333CB-6442-4CA1-8868-89B522B178B4}" srcOrd="7" destOrd="0" presId="urn:microsoft.com/office/officeart/2005/8/layout/bProcess4"/>
    <dgm:cxn modelId="{FB71A0D1-ED82-4027-8D4B-0D394C93C672}" type="presParOf" srcId="{2B3C4805-B288-4EE5-AF38-A4023030707E}" destId="{28250229-43A3-4B1C-9F59-F85D9F5A47A3}" srcOrd="8" destOrd="0" presId="urn:microsoft.com/office/officeart/2005/8/layout/bProcess4"/>
    <dgm:cxn modelId="{47597818-F0D9-4902-9B3B-55125CB459AD}" type="presParOf" srcId="{28250229-43A3-4B1C-9F59-F85D9F5A47A3}" destId="{F546DF97-3A04-4935-B585-3137017EDDAA}" srcOrd="0" destOrd="0" presId="urn:microsoft.com/office/officeart/2005/8/layout/bProcess4"/>
    <dgm:cxn modelId="{266AD312-231B-4D9C-BAFE-C7FA01409134}" type="presParOf" srcId="{28250229-43A3-4B1C-9F59-F85D9F5A47A3}" destId="{BA67884E-2DD4-4453-865F-C1003FA55CBF}" srcOrd="1" destOrd="0" presId="urn:microsoft.com/office/officeart/2005/8/layout/bProcess4"/>
    <dgm:cxn modelId="{B861E370-743E-4477-95A2-DF1B068B3A3B}" type="presParOf" srcId="{2B3C4805-B288-4EE5-AF38-A4023030707E}" destId="{247558BA-AF7A-4DD7-9EB0-DCA1A8E20AE2}" srcOrd="9" destOrd="0" presId="urn:microsoft.com/office/officeart/2005/8/layout/bProcess4"/>
    <dgm:cxn modelId="{7BE9960A-1F87-4CC9-AC3B-E73056356004}" type="presParOf" srcId="{2B3C4805-B288-4EE5-AF38-A4023030707E}" destId="{A17B3A15-EFB5-48C5-A42B-C41847324C59}" srcOrd="10" destOrd="0" presId="urn:microsoft.com/office/officeart/2005/8/layout/bProcess4"/>
    <dgm:cxn modelId="{84F13BB0-9AEF-4165-95E6-E2A929AB09A2}" type="presParOf" srcId="{A17B3A15-EFB5-48C5-A42B-C41847324C59}" destId="{4FC95F01-54FE-47F0-921E-7CF973D63969}" srcOrd="0" destOrd="0" presId="urn:microsoft.com/office/officeart/2005/8/layout/bProcess4"/>
    <dgm:cxn modelId="{D0E6C2D0-DA7A-4E87-B93E-63BE69DED357}" type="presParOf" srcId="{A17B3A15-EFB5-48C5-A42B-C41847324C59}" destId="{F7682200-DBBC-4829-A601-B59FA9BFD925}" srcOrd="1" destOrd="0" presId="urn:microsoft.com/office/officeart/2005/8/layout/bProcess4"/>
    <dgm:cxn modelId="{77B28726-97DB-4E3D-BDE8-63A1CBBF28A3}" type="presParOf" srcId="{2B3C4805-B288-4EE5-AF38-A4023030707E}" destId="{A299D037-2337-4209-93D8-18413F0C990C}" srcOrd="11" destOrd="0" presId="urn:microsoft.com/office/officeart/2005/8/layout/bProcess4"/>
    <dgm:cxn modelId="{08EFA582-E9B4-4429-86D4-CA3AB2A4C1E7}" type="presParOf" srcId="{2B3C4805-B288-4EE5-AF38-A4023030707E}" destId="{2678A057-50D6-4DAF-A71D-A192609865EA}" srcOrd="12" destOrd="0" presId="urn:microsoft.com/office/officeart/2005/8/layout/bProcess4"/>
    <dgm:cxn modelId="{4CD63B91-AD63-43F2-82CE-BF8EBC891651}" type="presParOf" srcId="{2678A057-50D6-4DAF-A71D-A192609865EA}" destId="{F573FE6B-A197-4605-9F73-8107A7D82E15}" srcOrd="0" destOrd="0" presId="urn:microsoft.com/office/officeart/2005/8/layout/bProcess4"/>
    <dgm:cxn modelId="{8AAD6245-A642-49DA-928C-13DEC0CCBEA6}" type="presParOf" srcId="{2678A057-50D6-4DAF-A71D-A192609865EA}" destId="{3C3F39A9-169F-457B-BFA0-74CB6D07C38D}" srcOrd="1" destOrd="0" presId="urn:microsoft.com/office/officeart/2005/8/layout/bProcess4"/>
    <dgm:cxn modelId="{33940011-0494-44B4-8AEF-0D834AFF4192}" type="presParOf" srcId="{2B3C4805-B288-4EE5-AF38-A4023030707E}" destId="{8BC4CD96-8784-4725-86B4-BD92CB64D5BF}" srcOrd="13" destOrd="0" presId="urn:microsoft.com/office/officeart/2005/8/layout/bProcess4"/>
    <dgm:cxn modelId="{73E8C4A4-1D2B-4256-8E88-137A87886365}" type="presParOf" srcId="{2B3C4805-B288-4EE5-AF38-A4023030707E}" destId="{CCE1A929-30BD-43EE-A168-9FE8FF857012}" srcOrd="14" destOrd="0" presId="urn:microsoft.com/office/officeart/2005/8/layout/bProcess4"/>
    <dgm:cxn modelId="{B2112069-2029-4F79-B514-DC61674D9CA6}" type="presParOf" srcId="{CCE1A929-30BD-43EE-A168-9FE8FF857012}" destId="{93E3E72C-427E-4AFF-B69C-A4B3EBB210A7}" srcOrd="0" destOrd="0" presId="urn:microsoft.com/office/officeart/2005/8/layout/bProcess4"/>
    <dgm:cxn modelId="{EE421A2E-66A3-428C-A74C-25C6C0BD5AEB}" type="presParOf" srcId="{CCE1A929-30BD-43EE-A168-9FE8FF857012}" destId="{EF9B07E5-8934-449F-8695-8A6B9F33A563}" srcOrd="1" destOrd="0" presId="urn:microsoft.com/office/officeart/2005/8/layout/bProcess4"/>
    <dgm:cxn modelId="{6DFBCFDC-4B04-402A-8CF4-C113EDF6C251}" type="presParOf" srcId="{2B3C4805-B288-4EE5-AF38-A4023030707E}" destId="{88EF562C-9A73-4177-B6F6-642844F345E9}" srcOrd="15" destOrd="0" presId="urn:microsoft.com/office/officeart/2005/8/layout/bProcess4"/>
    <dgm:cxn modelId="{FB374885-32CD-4FFA-A110-3FA95CCAE32D}" type="presParOf" srcId="{2B3C4805-B288-4EE5-AF38-A4023030707E}" destId="{34785C5A-5ECB-4D1E-9304-EBD7A52E7109}" srcOrd="16" destOrd="0" presId="urn:microsoft.com/office/officeart/2005/8/layout/bProcess4"/>
    <dgm:cxn modelId="{A19187A6-D668-4952-A7EF-C05881DD5AA8}" type="presParOf" srcId="{34785C5A-5ECB-4D1E-9304-EBD7A52E7109}" destId="{D52AAAA5-C677-4180-97F2-4A56CADA5043}" srcOrd="0" destOrd="0" presId="urn:microsoft.com/office/officeart/2005/8/layout/bProcess4"/>
    <dgm:cxn modelId="{28AAFF3B-547C-47D2-A69E-1EA2A94988C3}" type="presParOf" srcId="{34785C5A-5ECB-4D1E-9304-EBD7A52E7109}" destId="{700FD9B0-252E-4A8B-936B-ADBFB4B38DC2}" srcOrd="1" destOrd="0" presId="urn:microsoft.com/office/officeart/2005/8/layout/bProcess4"/>
    <dgm:cxn modelId="{694E06DF-1AD4-4F8A-9DEE-9861DE7F137F}" type="presParOf" srcId="{2B3C4805-B288-4EE5-AF38-A4023030707E}" destId="{2021969C-75DA-45C2-9E3D-C5F440E97781}" srcOrd="17" destOrd="0" presId="urn:microsoft.com/office/officeart/2005/8/layout/bProcess4"/>
    <dgm:cxn modelId="{5876F528-6327-484F-B68A-B509FF804306}" type="presParOf" srcId="{2B3C4805-B288-4EE5-AF38-A4023030707E}" destId="{63B469ED-CF53-4EED-8282-915EE125B6A7}" srcOrd="18" destOrd="0" presId="urn:microsoft.com/office/officeart/2005/8/layout/bProcess4"/>
    <dgm:cxn modelId="{A0F6B803-6218-4C83-84EC-29F5113BA209}" type="presParOf" srcId="{63B469ED-CF53-4EED-8282-915EE125B6A7}" destId="{5C050955-F2C5-428F-85A1-05AD7C0A22E9}" srcOrd="0" destOrd="0" presId="urn:microsoft.com/office/officeart/2005/8/layout/bProcess4"/>
    <dgm:cxn modelId="{12E7C719-7F17-4D7A-A0C7-26146A9C7E4C}" type="presParOf" srcId="{63B469ED-CF53-4EED-8282-915EE125B6A7}" destId="{050E6F2A-4467-4988-9F88-DD86B3B64516}" srcOrd="1" destOrd="0" presId="urn:microsoft.com/office/officeart/2005/8/layout/bProcess4"/>
    <dgm:cxn modelId="{A0CAFD9E-6F22-4D0A-B359-8314B84CC41F}" type="presParOf" srcId="{2B3C4805-B288-4EE5-AF38-A4023030707E}" destId="{FA7AE90A-9138-40E2-A951-65F0E9107DB3}" srcOrd="19" destOrd="0" presId="urn:microsoft.com/office/officeart/2005/8/layout/bProcess4"/>
    <dgm:cxn modelId="{9E1BE978-3F07-4F47-A956-9E969D903BE6}" type="presParOf" srcId="{2B3C4805-B288-4EE5-AF38-A4023030707E}" destId="{EB6C3A0B-9C84-476B-9066-0C5BF47DE766}" srcOrd="20" destOrd="0" presId="urn:microsoft.com/office/officeart/2005/8/layout/bProcess4"/>
    <dgm:cxn modelId="{F55EDADF-B254-420F-83A2-0C769C7EF46F}" type="presParOf" srcId="{EB6C3A0B-9C84-476B-9066-0C5BF47DE766}" destId="{48ECD15F-594A-4EE1-B2FD-223A93DB0CD7}" srcOrd="0" destOrd="0" presId="urn:microsoft.com/office/officeart/2005/8/layout/bProcess4"/>
    <dgm:cxn modelId="{40679FDA-E25E-499A-88C8-C45292FD68C2}" type="presParOf" srcId="{EB6C3A0B-9C84-476B-9066-0C5BF47DE766}" destId="{38EF1338-76E5-4EB3-BA3E-60DBC7E64F65}" srcOrd="1" destOrd="0" presId="urn:microsoft.com/office/officeart/2005/8/layout/bProcess4"/>
    <dgm:cxn modelId="{243A79B4-F7D2-47CD-BEB7-37CF33D5269B}" type="presParOf" srcId="{2B3C4805-B288-4EE5-AF38-A4023030707E}" destId="{94430241-A409-4574-AB91-BDD981C66D53}" srcOrd="21" destOrd="0" presId="urn:microsoft.com/office/officeart/2005/8/layout/bProcess4"/>
    <dgm:cxn modelId="{4FD40FF7-D417-4708-9B03-E1B5767EA08A}" type="presParOf" srcId="{2B3C4805-B288-4EE5-AF38-A4023030707E}" destId="{2DCC1C44-CD64-4D6A-A55C-77241C042124}" srcOrd="22" destOrd="0" presId="urn:microsoft.com/office/officeart/2005/8/layout/bProcess4"/>
    <dgm:cxn modelId="{C04B1A95-73CE-4A7B-B13F-61665C977A25}" type="presParOf" srcId="{2DCC1C44-CD64-4D6A-A55C-77241C042124}" destId="{77D5E656-BAC7-42F3-A2DD-7DEAB8C335D2}" srcOrd="0" destOrd="0" presId="urn:microsoft.com/office/officeart/2005/8/layout/bProcess4"/>
    <dgm:cxn modelId="{3F1C8A50-BB1C-474C-AD77-F682E4391E12}" type="presParOf" srcId="{2DCC1C44-CD64-4D6A-A55C-77241C042124}" destId="{CCFF898B-70FE-4728-AE16-F54340A44514}" srcOrd="1" destOrd="0" presId="urn:microsoft.com/office/officeart/2005/8/layout/bProcess4"/>
    <dgm:cxn modelId="{1F670D4E-184F-49C7-9005-270FEF3CC7A1}" type="presParOf" srcId="{2B3C4805-B288-4EE5-AF38-A4023030707E}" destId="{1F00B174-D008-4047-B921-4EFAFFE76CAB}" srcOrd="23" destOrd="0" presId="urn:microsoft.com/office/officeart/2005/8/layout/bProcess4"/>
    <dgm:cxn modelId="{5D5512F9-0546-453F-BE2C-64E200715A90}" type="presParOf" srcId="{2B3C4805-B288-4EE5-AF38-A4023030707E}" destId="{A9F1FFCF-1FF9-4312-ADC0-5672991F2725}" srcOrd="24" destOrd="0" presId="urn:microsoft.com/office/officeart/2005/8/layout/bProcess4"/>
    <dgm:cxn modelId="{34876016-A3FD-4BE5-926C-755244198C1F}" type="presParOf" srcId="{A9F1FFCF-1FF9-4312-ADC0-5672991F2725}" destId="{669379F9-06DC-461C-AA4C-7E1DBE7EDABF}" srcOrd="0" destOrd="0" presId="urn:microsoft.com/office/officeart/2005/8/layout/bProcess4"/>
    <dgm:cxn modelId="{CCF40A0B-9D17-4A22-9ACC-1938C7D202F6}" type="presParOf" srcId="{A9F1FFCF-1FF9-4312-ADC0-5672991F2725}" destId="{BBC72D95-DA91-44D2-97DC-896A7525EC3D}" srcOrd="1" destOrd="0" presId="urn:microsoft.com/office/officeart/2005/8/layout/bProcess4"/>
    <dgm:cxn modelId="{640CCD7C-BAF9-4642-84F4-F7114F5DCA55}" type="presParOf" srcId="{2B3C4805-B288-4EE5-AF38-A4023030707E}" destId="{7CA5ACB7-24B2-4F91-B8A7-DC2029CA7C63}" srcOrd="25" destOrd="0" presId="urn:microsoft.com/office/officeart/2005/8/layout/bProcess4"/>
    <dgm:cxn modelId="{2C153BDE-C745-48A2-9D16-46F6942C1214}" type="presParOf" srcId="{2B3C4805-B288-4EE5-AF38-A4023030707E}" destId="{1B2F52DE-A73C-4872-8DF3-F3879C5C5A68}" srcOrd="26" destOrd="0" presId="urn:microsoft.com/office/officeart/2005/8/layout/bProcess4"/>
    <dgm:cxn modelId="{3188069C-C3C7-483D-B906-95A283F49C5F}" type="presParOf" srcId="{1B2F52DE-A73C-4872-8DF3-F3879C5C5A68}" destId="{6A0858F8-D8C4-48FF-9349-276C2CAC05AE}" srcOrd="0" destOrd="0" presId="urn:microsoft.com/office/officeart/2005/8/layout/bProcess4"/>
    <dgm:cxn modelId="{F71AAC0E-A095-4450-B88F-672715709333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27F98C20-97FF-4D77-AF0C-4C952F56B1EF}" type="presOf" srcId="{C08BECE0-4DC6-4853-9D43-B862E5AD4AFC}" destId="{700FD9B0-252E-4A8B-936B-ADBFB4B38DC2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605E5BAC-277A-4535-A88A-21E29114D3D8}" type="presOf" srcId="{ECFD4EEC-D482-49B1-82ED-2E853930203D}" destId="{2021969C-75DA-45C2-9E3D-C5F440E97781}" srcOrd="0" destOrd="0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79C4F593-890A-40FE-AFED-32A0A6E5B7D2}" type="presOf" srcId="{911AC2D3-4B8B-4C09-B697-D061B45905CA}" destId="{050E6F2A-4467-4988-9F88-DD86B3B64516}" srcOrd="0" destOrd="1" presId="urn:microsoft.com/office/officeart/2005/8/layout/bProcess4"/>
    <dgm:cxn modelId="{52EF6026-9FCB-4D0D-ADEC-1F094064359B}" type="presOf" srcId="{BCD2764C-E8F7-4CBB-9887-830AFF3311E7}" destId="{FA69E746-5898-46D3-A365-4C12138ED139}" srcOrd="0" destOrd="0" presId="urn:microsoft.com/office/officeart/2005/8/layout/bProcess4"/>
    <dgm:cxn modelId="{6E2F24F1-989E-4A2F-AC2F-37DE65F3AFEA}" type="presOf" srcId="{D6A8B037-8882-476E-9AE6-BA9F2DA09DC3}" destId="{372959EE-5B0C-43A6-B43C-6C99BF14A8DF}" srcOrd="0" destOrd="1" presId="urn:microsoft.com/office/officeart/2005/8/layout/bProcess4"/>
    <dgm:cxn modelId="{FA698ED6-ED17-47E7-B561-1F16606E7F62}" type="presOf" srcId="{28FBA16F-3E00-45F0-8298-C333C17917BE}" destId="{647B5F72-5BF2-49EC-8527-057D503378D2}" srcOrd="0" destOrd="2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FA4A1AEB-8D4E-4AEB-987C-15F348D8CFEB}" type="presOf" srcId="{B545538E-74C2-4437-8AC0-8C0691ED71BD}" destId="{2B3C4805-B288-4EE5-AF38-A4023030707E}" srcOrd="0" destOrd="0" presId="urn:microsoft.com/office/officeart/2005/8/layout/bProcess4"/>
    <dgm:cxn modelId="{B92AF6D5-4168-46C0-9ACF-79BC2CD7FD7A}" type="presOf" srcId="{8444F5CA-03E5-486B-B983-20E7EDAC1C45}" destId="{5CB333CB-6442-4CA1-8868-89B522B178B4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DE03EA7E-D25E-4DC5-AF31-615A27D789D1}" type="presOf" srcId="{1D5DF5A4-4927-4CA7-9FBE-26B9ED92A201}" destId="{050E6F2A-4467-4988-9F88-DD86B3B64516}" srcOrd="0" destOrd="0" presId="urn:microsoft.com/office/officeart/2005/8/layout/bProcess4"/>
    <dgm:cxn modelId="{C8BA905A-27F9-4BA7-8C6A-51E43120B953}" type="presOf" srcId="{61AB3279-5BCE-42F4-8E69-E7900A90BF45}" destId="{9D92B777-93BE-4BEE-9770-334DFA9E2A86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53270F03-F5CC-4233-B311-D3AF607674A7}" type="presOf" srcId="{723C2DF5-AA9B-448D-8AD4-2E42F79A3F83}" destId="{3C3F39A9-169F-457B-BFA0-74CB6D07C38D}" srcOrd="0" destOrd="0" presId="urn:microsoft.com/office/officeart/2005/8/layout/bProcess4"/>
    <dgm:cxn modelId="{8E0E5692-F8B3-420A-B5F5-EC75C6E74EB4}" type="presOf" srcId="{70E578C2-5DD5-46A7-BB64-1991799EA439}" destId="{247558BA-AF7A-4DD7-9EB0-DCA1A8E20AE2}" srcOrd="0" destOrd="0" presId="urn:microsoft.com/office/officeart/2005/8/layout/bProcess4"/>
    <dgm:cxn modelId="{2B902924-25F5-4372-9E01-D6290DB0BA4F}" type="presOf" srcId="{5EC6052C-6493-4D81-8FB8-C94F473A6812}" destId="{6CC6DA64-2BBD-4787-9758-EA5A1FE5F127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BC1E41DC-6D68-4895-89A2-5860D250CD17}" type="presOf" srcId="{8F936AA1-2AD3-45C1-8DE7-B83E36E64BF8}" destId="{CCFF898B-70FE-4728-AE16-F54340A44514}" srcOrd="0" destOrd="1" presId="urn:microsoft.com/office/officeart/2005/8/layout/bProcess4"/>
    <dgm:cxn modelId="{D93D3F17-9F38-4EEE-8FA3-B86BCA8239D4}" type="presOf" srcId="{5A6967B1-A431-48BD-B6E2-A62E7D4701E5}" destId="{38EF1338-76E5-4EB3-BA3E-60DBC7E64F65}" srcOrd="0" destOrd="0" presId="urn:microsoft.com/office/officeart/2005/8/layout/bProcess4"/>
    <dgm:cxn modelId="{30C4448F-69CF-41A5-8E73-1637D76F41F2}" type="presOf" srcId="{A47A4F90-EC6B-4DAD-ACE4-C43D9A9BC58E}" destId="{FA7AE90A-9138-40E2-A951-65F0E9107DB3}" srcOrd="0" destOrd="0" presId="urn:microsoft.com/office/officeart/2005/8/layout/bProcess4"/>
    <dgm:cxn modelId="{038ABABE-7314-4660-A126-B937689D25CD}" type="presOf" srcId="{47228768-F196-44F2-BF78-6F51C6155A0E}" destId="{A299D037-2337-4209-93D8-18413F0C990C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5B2AB30A-FCB9-4CBA-9CA7-EB511E166FBB}" type="presOf" srcId="{CF43A17C-CE7D-4202-B59D-FF9DD1F4B6D0}" destId="{71389FBB-F66C-4121-A342-7A42C4DB9B85}" srcOrd="0" destOrd="0" presId="urn:microsoft.com/office/officeart/2005/8/layout/bProcess4"/>
    <dgm:cxn modelId="{0555B4D6-C40F-4BA4-9F1C-FED950992947}" type="presOf" srcId="{3E4CC620-C705-4DD8-B640-E4FED08E72D8}" destId="{CCFF898B-70FE-4728-AE16-F54340A44514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123F135F-A998-4CF5-9897-AA96231E30E0}" type="presOf" srcId="{CF63CCE8-063A-429E-9B89-8C9BCBF62A08}" destId="{BBC72D95-DA91-44D2-97DC-896A7525EC3D}" srcOrd="0" destOrd="0" presId="urn:microsoft.com/office/officeart/2005/8/layout/bProcess4"/>
    <dgm:cxn modelId="{D521E44C-9EE8-429E-B0FF-6982A1A7A1B2}" type="presOf" srcId="{2C9A282B-2631-4D0E-A90B-F93270DDB8FD}" destId="{26AB39DF-CE83-437C-84AF-470C7CDF2064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D33630B5-2674-4A85-8F27-E90C10685986}" type="presOf" srcId="{888F05B4-0C95-4394-A116-AC621E518248}" destId="{F7682200-DBBC-4829-A601-B59FA9BFD925}" srcOrd="0" destOrd="0" presId="urn:microsoft.com/office/officeart/2005/8/layout/bProcess4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E0954829-652A-4ED8-951D-09EC283547B9}" type="presOf" srcId="{34FAB9F5-1891-49E0-B675-66000616156A}" destId="{88EF562C-9A73-4177-B6F6-642844F345E9}" srcOrd="0" destOrd="0" presId="urn:microsoft.com/office/officeart/2005/8/layout/bProcess4"/>
    <dgm:cxn modelId="{F0DC59BE-0184-4391-AAE2-D5162D3A0565}" type="presOf" srcId="{A4757920-6A1A-4B5F-AABD-D15F6EEB433A}" destId="{3AC1B9D2-F97F-4909-9E81-BD1283F1E4AE}" srcOrd="0" destOrd="0" presId="urn:microsoft.com/office/officeart/2005/8/layout/bProcess4"/>
    <dgm:cxn modelId="{3576BEDB-6153-418F-B350-D603D46082EE}" type="presOf" srcId="{A5153C09-2592-4C6F-BA79-B69EDB56CE72}" destId="{94430241-A409-4574-AB91-BDD981C66D53}" srcOrd="0" destOrd="0" presId="urn:microsoft.com/office/officeart/2005/8/layout/bProcess4"/>
    <dgm:cxn modelId="{1AE489D5-B2B2-47FD-B484-35A536BDCB54}" type="presOf" srcId="{B8BA4CF5-0DAB-4D02-9CAE-6F5996EE9B88}" destId="{BA67884E-2DD4-4453-865F-C1003FA55CBF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FCEC42D0-F67D-45E9-88C1-6C79FB5F7520}" type="presOf" srcId="{B9AD30D0-F2A9-4031-A284-DF8CD75530B3}" destId="{EF9B07E5-8934-449F-8695-8A6B9F33A563}" srcOrd="0" destOrd="0" presId="urn:microsoft.com/office/officeart/2005/8/layout/bProcess4"/>
    <dgm:cxn modelId="{2FA4C49C-0D28-4322-B147-B19B36F56291}" type="presOf" srcId="{06EA6C32-FB6A-48D7-AC95-163A35CA3E6C}" destId="{1F00B174-D008-4047-B921-4EFAFFE76CAB}" srcOrd="0" destOrd="0" presId="urn:microsoft.com/office/officeart/2005/8/layout/bProcess4"/>
    <dgm:cxn modelId="{33A2DB4D-2EC1-4164-B6CB-8CC6BE1E24B3}" type="presOf" srcId="{3A510E52-7A33-4CA2-A0BB-2AD7BA2507C5}" destId="{647B5F72-5BF2-49EC-8527-057D503378D2}" srcOrd="0" destOrd="1" presId="urn:microsoft.com/office/officeart/2005/8/layout/bProcess4"/>
    <dgm:cxn modelId="{A8E48863-1143-4840-B63D-D05894A385CF}" type="presOf" srcId="{2FA14D8A-075D-4FD3-BDF0-0C2FBCD61056}" destId="{8BC4CD96-8784-4725-86B4-BD92CB64D5BF}" srcOrd="0" destOrd="0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477E0636-D74C-44E3-B600-737F46ED7B2A}" type="presOf" srcId="{2EAF723D-4BDB-41C0-9361-F07AEFDD010E}" destId="{647B5F72-5BF2-49EC-8527-057D503378D2}" srcOrd="0" destOrd="0" presId="urn:microsoft.com/office/officeart/2005/8/layout/bProcess4"/>
    <dgm:cxn modelId="{D0EA13CF-76D0-444F-B75D-AF46442E9881}" type="presOf" srcId="{C90F83F6-384B-4609-8B3E-5532B5EFBA31}" destId="{7CA5ACB7-24B2-4F91-B8A7-DC2029CA7C63}" srcOrd="0" destOrd="0" presId="urn:microsoft.com/office/officeart/2005/8/layout/bProcess4"/>
    <dgm:cxn modelId="{FACAC8E7-75B3-4043-8E6F-391F81BB743F}" type="presOf" srcId="{2B431DF0-EC9A-46BC-BF91-69279A6DF4E8}" destId="{372959EE-5B0C-43A6-B43C-6C99BF14A8DF}" srcOrd="0" destOrd="0" presId="urn:microsoft.com/office/officeart/2005/8/layout/bProcess4"/>
    <dgm:cxn modelId="{BA49C53D-6BDA-4539-BE1F-0D07BE019F8F}" type="presParOf" srcId="{2B3C4805-B288-4EE5-AF38-A4023030707E}" destId="{863F2AB3-6E7A-4F00-833D-B737183758ED}" srcOrd="0" destOrd="0" presId="urn:microsoft.com/office/officeart/2005/8/layout/bProcess4"/>
    <dgm:cxn modelId="{2633EB2C-C0C6-4690-8344-A05CB8C518F6}" type="presParOf" srcId="{863F2AB3-6E7A-4F00-833D-B737183758ED}" destId="{E5CEABFD-BF21-4CE3-8777-2BCCCD70549B}" srcOrd="0" destOrd="0" presId="urn:microsoft.com/office/officeart/2005/8/layout/bProcess4"/>
    <dgm:cxn modelId="{4211CA28-F8C6-4A2C-91CA-C87751F2C6C9}" type="presParOf" srcId="{863F2AB3-6E7A-4F00-833D-B737183758ED}" destId="{71389FBB-F66C-4121-A342-7A42C4DB9B85}" srcOrd="1" destOrd="0" presId="urn:microsoft.com/office/officeart/2005/8/layout/bProcess4"/>
    <dgm:cxn modelId="{D962E5F5-1874-4707-97AF-B7BA3B0C81CC}" type="presParOf" srcId="{2B3C4805-B288-4EE5-AF38-A4023030707E}" destId="{3AC1B9D2-F97F-4909-9E81-BD1283F1E4AE}" srcOrd="1" destOrd="0" presId="urn:microsoft.com/office/officeart/2005/8/layout/bProcess4"/>
    <dgm:cxn modelId="{366337E6-C630-47C2-8690-352C1DA1F210}" type="presParOf" srcId="{2B3C4805-B288-4EE5-AF38-A4023030707E}" destId="{9FF62E67-4153-4208-9C8C-9B435990FDE0}" srcOrd="2" destOrd="0" presId="urn:microsoft.com/office/officeart/2005/8/layout/bProcess4"/>
    <dgm:cxn modelId="{F3469C01-28BB-45D4-95FF-C0ACA9807D52}" type="presParOf" srcId="{9FF62E67-4153-4208-9C8C-9B435990FDE0}" destId="{5059540A-F406-474F-B045-C0238BA73794}" srcOrd="0" destOrd="0" presId="urn:microsoft.com/office/officeart/2005/8/layout/bProcess4"/>
    <dgm:cxn modelId="{D3DBF978-2CAE-4231-9771-F660ADCC4446}" type="presParOf" srcId="{9FF62E67-4153-4208-9C8C-9B435990FDE0}" destId="{372959EE-5B0C-43A6-B43C-6C99BF14A8DF}" srcOrd="1" destOrd="0" presId="urn:microsoft.com/office/officeart/2005/8/layout/bProcess4"/>
    <dgm:cxn modelId="{16F679A2-C791-4626-B977-75BBC1128845}" type="presParOf" srcId="{2B3C4805-B288-4EE5-AF38-A4023030707E}" destId="{FA69E746-5898-46D3-A365-4C12138ED139}" srcOrd="3" destOrd="0" presId="urn:microsoft.com/office/officeart/2005/8/layout/bProcess4"/>
    <dgm:cxn modelId="{11425B8F-1511-4D5F-954E-6091A597EDB9}" type="presParOf" srcId="{2B3C4805-B288-4EE5-AF38-A4023030707E}" destId="{42BB7E9F-BF2D-4745-8DDA-2614AF26D950}" srcOrd="4" destOrd="0" presId="urn:microsoft.com/office/officeart/2005/8/layout/bProcess4"/>
    <dgm:cxn modelId="{FFC3FF25-FA69-4A6D-9903-A5F12FFE3CBB}" type="presParOf" srcId="{42BB7E9F-BF2D-4745-8DDA-2614AF26D950}" destId="{A9CD2A54-6C16-459F-A300-BACF05F27EF9}" srcOrd="0" destOrd="0" presId="urn:microsoft.com/office/officeart/2005/8/layout/bProcess4"/>
    <dgm:cxn modelId="{F4F51330-B870-415B-99D7-D50E7C43D29E}" type="presParOf" srcId="{42BB7E9F-BF2D-4745-8DDA-2614AF26D950}" destId="{647B5F72-5BF2-49EC-8527-057D503378D2}" srcOrd="1" destOrd="0" presId="urn:microsoft.com/office/officeart/2005/8/layout/bProcess4"/>
    <dgm:cxn modelId="{07BDE36B-5B53-44D6-9295-7A54CDF89589}" type="presParOf" srcId="{2B3C4805-B288-4EE5-AF38-A4023030707E}" destId="{26AB39DF-CE83-437C-84AF-470C7CDF2064}" srcOrd="5" destOrd="0" presId="urn:microsoft.com/office/officeart/2005/8/layout/bProcess4"/>
    <dgm:cxn modelId="{5478BF6D-54F4-4610-BF88-A42FC5B6A950}" type="presParOf" srcId="{2B3C4805-B288-4EE5-AF38-A4023030707E}" destId="{E98AF0CA-4D42-4C2E-BA20-4FA23CBB9933}" srcOrd="6" destOrd="0" presId="urn:microsoft.com/office/officeart/2005/8/layout/bProcess4"/>
    <dgm:cxn modelId="{C202DA1A-44D5-48F6-BBB9-1D232D00C613}" type="presParOf" srcId="{E98AF0CA-4D42-4C2E-BA20-4FA23CBB9933}" destId="{807A7329-C257-4CBB-A11A-160D987902C2}" srcOrd="0" destOrd="0" presId="urn:microsoft.com/office/officeart/2005/8/layout/bProcess4"/>
    <dgm:cxn modelId="{54962C09-90CF-4FD0-A080-D90E031A191A}" type="presParOf" srcId="{E98AF0CA-4D42-4C2E-BA20-4FA23CBB9933}" destId="{9D92B777-93BE-4BEE-9770-334DFA9E2A86}" srcOrd="1" destOrd="0" presId="urn:microsoft.com/office/officeart/2005/8/layout/bProcess4"/>
    <dgm:cxn modelId="{7F0CACC6-5309-4B7E-87F7-EB3E97A733A2}" type="presParOf" srcId="{2B3C4805-B288-4EE5-AF38-A4023030707E}" destId="{5CB333CB-6442-4CA1-8868-89B522B178B4}" srcOrd="7" destOrd="0" presId="urn:microsoft.com/office/officeart/2005/8/layout/bProcess4"/>
    <dgm:cxn modelId="{8A59CBAC-57E6-4E32-AB01-5254EDD0B7ED}" type="presParOf" srcId="{2B3C4805-B288-4EE5-AF38-A4023030707E}" destId="{28250229-43A3-4B1C-9F59-F85D9F5A47A3}" srcOrd="8" destOrd="0" presId="urn:microsoft.com/office/officeart/2005/8/layout/bProcess4"/>
    <dgm:cxn modelId="{C2EA00ED-56A0-4FBA-B607-0354258BD6F2}" type="presParOf" srcId="{28250229-43A3-4B1C-9F59-F85D9F5A47A3}" destId="{F546DF97-3A04-4935-B585-3137017EDDAA}" srcOrd="0" destOrd="0" presId="urn:microsoft.com/office/officeart/2005/8/layout/bProcess4"/>
    <dgm:cxn modelId="{C3B20481-7041-4224-AFA2-3C076ADAE43B}" type="presParOf" srcId="{28250229-43A3-4B1C-9F59-F85D9F5A47A3}" destId="{BA67884E-2DD4-4453-865F-C1003FA55CBF}" srcOrd="1" destOrd="0" presId="urn:microsoft.com/office/officeart/2005/8/layout/bProcess4"/>
    <dgm:cxn modelId="{F8BE25F8-F35B-4B45-A7B9-9BDCE8B6915A}" type="presParOf" srcId="{2B3C4805-B288-4EE5-AF38-A4023030707E}" destId="{247558BA-AF7A-4DD7-9EB0-DCA1A8E20AE2}" srcOrd="9" destOrd="0" presId="urn:microsoft.com/office/officeart/2005/8/layout/bProcess4"/>
    <dgm:cxn modelId="{7DBA89A4-7849-498E-8524-0FA950034F0C}" type="presParOf" srcId="{2B3C4805-B288-4EE5-AF38-A4023030707E}" destId="{A17B3A15-EFB5-48C5-A42B-C41847324C59}" srcOrd="10" destOrd="0" presId="urn:microsoft.com/office/officeart/2005/8/layout/bProcess4"/>
    <dgm:cxn modelId="{A87D1091-6C45-4AB8-A489-148661363BBC}" type="presParOf" srcId="{A17B3A15-EFB5-48C5-A42B-C41847324C59}" destId="{4FC95F01-54FE-47F0-921E-7CF973D63969}" srcOrd="0" destOrd="0" presId="urn:microsoft.com/office/officeart/2005/8/layout/bProcess4"/>
    <dgm:cxn modelId="{535FDA5B-CC67-4628-87FD-260ACC6D6FE8}" type="presParOf" srcId="{A17B3A15-EFB5-48C5-A42B-C41847324C59}" destId="{F7682200-DBBC-4829-A601-B59FA9BFD925}" srcOrd="1" destOrd="0" presId="urn:microsoft.com/office/officeart/2005/8/layout/bProcess4"/>
    <dgm:cxn modelId="{F27942C6-6869-4A97-B7A7-9E40AF42A2A7}" type="presParOf" srcId="{2B3C4805-B288-4EE5-AF38-A4023030707E}" destId="{A299D037-2337-4209-93D8-18413F0C990C}" srcOrd="11" destOrd="0" presId="urn:microsoft.com/office/officeart/2005/8/layout/bProcess4"/>
    <dgm:cxn modelId="{C81B9A75-809E-419B-AB32-4FBAE7C17B40}" type="presParOf" srcId="{2B3C4805-B288-4EE5-AF38-A4023030707E}" destId="{2678A057-50D6-4DAF-A71D-A192609865EA}" srcOrd="12" destOrd="0" presId="urn:microsoft.com/office/officeart/2005/8/layout/bProcess4"/>
    <dgm:cxn modelId="{EA0C914D-1D3A-48C2-AAF0-D4EC2FB2608E}" type="presParOf" srcId="{2678A057-50D6-4DAF-A71D-A192609865EA}" destId="{F573FE6B-A197-4605-9F73-8107A7D82E15}" srcOrd="0" destOrd="0" presId="urn:microsoft.com/office/officeart/2005/8/layout/bProcess4"/>
    <dgm:cxn modelId="{9AD15837-23EA-4F81-8B9F-EB5A510B539F}" type="presParOf" srcId="{2678A057-50D6-4DAF-A71D-A192609865EA}" destId="{3C3F39A9-169F-457B-BFA0-74CB6D07C38D}" srcOrd="1" destOrd="0" presId="urn:microsoft.com/office/officeart/2005/8/layout/bProcess4"/>
    <dgm:cxn modelId="{C2A2D39A-45C5-40D1-B762-578F88C2BCCA}" type="presParOf" srcId="{2B3C4805-B288-4EE5-AF38-A4023030707E}" destId="{8BC4CD96-8784-4725-86B4-BD92CB64D5BF}" srcOrd="13" destOrd="0" presId="urn:microsoft.com/office/officeart/2005/8/layout/bProcess4"/>
    <dgm:cxn modelId="{89B30162-6B96-4FDE-AE02-EFDD06ED20F6}" type="presParOf" srcId="{2B3C4805-B288-4EE5-AF38-A4023030707E}" destId="{CCE1A929-30BD-43EE-A168-9FE8FF857012}" srcOrd="14" destOrd="0" presId="urn:microsoft.com/office/officeart/2005/8/layout/bProcess4"/>
    <dgm:cxn modelId="{56837CEC-1DD6-43F7-84B1-45160CDB1176}" type="presParOf" srcId="{CCE1A929-30BD-43EE-A168-9FE8FF857012}" destId="{93E3E72C-427E-4AFF-B69C-A4B3EBB210A7}" srcOrd="0" destOrd="0" presId="urn:microsoft.com/office/officeart/2005/8/layout/bProcess4"/>
    <dgm:cxn modelId="{3A387176-0D4E-4403-B9A1-FF4147116CF4}" type="presParOf" srcId="{CCE1A929-30BD-43EE-A168-9FE8FF857012}" destId="{EF9B07E5-8934-449F-8695-8A6B9F33A563}" srcOrd="1" destOrd="0" presId="urn:microsoft.com/office/officeart/2005/8/layout/bProcess4"/>
    <dgm:cxn modelId="{618FA42C-8B0F-425A-A543-2E22CA88E66F}" type="presParOf" srcId="{2B3C4805-B288-4EE5-AF38-A4023030707E}" destId="{88EF562C-9A73-4177-B6F6-642844F345E9}" srcOrd="15" destOrd="0" presId="urn:microsoft.com/office/officeart/2005/8/layout/bProcess4"/>
    <dgm:cxn modelId="{4CFFCBD5-1D18-455B-A02C-EB7DF0D0058E}" type="presParOf" srcId="{2B3C4805-B288-4EE5-AF38-A4023030707E}" destId="{34785C5A-5ECB-4D1E-9304-EBD7A52E7109}" srcOrd="16" destOrd="0" presId="urn:microsoft.com/office/officeart/2005/8/layout/bProcess4"/>
    <dgm:cxn modelId="{A370667A-FFD2-4140-BD9C-6C52DCCD7293}" type="presParOf" srcId="{34785C5A-5ECB-4D1E-9304-EBD7A52E7109}" destId="{D52AAAA5-C677-4180-97F2-4A56CADA5043}" srcOrd="0" destOrd="0" presId="urn:microsoft.com/office/officeart/2005/8/layout/bProcess4"/>
    <dgm:cxn modelId="{E58850FF-AA94-4D3C-A75C-981E97FDDFAD}" type="presParOf" srcId="{34785C5A-5ECB-4D1E-9304-EBD7A52E7109}" destId="{700FD9B0-252E-4A8B-936B-ADBFB4B38DC2}" srcOrd="1" destOrd="0" presId="urn:microsoft.com/office/officeart/2005/8/layout/bProcess4"/>
    <dgm:cxn modelId="{2E6CE4D7-D865-42FA-80D0-7BE8EAA912BB}" type="presParOf" srcId="{2B3C4805-B288-4EE5-AF38-A4023030707E}" destId="{2021969C-75DA-45C2-9E3D-C5F440E97781}" srcOrd="17" destOrd="0" presId="urn:microsoft.com/office/officeart/2005/8/layout/bProcess4"/>
    <dgm:cxn modelId="{9F156C92-2C16-44CB-80B8-F549D7DCBECE}" type="presParOf" srcId="{2B3C4805-B288-4EE5-AF38-A4023030707E}" destId="{63B469ED-CF53-4EED-8282-915EE125B6A7}" srcOrd="18" destOrd="0" presId="urn:microsoft.com/office/officeart/2005/8/layout/bProcess4"/>
    <dgm:cxn modelId="{F8D4C47B-CE66-4C0C-8FAC-43CE919E8A7F}" type="presParOf" srcId="{63B469ED-CF53-4EED-8282-915EE125B6A7}" destId="{5C050955-F2C5-428F-85A1-05AD7C0A22E9}" srcOrd="0" destOrd="0" presId="urn:microsoft.com/office/officeart/2005/8/layout/bProcess4"/>
    <dgm:cxn modelId="{0FF7DAB1-17AE-4B73-AF7B-D8495CB95726}" type="presParOf" srcId="{63B469ED-CF53-4EED-8282-915EE125B6A7}" destId="{050E6F2A-4467-4988-9F88-DD86B3B64516}" srcOrd="1" destOrd="0" presId="urn:microsoft.com/office/officeart/2005/8/layout/bProcess4"/>
    <dgm:cxn modelId="{F5060DBA-4649-4713-B0AE-B1A92182A24A}" type="presParOf" srcId="{2B3C4805-B288-4EE5-AF38-A4023030707E}" destId="{FA7AE90A-9138-40E2-A951-65F0E9107DB3}" srcOrd="19" destOrd="0" presId="urn:microsoft.com/office/officeart/2005/8/layout/bProcess4"/>
    <dgm:cxn modelId="{C7AA7103-96AA-4F58-9006-353BE3B14FC2}" type="presParOf" srcId="{2B3C4805-B288-4EE5-AF38-A4023030707E}" destId="{EB6C3A0B-9C84-476B-9066-0C5BF47DE766}" srcOrd="20" destOrd="0" presId="urn:microsoft.com/office/officeart/2005/8/layout/bProcess4"/>
    <dgm:cxn modelId="{E5C306E3-1079-437F-B3CC-9810E2FA1625}" type="presParOf" srcId="{EB6C3A0B-9C84-476B-9066-0C5BF47DE766}" destId="{48ECD15F-594A-4EE1-B2FD-223A93DB0CD7}" srcOrd="0" destOrd="0" presId="urn:microsoft.com/office/officeart/2005/8/layout/bProcess4"/>
    <dgm:cxn modelId="{C96C0FCF-9EE8-4D53-B2DD-1FA2BA0CA52C}" type="presParOf" srcId="{EB6C3A0B-9C84-476B-9066-0C5BF47DE766}" destId="{38EF1338-76E5-4EB3-BA3E-60DBC7E64F65}" srcOrd="1" destOrd="0" presId="urn:microsoft.com/office/officeart/2005/8/layout/bProcess4"/>
    <dgm:cxn modelId="{89914482-A118-4211-8B60-303F8E9E5E73}" type="presParOf" srcId="{2B3C4805-B288-4EE5-AF38-A4023030707E}" destId="{94430241-A409-4574-AB91-BDD981C66D53}" srcOrd="21" destOrd="0" presId="urn:microsoft.com/office/officeart/2005/8/layout/bProcess4"/>
    <dgm:cxn modelId="{225FB11C-B41D-4CD0-B0DF-E69C48CABA62}" type="presParOf" srcId="{2B3C4805-B288-4EE5-AF38-A4023030707E}" destId="{2DCC1C44-CD64-4D6A-A55C-77241C042124}" srcOrd="22" destOrd="0" presId="urn:microsoft.com/office/officeart/2005/8/layout/bProcess4"/>
    <dgm:cxn modelId="{E161B7A9-7887-46DB-B44D-8F82B50005CD}" type="presParOf" srcId="{2DCC1C44-CD64-4D6A-A55C-77241C042124}" destId="{77D5E656-BAC7-42F3-A2DD-7DEAB8C335D2}" srcOrd="0" destOrd="0" presId="urn:microsoft.com/office/officeart/2005/8/layout/bProcess4"/>
    <dgm:cxn modelId="{9906C15B-6DAA-4D57-A6A5-4CB05306BBF9}" type="presParOf" srcId="{2DCC1C44-CD64-4D6A-A55C-77241C042124}" destId="{CCFF898B-70FE-4728-AE16-F54340A44514}" srcOrd="1" destOrd="0" presId="urn:microsoft.com/office/officeart/2005/8/layout/bProcess4"/>
    <dgm:cxn modelId="{ECA0FE8D-C1D3-49EB-9756-6A9D4DB348C9}" type="presParOf" srcId="{2B3C4805-B288-4EE5-AF38-A4023030707E}" destId="{1F00B174-D008-4047-B921-4EFAFFE76CAB}" srcOrd="23" destOrd="0" presId="urn:microsoft.com/office/officeart/2005/8/layout/bProcess4"/>
    <dgm:cxn modelId="{E1285C1C-AEA0-48D9-A711-7307986DE533}" type="presParOf" srcId="{2B3C4805-B288-4EE5-AF38-A4023030707E}" destId="{A9F1FFCF-1FF9-4312-ADC0-5672991F2725}" srcOrd="24" destOrd="0" presId="urn:microsoft.com/office/officeart/2005/8/layout/bProcess4"/>
    <dgm:cxn modelId="{79B7739F-5DE9-4455-8FC0-51FD8047DCFA}" type="presParOf" srcId="{A9F1FFCF-1FF9-4312-ADC0-5672991F2725}" destId="{669379F9-06DC-461C-AA4C-7E1DBE7EDABF}" srcOrd="0" destOrd="0" presId="urn:microsoft.com/office/officeart/2005/8/layout/bProcess4"/>
    <dgm:cxn modelId="{83F7C50E-468F-4393-9794-44B6CD3E8293}" type="presParOf" srcId="{A9F1FFCF-1FF9-4312-ADC0-5672991F2725}" destId="{BBC72D95-DA91-44D2-97DC-896A7525EC3D}" srcOrd="1" destOrd="0" presId="urn:microsoft.com/office/officeart/2005/8/layout/bProcess4"/>
    <dgm:cxn modelId="{012350DC-6A0D-4B05-9ED8-45E93B867AA4}" type="presParOf" srcId="{2B3C4805-B288-4EE5-AF38-A4023030707E}" destId="{7CA5ACB7-24B2-4F91-B8A7-DC2029CA7C63}" srcOrd="25" destOrd="0" presId="urn:microsoft.com/office/officeart/2005/8/layout/bProcess4"/>
    <dgm:cxn modelId="{13597A32-2782-41CC-877D-E08D516CE101}" type="presParOf" srcId="{2B3C4805-B288-4EE5-AF38-A4023030707E}" destId="{1B2F52DE-A73C-4872-8DF3-F3879C5C5A68}" srcOrd="26" destOrd="0" presId="urn:microsoft.com/office/officeart/2005/8/layout/bProcess4"/>
    <dgm:cxn modelId="{9CB67F2A-8F69-4A57-B8B8-5CA3A22C884C}" type="presParOf" srcId="{1B2F52DE-A73C-4872-8DF3-F3879C5C5A68}" destId="{6A0858F8-D8C4-48FF-9349-276C2CAC05AE}" srcOrd="0" destOrd="0" presId="urn:microsoft.com/office/officeart/2005/8/layout/bProcess4"/>
    <dgm:cxn modelId="{4B379F6C-33FE-41E7-9B9E-BB2A2F862E23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D6C6109-A56A-4A63-A956-02633687AC1E}" type="presOf" srcId="{2B431DF0-EC9A-46BC-BF91-69279A6DF4E8}" destId="{372959EE-5B0C-43A6-B43C-6C99BF14A8DF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18D90700-2A43-40A1-9A87-2B540BA3980F}" type="presOf" srcId="{1D5DF5A4-4927-4CA7-9FBE-26B9ED92A201}" destId="{050E6F2A-4467-4988-9F88-DD86B3B64516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732B64A9-1670-4082-BF9A-7CD708459725}" type="presOf" srcId="{2EAF723D-4BDB-41C0-9361-F07AEFDD010E}" destId="{647B5F72-5BF2-49EC-8527-057D503378D2}" srcOrd="0" destOrd="0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D278B0B2-23C0-4D53-A83F-71FF3F4D7B47}" type="presOf" srcId="{5A6967B1-A431-48BD-B6E2-A62E7D4701E5}" destId="{38EF1338-76E5-4EB3-BA3E-60DBC7E64F65}" srcOrd="0" destOrd="0" presId="urn:microsoft.com/office/officeart/2005/8/layout/bProcess4"/>
    <dgm:cxn modelId="{24A622C6-9F52-403A-AA11-9B17DB170634}" type="presOf" srcId="{888F05B4-0C95-4394-A116-AC621E518248}" destId="{F7682200-DBBC-4829-A601-B59FA9BFD925}" srcOrd="0" destOrd="0" presId="urn:microsoft.com/office/officeart/2005/8/layout/bProcess4"/>
    <dgm:cxn modelId="{75D9360C-9C45-4911-BFB4-3A96CD056822}" type="presOf" srcId="{CF63CCE8-063A-429E-9B89-8C9BCBF62A08}" destId="{BBC72D95-DA91-44D2-97DC-896A7525EC3D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E01FDB9B-6E77-49B2-AAFA-77A1320C5B14}" type="presOf" srcId="{ECFD4EEC-D482-49B1-82ED-2E853930203D}" destId="{2021969C-75DA-45C2-9E3D-C5F440E97781}" srcOrd="0" destOrd="0" presId="urn:microsoft.com/office/officeart/2005/8/layout/bProcess4"/>
    <dgm:cxn modelId="{AAEFC7C3-56D2-4BAE-9499-D646A6AE34D4}" type="presOf" srcId="{B9AD30D0-F2A9-4031-A284-DF8CD75530B3}" destId="{EF9B07E5-8934-449F-8695-8A6B9F33A563}" srcOrd="0" destOrd="0" presId="urn:microsoft.com/office/officeart/2005/8/layout/bProcess4"/>
    <dgm:cxn modelId="{EFC01020-F9B3-4F4A-B99B-C98B5BD9EB67}" type="presOf" srcId="{A4757920-6A1A-4B5F-AABD-D15F6EEB433A}" destId="{3AC1B9D2-F97F-4909-9E81-BD1283F1E4AE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FD63C93D-FB81-428F-83EA-D27D3066EBC8}" type="presOf" srcId="{911AC2D3-4B8B-4C09-B697-D061B45905CA}" destId="{050E6F2A-4467-4988-9F88-DD86B3B64516}" srcOrd="0" destOrd="1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551311AA-2969-4BD4-8EFA-4093B8B2BEF5}" type="presOf" srcId="{2FA14D8A-075D-4FD3-BDF0-0C2FBCD61056}" destId="{8BC4CD96-8784-4725-86B4-BD92CB64D5BF}" srcOrd="0" destOrd="0" presId="urn:microsoft.com/office/officeart/2005/8/layout/bProcess4"/>
    <dgm:cxn modelId="{4FAEE500-D1A6-44CD-B5CB-947E79371693}" type="presOf" srcId="{3A510E52-7A33-4CA2-A0BB-2AD7BA2507C5}" destId="{647B5F72-5BF2-49EC-8527-057D503378D2}" srcOrd="0" destOrd="1" presId="urn:microsoft.com/office/officeart/2005/8/layout/bProcess4"/>
    <dgm:cxn modelId="{37E4573F-A9F7-4151-9646-6669B4ABB25F}" type="presOf" srcId="{2C9A282B-2631-4D0E-A90B-F93270DDB8FD}" destId="{26AB39DF-CE83-437C-84AF-470C7CDF2064}" srcOrd="0" destOrd="0" presId="urn:microsoft.com/office/officeart/2005/8/layout/bProcess4"/>
    <dgm:cxn modelId="{1310A638-E749-4C76-93D5-F9F752859EE1}" type="presOf" srcId="{C08BECE0-4DC6-4853-9D43-B862E5AD4AFC}" destId="{700FD9B0-252E-4A8B-936B-ADBFB4B38DC2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4C76254C-B740-441E-9B5D-7F3684C7FEA1}" type="presOf" srcId="{28FBA16F-3E00-45F0-8298-C333C17917BE}" destId="{647B5F72-5BF2-49EC-8527-057D503378D2}" srcOrd="0" destOrd="2" presId="urn:microsoft.com/office/officeart/2005/8/layout/bProcess4"/>
    <dgm:cxn modelId="{E5FEA9AC-79C9-460D-A50F-9EEFBB605B89}" type="presOf" srcId="{47228768-F196-44F2-BF78-6F51C6155A0E}" destId="{A299D037-2337-4209-93D8-18413F0C990C}" srcOrd="0" destOrd="0" presId="urn:microsoft.com/office/officeart/2005/8/layout/bProcess4"/>
    <dgm:cxn modelId="{D8E76745-B27C-4692-AB07-BD9C00930A59}" type="presOf" srcId="{C90F83F6-384B-4609-8B3E-5532B5EFBA31}" destId="{7CA5ACB7-24B2-4F91-B8A7-DC2029CA7C63}" srcOrd="0" destOrd="0" presId="urn:microsoft.com/office/officeart/2005/8/layout/bProcess4"/>
    <dgm:cxn modelId="{B7109C35-1431-4A69-A4BB-0188CE13E7F5}" type="presOf" srcId="{A5153C09-2592-4C6F-BA79-B69EDB56CE72}" destId="{94430241-A409-4574-AB91-BDD981C66D53}" srcOrd="0" destOrd="0" presId="urn:microsoft.com/office/officeart/2005/8/layout/bProcess4"/>
    <dgm:cxn modelId="{7467DB57-C0A3-478A-BA64-F4B305DEFD93}" type="presOf" srcId="{06EA6C32-FB6A-48D7-AC95-163A35CA3E6C}" destId="{1F00B174-D008-4047-B921-4EFAFFE76CAB}" srcOrd="0" destOrd="0" presId="urn:microsoft.com/office/officeart/2005/8/layout/bProcess4"/>
    <dgm:cxn modelId="{98F6E3A0-9F8C-4598-A0D8-EAAE21641D94}" type="presOf" srcId="{CF43A17C-CE7D-4202-B59D-FF9DD1F4B6D0}" destId="{71389FBB-F66C-4121-A342-7A42C4DB9B85}" srcOrd="0" destOrd="0" presId="urn:microsoft.com/office/officeart/2005/8/layout/bProcess4"/>
    <dgm:cxn modelId="{5757D1A6-1102-4322-850D-9EB6BF7995ED}" type="presOf" srcId="{B8BA4CF5-0DAB-4D02-9CAE-6F5996EE9B88}" destId="{BA67884E-2DD4-4453-865F-C1003FA55CBF}" srcOrd="0" destOrd="0" presId="urn:microsoft.com/office/officeart/2005/8/layout/bProcess4"/>
    <dgm:cxn modelId="{CFCB0A0C-045E-4328-90E4-088B80745459}" type="presOf" srcId="{A47A4F90-EC6B-4DAD-ACE4-C43D9A9BC58E}" destId="{FA7AE90A-9138-40E2-A951-65F0E9107DB3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C71930B3-FC19-4B47-B9F1-1D6E3DF8A670}" type="presOf" srcId="{34FAB9F5-1891-49E0-B675-66000616156A}" destId="{88EF562C-9A73-4177-B6F6-642844F345E9}" srcOrd="0" destOrd="0" presId="urn:microsoft.com/office/officeart/2005/8/layout/bProcess4"/>
    <dgm:cxn modelId="{F2E95DCB-DF55-43DD-A4B4-9D9BA35CEDC7}" type="presOf" srcId="{8444F5CA-03E5-486B-B983-20E7EDAC1C45}" destId="{5CB333CB-6442-4CA1-8868-89B522B178B4}" srcOrd="0" destOrd="0" presId="urn:microsoft.com/office/officeart/2005/8/layout/bProcess4"/>
    <dgm:cxn modelId="{B1174DFD-E355-4BBD-9A66-71C2BC6FDAEF}" type="presOf" srcId="{BCD2764C-E8F7-4CBB-9887-830AFF3311E7}" destId="{FA69E746-5898-46D3-A365-4C12138ED139}" srcOrd="0" destOrd="0" presId="urn:microsoft.com/office/officeart/2005/8/layout/bProcess4"/>
    <dgm:cxn modelId="{79473FFC-735F-4275-A334-1371D888FB04}" type="presOf" srcId="{5EC6052C-6493-4D81-8FB8-C94F473A6812}" destId="{6CC6DA64-2BBD-4787-9758-EA5A1FE5F127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A684B233-A0DA-469D-92D6-76427E87A2B0}" type="presOf" srcId="{D6A8B037-8882-476E-9AE6-BA9F2DA09DC3}" destId="{372959EE-5B0C-43A6-B43C-6C99BF14A8DF}" srcOrd="0" destOrd="1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4D4B79E8-FAB5-4A9A-9858-273944AF9225}" type="presOf" srcId="{723C2DF5-AA9B-448D-8AD4-2E42F79A3F83}" destId="{3C3F39A9-169F-457B-BFA0-74CB6D07C38D}" srcOrd="0" destOrd="0" presId="urn:microsoft.com/office/officeart/2005/8/layout/bProcess4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AA22445C-0B45-4218-A782-E44BC0832AFE}" type="presOf" srcId="{70E578C2-5DD5-46A7-BB64-1991799EA439}" destId="{247558BA-AF7A-4DD7-9EB0-DCA1A8E20AE2}" srcOrd="0" destOrd="0" presId="urn:microsoft.com/office/officeart/2005/8/layout/bProcess4"/>
    <dgm:cxn modelId="{D8B9235C-7240-4E70-80C6-F23BDEA91724}" type="presOf" srcId="{61AB3279-5BCE-42F4-8E69-E7900A90BF45}" destId="{9D92B777-93BE-4BEE-9770-334DFA9E2A86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B0A58FE4-AFF7-41DD-817B-1189090F960B}" type="presOf" srcId="{8F936AA1-2AD3-45C1-8DE7-B83E36E64BF8}" destId="{CCFF898B-70FE-4728-AE16-F54340A44514}" srcOrd="0" destOrd="1" presId="urn:microsoft.com/office/officeart/2005/8/layout/bProcess4"/>
    <dgm:cxn modelId="{DCBE635D-C563-40BD-A12C-0F69178F44A6}" type="presOf" srcId="{B545538E-74C2-4437-8AC0-8C0691ED71BD}" destId="{2B3C4805-B288-4EE5-AF38-A4023030707E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72DACBCC-4AC7-407C-9A80-3B0AB7145F69}" type="presOf" srcId="{3E4CC620-C705-4DD8-B640-E4FED08E72D8}" destId="{CCFF898B-70FE-4728-AE16-F54340A44514}" srcOrd="0" destOrd="0" presId="urn:microsoft.com/office/officeart/2005/8/layout/bProcess4"/>
    <dgm:cxn modelId="{B31AB73F-7930-4309-A826-1DEF5785D4BB}" type="presParOf" srcId="{2B3C4805-B288-4EE5-AF38-A4023030707E}" destId="{863F2AB3-6E7A-4F00-833D-B737183758ED}" srcOrd="0" destOrd="0" presId="urn:microsoft.com/office/officeart/2005/8/layout/bProcess4"/>
    <dgm:cxn modelId="{E9829A89-0D15-4E9C-9853-BAE9CA73ED98}" type="presParOf" srcId="{863F2AB3-6E7A-4F00-833D-B737183758ED}" destId="{E5CEABFD-BF21-4CE3-8777-2BCCCD70549B}" srcOrd="0" destOrd="0" presId="urn:microsoft.com/office/officeart/2005/8/layout/bProcess4"/>
    <dgm:cxn modelId="{43F75980-6587-40D1-89C3-78A222A9F3B5}" type="presParOf" srcId="{863F2AB3-6E7A-4F00-833D-B737183758ED}" destId="{71389FBB-F66C-4121-A342-7A42C4DB9B85}" srcOrd="1" destOrd="0" presId="urn:microsoft.com/office/officeart/2005/8/layout/bProcess4"/>
    <dgm:cxn modelId="{EF0E0663-FE88-4342-856E-D5E8CA9C0D02}" type="presParOf" srcId="{2B3C4805-B288-4EE5-AF38-A4023030707E}" destId="{3AC1B9D2-F97F-4909-9E81-BD1283F1E4AE}" srcOrd="1" destOrd="0" presId="urn:microsoft.com/office/officeart/2005/8/layout/bProcess4"/>
    <dgm:cxn modelId="{2A0C0FCF-1A9D-4A08-823E-367667607CAB}" type="presParOf" srcId="{2B3C4805-B288-4EE5-AF38-A4023030707E}" destId="{9FF62E67-4153-4208-9C8C-9B435990FDE0}" srcOrd="2" destOrd="0" presId="urn:microsoft.com/office/officeart/2005/8/layout/bProcess4"/>
    <dgm:cxn modelId="{0E49C4AC-1BEF-4A40-BD35-A3973427E9FC}" type="presParOf" srcId="{9FF62E67-4153-4208-9C8C-9B435990FDE0}" destId="{5059540A-F406-474F-B045-C0238BA73794}" srcOrd="0" destOrd="0" presId="urn:microsoft.com/office/officeart/2005/8/layout/bProcess4"/>
    <dgm:cxn modelId="{0BA7CB45-DE26-45AD-8865-384EC28AD6CC}" type="presParOf" srcId="{9FF62E67-4153-4208-9C8C-9B435990FDE0}" destId="{372959EE-5B0C-43A6-B43C-6C99BF14A8DF}" srcOrd="1" destOrd="0" presId="urn:microsoft.com/office/officeart/2005/8/layout/bProcess4"/>
    <dgm:cxn modelId="{27344A4D-628F-476F-99DB-DDD016DF9474}" type="presParOf" srcId="{2B3C4805-B288-4EE5-AF38-A4023030707E}" destId="{FA69E746-5898-46D3-A365-4C12138ED139}" srcOrd="3" destOrd="0" presId="urn:microsoft.com/office/officeart/2005/8/layout/bProcess4"/>
    <dgm:cxn modelId="{5C78065B-0ED8-4FF2-AC74-965A5C39BD8E}" type="presParOf" srcId="{2B3C4805-B288-4EE5-AF38-A4023030707E}" destId="{42BB7E9F-BF2D-4745-8DDA-2614AF26D950}" srcOrd="4" destOrd="0" presId="urn:microsoft.com/office/officeart/2005/8/layout/bProcess4"/>
    <dgm:cxn modelId="{12554833-BB44-473E-8243-A489C5229322}" type="presParOf" srcId="{42BB7E9F-BF2D-4745-8DDA-2614AF26D950}" destId="{A9CD2A54-6C16-459F-A300-BACF05F27EF9}" srcOrd="0" destOrd="0" presId="urn:microsoft.com/office/officeart/2005/8/layout/bProcess4"/>
    <dgm:cxn modelId="{91581BDC-D1D4-465D-8E41-204694D871C8}" type="presParOf" srcId="{42BB7E9F-BF2D-4745-8DDA-2614AF26D950}" destId="{647B5F72-5BF2-49EC-8527-057D503378D2}" srcOrd="1" destOrd="0" presId="urn:microsoft.com/office/officeart/2005/8/layout/bProcess4"/>
    <dgm:cxn modelId="{18390723-1753-409A-A3D4-701437D10A3C}" type="presParOf" srcId="{2B3C4805-B288-4EE5-AF38-A4023030707E}" destId="{26AB39DF-CE83-437C-84AF-470C7CDF2064}" srcOrd="5" destOrd="0" presId="urn:microsoft.com/office/officeart/2005/8/layout/bProcess4"/>
    <dgm:cxn modelId="{ED9A47A1-369B-4A71-BE56-E86C57E89E8D}" type="presParOf" srcId="{2B3C4805-B288-4EE5-AF38-A4023030707E}" destId="{E98AF0CA-4D42-4C2E-BA20-4FA23CBB9933}" srcOrd="6" destOrd="0" presId="urn:microsoft.com/office/officeart/2005/8/layout/bProcess4"/>
    <dgm:cxn modelId="{D0DA308D-93B6-4AC6-9051-9CA3CC3D8ED7}" type="presParOf" srcId="{E98AF0CA-4D42-4C2E-BA20-4FA23CBB9933}" destId="{807A7329-C257-4CBB-A11A-160D987902C2}" srcOrd="0" destOrd="0" presId="urn:microsoft.com/office/officeart/2005/8/layout/bProcess4"/>
    <dgm:cxn modelId="{CD4F4C93-9D2E-4A01-8D80-AD0169C36773}" type="presParOf" srcId="{E98AF0CA-4D42-4C2E-BA20-4FA23CBB9933}" destId="{9D92B777-93BE-4BEE-9770-334DFA9E2A86}" srcOrd="1" destOrd="0" presId="urn:microsoft.com/office/officeart/2005/8/layout/bProcess4"/>
    <dgm:cxn modelId="{8BEB64DE-5815-4DBF-8AB8-D2F15E1ED89C}" type="presParOf" srcId="{2B3C4805-B288-4EE5-AF38-A4023030707E}" destId="{5CB333CB-6442-4CA1-8868-89B522B178B4}" srcOrd="7" destOrd="0" presId="urn:microsoft.com/office/officeart/2005/8/layout/bProcess4"/>
    <dgm:cxn modelId="{EC9FA961-236F-41FF-8664-5A2736EF900F}" type="presParOf" srcId="{2B3C4805-B288-4EE5-AF38-A4023030707E}" destId="{28250229-43A3-4B1C-9F59-F85D9F5A47A3}" srcOrd="8" destOrd="0" presId="urn:microsoft.com/office/officeart/2005/8/layout/bProcess4"/>
    <dgm:cxn modelId="{A5734B1D-D1C1-4049-B15A-077E46C884B5}" type="presParOf" srcId="{28250229-43A3-4B1C-9F59-F85D9F5A47A3}" destId="{F546DF97-3A04-4935-B585-3137017EDDAA}" srcOrd="0" destOrd="0" presId="urn:microsoft.com/office/officeart/2005/8/layout/bProcess4"/>
    <dgm:cxn modelId="{687F4276-9CF3-4F10-AA33-C90A719E9CD0}" type="presParOf" srcId="{28250229-43A3-4B1C-9F59-F85D9F5A47A3}" destId="{BA67884E-2DD4-4453-865F-C1003FA55CBF}" srcOrd="1" destOrd="0" presId="urn:microsoft.com/office/officeart/2005/8/layout/bProcess4"/>
    <dgm:cxn modelId="{955E02E1-9978-44D7-8926-8FA9EBF99192}" type="presParOf" srcId="{2B3C4805-B288-4EE5-AF38-A4023030707E}" destId="{247558BA-AF7A-4DD7-9EB0-DCA1A8E20AE2}" srcOrd="9" destOrd="0" presId="urn:microsoft.com/office/officeart/2005/8/layout/bProcess4"/>
    <dgm:cxn modelId="{9B624108-51A6-4D8A-A2D5-0F92A6572B7F}" type="presParOf" srcId="{2B3C4805-B288-4EE5-AF38-A4023030707E}" destId="{A17B3A15-EFB5-48C5-A42B-C41847324C59}" srcOrd="10" destOrd="0" presId="urn:microsoft.com/office/officeart/2005/8/layout/bProcess4"/>
    <dgm:cxn modelId="{1F514A38-5360-4F39-9F55-D23E921C06F2}" type="presParOf" srcId="{A17B3A15-EFB5-48C5-A42B-C41847324C59}" destId="{4FC95F01-54FE-47F0-921E-7CF973D63969}" srcOrd="0" destOrd="0" presId="urn:microsoft.com/office/officeart/2005/8/layout/bProcess4"/>
    <dgm:cxn modelId="{FFC67243-078A-4329-B97C-51A52D192B8B}" type="presParOf" srcId="{A17B3A15-EFB5-48C5-A42B-C41847324C59}" destId="{F7682200-DBBC-4829-A601-B59FA9BFD925}" srcOrd="1" destOrd="0" presId="urn:microsoft.com/office/officeart/2005/8/layout/bProcess4"/>
    <dgm:cxn modelId="{97663475-E717-4B5C-89F3-FD4771D469C7}" type="presParOf" srcId="{2B3C4805-B288-4EE5-AF38-A4023030707E}" destId="{A299D037-2337-4209-93D8-18413F0C990C}" srcOrd="11" destOrd="0" presId="urn:microsoft.com/office/officeart/2005/8/layout/bProcess4"/>
    <dgm:cxn modelId="{B999B7C3-1B68-459F-8D83-79D46993F586}" type="presParOf" srcId="{2B3C4805-B288-4EE5-AF38-A4023030707E}" destId="{2678A057-50D6-4DAF-A71D-A192609865EA}" srcOrd="12" destOrd="0" presId="urn:microsoft.com/office/officeart/2005/8/layout/bProcess4"/>
    <dgm:cxn modelId="{5796F9A3-0EE3-4760-827A-E08D7BDE8E59}" type="presParOf" srcId="{2678A057-50D6-4DAF-A71D-A192609865EA}" destId="{F573FE6B-A197-4605-9F73-8107A7D82E15}" srcOrd="0" destOrd="0" presId="urn:microsoft.com/office/officeart/2005/8/layout/bProcess4"/>
    <dgm:cxn modelId="{EFA0285E-5348-43E2-9FB5-9311124CA0D7}" type="presParOf" srcId="{2678A057-50D6-4DAF-A71D-A192609865EA}" destId="{3C3F39A9-169F-457B-BFA0-74CB6D07C38D}" srcOrd="1" destOrd="0" presId="urn:microsoft.com/office/officeart/2005/8/layout/bProcess4"/>
    <dgm:cxn modelId="{D6827C9D-E27C-46F0-909E-036A6170DC94}" type="presParOf" srcId="{2B3C4805-B288-4EE5-AF38-A4023030707E}" destId="{8BC4CD96-8784-4725-86B4-BD92CB64D5BF}" srcOrd="13" destOrd="0" presId="urn:microsoft.com/office/officeart/2005/8/layout/bProcess4"/>
    <dgm:cxn modelId="{6F69C16D-560B-4B38-B662-E9BE33641739}" type="presParOf" srcId="{2B3C4805-B288-4EE5-AF38-A4023030707E}" destId="{CCE1A929-30BD-43EE-A168-9FE8FF857012}" srcOrd="14" destOrd="0" presId="urn:microsoft.com/office/officeart/2005/8/layout/bProcess4"/>
    <dgm:cxn modelId="{79208DEB-BD1F-4A0C-9527-55C49AF59A76}" type="presParOf" srcId="{CCE1A929-30BD-43EE-A168-9FE8FF857012}" destId="{93E3E72C-427E-4AFF-B69C-A4B3EBB210A7}" srcOrd="0" destOrd="0" presId="urn:microsoft.com/office/officeart/2005/8/layout/bProcess4"/>
    <dgm:cxn modelId="{BE1E2772-283E-4EE3-96D8-917D7938C390}" type="presParOf" srcId="{CCE1A929-30BD-43EE-A168-9FE8FF857012}" destId="{EF9B07E5-8934-449F-8695-8A6B9F33A563}" srcOrd="1" destOrd="0" presId="urn:microsoft.com/office/officeart/2005/8/layout/bProcess4"/>
    <dgm:cxn modelId="{7B2DF12F-B958-402D-B1B0-814CDFDA4013}" type="presParOf" srcId="{2B3C4805-B288-4EE5-AF38-A4023030707E}" destId="{88EF562C-9A73-4177-B6F6-642844F345E9}" srcOrd="15" destOrd="0" presId="urn:microsoft.com/office/officeart/2005/8/layout/bProcess4"/>
    <dgm:cxn modelId="{2D6D4E7D-4BB0-4B3B-8D5E-FFA3515B6D4A}" type="presParOf" srcId="{2B3C4805-B288-4EE5-AF38-A4023030707E}" destId="{34785C5A-5ECB-4D1E-9304-EBD7A52E7109}" srcOrd="16" destOrd="0" presId="urn:microsoft.com/office/officeart/2005/8/layout/bProcess4"/>
    <dgm:cxn modelId="{C9E2FFB2-0F45-4867-879D-317F10ACF00F}" type="presParOf" srcId="{34785C5A-5ECB-4D1E-9304-EBD7A52E7109}" destId="{D52AAAA5-C677-4180-97F2-4A56CADA5043}" srcOrd="0" destOrd="0" presId="urn:microsoft.com/office/officeart/2005/8/layout/bProcess4"/>
    <dgm:cxn modelId="{F8FFCD7A-E3B0-49DE-A1B9-079943DB3299}" type="presParOf" srcId="{34785C5A-5ECB-4D1E-9304-EBD7A52E7109}" destId="{700FD9B0-252E-4A8B-936B-ADBFB4B38DC2}" srcOrd="1" destOrd="0" presId="urn:microsoft.com/office/officeart/2005/8/layout/bProcess4"/>
    <dgm:cxn modelId="{DC7BF19A-C484-433C-9A76-A0F883EAD1FE}" type="presParOf" srcId="{2B3C4805-B288-4EE5-AF38-A4023030707E}" destId="{2021969C-75DA-45C2-9E3D-C5F440E97781}" srcOrd="17" destOrd="0" presId="urn:microsoft.com/office/officeart/2005/8/layout/bProcess4"/>
    <dgm:cxn modelId="{25F40279-23A0-4962-9CB1-053EECF54285}" type="presParOf" srcId="{2B3C4805-B288-4EE5-AF38-A4023030707E}" destId="{63B469ED-CF53-4EED-8282-915EE125B6A7}" srcOrd="18" destOrd="0" presId="urn:microsoft.com/office/officeart/2005/8/layout/bProcess4"/>
    <dgm:cxn modelId="{D76C544C-7867-44EB-BB73-C0129FD273A0}" type="presParOf" srcId="{63B469ED-CF53-4EED-8282-915EE125B6A7}" destId="{5C050955-F2C5-428F-85A1-05AD7C0A22E9}" srcOrd="0" destOrd="0" presId="urn:microsoft.com/office/officeart/2005/8/layout/bProcess4"/>
    <dgm:cxn modelId="{05EAD950-F6DF-473F-8772-12A5492B861D}" type="presParOf" srcId="{63B469ED-CF53-4EED-8282-915EE125B6A7}" destId="{050E6F2A-4467-4988-9F88-DD86B3B64516}" srcOrd="1" destOrd="0" presId="urn:microsoft.com/office/officeart/2005/8/layout/bProcess4"/>
    <dgm:cxn modelId="{E9A5A79E-8845-4524-8929-85EAC97DA152}" type="presParOf" srcId="{2B3C4805-B288-4EE5-AF38-A4023030707E}" destId="{FA7AE90A-9138-40E2-A951-65F0E9107DB3}" srcOrd="19" destOrd="0" presId="urn:microsoft.com/office/officeart/2005/8/layout/bProcess4"/>
    <dgm:cxn modelId="{D45CFB0C-A709-4DF2-9815-B4A8BAF87061}" type="presParOf" srcId="{2B3C4805-B288-4EE5-AF38-A4023030707E}" destId="{EB6C3A0B-9C84-476B-9066-0C5BF47DE766}" srcOrd="20" destOrd="0" presId="urn:microsoft.com/office/officeart/2005/8/layout/bProcess4"/>
    <dgm:cxn modelId="{5637CBC3-62F7-47C4-A299-E0A6C20778F4}" type="presParOf" srcId="{EB6C3A0B-9C84-476B-9066-0C5BF47DE766}" destId="{48ECD15F-594A-4EE1-B2FD-223A93DB0CD7}" srcOrd="0" destOrd="0" presId="urn:microsoft.com/office/officeart/2005/8/layout/bProcess4"/>
    <dgm:cxn modelId="{EAAEECC9-8CB2-493E-BD66-D865E3DF0242}" type="presParOf" srcId="{EB6C3A0B-9C84-476B-9066-0C5BF47DE766}" destId="{38EF1338-76E5-4EB3-BA3E-60DBC7E64F65}" srcOrd="1" destOrd="0" presId="urn:microsoft.com/office/officeart/2005/8/layout/bProcess4"/>
    <dgm:cxn modelId="{B9D938AE-2BE9-495F-8F93-57345F2668EA}" type="presParOf" srcId="{2B3C4805-B288-4EE5-AF38-A4023030707E}" destId="{94430241-A409-4574-AB91-BDD981C66D53}" srcOrd="21" destOrd="0" presId="urn:microsoft.com/office/officeart/2005/8/layout/bProcess4"/>
    <dgm:cxn modelId="{81E55BDE-20C2-4A65-A27F-1547EA006D35}" type="presParOf" srcId="{2B3C4805-B288-4EE5-AF38-A4023030707E}" destId="{2DCC1C44-CD64-4D6A-A55C-77241C042124}" srcOrd="22" destOrd="0" presId="urn:microsoft.com/office/officeart/2005/8/layout/bProcess4"/>
    <dgm:cxn modelId="{DCCCD2F0-C6F6-4173-BCFF-8C498696FF81}" type="presParOf" srcId="{2DCC1C44-CD64-4D6A-A55C-77241C042124}" destId="{77D5E656-BAC7-42F3-A2DD-7DEAB8C335D2}" srcOrd="0" destOrd="0" presId="urn:microsoft.com/office/officeart/2005/8/layout/bProcess4"/>
    <dgm:cxn modelId="{574D1CFB-7961-4640-BC15-7A01413AACED}" type="presParOf" srcId="{2DCC1C44-CD64-4D6A-A55C-77241C042124}" destId="{CCFF898B-70FE-4728-AE16-F54340A44514}" srcOrd="1" destOrd="0" presId="urn:microsoft.com/office/officeart/2005/8/layout/bProcess4"/>
    <dgm:cxn modelId="{553710FC-8D33-4288-994D-BB7BC8E795F5}" type="presParOf" srcId="{2B3C4805-B288-4EE5-AF38-A4023030707E}" destId="{1F00B174-D008-4047-B921-4EFAFFE76CAB}" srcOrd="23" destOrd="0" presId="urn:microsoft.com/office/officeart/2005/8/layout/bProcess4"/>
    <dgm:cxn modelId="{B8221FDC-268D-4A17-803E-386CEE1709E6}" type="presParOf" srcId="{2B3C4805-B288-4EE5-AF38-A4023030707E}" destId="{A9F1FFCF-1FF9-4312-ADC0-5672991F2725}" srcOrd="24" destOrd="0" presId="urn:microsoft.com/office/officeart/2005/8/layout/bProcess4"/>
    <dgm:cxn modelId="{63557499-EB21-452E-8F08-C977F076BD24}" type="presParOf" srcId="{A9F1FFCF-1FF9-4312-ADC0-5672991F2725}" destId="{669379F9-06DC-461C-AA4C-7E1DBE7EDABF}" srcOrd="0" destOrd="0" presId="urn:microsoft.com/office/officeart/2005/8/layout/bProcess4"/>
    <dgm:cxn modelId="{219E4789-BDBB-4CDA-A176-18DBB2480F87}" type="presParOf" srcId="{A9F1FFCF-1FF9-4312-ADC0-5672991F2725}" destId="{BBC72D95-DA91-44D2-97DC-896A7525EC3D}" srcOrd="1" destOrd="0" presId="urn:microsoft.com/office/officeart/2005/8/layout/bProcess4"/>
    <dgm:cxn modelId="{5952D3C0-C25C-466A-A010-1946FAC15B3A}" type="presParOf" srcId="{2B3C4805-B288-4EE5-AF38-A4023030707E}" destId="{7CA5ACB7-24B2-4F91-B8A7-DC2029CA7C63}" srcOrd="25" destOrd="0" presId="urn:microsoft.com/office/officeart/2005/8/layout/bProcess4"/>
    <dgm:cxn modelId="{84443109-265F-40D7-B987-7AC3E99E8D36}" type="presParOf" srcId="{2B3C4805-B288-4EE5-AF38-A4023030707E}" destId="{1B2F52DE-A73C-4872-8DF3-F3879C5C5A68}" srcOrd="26" destOrd="0" presId="urn:microsoft.com/office/officeart/2005/8/layout/bProcess4"/>
    <dgm:cxn modelId="{005C0225-71FD-4DE9-965D-2D73B86410FF}" type="presParOf" srcId="{1B2F52DE-A73C-4872-8DF3-F3879C5C5A68}" destId="{6A0858F8-D8C4-48FF-9349-276C2CAC05AE}" srcOrd="0" destOrd="0" presId="urn:microsoft.com/office/officeart/2005/8/layout/bProcess4"/>
    <dgm:cxn modelId="{EBC3D04F-72E8-432E-BC5D-95DE084A0CB5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CC38E9D-A067-40BE-AB18-4164C9281A7A}" type="presOf" srcId="{B545538E-74C2-4437-8AC0-8C0691ED71BD}" destId="{2B3C4805-B288-4EE5-AF38-A4023030707E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4FC8764E-F72B-4F40-9DA3-A5426BE5804A}" type="presOf" srcId="{A47A4F90-EC6B-4DAD-ACE4-C43D9A9BC58E}" destId="{FA7AE90A-9138-40E2-A951-65F0E9107DB3}" srcOrd="0" destOrd="0" presId="urn:microsoft.com/office/officeart/2005/8/layout/bProcess4"/>
    <dgm:cxn modelId="{1ADD0551-3B60-4151-A164-BD5812B98408}" type="presOf" srcId="{34FAB9F5-1891-49E0-B675-66000616156A}" destId="{88EF562C-9A73-4177-B6F6-642844F345E9}" srcOrd="0" destOrd="0" presId="urn:microsoft.com/office/officeart/2005/8/layout/bProcess4"/>
    <dgm:cxn modelId="{E7CBB8B8-6DCB-4DD5-B132-D5D23D8446E3}" type="presOf" srcId="{8444F5CA-03E5-486B-B983-20E7EDAC1C45}" destId="{5CB333CB-6442-4CA1-8868-89B522B178B4}" srcOrd="0" destOrd="0" presId="urn:microsoft.com/office/officeart/2005/8/layout/bProcess4"/>
    <dgm:cxn modelId="{81FF3711-9989-4CF5-976C-5D31437548C8}" type="presOf" srcId="{2B431DF0-EC9A-46BC-BF91-69279A6DF4E8}" destId="{372959EE-5B0C-43A6-B43C-6C99BF14A8DF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6B5141A4-1C0D-480B-B1FD-9467650A8587}" type="presOf" srcId="{723C2DF5-AA9B-448D-8AD4-2E42F79A3F83}" destId="{3C3F39A9-169F-457B-BFA0-74CB6D07C38D}" srcOrd="0" destOrd="0" presId="urn:microsoft.com/office/officeart/2005/8/layout/bProcess4"/>
    <dgm:cxn modelId="{4345000B-61AC-4927-A659-0A0D0A12350B}" type="presOf" srcId="{CF43A17C-CE7D-4202-B59D-FF9DD1F4B6D0}" destId="{71389FBB-F66C-4121-A342-7A42C4DB9B85}" srcOrd="0" destOrd="0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9B1CD3F3-02D5-4842-8102-C144F6F6C3DD}" type="presOf" srcId="{47228768-F196-44F2-BF78-6F51C6155A0E}" destId="{A299D037-2337-4209-93D8-18413F0C990C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74B390DE-F9F8-4912-B28F-3208897519F6}" type="presOf" srcId="{5A6967B1-A431-48BD-B6E2-A62E7D4701E5}" destId="{38EF1338-76E5-4EB3-BA3E-60DBC7E64F65}" srcOrd="0" destOrd="0" presId="urn:microsoft.com/office/officeart/2005/8/layout/bProcess4"/>
    <dgm:cxn modelId="{A3C02B1A-79B4-4029-A6E7-44F1BE5F5F05}" type="presOf" srcId="{28FBA16F-3E00-45F0-8298-C333C17917BE}" destId="{647B5F72-5BF2-49EC-8527-057D503378D2}" srcOrd="0" destOrd="2" presId="urn:microsoft.com/office/officeart/2005/8/layout/bProcess4"/>
    <dgm:cxn modelId="{5DC3DE03-CC30-4CF1-84CF-FAD6C512716D}" type="presOf" srcId="{BCD2764C-E8F7-4CBB-9887-830AFF3311E7}" destId="{FA69E746-5898-46D3-A365-4C12138ED139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77BAB8D7-C1D2-4E71-9B17-00AE697DCBC4}" type="presOf" srcId="{3A510E52-7A33-4CA2-A0BB-2AD7BA2507C5}" destId="{647B5F72-5BF2-49EC-8527-057D503378D2}" srcOrd="0" destOrd="1" presId="urn:microsoft.com/office/officeart/2005/8/layout/bProcess4"/>
    <dgm:cxn modelId="{A760C289-45E9-44EA-A393-80FE70609455}" type="presOf" srcId="{ECFD4EEC-D482-49B1-82ED-2E853930203D}" destId="{2021969C-75DA-45C2-9E3D-C5F440E97781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DA78C2FF-2173-4336-BAC4-F86C981067BE}" type="presOf" srcId="{06EA6C32-FB6A-48D7-AC95-163A35CA3E6C}" destId="{1F00B174-D008-4047-B921-4EFAFFE76CAB}" srcOrd="0" destOrd="0" presId="urn:microsoft.com/office/officeart/2005/8/layout/bProcess4"/>
    <dgm:cxn modelId="{7DDDFBA0-BD0D-473A-8230-DD8DE6AD060E}" type="presOf" srcId="{A4757920-6A1A-4B5F-AABD-D15F6EEB433A}" destId="{3AC1B9D2-F97F-4909-9E81-BD1283F1E4AE}" srcOrd="0" destOrd="0" presId="urn:microsoft.com/office/officeart/2005/8/layout/bProcess4"/>
    <dgm:cxn modelId="{607EF7DA-8CFB-4516-88A7-BC8FFAD519B3}" type="presOf" srcId="{B8BA4CF5-0DAB-4D02-9CAE-6F5996EE9B88}" destId="{BA67884E-2DD4-4453-865F-C1003FA55CBF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F394AAD6-2AFD-4835-8BF9-D4C61B4D4867}" type="presOf" srcId="{D6A8B037-8882-476E-9AE6-BA9F2DA09DC3}" destId="{372959EE-5B0C-43A6-B43C-6C99BF14A8DF}" srcOrd="0" destOrd="1" presId="urn:microsoft.com/office/officeart/2005/8/layout/bProcess4"/>
    <dgm:cxn modelId="{D8A9837D-8389-4ABD-9BB2-D40CB14F61A4}" type="presOf" srcId="{3E4CC620-C705-4DD8-B640-E4FED08E72D8}" destId="{CCFF898B-70FE-4728-AE16-F54340A44514}" srcOrd="0" destOrd="0" presId="urn:microsoft.com/office/officeart/2005/8/layout/bProcess4"/>
    <dgm:cxn modelId="{010F8C5E-8598-4664-B2D5-790B0CD57FBD}" type="presOf" srcId="{888F05B4-0C95-4394-A116-AC621E518248}" destId="{F7682200-DBBC-4829-A601-B59FA9BFD925}" srcOrd="0" destOrd="0" presId="urn:microsoft.com/office/officeart/2005/8/layout/bProcess4"/>
    <dgm:cxn modelId="{A4687319-3DC5-4474-9FC4-006C45807757}" type="presOf" srcId="{2C9A282B-2631-4D0E-A90B-F93270DDB8FD}" destId="{26AB39DF-CE83-437C-84AF-470C7CDF2064}" srcOrd="0" destOrd="0" presId="urn:microsoft.com/office/officeart/2005/8/layout/bProcess4"/>
    <dgm:cxn modelId="{8865D762-D680-467B-B58C-189A11FA9DF4}" type="presOf" srcId="{2FA14D8A-075D-4FD3-BDF0-0C2FBCD61056}" destId="{8BC4CD96-8784-4725-86B4-BD92CB64D5BF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942CC492-E0F1-49C1-A2EC-F09A022046D3}" type="presOf" srcId="{B9AD30D0-F2A9-4031-A284-DF8CD75530B3}" destId="{EF9B07E5-8934-449F-8695-8A6B9F33A563}" srcOrd="0" destOrd="0" presId="urn:microsoft.com/office/officeart/2005/8/layout/bProcess4"/>
    <dgm:cxn modelId="{A9BF8DA1-8A0D-4A42-A6D1-22EF8E2EBFB8}" type="presOf" srcId="{911AC2D3-4B8B-4C09-B697-D061B45905CA}" destId="{050E6F2A-4467-4988-9F88-DD86B3B64516}" srcOrd="0" destOrd="1" presId="urn:microsoft.com/office/officeart/2005/8/layout/bProcess4"/>
    <dgm:cxn modelId="{303CC643-91CD-42E5-9F13-D73DBE81ECF5}" type="presOf" srcId="{2EAF723D-4BDB-41C0-9361-F07AEFDD010E}" destId="{647B5F72-5BF2-49EC-8527-057D503378D2}" srcOrd="0" destOrd="0" presId="urn:microsoft.com/office/officeart/2005/8/layout/bProcess4"/>
    <dgm:cxn modelId="{DDC1F8C9-7FF9-43B9-9D00-834FFA43419D}" type="presOf" srcId="{C08BECE0-4DC6-4853-9D43-B862E5AD4AFC}" destId="{700FD9B0-252E-4A8B-936B-ADBFB4B38DC2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9A5251B4-CF25-4854-9544-2F8A280A7438}" type="presOf" srcId="{1D5DF5A4-4927-4CA7-9FBE-26B9ED92A201}" destId="{050E6F2A-4467-4988-9F88-DD86B3B64516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D07836D3-DFF6-4775-9317-38C096377B82}" type="presOf" srcId="{70E578C2-5DD5-46A7-BB64-1991799EA439}" destId="{247558BA-AF7A-4DD7-9EB0-DCA1A8E20AE2}" srcOrd="0" destOrd="0" presId="urn:microsoft.com/office/officeart/2005/8/layout/bProcess4"/>
    <dgm:cxn modelId="{70196A98-F75B-4D7D-9929-0ED3BBDE972D}" type="presOf" srcId="{61AB3279-5BCE-42F4-8E69-E7900A90BF45}" destId="{9D92B777-93BE-4BEE-9770-334DFA9E2A86}" srcOrd="0" destOrd="0" presId="urn:microsoft.com/office/officeart/2005/8/layout/bProcess4"/>
    <dgm:cxn modelId="{2449CEEA-151D-42C8-B942-16B9D4D98910}" type="presOf" srcId="{A5153C09-2592-4C6F-BA79-B69EDB56CE72}" destId="{94430241-A409-4574-AB91-BDD981C66D53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B224ACC1-4C99-4D62-A115-1AC8FE9A6341}" type="presOf" srcId="{CF63CCE8-063A-429E-9B89-8C9BCBF62A08}" destId="{BBC72D95-DA91-44D2-97DC-896A7525EC3D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93379CC4-DAAA-4825-B610-0792B90085A5}" type="presOf" srcId="{5EC6052C-6493-4D81-8FB8-C94F473A6812}" destId="{6CC6DA64-2BBD-4787-9758-EA5A1FE5F127}" srcOrd="0" destOrd="0" presId="urn:microsoft.com/office/officeart/2005/8/layout/bProcess4"/>
    <dgm:cxn modelId="{D8C50383-7324-477E-B135-0E4830D7E86C}" type="presOf" srcId="{8F936AA1-2AD3-45C1-8DE7-B83E36E64BF8}" destId="{CCFF898B-70FE-4728-AE16-F54340A44514}" srcOrd="0" destOrd="1" presId="urn:microsoft.com/office/officeart/2005/8/layout/bProcess4"/>
    <dgm:cxn modelId="{EFF1FCB2-94D6-4BE8-AD23-A30FC073F495}" type="presOf" srcId="{C90F83F6-384B-4609-8B3E-5532B5EFBA31}" destId="{7CA5ACB7-24B2-4F91-B8A7-DC2029CA7C63}" srcOrd="0" destOrd="0" presId="urn:microsoft.com/office/officeart/2005/8/layout/bProcess4"/>
    <dgm:cxn modelId="{F9A328A6-47FD-4BD1-AB0F-ACDE72E2B35E}" type="presParOf" srcId="{2B3C4805-B288-4EE5-AF38-A4023030707E}" destId="{863F2AB3-6E7A-4F00-833D-B737183758ED}" srcOrd="0" destOrd="0" presId="urn:microsoft.com/office/officeart/2005/8/layout/bProcess4"/>
    <dgm:cxn modelId="{C854C33E-344D-4C7E-95CD-2E9C114BD8A5}" type="presParOf" srcId="{863F2AB3-6E7A-4F00-833D-B737183758ED}" destId="{E5CEABFD-BF21-4CE3-8777-2BCCCD70549B}" srcOrd="0" destOrd="0" presId="urn:microsoft.com/office/officeart/2005/8/layout/bProcess4"/>
    <dgm:cxn modelId="{68D25098-5D69-476B-BF7B-555263CA1F8A}" type="presParOf" srcId="{863F2AB3-6E7A-4F00-833D-B737183758ED}" destId="{71389FBB-F66C-4121-A342-7A42C4DB9B85}" srcOrd="1" destOrd="0" presId="urn:microsoft.com/office/officeart/2005/8/layout/bProcess4"/>
    <dgm:cxn modelId="{A96575E8-F66C-4F7B-AC01-7D6F3FC01B58}" type="presParOf" srcId="{2B3C4805-B288-4EE5-AF38-A4023030707E}" destId="{3AC1B9D2-F97F-4909-9E81-BD1283F1E4AE}" srcOrd="1" destOrd="0" presId="urn:microsoft.com/office/officeart/2005/8/layout/bProcess4"/>
    <dgm:cxn modelId="{A5FE53F4-A87C-466E-802B-CCA5672CA804}" type="presParOf" srcId="{2B3C4805-B288-4EE5-AF38-A4023030707E}" destId="{9FF62E67-4153-4208-9C8C-9B435990FDE0}" srcOrd="2" destOrd="0" presId="urn:microsoft.com/office/officeart/2005/8/layout/bProcess4"/>
    <dgm:cxn modelId="{6A43E753-64A6-4C7C-AF4E-1EBC60777C73}" type="presParOf" srcId="{9FF62E67-4153-4208-9C8C-9B435990FDE0}" destId="{5059540A-F406-474F-B045-C0238BA73794}" srcOrd="0" destOrd="0" presId="urn:microsoft.com/office/officeart/2005/8/layout/bProcess4"/>
    <dgm:cxn modelId="{A67FA6D2-67EF-46BB-8C8E-B3D4CBE11492}" type="presParOf" srcId="{9FF62E67-4153-4208-9C8C-9B435990FDE0}" destId="{372959EE-5B0C-43A6-B43C-6C99BF14A8DF}" srcOrd="1" destOrd="0" presId="urn:microsoft.com/office/officeart/2005/8/layout/bProcess4"/>
    <dgm:cxn modelId="{326C5C94-93B8-4A3B-BD24-3660B6293C18}" type="presParOf" srcId="{2B3C4805-B288-4EE5-AF38-A4023030707E}" destId="{FA69E746-5898-46D3-A365-4C12138ED139}" srcOrd="3" destOrd="0" presId="urn:microsoft.com/office/officeart/2005/8/layout/bProcess4"/>
    <dgm:cxn modelId="{1BE1CEC1-17EE-4C3D-86FF-1439DA66778F}" type="presParOf" srcId="{2B3C4805-B288-4EE5-AF38-A4023030707E}" destId="{42BB7E9F-BF2D-4745-8DDA-2614AF26D950}" srcOrd="4" destOrd="0" presId="urn:microsoft.com/office/officeart/2005/8/layout/bProcess4"/>
    <dgm:cxn modelId="{7921C30D-93B1-42FD-819F-5614F9355537}" type="presParOf" srcId="{42BB7E9F-BF2D-4745-8DDA-2614AF26D950}" destId="{A9CD2A54-6C16-459F-A300-BACF05F27EF9}" srcOrd="0" destOrd="0" presId="urn:microsoft.com/office/officeart/2005/8/layout/bProcess4"/>
    <dgm:cxn modelId="{59C2AB42-FBD7-4DAD-AEBF-3784A1DB4D7E}" type="presParOf" srcId="{42BB7E9F-BF2D-4745-8DDA-2614AF26D950}" destId="{647B5F72-5BF2-49EC-8527-057D503378D2}" srcOrd="1" destOrd="0" presId="urn:microsoft.com/office/officeart/2005/8/layout/bProcess4"/>
    <dgm:cxn modelId="{3EAEFD3B-B666-4C4E-B104-9A9F73835318}" type="presParOf" srcId="{2B3C4805-B288-4EE5-AF38-A4023030707E}" destId="{26AB39DF-CE83-437C-84AF-470C7CDF2064}" srcOrd="5" destOrd="0" presId="urn:microsoft.com/office/officeart/2005/8/layout/bProcess4"/>
    <dgm:cxn modelId="{9CFE58E5-74FD-48D8-8EA3-0044B52EBF91}" type="presParOf" srcId="{2B3C4805-B288-4EE5-AF38-A4023030707E}" destId="{E98AF0CA-4D42-4C2E-BA20-4FA23CBB9933}" srcOrd="6" destOrd="0" presId="urn:microsoft.com/office/officeart/2005/8/layout/bProcess4"/>
    <dgm:cxn modelId="{A85B8D2F-B2B6-4E62-8FB0-55F707DD08A5}" type="presParOf" srcId="{E98AF0CA-4D42-4C2E-BA20-4FA23CBB9933}" destId="{807A7329-C257-4CBB-A11A-160D987902C2}" srcOrd="0" destOrd="0" presId="urn:microsoft.com/office/officeart/2005/8/layout/bProcess4"/>
    <dgm:cxn modelId="{4E4AE425-AFB1-45B7-A465-5D362681506A}" type="presParOf" srcId="{E98AF0CA-4D42-4C2E-BA20-4FA23CBB9933}" destId="{9D92B777-93BE-4BEE-9770-334DFA9E2A86}" srcOrd="1" destOrd="0" presId="urn:microsoft.com/office/officeart/2005/8/layout/bProcess4"/>
    <dgm:cxn modelId="{C6A93645-0FAB-4509-B919-6EEBD24232C2}" type="presParOf" srcId="{2B3C4805-B288-4EE5-AF38-A4023030707E}" destId="{5CB333CB-6442-4CA1-8868-89B522B178B4}" srcOrd="7" destOrd="0" presId="urn:microsoft.com/office/officeart/2005/8/layout/bProcess4"/>
    <dgm:cxn modelId="{4576F9F3-01FB-48F5-AA43-26A5546AB650}" type="presParOf" srcId="{2B3C4805-B288-4EE5-AF38-A4023030707E}" destId="{28250229-43A3-4B1C-9F59-F85D9F5A47A3}" srcOrd="8" destOrd="0" presId="urn:microsoft.com/office/officeart/2005/8/layout/bProcess4"/>
    <dgm:cxn modelId="{425E57B6-7E13-4183-BB62-7CCD3562DB67}" type="presParOf" srcId="{28250229-43A3-4B1C-9F59-F85D9F5A47A3}" destId="{F546DF97-3A04-4935-B585-3137017EDDAA}" srcOrd="0" destOrd="0" presId="urn:microsoft.com/office/officeart/2005/8/layout/bProcess4"/>
    <dgm:cxn modelId="{A34FBB12-185F-4226-B2BD-07E3591A76C7}" type="presParOf" srcId="{28250229-43A3-4B1C-9F59-F85D9F5A47A3}" destId="{BA67884E-2DD4-4453-865F-C1003FA55CBF}" srcOrd="1" destOrd="0" presId="urn:microsoft.com/office/officeart/2005/8/layout/bProcess4"/>
    <dgm:cxn modelId="{55EBAEFC-71DA-4D1B-9098-D207D9477D8C}" type="presParOf" srcId="{2B3C4805-B288-4EE5-AF38-A4023030707E}" destId="{247558BA-AF7A-4DD7-9EB0-DCA1A8E20AE2}" srcOrd="9" destOrd="0" presId="urn:microsoft.com/office/officeart/2005/8/layout/bProcess4"/>
    <dgm:cxn modelId="{E47395B1-240F-4B66-8E60-3627B09A6F04}" type="presParOf" srcId="{2B3C4805-B288-4EE5-AF38-A4023030707E}" destId="{A17B3A15-EFB5-48C5-A42B-C41847324C59}" srcOrd="10" destOrd="0" presId="urn:microsoft.com/office/officeart/2005/8/layout/bProcess4"/>
    <dgm:cxn modelId="{EE6FD2C0-3F6A-42E9-987F-9B1A6A67E171}" type="presParOf" srcId="{A17B3A15-EFB5-48C5-A42B-C41847324C59}" destId="{4FC95F01-54FE-47F0-921E-7CF973D63969}" srcOrd="0" destOrd="0" presId="urn:microsoft.com/office/officeart/2005/8/layout/bProcess4"/>
    <dgm:cxn modelId="{C8F61D8E-BDF6-4B74-8A91-6B16835AEAC9}" type="presParOf" srcId="{A17B3A15-EFB5-48C5-A42B-C41847324C59}" destId="{F7682200-DBBC-4829-A601-B59FA9BFD925}" srcOrd="1" destOrd="0" presId="urn:microsoft.com/office/officeart/2005/8/layout/bProcess4"/>
    <dgm:cxn modelId="{21E180F1-A893-4319-B341-6E2AEFCC76F3}" type="presParOf" srcId="{2B3C4805-B288-4EE5-AF38-A4023030707E}" destId="{A299D037-2337-4209-93D8-18413F0C990C}" srcOrd="11" destOrd="0" presId="urn:microsoft.com/office/officeart/2005/8/layout/bProcess4"/>
    <dgm:cxn modelId="{4B4ECAC9-7880-432E-A943-8937AE2C4C4A}" type="presParOf" srcId="{2B3C4805-B288-4EE5-AF38-A4023030707E}" destId="{2678A057-50D6-4DAF-A71D-A192609865EA}" srcOrd="12" destOrd="0" presId="urn:microsoft.com/office/officeart/2005/8/layout/bProcess4"/>
    <dgm:cxn modelId="{50DC4410-2B4E-4AB1-A931-13304F4596A3}" type="presParOf" srcId="{2678A057-50D6-4DAF-A71D-A192609865EA}" destId="{F573FE6B-A197-4605-9F73-8107A7D82E15}" srcOrd="0" destOrd="0" presId="urn:microsoft.com/office/officeart/2005/8/layout/bProcess4"/>
    <dgm:cxn modelId="{D11144BC-2150-43C6-A35E-4F61E2EF34BF}" type="presParOf" srcId="{2678A057-50D6-4DAF-A71D-A192609865EA}" destId="{3C3F39A9-169F-457B-BFA0-74CB6D07C38D}" srcOrd="1" destOrd="0" presId="urn:microsoft.com/office/officeart/2005/8/layout/bProcess4"/>
    <dgm:cxn modelId="{AFA71D7A-1463-4E56-9C26-9E2D3769B07E}" type="presParOf" srcId="{2B3C4805-B288-4EE5-AF38-A4023030707E}" destId="{8BC4CD96-8784-4725-86B4-BD92CB64D5BF}" srcOrd="13" destOrd="0" presId="urn:microsoft.com/office/officeart/2005/8/layout/bProcess4"/>
    <dgm:cxn modelId="{46C5721E-8E31-4A8D-BEA8-E7C35EE1C629}" type="presParOf" srcId="{2B3C4805-B288-4EE5-AF38-A4023030707E}" destId="{CCE1A929-30BD-43EE-A168-9FE8FF857012}" srcOrd="14" destOrd="0" presId="urn:microsoft.com/office/officeart/2005/8/layout/bProcess4"/>
    <dgm:cxn modelId="{87B8867E-A124-4AD9-87E8-23C2473ABB1D}" type="presParOf" srcId="{CCE1A929-30BD-43EE-A168-9FE8FF857012}" destId="{93E3E72C-427E-4AFF-B69C-A4B3EBB210A7}" srcOrd="0" destOrd="0" presId="urn:microsoft.com/office/officeart/2005/8/layout/bProcess4"/>
    <dgm:cxn modelId="{5F53B64B-8C22-4CA4-95D5-D12CA2CB2F68}" type="presParOf" srcId="{CCE1A929-30BD-43EE-A168-9FE8FF857012}" destId="{EF9B07E5-8934-449F-8695-8A6B9F33A563}" srcOrd="1" destOrd="0" presId="urn:microsoft.com/office/officeart/2005/8/layout/bProcess4"/>
    <dgm:cxn modelId="{9FF2B13D-33FE-4733-8C80-CB3439FC4222}" type="presParOf" srcId="{2B3C4805-B288-4EE5-AF38-A4023030707E}" destId="{88EF562C-9A73-4177-B6F6-642844F345E9}" srcOrd="15" destOrd="0" presId="urn:microsoft.com/office/officeart/2005/8/layout/bProcess4"/>
    <dgm:cxn modelId="{A059BB59-773D-440A-B906-FDDDBA092D49}" type="presParOf" srcId="{2B3C4805-B288-4EE5-AF38-A4023030707E}" destId="{34785C5A-5ECB-4D1E-9304-EBD7A52E7109}" srcOrd="16" destOrd="0" presId="urn:microsoft.com/office/officeart/2005/8/layout/bProcess4"/>
    <dgm:cxn modelId="{EF4E3044-42F5-48BD-A9FF-3178CAC2259F}" type="presParOf" srcId="{34785C5A-5ECB-4D1E-9304-EBD7A52E7109}" destId="{D52AAAA5-C677-4180-97F2-4A56CADA5043}" srcOrd="0" destOrd="0" presId="urn:microsoft.com/office/officeart/2005/8/layout/bProcess4"/>
    <dgm:cxn modelId="{890203FD-F6BA-42D9-9B4A-C451F101104A}" type="presParOf" srcId="{34785C5A-5ECB-4D1E-9304-EBD7A52E7109}" destId="{700FD9B0-252E-4A8B-936B-ADBFB4B38DC2}" srcOrd="1" destOrd="0" presId="urn:microsoft.com/office/officeart/2005/8/layout/bProcess4"/>
    <dgm:cxn modelId="{11377BB5-B9C5-49CF-A86F-F7A1CB4AD643}" type="presParOf" srcId="{2B3C4805-B288-4EE5-AF38-A4023030707E}" destId="{2021969C-75DA-45C2-9E3D-C5F440E97781}" srcOrd="17" destOrd="0" presId="urn:microsoft.com/office/officeart/2005/8/layout/bProcess4"/>
    <dgm:cxn modelId="{D95CE9BE-8D66-46C3-92BC-300B2D449391}" type="presParOf" srcId="{2B3C4805-B288-4EE5-AF38-A4023030707E}" destId="{63B469ED-CF53-4EED-8282-915EE125B6A7}" srcOrd="18" destOrd="0" presId="urn:microsoft.com/office/officeart/2005/8/layout/bProcess4"/>
    <dgm:cxn modelId="{9A47F43E-03AE-4DBB-B62D-A0C744FD2062}" type="presParOf" srcId="{63B469ED-CF53-4EED-8282-915EE125B6A7}" destId="{5C050955-F2C5-428F-85A1-05AD7C0A22E9}" srcOrd="0" destOrd="0" presId="urn:microsoft.com/office/officeart/2005/8/layout/bProcess4"/>
    <dgm:cxn modelId="{CDF7619D-4888-44C0-AF8F-B7405D538672}" type="presParOf" srcId="{63B469ED-CF53-4EED-8282-915EE125B6A7}" destId="{050E6F2A-4467-4988-9F88-DD86B3B64516}" srcOrd="1" destOrd="0" presId="urn:microsoft.com/office/officeart/2005/8/layout/bProcess4"/>
    <dgm:cxn modelId="{30BC0AA1-5823-4E69-8947-5082A8DE4DD6}" type="presParOf" srcId="{2B3C4805-B288-4EE5-AF38-A4023030707E}" destId="{FA7AE90A-9138-40E2-A951-65F0E9107DB3}" srcOrd="19" destOrd="0" presId="urn:microsoft.com/office/officeart/2005/8/layout/bProcess4"/>
    <dgm:cxn modelId="{8E088C9D-26F1-4D1D-8906-20CC8268CE80}" type="presParOf" srcId="{2B3C4805-B288-4EE5-AF38-A4023030707E}" destId="{EB6C3A0B-9C84-476B-9066-0C5BF47DE766}" srcOrd="20" destOrd="0" presId="urn:microsoft.com/office/officeart/2005/8/layout/bProcess4"/>
    <dgm:cxn modelId="{F7B40012-3432-4A9C-BA99-229ECD21B614}" type="presParOf" srcId="{EB6C3A0B-9C84-476B-9066-0C5BF47DE766}" destId="{48ECD15F-594A-4EE1-B2FD-223A93DB0CD7}" srcOrd="0" destOrd="0" presId="urn:microsoft.com/office/officeart/2005/8/layout/bProcess4"/>
    <dgm:cxn modelId="{8331F9F5-E2CE-478D-8690-8EA538CF0AC9}" type="presParOf" srcId="{EB6C3A0B-9C84-476B-9066-0C5BF47DE766}" destId="{38EF1338-76E5-4EB3-BA3E-60DBC7E64F65}" srcOrd="1" destOrd="0" presId="urn:microsoft.com/office/officeart/2005/8/layout/bProcess4"/>
    <dgm:cxn modelId="{57AD30A4-656B-44AD-AB31-6E151E124910}" type="presParOf" srcId="{2B3C4805-B288-4EE5-AF38-A4023030707E}" destId="{94430241-A409-4574-AB91-BDD981C66D53}" srcOrd="21" destOrd="0" presId="urn:microsoft.com/office/officeart/2005/8/layout/bProcess4"/>
    <dgm:cxn modelId="{5212438B-4AB9-4198-8000-CC345AC210D8}" type="presParOf" srcId="{2B3C4805-B288-4EE5-AF38-A4023030707E}" destId="{2DCC1C44-CD64-4D6A-A55C-77241C042124}" srcOrd="22" destOrd="0" presId="urn:microsoft.com/office/officeart/2005/8/layout/bProcess4"/>
    <dgm:cxn modelId="{D83DDC1B-588D-48A2-8B5D-8FEA91346F6F}" type="presParOf" srcId="{2DCC1C44-CD64-4D6A-A55C-77241C042124}" destId="{77D5E656-BAC7-42F3-A2DD-7DEAB8C335D2}" srcOrd="0" destOrd="0" presId="urn:microsoft.com/office/officeart/2005/8/layout/bProcess4"/>
    <dgm:cxn modelId="{B7DEF5CB-5A29-43ED-B249-799544CE0170}" type="presParOf" srcId="{2DCC1C44-CD64-4D6A-A55C-77241C042124}" destId="{CCFF898B-70FE-4728-AE16-F54340A44514}" srcOrd="1" destOrd="0" presId="urn:microsoft.com/office/officeart/2005/8/layout/bProcess4"/>
    <dgm:cxn modelId="{B78A0ECA-2562-48D8-B068-111CDCC9C9AF}" type="presParOf" srcId="{2B3C4805-B288-4EE5-AF38-A4023030707E}" destId="{1F00B174-D008-4047-B921-4EFAFFE76CAB}" srcOrd="23" destOrd="0" presId="urn:microsoft.com/office/officeart/2005/8/layout/bProcess4"/>
    <dgm:cxn modelId="{83D07751-14D0-40CC-8ADD-A18F32B8717A}" type="presParOf" srcId="{2B3C4805-B288-4EE5-AF38-A4023030707E}" destId="{A9F1FFCF-1FF9-4312-ADC0-5672991F2725}" srcOrd="24" destOrd="0" presId="urn:microsoft.com/office/officeart/2005/8/layout/bProcess4"/>
    <dgm:cxn modelId="{612E5A50-FAF7-4050-9357-8DCCC3C42398}" type="presParOf" srcId="{A9F1FFCF-1FF9-4312-ADC0-5672991F2725}" destId="{669379F9-06DC-461C-AA4C-7E1DBE7EDABF}" srcOrd="0" destOrd="0" presId="urn:microsoft.com/office/officeart/2005/8/layout/bProcess4"/>
    <dgm:cxn modelId="{F42DD492-11E7-4FAA-826F-66D71F818070}" type="presParOf" srcId="{A9F1FFCF-1FF9-4312-ADC0-5672991F2725}" destId="{BBC72D95-DA91-44D2-97DC-896A7525EC3D}" srcOrd="1" destOrd="0" presId="urn:microsoft.com/office/officeart/2005/8/layout/bProcess4"/>
    <dgm:cxn modelId="{FE39E4DF-B3A4-4CB9-AC82-A599B4D6728B}" type="presParOf" srcId="{2B3C4805-B288-4EE5-AF38-A4023030707E}" destId="{7CA5ACB7-24B2-4F91-B8A7-DC2029CA7C63}" srcOrd="25" destOrd="0" presId="urn:microsoft.com/office/officeart/2005/8/layout/bProcess4"/>
    <dgm:cxn modelId="{AE2B9DF2-1010-4633-ADBF-C2A86FC53E58}" type="presParOf" srcId="{2B3C4805-B288-4EE5-AF38-A4023030707E}" destId="{1B2F52DE-A73C-4872-8DF3-F3879C5C5A68}" srcOrd="26" destOrd="0" presId="urn:microsoft.com/office/officeart/2005/8/layout/bProcess4"/>
    <dgm:cxn modelId="{D25A515F-F185-497E-8D31-20D6005C608D}" type="presParOf" srcId="{1B2F52DE-A73C-4872-8DF3-F3879C5C5A68}" destId="{6A0858F8-D8C4-48FF-9349-276C2CAC05AE}" srcOrd="0" destOrd="0" presId="urn:microsoft.com/office/officeart/2005/8/layout/bProcess4"/>
    <dgm:cxn modelId="{927BECC7-169B-4622-B282-BF044ECF0FC2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/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C1E8170-DBD0-4D17-85F0-068FEB7D38B3}" type="presOf" srcId="{B8BA4CF5-0DAB-4D02-9CAE-6F5996EE9B88}" destId="{BA67884E-2DD4-4453-865F-C1003FA55CBF}" srcOrd="0" destOrd="0" presId="urn:microsoft.com/office/officeart/2005/8/layout/bProcess4"/>
    <dgm:cxn modelId="{B311C166-F0D9-4DA3-98B9-709AAFB3F885}" type="presOf" srcId="{1D5DF5A4-4927-4CA7-9FBE-26B9ED92A201}" destId="{050E6F2A-4467-4988-9F88-DD86B3B64516}" srcOrd="0" destOrd="0" presId="urn:microsoft.com/office/officeart/2005/8/layout/bProcess4"/>
    <dgm:cxn modelId="{895DD8A4-8125-4836-B91E-3CBB6EB5EF31}" type="presOf" srcId="{2B431DF0-EC9A-46BC-BF91-69279A6DF4E8}" destId="{372959EE-5B0C-43A6-B43C-6C99BF14A8DF}" srcOrd="0" destOrd="0" presId="urn:microsoft.com/office/officeart/2005/8/layout/bProcess4"/>
    <dgm:cxn modelId="{3DF81660-EE14-4236-A164-49EFC8E9BEB9}" type="presOf" srcId="{3E4CC620-C705-4DD8-B640-E4FED08E72D8}" destId="{CCFF898B-70FE-4728-AE16-F54340A44514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5660E502-166A-436B-BA88-896B19A04F62}" type="presOf" srcId="{A4757920-6A1A-4B5F-AABD-D15F6EEB433A}" destId="{3AC1B9D2-F97F-4909-9E81-BD1283F1E4AE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4E39C202-E6C2-4728-9CFB-6FDB543C2C88}" type="presOf" srcId="{D6A8B037-8882-476E-9AE6-BA9F2DA09DC3}" destId="{372959EE-5B0C-43A6-B43C-6C99BF14A8DF}" srcOrd="0" destOrd="1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F013FA30-AFFF-401E-AB61-897B581F32B3}" type="presOf" srcId="{911AC2D3-4B8B-4C09-B697-D061B45905CA}" destId="{050E6F2A-4467-4988-9F88-DD86B3B64516}" srcOrd="0" destOrd="1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0F8A21F7-19B4-4F1A-806E-B701C74AD3D3}" type="presOf" srcId="{2C9A282B-2631-4D0E-A90B-F93270DDB8FD}" destId="{26AB39DF-CE83-437C-84AF-470C7CDF2064}" srcOrd="0" destOrd="0" presId="urn:microsoft.com/office/officeart/2005/8/layout/bProcess4"/>
    <dgm:cxn modelId="{0F92E19A-8629-4234-81AA-484AFD2D9D80}" type="presOf" srcId="{B9AD30D0-F2A9-4031-A284-DF8CD75530B3}" destId="{EF9B07E5-8934-449F-8695-8A6B9F33A563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E3AAFB79-43E4-4496-8ECE-AF7B3FE42B9F}" type="presOf" srcId="{5A6967B1-A431-48BD-B6E2-A62E7D4701E5}" destId="{38EF1338-76E5-4EB3-BA3E-60DBC7E64F65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7E3BA8E5-F70E-44EE-896E-7E9DEF84218C}" type="presOf" srcId="{34FAB9F5-1891-49E0-B675-66000616156A}" destId="{88EF562C-9A73-4177-B6F6-642844F345E9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30017490-5195-4115-BCA1-57190EC98DEB}" type="presOf" srcId="{8F936AA1-2AD3-45C1-8DE7-B83E36E64BF8}" destId="{CCFF898B-70FE-4728-AE16-F54340A44514}" srcOrd="0" destOrd="1" presId="urn:microsoft.com/office/officeart/2005/8/layout/bProcess4"/>
    <dgm:cxn modelId="{577E0818-E77E-4ED6-AF0E-F8875DFC4973}" type="presOf" srcId="{A47A4F90-EC6B-4DAD-ACE4-C43D9A9BC58E}" destId="{FA7AE90A-9138-40E2-A951-65F0E9107DB3}" srcOrd="0" destOrd="0" presId="urn:microsoft.com/office/officeart/2005/8/layout/bProcess4"/>
    <dgm:cxn modelId="{DB75478C-B8D2-42FF-A3D7-D4266EEBBD38}" type="presOf" srcId="{888F05B4-0C95-4394-A116-AC621E518248}" destId="{F7682200-DBBC-4829-A601-B59FA9BFD925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995AFB94-370F-427B-B9E0-E25B96E88131}" type="presOf" srcId="{47228768-F196-44F2-BF78-6F51C6155A0E}" destId="{A299D037-2337-4209-93D8-18413F0C990C}" srcOrd="0" destOrd="0" presId="urn:microsoft.com/office/officeart/2005/8/layout/bProcess4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8D2484B0-CD59-48A8-B165-9659FC1498EC}" type="presOf" srcId="{ECFD4EEC-D482-49B1-82ED-2E853930203D}" destId="{2021969C-75DA-45C2-9E3D-C5F440E97781}" srcOrd="0" destOrd="0" presId="urn:microsoft.com/office/officeart/2005/8/layout/bProcess4"/>
    <dgm:cxn modelId="{90534192-DAB6-4859-BFDA-2ECF6F80BDF6}" type="presOf" srcId="{70E578C2-5DD5-46A7-BB64-1991799EA439}" destId="{247558BA-AF7A-4DD7-9EB0-DCA1A8E20AE2}" srcOrd="0" destOrd="0" presId="urn:microsoft.com/office/officeart/2005/8/layout/bProcess4"/>
    <dgm:cxn modelId="{AD5BF119-FCB6-4A7F-87E6-6367CB5A204C}" type="presOf" srcId="{61AB3279-5BCE-42F4-8E69-E7900A90BF45}" destId="{9D92B777-93BE-4BEE-9770-334DFA9E2A86}" srcOrd="0" destOrd="0" presId="urn:microsoft.com/office/officeart/2005/8/layout/bProcess4"/>
    <dgm:cxn modelId="{83090F81-F22D-41D5-A48D-E5D597D6661C}" type="presOf" srcId="{A5153C09-2592-4C6F-BA79-B69EDB56CE72}" destId="{94430241-A409-4574-AB91-BDD981C66D53}" srcOrd="0" destOrd="0" presId="urn:microsoft.com/office/officeart/2005/8/layout/bProcess4"/>
    <dgm:cxn modelId="{83B67690-EF4B-4B6C-A4A5-F5983FBDE2B7}" type="presOf" srcId="{BCD2764C-E8F7-4CBB-9887-830AFF3311E7}" destId="{FA69E746-5898-46D3-A365-4C12138ED139}" srcOrd="0" destOrd="0" presId="urn:microsoft.com/office/officeart/2005/8/layout/bProcess4"/>
    <dgm:cxn modelId="{FB1903AC-04A4-4F18-B78B-83349B39FC26}" type="presOf" srcId="{8444F5CA-03E5-486B-B983-20E7EDAC1C45}" destId="{5CB333CB-6442-4CA1-8868-89B522B178B4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C578E15F-846A-4060-A6ED-FB3E423C63B3}" type="presOf" srcId="{2FA14D8A-075D-4FD3-BDF0-0C2FBCD61056}" destId="{8BC4CD96-8784-4725-86B4-BD92CB64D5BF}" srcOrd="0" destOrd="0" presId="urn:microsoft.com/office/officeart/2005/8/layout/bProcess4"/>
    <dgm:cxn modelId="{E9B57E5C-610F-4A3B-A84A-99E3A3878746}" type="presOf" srcId="{3A510E52-7A33-4CA2-A0BB-2AD7BA2507C5}" destId="{647B5F72-5BF2-49EC-8527-057D503378D2}" srcOrd="0" destOrd="1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72BEC018-4BE7-4CDD-ADBD-2E07106A7117}" type="presOf" srcId="{28FBA16F-3E00-45F0-8298-C333C17917BE}" destId="{647B5F72-5BF2-49EC-8527-057D503378D2}" srcOrd="0" destOrd="2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D010F32C-253D-41DE-9E3A-F19A675A26DC}" type="presOf" srcId="{5EC6052C-6493-4D81-8FB8-C94F473A6812}" destId="{6CC6DA64-2BBD-4787-9758-EA5A1FE5F127}" srcOrd="0" destOrd="0" presId="urn:microsoft.com/office/officeart/2005/8/layout/bProcess4"/>
    <dgm:cxn modelId="{EEA68D4D-493F-44DF-8751-CB581608EB6A}" type="presOf" srcId="{B545538E-74C2-4437-8AC0-8C0691ED71BD}" destId="{2B3C4805-B288-4EE5-AF38-A4023030707E}" srcOrd="0" destOrd="0" presId="urn:microsoft.com/office/officeart/2005/8/layout/bProcess4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3C1FACD5-9659-4F28-8150-876FBD8B5B29}" type="presOf" srcId="{C90F83F6-384B-4609-8B3E-5532B5EFBA31}" destId="{7CA5ACB7-24B2-4F91-B8A7-DC2029CA7C63}" srcOrd="0" destOrd="0" presId="urn:microsoft.com/office/officeart/2005/8/layout/bProcess4"/>
    <dgm:cxn modelId="{9AC26A3F-BA9C-4BA7-B379-4B0332AD9B22}" type="presOf" srcId="{06EA6C32-FB6A-48D7-AC95-163A35CA3E6C}" destId="{1F00B174-D008-4047-B921-4EFAFFE76CAB}" srcOrd="0" destOrd="0" presId="urn:microsoft.com/office/officeart/2005/8/layout/bProcess4"/>
    <dgm:cxn modelId="{8B64C819-62FA-4F25-B031-C55DE5722455}" type="presOf" srcId="{2EAF723D-4BDB-41C0-9361-F07AEFDD010E}" destId="{647B5F72-5BF2-49EC-8527-057D503378D2}" srcOrd="0" destOrd="0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95B6AEC2-6D86-4CD9-9406-34D16D2A81DE}" type="presOf" srcId="{CF63CCE8-063A-429E-9B89-8C9BCBF62A08}" destId="{BBC72D95-DA91-44D2-97DC-896A7525EC3D}" srcOrd="0" destOrd="0" presId="urn:microsoft.com/office/officeart/2005/8/layout/bProcess4"/>
    <dgm:cxn modelId="{BF357A71-D98E-4127-AC8F-C71E5C5759D2}" type="presOf" srcId="{723C2DF5-AA9B-448D-8AD4-2E42F79A3F83}" destId="{3C3F39A9-169F-457B-BFA0-74CB6D07C38D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0B0F24DC-8715-4946-B690-3FB26B8B5573}" type="presOf" srcId="{CF43A17C-CE7D-4202-B59D-FF9DD1F4B6D0}" destId="{71389FBB-F66C-4121-A342-7A42C4DB9B85}" srcOrd="0" destOrd="0" presId="urn:microsoft.com/office/officeart/2005/8/layout/bProcess4"/>
    <dgm:cxn modelId="{E3A82BB0-6072-4E53-8292-736A2A71D554}" type="presOf" srcId="{C08BECE0-4DC6-4853-9D43-B862E5AD4AFC}" destId="{700FD9B0-252E-4A8B-936B-ADBFB4B38DC2}" srcOrd="0" destOrd="0" presId="urn:microsoft.com/office/officeart/2005/8/layout/bProcess4"/>
    <dgm:cxn modelId="{70B3995F-E114-43A7-9293-0CED8AFA185C}" type="presParOf" srcId="{2B3C4805-B288-4EE5-AF38-A4023030707E}" destId="{863F2AB3-6E7A-4F00-833D-B737183758ED}" srcOrd="0" destOrd="0" presId="urn:microsoft.com/office/officeart/2005/8/layout/bProcess4"/>
    <dgm:cxn modelId="{1B2E3FD1-BABB-424F-8838-18D7CE309BB2}" type="presParOf" srcId="{863F2AB3-6E7A-4F00-833D-B737183758ED}" destId="{E5CEABFD-BF21-4CE3-8777-2BCCCD70549B}" srcOrd="0" destOrd="0" presId="urn:microsoft.com/office/officeart/2005/8/layout/bProcess4"/>
    <dgm:cxn modelId="{30FF6C5C-D9F6-42A6-A23D-9D432256D133}" type="presParOf" srcId="{863F2AB3-6E7A-4F00-833D-B737183758ED}" destId="{71389FBB-F66C-4121-A342-7A42C4DB9B85}" srcOrd="1" destOrd="0" presId="urn:microsoft.com/office/officeart/2005/8/layout/bProcess4"/>
    <dgm:cxn modelId="{CC785383-3466-40D1-9937-763AFF60E38B}" type="presParOf" srcId="{2B3C4805-B288-4EE5-AF38-A4023030707E}" destId="{3AC1B9D2-F97F-4909-9E81-BD1283F1E4AE}" srcOrd="1" destOrd="0" presId="urn:microsoft.com/office/officeart/2005/8/layout/bProcess4"/>
    <dgm:cxn modelId="{964C1836-4570-45CB-B585-730A9BE2C49D}" type="presParOf" srcId="{2B3C4805-B288-4EE5-AF38-A4023030707E}" destId="{9FF62E67-4153-4208-9C8C-9B435990FDE0}" srcOrd="2" destOrd="0" presId="urn:microsoft.com/office/officeart/2005/8/layout/bProcess4"/>
    <dgm:cxn modelId="{DBE133DA-56F7-4503-BB51-D5E4BE589BB5}" type="presParOf" srcId="{9FF62E67-4153-4208-9C8C-9B435990FDE0}" destId="{5059540A-F406-474F-B045-C0238BA73794}" srcOrd="0" destOrd="0" presId="urn:microsoft.com/office/officeart/2005/8/layout/bProcess4"/>
    <dgm:cxn modelId="{AF8851E2-D5B5-4DB5-8F80-E4C5B051F7A4}" type="presParOf" srcId="{9FF62E67-4153-4208-9C8C-9B435990FDE0}" destId="{372959EE-5B0C-43A6-B43C-6C99BF14A8DF}" srcOrd="1" destOrd="0" presId="urn:microsoft.com/office/officeart/2005/8/layout/bProcess4"/>
    <dgm:cxn modelId="{2A1974A6-0D71-4F85-8974-9218F2F7B42A}" type="presParOf" srcId="{2B3C4805-B288-4EE5-AF38-A4023030707E}" destId="{FA69E746-5898-46D3-A365-4C12138ED139}" srcOrd="3" destOrd="0" presId="urn:microsoft.com/office/officeart/2005/8/layout/bProcess4"/>
    <dgm:cxn modelId="{B7C6E7DF-B151-498F-8923-840FA4A6A124}" type="presParOf" srcId="{2B3C4805-B288-4EE5-AF38-A4023030707E}" destId="{42BB7E9F-BF2D-4745-8DDA-2614AF26D950}" srcOrd="4" destOrd="0" presId="urn:microsoft.com/office/officeart/2005/8/layout/bProcess4"/>
    <dgm:cxn modelId="{E2E9E1ED-8F47-4C41-B353-3E6E9CB166A2}" type="presParOf" srcId="{42BB7E9F-BF2D-4745-8DDA-2614AF26D950}" destId="{A9CD2A54-6C16-459F-A300-BACF05F27EF9}" srcOrd="0" destOrd="0" presId="urn:microsoft.com/office/officeart/2005/8/layout/bProcess4"/>
    <dgm:cxn modelId="{6EA8477A-1485-4E39-AEB5-B295B26609E8}" type="presParOf" srcId="{42BB7E9F-BF2D-4745-8DDA-2614AF26D950}" destId="{647B5F72-5BF2-49EC-8527-057D503378D2}" srcOrd="1" destOrd="0" presId="urn:microsoft.com/office/officeart/2005/8/layout/bProcess4"/>
    <dgm:cxn modelId="{09850BC9-7CEF-4493-B6C4-0E6AECAFD3DF}" type="presParOf" srcId="{2B3C4805-B288-4EE5-AF38-A4023030707E}" destId="{26AB39DF-CE83-437C-84AF-470C7CDF2064}" srcOrd="5" destOrd="0" presId="urn:microsoft.com/office/officeart/2005/8/layout/bProcess4"/>
    <dgm:cxn modelId="{20D41B06-52F1-40EE-87D3-1D89BBEB527F}" type="presParOf" srcId="{2B3C4805-B288-4EE5-AF38-A4023030707E}" destId="{E98AF0CA-4D42-4C2E-BA20-4FA23CBB9933}" srcOrd="6" destOrd="0" presId="urn:microsoft.com/office/officeart/2005/8/layout/bProcess4"/>
    <dgm:cxn modelId="{47103B99-E10C-48F2-BF2A-1C77E0EF730A}" type="presParOf" srcId="{E98AF0CA-4D42-4C2E-BA20-4FA23CBB9933}" destId="{807A7329-C257-4CBB-A11A-160D987902C2}" srcOrd="0" destOrd="0" presId="urn:microsoft.com/office/officeart/2005/8/layout/bProcess4"/>
    <dgm:cxn modelId="{3FCA09DB-C94B-499F-BD6B-DFA964D47847}" type="presParOf" srcId="{E98AF0CA-4D42-4C2E-BA20-4FA23CBB9933}" destId="{9D92B777-93BE-4BEE-9770-334DFA9E2A86}" srcOrd="1" destOrd="0" presId="urn:microsoft.com/office/officeart/2005/8/layout/bProcess4"/>
    <dgm:cxn modelId="{4D087CE8-B31C-43B8-AA00-5EC9E5446978}" type="presParOf" srcId="{2B3C4805-B288-4EE5-AF38-A4023030707E}" destId="{5CB333CB-6442-4CA1-8868-89B522B178B4}" srcOrd="7" destOrd="0" presId="urn:microsoft.com/office/officeart/2005/8/layout/bProcess4"/>
    <dgm:cxn modelId="{9B80C7C9-0963-46A9-A04D-67853A168CA3}" type="presParOf" srcId="{2B3C4805-B288-4EE5-AF38-A4023030707E}" destId="{28250229-43A3-4B1C-9F59-F85D9F5A47A3}" srcOrd="8" destOrd="0" presId="urn:microsoft.com/office/officeart/2005/8/layout/bProcess4"/>
    <dgm:cxn modelId="{4D30E339-3C7F-43E4-BF30-85E1CEDEF838}" type="presParOf" srcId="{28250229-43A3-4B1C-9F59-F85D9F5A47A3}" destId="{F546DF97-3A04-4935-B585-3137017EDDAA}" srcOrd="0" destOrd="0" presId="urn:microsoft.com/office/officeart/2005/8/layout/bProcess4"/>
    <dgm:cxn modelId="{C0097E3F-4859-4743-A7F0-107F3E4C1F65}" type="presParOf" srcId="{28250229-43A3-4B1C-9F59-F85D9F5A47A3}" destId="{BA67884E-2DD4-4453-865F-C1003FA55CBF}" srcOrd="1" destOrd="0" presId="urn:microsoft.com/office/officeart/2005/8/layout/bProcess4"/>
    <dgm:cxn modelId="{9C1113AB-1AFF-4081-96AE-4854D7437818}" type="presParOf" srcId="{2B3C4805-B288-4EE5-AF38-A4023030707E}" destId="{247558BA-AF7A-4DD7-9EB0-DCA1A8E20AE2}" srcOrd="9" destOrd="0" presId="urn:microsoft.com/office/officeart/2005/8/layout/bProcess4"/>
    <dgm:cxn modelId="{0F980271-AB73-40D9-8D72-ED34868E2DED}" type="presParOf" srcId="{2B3C4805-B288-4EE5-AF38-A4023030707E}" destId="{A17B3A15-EFB5-48C5-A42B-C41847324C59}" srcOrd="10" destOrd="0" presId="urn:microsoft.com/office/officeart/2005/8/layout/bProcess4"/>
    <dgm:cxn modelId="{F761AD46-2D1B-4BEF-8266-BA69DEF16A2C}" type="presParOf" srcId="{A17B3A15-EFB5-48C5-A42B-C41847324C59}" destId="{4FC95F01-54FE-47F0-921E-7CF973D63969}" srcOrd="0" destOrd="0" presId="urn:microsoft.com/office/officeart/2005/8/layout/bProcess4"/>
    <dgm:cxn modelId="{68556415-46BD-49B6-9D8F-D0353C85D2EB}" type="presParOf" srcId="{A17B3A15-EFB5-48C5-A42B-C41847324C59}" destId="{F7682200-DBBC-4829-A601-B59FA9BFD925}" srcOrd="1" destOrd="0" presId="urn:microsoft.com/office/officeart/2005/8/layout/bProcess4"/>
    <dgm:cxn modelId="{F68C4CB0-4CE4-495B-9AA2-5A10EED689EB}" type="presParOf" srcId="{2B3C4805-B288-4EE5-AF38-A4023030707E}" destId="{A299D037-2337-4209-93D8-18413F0C990C}" srcOrd="11" destOrd="0" presId="urn:microsoft.com/office/officeart/2005/8/layout/bProcess4"/>
    <dgm:cxn modelId="{3E8EA4A5-4D71-4819-A2C9-319B51580804}" type="presParOf" srcId="{2B3C4805-B288-4EE5-AF38-A4023030707E}" destId="{2678A057-50D6-4DAF-A71D-A192609865EA}" srcOrd="12" destOrd="0" presId="urn:microsoft.com/office/officeart/2005/8/layout/bProcess4"/>
    <dgm:cxn modelId="{A0DC2FB4-7917-4BA7-8937-99210D09F8B8}" type="presParOf" srcId="{2678A057-50D6-4DAF-A71D-A192609865EA}" destId="{F573FE6B-A197-4605-9F73-8107A7D82E15}" srcOrd="0" destOrd="0" presId="urn:microsoft.com/office/officeart/2005/8/layout/bProcess4"/>
    <dgm:cxn modelId="{D5301ECF-5984-4B13-A552-ED0C88A3FA10}" type="presParOf" srcId="{2678A057-50D6-4DAF-A71D-A192609865EA}" destId="{3C3F39A9-169F-457B-BFA0-74CB6D07C38D}" srcOrd="1" destOrd="0" presId="urn:microsoft.com/office/officeart/2005/8/layout/bProcess4"/>
    <dgm:cxn modelId="{39F4DC44-25EC-4A11-B01E-BA878A35998A}" type="presParOf" srcId="{2B3C4805-B288-4EE5-AF38-A4023030707E}" destId="{8BC4CD96-8784-4725-86B4-BD92CB64D5BF}" srcOrd="13" destOrd="0" presId="urn:microsoft.com/office/officeart/2005/8/layout/bProcess4"/>
    <dgm:cxn modelId="{6742F8B1-6A90-44AC-A376-C2F4AB61353D}" type="presParOf" srcId="{2B3C4805-B288-4EE5-AF38-A4023030707E}" destId="{CCE1A929-30BD-43EE-A168-9FE8FF857012}" srcOrd="14" destOrd="0" presId="urn:microsoft.com/office/officeart/2005/8/layout/bProcess4"/>
    <dgm:cxn modelId="{3F30B772-9BA9-45A4-AC90-41E931EED8EB}" type="presParOf" srcId="{CCE1A929-30BD-43EE-A168-9FE8FF857012}" destId="{93E3E72C-427E-4AFF-B69C-A4B3EBB210A7}" srcOrd="0" destOrd="0" presId="urn:microsoft.com/office/officeart/2005/8/layout/bProcess4"/>
    <dgm:cxn modelId="{021C8BE9-A9DA-492B-96BD-F50B6E427940}" type="presParOf" srcId="{CCE1A929-30BD-43EE-A168-9FE8FF857012}" destId="{EF9B07E5-8934-449F-8695-8A6B9F33A563}" srcOrd="1" destOrd="0" presId="urn:microsoft.com/office/officeart/2005/8/layout/bProcess4"/>
    <dgm:cxn modelId="{35DB2D32-AD75-42EB-9C5C-121CE68A126C}" type="presParOf" srcId="{2B3C4805-B288-4EE5-AF38-A4023030707E}" destId="{88EF562C-9A73-4177-B6F6-642844F345E9}" srcOrd="15" destOrd="0" presId="urn:microsoft.com/office/officeart/2005/8/layout/bProcess4"/>
    <dgm:cxn modelId="{036C6507-8EDD-43D2-81B8-4282E04E7859}" type="presParOf" srcId="{2B3C4805-B288-4EE5-AF38-A4023030707E}" destId="{34785C5A-5ECB-4D1E-9304-EBD7A52E7109}" srcOrd="16" destOrd="0" presId="urn:microsoft.com/office/officeart/2005/8/layout/bProcess4"/>
    <dgm:cxn modelId="{70C4A794-6BE0-4762-A6C3-4EDFF95DBCC8}" type="presParOf" srcId="{34785C5A-5ECB-4D1E-9304-EBD7A52E7109}" destId="{D52AAAA5-C677-4180-97F2-4A56CADA5043}" srcOrd="0" destOrd="0" presId="urn:microsoft.com/office/officeart/2005/8/layout/bProcess4"/>
    <dgm:cxn modelId="{3D5754B0-B8D9-40F0-ABA9-F1C873E516DC}" type="presParOf" srcId="{34785C5A-5ECB-4D1E-9304-EBD7A52E7109}" destId="{700FD9B0-252E-4A8B-936B-ADBFB4B38DC2}" srcOrd="1" destOrd="0" presId="urn:microsoft.com/office/officeart/2005/8/layout/bProcess4"/>
    <dgm:cxn modelId="{C5FCBEE0-B902-4F83-892F-A157CA4466AD}" type="presParOf" srcId="{2B3C4805-B288-4EE5-AF38-A4023030707E}" destId="{2021969C-75DA-45C2-9E3D-C5F440E97781}" srcOrd="17" destOrd="0" presId="urn:microsoft.com/office/officeart/2005/8/layout/bProcess4"/>
    <dgm:cxn modelId="{249899C6-FEF0-497A-89A4-11C19476AFAE}" type="presParOf" srcId="{2B3C4805-B288-4EE5-AF38-A4023030707E}" destId="{63B469ED-CF53-4EED-8282-915EE125B6A7}" srcOrd="18" destOrd="0" presId="urn:microsoft.com/office/officeart/2005/8/layout/bProcess4"/>
    <dgm:cxn modelId="{0A0D6130-CB93-406C-AAB7-A3A4B61233F6}" type="presParOf" srcId="{63B469ED-CF53-4EED-8282-915EE125B6A7}" destId="{5C050955-F2C5-428F-85A1-05AD7C0A22E9}" srcOrd="0" destOrd="0" presId="urn:microsoft.com/office/officeart/2005/8/layout/bProcess4"/>
    <dgm:cxn modelId="{F56C4F83-81BA-42F8-8A18-3AD2174150E2}" type="presParOf" srcId="{63B469ED-CF53-4EED-8282-915EE125B6A7}" destId="{050E6F2A-4467-4988-9F88-DD86B3B64516}" srcOrd="1" destOrd="0" presId="urn:microsoft.com/office/officeart/2005/8/layout/bProcess4"/>
    <dgm:cxn modelId="{D351D2CE-E1B7-4EF8-BFD9-BF76950918AB}" type="presParOf" srcId="{2B3C4805-B288-4EE5-AF38-A4023030707E}" destId="{FA7AE90A-9138-40E2-A951-65F0E9107DB3}" srcOrd="19" destOrd="0" presId="urn:microsoft.com/office/officeart/2005/8/layout/bProcess4"/>
    <dgm:cxn modelId="{AABCB34A-A1B2-4CEE-953F-0B51AA9A0264}" type="presParOf" srcId="{2B3C4805-B288-4EE5-AF38-A4023030707E}" destId="{EB6C3A0B-9C84-476B-9066-0C5BF47DE766}" srcOrd="20" destOrd="0" presId="urn:microsoft.com/office/officeart/2005/8/layout/bProcess4"/>
    <dgm:cxn modelId="{35E665E4-83CE-4091-8F70-BE2C0CA94A7D}" type="presParOf" srcId="{EB6C3A0B-9C84-476B-9066-0C5BF47DE766}" destId="{48ECD15F-594A-4EE1-B2FD-223A93DB0CD7}" srcOrd="0" destOrd="0" presId="urn:microsoft.com/office/officeart/2005/8/layout/bProcess4"/>
    <dgm:cxn modelId="{5784EECF-52FF-40EA-97E2-81CA7B763F95}" type="presParOf" srcId="{EB6C3A0B-9C84-476B-9066-0C5BF47DE766}" destId="{38EF1338-76E5-4EB3-BA3E-60DBC7E64F65}" srcOrd="1" destOrd="0" presId="urn:microsoft.com/office/officeart/2005/8/layout/bProcess4"/>
    <dgm:cxn modelId="{8DC94E9D-AFE6-4DC2-913C-0F769F2A1502}" type="presParOf" srcId="{2B3C4805-B288-4EE5-AF38-A4023030707E}" destId="{94430241-A409-4574-AB91-BDD981C66D53}" srcOrd="21" destOrd="0" presId="urn:microsoft.com/office/officeart/2005/8/layout/bProcess4"/>
    <dgm:cxn modelId="{ED73849F-83D9-463C-9453-F3C7B70B15A7}" type="presParOf" srcId="{2B3C4805-B288-4EE5-AF38-A4023030707E}" destId="{2DCC1C44-CD64-4D6A-A55C-77241C042124}" srcOrd="22" destOrd="0" presId="urn:microsoft.com/office/officeart/2005/8/layout/bProcess4"/>
    <dgm:cxn modelId="{CBDC2119-DEF9-44C8-8B41-13C1CD559DC4}" type="presParOf" srcId="{2DCC1C44-CD64-4D6A-A55C-77241C042124}" destId="{77D5E656-BAC7-42F3-A2DD-7DEAB8C335D2}" srcOrd="0" destOrd="0" presId="urn:microsoft.com/office/officeart/2005/8/layout/bProcess4"/>
    <dgm:cxn modelId="{8C78EEB0-2E91-4BA4-BD66-24F0126934DA}" type="presParOf" srcId="{2DCC1C44-CD64-4D6A-A55C-77241C042124}" destId="{CCFF898B-70FE-4728-AE16-F54340A44514}" srcOrd="1" destOrd="0" presId="urn:microsoft.com/office/officeart/2005/8/layout/bProcess4"/>
    <dgm:cxn modelId="{67BA3805-0E4A-4940-934E-CFDF5493F5C7}" type="presParOf" srcId="{2B3C4805-B288-4EE5-AF38-A4023030707E}" destId="{1F00B174-D008-4047-B921-4EFAFFE76CAB}" srcOrd="23" destOrd="0" presId="urn:microsoft.com/office/officeart/2005/8/layout/bProcess4"/>
    <dgm:cxn modelId="{3477224A-1CF0-408F-80D5-2C40A2507B03}" type="presParOf" srcId="{2B3C4805-B288-4EE5-AF38-A4023030707E}" destId="{A9F1FFCF-1FF9-4312-ADC0-5672991F2725}" srcOrd="24" destOrd="0" presId="urn:microsoft.com/office/officeart/2005/8/layout/bProcess4"/>
    <dgm:cxn modelId="{9819DD46-A817-42D0-837B-AC95BEDFADF4}" type="presParOf" srcId="{A9F1FFCF-1FF9-4312-ADC0-5672991F2725}" destId="{669379F9-06DC-461C-AA4C-7E1DBE7EDABF}" srcOrd="0" destOrd="0" presId="urn:microsoft.com/office/officeart/2005/8/layout/bProcess4"/>
    <dgm:cxn modelId="{C6D0AE86-A151-4FFF-AC4D-B2608FF69BCE}" type="presParOf" srcId="{A9F1FFCF-1FF9-4312-ADC0-5672991F2725}" destId="{BBC72D95-DA91-44D2-97DC-896A7525EC3D}" srcOrd="1" destOrd="0" presId="urn:microsoft.com/office/officeart/2005/8/layout/bProcess4"/>
    <dgm:cxn modelId="{A9AA0D2B-EFF7-4336-A157-DE2794604D1A}" type="presParOf" srcId="{2B3C4805-B288-4EE5-AF38-A4023030707E}" destId="{7CA5ACB7-24B2-4F91-B8A7-DC2029CA7C63}" srcOrd="25" destOrd="0" presId="urn:microsoft.com/office/officeart/2005/8/layout/bProcess4"/>
    <dgm:cxn modelId="{1DE4D8A5-268A-478B-AC56-FF6AE6A58A6D}" type="presParOf" srcId="{2B3C4805-B288-4EE5-AF38-A4023030707E}" destId="{1B2F52DE-A73C-4872-8DF3-F3879C5C5A68}" srcOrd="26" destOrd="0" presId="urn:microsoft.com/office/officeart/2005/8/layout/bProcess4"/>
    <dgm:cxn modelId="{9B050B6C-AEF2-48BC-9B32-C78230D82825}" type="presParOf" srcId="{1B2F52DE-A73C-4872-8DF3-F3879C5C5A68}" destId="{6A0858F8-D8C4-48FF-9349-276C2CAC05AE}" srcOrd="0" destOrd="0" presId="urn:microsoft.com/office/officeart/2005/8/layout/bProcess4"/>
    <dgm:cxn modelId="{01226916-07CF-4656-B652-84ABBE59DADE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35755A8-5C43-43C1-8B12-1D90CA295195}" type="presOf" srcId="{888F05B4-0C95-4394-A116-AC621E518248}" destId="{F7682200-DBBC-4829-A601-B59FA9BFD925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43316504-B796-4CCE-A81E-F149B2B53D4F}" type="presOf" srcId="{C08BECE0-4DC6-4853-9D43-B862E5AD4AFC}" destId="{700FD9B0-252E-4A8B-936B-ADBFB4B38DC2}" srcOrd="0" destOrd="0" presId="urn:microsoft.com/office/officeart/2005/8/layout/bProcess4"/>
    <dgm:cxn modelId="{E9F808B5-0BBD-47D6-A0A2-06F98A5BDAE8}" type="presOf" srcId="{C90F83F6-384B-4609-8B3E-5532B5EFBA31}" destId="{7CA5ACB7-24B2-4F91-B8A7-DC2029CA7C63}" srcOrd="0" destOrd="0" presId="urn:microsoft.com/office/officeart/2005/8/layout/bProcess4"/>
    <dgm:cxn modelId="{9DC3550D-1D92-4B6C-9B97-D629725E183A}" type="presOf" srcId="{A47A4F90-EC6B-4DAD-ACE4-C43D9A9BC58E}" destId="{FA7AE90A-9138-40E2-A951-65F0E9107DB3}" srcOrd="0" destOrd="0" presId="urn:microsoft.com/office/officeart/2005/8/layout/bProcess4"/>
    <dgm:cxn modelId="{A5B00DC3-6B16-40DD-8E07-422C068EC1CF}" type="presOf" srcId="{61AB3279-5BCE-42F4-8E69-E7900A90BF45}" destId="{9D92B777-93BE-4BEE-9770-334DFA9E2A86}" srcOrd="0" destOrd="0" presId="urn:microsoft.com/office/officeart/2005/8/layout/bProcess4"/>
    <dgm:cxn modelId="{838CD33A-EA67-4F84-A41F-354DACB8FFFD}" type="presOf" srcId="{723C2DF5-AA9B-448D-8AD4-2E42F79A3F83}" destId="{3C3F39A9-169F-457B-BFA0-74CB6D07C38D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ECEA8E0F-D6F2-40F4-A1AB-77267653C992}" type="presOf" srcId="{CF43A17C-CE7D-4202-B59D-FF9DD1F4B6D0}" destId="{71389FBB-F66C-4121-A342-7A42C4DB9B85}" srcOrd="0" destOrd="0" presId="urn:microsoft.com/office/officeart/2005/8/layout/bProcess4"/>
    <dgm:cxn modelId="{5CAD3638-4B1D-48EE-849A-AAECF76EAE00}" type="presOf" srcId="{2EAF723D-4BDB-41C0-9361-F07AEFDD010E}" destId="{647B5F72-5BF2-49EC-8527-057D503378D2}" srcOrd="0" destOrd="0" presId="urn:microsoft.com/office/officeart/2005/8/layout/bProcess4"/>
    <dgm:cxn modelId="{6CA3E008-A145-42E9-8F28-A1B4BC73FA65}" type="presOf" srcId="{06EA6C32-FB6A-48D7-AC95-163A35CA3E6C}" destId="{1F00B174-D008-4047-B921-4EFAFFE76CAB}" srcOrd="0" destOrd="0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A63B793C-C99E-4AD8-B0A9-B1B004680504}" type="presOf" srcId="{A4757920-6A1A-4B5F-AABD-D15F6EEB433A}" destId="{3AC1B9D2-F97F-4909-9E81-BD1283F1E4AE}" srcOrd="0" destOrd="0" presId="urn:microsoft.com/office/officeart/2005/8/layout/bProcess4"/>
    <dgm:cxn modelId="{D1CAAB8D-C6D3-4629-8740-64A5736D8708}" type="presOf" srcId="{2B431DF0-EC9A-46BC-BF91-69279A6DF4E8}" destId="{372959EE-5B0C-43A6-B43C-6C99BF14A8DF}" srcOrd="0" destOrd="0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C8C182A9-9B25-42C0-ACB4-13B486539716}" type="presOf" srcId="{A5153C09-2592-4C6F-BA79-B69EDB56CE72}" destId="{94430241-A409-4574-AB91-BDD981C66D53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19B3AEA8-A3AA-4C62-BC84-EC4D9216CE2B}" type="presOf" srcId="{D6A8B037-8882-476E-9AE6-BA9F2DA09DC3}" destId="{372959EE-5B0C-43A6-B43C-6C99BF14A8DF}" srcOrd="0" destOrd="1" presId="urn:microsoft.com/office/officeart/2005/8/layout/bProcess4"/>
    <dgm:cxn modelId="{DCB385DB-91A4-4C46-A5E4-7C1D07F2A1D3}" type="presOf" srcId="{34FAB9F5-1891-49E0-B675-66000616156A}" destId="{88EF562C-9A73-4177-B6F6-642844F345E9}" srcOrd="0" destOrd="0" presId="urn:microsoft.com/office/officeart/2005/8/layout/bProcess4"/>
    <dgm:cxn modelId="{AE21A2B5-F711-4071-B59B-0B4CAFF5D95F}" type="presOf" srcId="{3E4CC620-C705-4DD8-B640-E4FED08E72D8}" destId="{CCFF898B-70FE-4728-AE16-F54340A44514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02AC5809-24F4-4207-823C-BF93EEA80279}" type="presOf" srcId="{2FA14D8A-075D-4FD3-BDF0-0C2FBCD61056}" destId="{8BC4CD96-8784-4725-86B4-BD92CB64D5BF}" srcOrd="0" destOrd="0" presId="urn:microsoft.com/office/officeart/2005/8/layout/bProcess4"/>
    <dgm:cxn modelId="{CB5C993A-FF02-4503-9C3F-14ECBD245B93}" type="presOf" srcId="{B8BA4CF5-0DAB-4D02-9CAE-6F5996EE9B88}" destId="{BA67884E-2DD4-4453-865F-C1003FA55CBF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37D8E02B-548A-459B-A921-29C8A913C52F}" type="presOf" srcId="{3A510E52-7A33-4CA2-A0BB-2AD7BA2507C5}" destId="{647B5F72-5BF2-49EC-8527-057D503378D2}" srcOrd="0" destOrd="1" presId="urn:microsoft.com/office/officeart/2005/8/layout/bProcess4"/>
    <dgm:cxn modelId="{AB3474BB-11BD-4AB8-BCA3-6F3EA780AC3B}" type="presOf" srcId="{1D5DF5A4-4927-4CA7-9FBE-26B9ED92A201}" destId="{050E6F2A-4467-4988-9F88-DD86B3B64516}" srcOrd="0" destOrd="0" presId="urn:microsoft.com/office/officeart/2005/8/layout/bProcess4"/>
    <dgm:cxn modelId="{78F871FE-E05D-4FEF-8D86-7334E96552C7}" type="presOf" srcId="{BCD2764C-E8F7-4CBB-9887-830AFF3311E7}" destId="{FA69E746-5898-46D3-A365-4C12138ED139}" srcOrd="0" destOrd="0" presId="urn:microsoft.com/office/officeart/2005/8/layout/bProcess4"/>
    <dgm:cxn modelId="{E3827015-1BD9-44F4-9279-BA682FB2AB7A}" type="presOf" srcId="{B545538E-74C2-4437-8AC0-8C0691ED71BD}" destId="{2B3C4805-B288-4EE5-AF38-A4023030707E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0EC4747D-330D-46F9-82A0-1665DF35A0FE}" type="presOf" srcId="{70E578C2-5DD5-46A7-BB64-1991799EA439}" destId="{247558BA-AF7A-4DD7-9EB0-DCA1A8E20AE2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10215872-C296-4D70-B129-F7DA62B63E35}" type="presOf" srcId="{911AC2D3-4B8B-4C09-B697-D061B45905CA}" destId="{050E6F2A-4467-4988-9F88-DD86B3B64516}" srcOrd="0" destOrd="1" presId="urn:microsoft.com/office/officeart/2005/8/layout/bProcess4"/>
    <dgm:cxn modelId="{B3B32721-C41D-47BD-87B0-29A262372069}" type="presOf" srcId="{2C9A282B-2631-4D0E-A90B-F93270DDB8FD}" destId="{26AB39DF-CE83-437C-84AF-470C7CDF2064}" srcOrd="0" destOrd="0" presId="urn:microsoft.com/office/officeart/2005/8/layout/bProcess4"/>
    <dgm:cxn modelId="{DB944647-11F9-4D87-923E-3DDA2EEF958B}" type="presOf" srcId="{8F936AA1-2AD3-45C1-8DE7-B83E36E64BF8}" destId="{CCFF898B-70FE-4728-AE16-F54340A44514}" srcOrd="0" destOrd="1" presId="urn:microsoft.com/office/officeart/2005/8/layout/bProcess4"/>
    <dgm:cxn modelId="{56D8F0CB-8136-4679-8FA8-19D65CAF95CE}" type="presOf" srcId="{5EC6052C-6493-4D81-8FB8-C94F473A6812}" destId="{6CC6DA64-2BBD-4787-9758-EA5A1FE5F127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A6A6C30C-8FC3-4DD7-AB44-E1B27051D9DD}" type="presOf" srcId="{47228768-F196-44F2-BF78-6F51C6155A0E}" destId="{A299D037-2337-4209-93D8-18413F0C990C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68657D89-B1F1-43A8-B2CD-BCE1B828A537}" type="presOf" srcId="{B9AD30D0-F2A9-4031-A284-DF8CD75530B3}" destId="{EF9B07E5-8934-449F-8695-8A6B9F33A563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87208646-D18B-4BE5-98D8-D3C9845FAD37}" type="presOf" srcId="{8444F5CA-03E5-486B-B983-20E7EDAC1C45}" destId="{5CB333CB-6442-4CA1-8868-89B522B178B4}" srcOrd="0" destOrd="0" presId="urn:microsoft.com/office/officeart/2005/8/layout/bProcess4"/>
    <dgm:cxn modelId="{DE9999FE-331B-458B-B825-9681891E4D24}" type="presOf" srcId="{28FBA16F-3E00-45F0-8298-C333C17917BE}" destId="{647B5F72-5BF2-49EC-8527-057D503378D2}" srcOrd="0" destOrd="2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0EB8F272-34F4-4C28-B00C-C9DCD56A2103}" type="presOf" srcId="{CF63CCE8-063A-429E-9B89-8C9BCBF62A08}" destId="{BBC72D95-DA91-44D2-97DC-896A7525EC3D}" srcOrd="0" destOrd="0" presId="urn:microsoft.com/office/officeart/2005/8/layout/bProcess4"/>
    <dgm:cxn modelId="{813A5A1D-074E-466F-9A05-C28EE1A83E30}" type="presOf" srcId="{ECFD4EEC-D482-49B1-82ED-2E853930203D}" destId="{2021969C-75DA-45C2-9E3D-C5F440E97781}" srcOrd="0" destOrd="0" presId="urn:microsoft.com/office/officeart/2005/8/layout/bProcess4"/>
    <dgm:cxn modelId="{15E06426-4EB2-4595-BD25-B0E8D00CB137}" type="presOf" srcId="{5A6967B1-A431-48BD-B6E2-A62E7D4701E5}" destId="{38EF1338-76E5-4EB3-BA3E-60DBC7E64F65}" srcOrd="0" destOrd="0" presId="urn:microsoft.com/office/officeart/2005/8/layout/bProcess4"/>
    <dgm:cxn modelId="{6126ED2F-F0D3-44CC-892B-292FC73DE243}" type="presParOf" srcId="{2B3C4805-B288-4EE5-AF38-A4023030707E}" destId="{863F2AB3-6E7A-4F00-833D-B737183758ED}" srcOrd="0" destOrd="0" presId="urn:microsoft.com/office/officeart/2005/8/layout/bProcess4"/>
    <dgm:cxn modelId="{B718B690-ACEE-430F-88E6-17948B29A413}" type="presParOf" srcId="{863F2AB3-6E7A-4F00-833D-B737183758ED}" destId="{E5CEABFD-BF21-4CE3-8777-2BCCCD70549B}" srcOrd="0" destOrd="0" presId="urn:microsoft.com/office/officeart/2005/8/layout/bProcess4"/>
    <dgm:cxn modelId="{9CAF3721-5F00-41C4-BD02-EF90A6A6A86E}" type="presParOf" srcId="{863F2AB3-6E7A-4F00-833D-B737183758ED}" destId="{71389FBB-F66C-4121-A342-7A42C4DB9B85}" srcOrd="1" destOrd="0" presId="urn:microsoft.com/office/officeart/2005/8/layout/bProcess4"/>
    <dgm:cxn modelId="{00C8DF13-4B97-43D6-972D-3F5FFC159625}" type="presParOf" srcId="{2B3C4805-B288-4EE5-AF38-A4023030707E}" destId="{3AC1B9D2-F97F-4909-9E81-BD1283F1E4AE}" srcOrd="1" destOrd="0" presId="urn:microsoft.com/office/officeart/2005/8/layout/bProcess4"/>
    <dgm:cxn modelId="{0856E225-ABDA-49C2-B590-54E8FF349064}" type="presParOf" srcId="{2B3C4805-B288-4EE5-AF38-A4023030707E}" destId="{9FF62E67-4153-4208-9C8C-9B435990FDE0}" srcOrd="2" destOrd="0" presId="urn:microsoft.com/office/officeart/2005/8/layout/bProcess4"/>
    <dgm:cxn modelId="{E8806FFB-000E-4554-A666-E90580E15A17}" type="presParOf" srcId="{9FF62E67-4153-4208-9C8C-9B435990FDE0}" destId="{5059540A-F406-474F-B045-C0238BA73794}" srcOrd="0" destOrd="0" presId="urn:microsoft.com/office/officeart/2005/8/layout/bProcess4"/>
    <dgm:cxn modelId="{765D7BF0-093F-40F6-B39A-E9793F0EC772}" type="presParOf" srcId="{9FF62E67-4153-4208-9C8C-9B435990FDE0}" destId="{372959EE-5B0C-43A6-B43C-6C99BF14A8DF}" srcOrd="1" destOrd="0" presId="urn:microsoft.com/office/officeart/2005/8/layout/bProcess4"/>
    <dgm:cxn modelId="{D8805115-DC92-465A-A837-A70C05B436C3}" type="presParOf" srcId="{2B3C4805-B288-4EE5-AF38-A4023030707E}" destId="{FA69E746-5898-46D3-A365-4C12138ED139}" srcOrd="3" destOrd="0" presId="urn:microsoft.com/office/officeart/2005/8/layout/bProcess4"/>
    <dgm:cxn modelId="{F334CA77-8A94-499C-B9A9-D811EA981E78}" type="presParOf" srcId="{2B3C4805-B288-4EE5-AF38-A4023030707E}" destId="{42BB7E9F-BF2D-4745-8DDA-2614AF26D950}" srcOrd="4" destOrd="0" presId="urn:microsoft.com/office/officeart/2005/8/layout/bProcess4"/>
    <dgm:cxn modelId="{53895098-0FF2-4310-8323-DB77BA030213}" type="presParOf" srcId="{42BB7E9F-BF2D-4745-8DDA-2614AF26D950}" destId="{A9CD2A54-6C16-459F-A300-BACF05F27EF9}" srcOrd="0" destOrd="0" presId="urn:microsoft.com/office/officeart/2005/8/layout/bProcess4"/>
    <dgm:cxn modelId="{B44957A9-0681-4927-AA00-14B21498E395}" type="presParOf" srcId="{42BB7E9F-BF2D-4745-8DDA-2614AF26D950}" destId="{647B5F72-5BF2-49EC-8527-057D503378D2}" srcOrd="1" destOrd="0" presId="urn:microsoft.com/office/officeart/2005/8/layout/bProcess4"/>
    <dgm:cxn modelId="{F06CA325-6B00-4868-8232-D328544BCC08}" type="presParOf" srcId="{2B3C4805-B288-4EE5-AF38-A4023030707E}" destId="{26AB39DF-CE83-437C-84AF-470C7CDF2064}" srcOrd="5" destOrd="0" presId="urn:microsoft.com/office/officeart/2005/8/layout/bProcess4"/>
    <dgm:cxn modelId="{1F626F91-E519-413B-B9CD-7E04AF5846A6}" type="presParOf" srcId="{2B3C4805-B288-4EE5-AF38-A4023030707E}" destId="{E98AF0CA-4D42-4C2E-BA20-4FA23CBB9933}" srcOrd="6" destOrd="0" presId="urn:microsoft.com/office/officeart/2005/8/layout/bProcess4"/>
    <dgm:cxn modelId="{4A11F17D-EB27-450E-98E5-08594DA74CB8}" type="presParOf" srcId="{E98AF0CA-4D42-4C2E-BA20-4FA23CBB9933}" destId="{807A7329-C257-4CBB-A11A-160D987902C2}" srcOrd="0" destOrd="0" presId="urn:microsoft.com/office/officeart/2005/8/layout/bProcess4"/>
    <dgm:cxn modelId="{7A65DA41-2510-4F79-9313-A51AD899C858}" type="presParOf" srcId="{E98AF0CA-4D42-4C2E-BA20-4FA23CBB9933}" destId="{9D92B777-93BE-4BEE-9770-334DFA9E2A86}" srcOrd="1" destOrd="0" presId="urn:microsoft.com/office/officeart/2005/8/layout/bProcess4"/>
    <dgm:cxn modelId="{A1C518B0-E98A-42D4-A630-E040D9AE10B2}" type="presParOf" srcId="{2B3C4805-B288-4EE5-AF38-A4023030707E}" destId="{5CB333CB-6442-4CA1-8868-89B522B178B4}" srcOrd="7" destOrd="0" presId="urn:microsoft.com/office/officeart/2005/8/layout/bProcess4"/>
    <dgm:cxn modelId="{E8A0D062-F0C6-457D-AA91-2AB8BA500DC4}" type="presParOf" srcId="{2B3C4805-B288-4EE5-AF38-A4023030707E}" destId="{28250229-43A3-4B1C-9F59-F85D9F5A47A3}" srcOrd="8" destOrd="0" presId="urn:microsoft.com/office/officeart/2005/8/layout/bProcess4"/>
    <dgm:cxn modelId="{54EACC9A-B376-415E-9AD0-E0EAA493A3B6}" type="presParOf" srcId="{28250229-43A3-4B1C-9F59-F85D9F5A47A3}" destId="{F546DF97-3A04-4935-B585-3137017EDDAA}" srcOrd="0" destOrd="0" presId="urn:microsoft.com/office/officeart/2005/8/layout/bProcess4"/>
    <dgm:cxn modelId="{E0AA7E40-5E42-4145-BC62-D7DBACFAC24E}" type="presParOf" srcId="{28250229-43A3-4B1C-9F59-F85D9F5A47A3}" destId="{BA67884E-2DD4-4453-865F-C1003FA55CBF}" srcOrd="1" destOrd="0" presId="urn:microsoft.com/office/officeart/2005/8/layout/bProcess4"/>
    <dgm:cxn modelId="{0A1487E3-48D6-44B3-BCDA-7A60369F6C4B}" type="presParOf" srcId="{2B3C4805-B288-4EE5-AF38-A4023030707E}" destId="{247558BA-AF7A-4DD7-9EB0-DCA1A8E20AE2}" srcOrd="9" destOrd="0" presId="urn:microsoft.com/office/officeart/2005/8/layout/bProcess4"/>
    <dgm:cxn modelId="{F793544A-D301-4C08-8D1B-15E4DF62C449}" type="presParOf" srcId="{2B3C4805-B288-4EE5-AF38-A4023030707E}" destId="{A17B3A15-EFB5-48C5-A42B-C41847324C59}" srcOrd="10" destOrd="0" presId="urn:microsoft.com/office/officeart/2005/8/layout/bProcess4"/>
    <dgm:cxn modelId="{706999A8-7C1F-4327-B940-08BFC1391C3C}" type="presParOf" srcId="{A17B3A15-EFB5-48C5-A42B-C41847324C59}" destId="{4FC95F01-54FE-47F0-921E-7CF973D63969}" srcOrd="0" destOrd="0" presId="urn:microsoft.com/office/officeart/2005/8/layout/bProcess4"/>
    <dgm:cxn modelId="{ECDFBE21-C9FE-4E80-B672-90B985D3E96D}" type="presParOf" srcId="{A17B3A15-EFB5-48C5-A42B-C41847324C59}" destId="{F7682200-DBBC-4829-A601-B59FA9BFD925}" srcOrd="1" destOrd="0" presId="urn:microsoft.com/office/officeart/2005/8/layout/bProcess4"/>
    <dgm:cxn modelId="{F127161C-D028-4854-8626-5D51266B641E}" type="presParOf" srcId="{2B3C4805-B288-4EE5-AF38-A4023030707E}" destId="{A299D037-2337-4209-93D8-18413F0C990C}" srcOrd="11" destOrd="0" presId="urn:microsoft.com/office/officeart/2005/8/layout/bProcess4"/>
    <dgm:cxn modelId="{090DFFEE-3B5B-45BD-8748-336311B6E360}" type="presParOf" srcId="{2B3C4805-B288-4EE5-AF38-A4023030707E}" destId="{2678A057-50D6-4DAF-A71D-A192609865EA}" srcOrd="12" destOrd="0" presId="urn:microsoft.com/office/officeart/2005/8/layout/bProcess4"/>
    <dgm:cxn modelId="{77519708-22DC-4E7B-9BA8-21A684514CF7}" type="presParOf" srcId="{2678A057-50D6-4DAF-A71D-A192609865EA}" destId="{F573FE6B-A197-4605-9F73-8107A7D82E15}" srcOrd="0" destOrd="0" presId="urn:microsoft.com/office/officeart/2005/8/layout/bProcess4"/>
    <dgm:cxn modelId="{51ECC2C5-4760-440C-B0FC-0D6527946465}" type="presParOf" srcId="{2678A057-50D6-4DAF-A71D-A192609865EA}" destId="{3C3F39A9-169F-457B-BFA0-74CB6D07C38D}" srcOrd="1" destOrd="0" presId="urn:microsoft.com/office/officeart/2005/8/layout/bProcess4"/>
    <dgm:cxn modelId="{53486FDD-2FBD-452A-9702-538F05B45E81}" type="presParOf" srcId="{2B3C4805-B288-4EE5-AF38-A4023030707E}" destId="{8BC4CD96-8784-4725-86B4-BD92CB64D5BF}" srcOrd="13" destOrd="0" presId="urn:microsoft.com/office/officeart/2005/8/layout/bProcess4"/>
    <dgm:cxn modelId="{570C3D64-2D37-4114-8D5E-712181E687B6}" type="presParOf" srcId="{2B3C4805-B288-4EE5-AF38-A4023030707E}" destId="{CCE1A929-30BD-43EE-A168-9FE8FF857012}" srcOrd="14" destOrd="0" presId="urn:microsoft.com/office/officeart/2005/8/layout/bProcess4"/>
    <dgm:cxn modelId="{3C708DF6-43E8-4670-B49C-19950A84EA6B}" type="presParOf" srcId="{CCE1A929-30BD-43EE-A168-9FE8FF857012}" destId="{93E3E72C-427E-4AFF-B69C-A4B3EBB210A7}" srcOrd="0" destOrd="0" presId="urn:microsoft.com/office/officeart/2005/8/layout/bProcess4"/>
    <dgm:cxn modelId="{7E2C611E-1C1C-4ADA-A2DF-1043EDD035D7}" type="presParOf" srcId="{CCE1A929-30BD-43EE-A168-9FE8FF857012}" destId="{EF9B07E5-8934-449F-8695-8A6B9F33A563}" srcOrd="1" destOrd="0" presId="urn:microsoft.com/office/officeart/2005/8/layout/bProcess4"/>
    <dgm:cxn modelId="{4416BB4B-8333-4F6B-A0DD-BF38192BE033}" type="presParOf" srcId="{2B3C4805-B288-4EE5-AF38-A4023030707E}" destId="{88EF562C-9A73-4177-B6F6-642844F345E9}" srcOrd="15" destOrd="0" presId="urn:microsoft.com/office/officeart/2005/8/layout/bProcess4"/>
    <dgm:cxn modelId="{8566445E-9C12-4343-8B21-C5442316FCE7}" type="presParOf" srcId="{2B3C4805-B288-4EE5-AF38-A4023030707E}" destId="{34785C5A-5ECB-4D1E-9304-EBD7A52E7109}" srcOrd="16" destOrd="0" presId="urn:microsoft.com/office/officeart/2005/8/layout/bProcess4"/>
    <dgm:cxn modelId="{B2448562-7700-477C-A744-1883C0FB556F}" type="presParOf" srcId="{34785C5A-5ECB-4D1E-9304-EBD7A52E7109}" destId="{D52AAAA5-C677-4180-97F2-4A56CADA5043}" srcOrd="0" destOrd="0" presId="urn:microsoft.com/office/officeart/2005/8/layout/bProcess4"/>
    <dgm:cxn modelId="{D4130210-8F73-48C4-A0BF-D005AD1408E8}" type="presParOf" srcId="{34785C5A-5ECB-4D1E-9304-EBD7A52E7109}" destId="{700FD9B0-252E-4A8B-936B-ADBFB4B38DC2}" srcOrd="1" destOrd="0" presId="urn:microsoft.com/office/officeart/2005/8/layout/bProcess4"/>
    <dgm:cxn modelId="{71E2781D-319B-40C8-9BE7-20741BA9D0C1}" type="presParOf" srcId="{2B3C4805-B288-4EE5-AF38-A4023030707E}" destId="{2021969C-75DA-45C2-9E3D-C5F440E97781}" srcOrd="17" destOrd="0" presId="urn:microsoft.com/office/officeart/2005/8/layout/bProcess4"/>
    <dgm:cxn modelId="{39C8E0F2-9930-41D8-978E-8C57F1296DD1}" type="presParOf" srcId="{2B3C4805-B288-4EE5-AF38-A4023030707E}" destId="{63B469ED-CF53-4EED-8282-915EE125B6A7}" srcOrd="18" destOrd="0" presId="urn:microsoft.com/office/officeart/2005/8/layout/bProcess4"/>
    <dgm:cxn modelId="{F1EA7568-1AFE-4E01-828E-AF34E174ED33}" type="presParOf" srcId="{63B469ED-CF53-4EED-8282-915EE125B6A7}" destId="{5C050955-F2C5-428F-85A1-05AD7C0A22E9}" srcOrd="0" destOrd="0" presId="urn:microsoft.com/office/officeart/2005/8/layout/bProcess4"/>
    <dgm:cxn modelId="{F8A12618-A5EC-4E46-AB69-260EDF7EF416}" type="presParOf" srcId="{63B469ED-CF53-4EED-8282-915EE125B6A7}" destId="{050E6F2A-4467-4988-9F88-DD86B3B64516}" srcOrd="1" destOrd="0" presId="urn:microsoft.com/office/officeart/2005/8/layout/bProcess4"/>
    <dgm:cxn modelId="{AC29999C-FD13-4084-8897-E5D482DA5B3A}" type="presParOf" srcId="{2B3C4805-B288-4EE5-AF38-A4023030707E}" destId="{FA7AE90A-9138-40E2-A951-65F0E9107DB3}" srcOrd="19" destOrd="0" presId="urn:microsoft.com/office/officeart/2005/8/layout/bProcess4"/>
    <dgm:cxn modelId="{2F4ADC0E-E545-4A3D-A5BE-B817057A745D}" type="presParOf" srcId="{2B3C4805-B288-4EE5-AF38-A4023030707E}" destId="{EB6C3A0B-9C84-476B-9066-0C5BF47DE766}" srcOrd="20" destOrd="0" presId="urn:microsoft.com/office/officeart/2005/8/layout/bProcess4"/>
    <dgm:cxn modelId="{9046E755-D791-42B4-BE7D-99C24D61BD9A}" type="presParOf" srcId="{EB6C3A0B-9C84-476B-9066-0C5BF47DE766}" destId="{48ECD15F-594A-4EE1-B2FD-223A93DB0CD7}" srcOrd="0" destOrd="0" presId="urn:microsoft.com/office/officeart/2005/8/layout/bProcess4"/>
    <dgm:cxn modelId="{D87A3C4F-FCA8-4AAE-9E29-B956F2876CE1}" type="presParOf" srcId="{EB6C3A0B-9C84-476B-9066-0C5BF47DE766}" destId="{38EF1338-76E5-4EB3-BA3E-60DBC7E64F65}" srcOrd="1" destOrd="0" presId="urn:microsoft.com/office/officeart/2005/8/layout/bProcess4"/>
    <dgm:cxn modelId="{BDD29D42-327B-49D1-9E14-1BDB94A2BEDB}" type="presParOf" srcId="{2B3C4805-B288-4EE5-AF38-A4023030707E}" destId="{94430241-A409-4574-AB91-BDD981C66D53}" srcOrd="21" destOrd="0" presId="urn:microsoft.com/office/officeart/2005/8/layout/bProcess4"/>
    <dgm:cxn modelId="{E9713690-CB26-4A37-B2E1-6B6127AF0309}" type="presParOf" srcId="{2B3C4805-B288-4EE5-AF38-A4023030707E}" destId="{2DCC1C44-CD64-4D6A-A55C-77241C042124}" srcOrd="22" destOrd="0" presId="urn:microsoft.com/office/officeart/2005/8/layout/bProcess4"/>
    <dgm:cxn modelId="{9ED74616-C6B8-46F9-A839-347F265FD4A3}" type="presParOf" srcId="{2DCC1C44-CD64-4D6A-A55C-77241C042124}" destId="{77D5E656-BAC7-42F3-A2DD-7DEAB8C335D2}" srcOrd="0" destOrd="0" presId="urn:microsoft.com/office/officeart/2005/8/layout/bProcess4"/>
    <dgm:cxn modelId="{D282FE13-B744-4BDC-B7E5-8EBB38BCAABC}" type="presParOf" srcId="{2DCC1C44-CD64-4D6A-A55C-77241C042124}" destId="{CCFF898B-70FE-4728-AE16-F54340A44514}" srcOrd="1" destOrd="0" presId="urn:microsoft.com/office/officeart/2005/8/layout/bProcess4"/>
    <dgm:cxn modelId="{9FDBBA61-F699-4460-9526-6C5396666F98}" type="presParOf" srcId="{2B3C4805-B288-4EE5-AF38-A4023030707E}" destId="{1F00B174-D008-4047-B921-4EFAFFE76CAB}" srcOrd="23" destOrd="0" presId="urn:microsoft.com/office/officeart/2005/8/layout/bProcess4"/>
    <dgm:cxn modelId="{1B038558-1642-4101-8BBD-B8BAEDCC7295}" type="presParOf" srcId="{2B3C4805-B288-4EE5-AF38-A4023030707E}" destId="{A9F1FFCF-1FF9-4312-ADC0-5672991F2725}" srcOrd="24" destOrd="0" presId="urn:microsoft.com/office/officeart/2005/8/layout/bProcess4"/>
    <dgm:cxn modelId="{86FCD6DF-7A2F-4DF2-B094-50CCD3C720D5}" type="presParOf" srcId="{A9F1FFCF-1FF9-4312-ADC0-5672991F2725}" destId="{669379F9-06DC-461C-AA4C-7E1DBE7EDABF}" srcOrd="0" destOrd="0" presId="urn:microsoft.com/office/officeart/2005/8/layout/bProcess4"/>
    <dgm:cxn modelId="{12D032FC-3D1A-489F-8558-BA00508E1841}" type="presParOf" srcId="{A9F1FFCF-1FF9-4312-ADC0-5672991F2725}" destId="{BBC72D95-DA91-44D2-97DC-896A7525EC3D}" srcOrd="1" destOrd="0" presId="urn:microsoft.com/office/officeart/2005/8/layout/bProcess4"/>
    <dgm:cxn modelId="{FE41CAEC-AFAE-456A-92E5-23C1BD091314}" type="presParOf" srcId="{2B3C4805-B288-4EE5-AF38-A4023030707E}" destId="{7CA5ACB7-24B2-4F91-B8A7-DC2029CA7C63}" srcOrd="25" destOrd="0" presId="urn:microsoft.com/office/officeart/2005/8/layout/bProcess4"/>
    <dgm:cxn modelId="{55B66C8A-EFEE-4BF2-A2EE-F9774F460AA1}" type="presParOf" srcId="{2B3C4805-B288-4EE5-AF38-A4023030707E}" destId="{1B2F52DE-A73C-4872-8DF3-F3879C5C5A68}" srcOrd="26" destOrd="0" presId="urn:microsoft.com/office/officeart/2005/8/layout/bProcess4"/>
    <dgm:cxn modelId="{E598312F-7C0F-461A-8BAF-80974A66FEAE}" type="presParOf" srcId="{1B2F52DE-A73C-4872-8DF3-F3879C5C5A68}" destId="{6A0858F8-D8C4-48FF-9349-276C2CAC05AE}" srcOrd="0" destOrd="0" presId="urn:microsoft.com/office/officeart/2005/8/layout/bProcess4"/>
    <dgm:cxn modelId="{8C07CE05-5F84-4DCC-AA43-223AF4364A2C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smtClean="0"/>
            <a:t>SITUATION IN THE CHAMBER</a:t>
          </a:r>
          <a:endParaRPr lang="en-US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smtClean="0"/>
            <a:t>MASS BUDGET ESTIMATION</a:t>
          </a:r>
          <a:endParaRPr lang="en-US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smtClean="0"/>
            <a:t>PRELIMINARY LAYOUT</a:t>
          </a:r>
          <a:endParaRPr lang="en-US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smtClean="0"/>
            <a:t>BLADES PRELIMINARY DESIGN</a:t>
          </a:r>
          <a:endParaRPr lang="en-US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smtClean="0"/>
            <a:t>THEORY</a:t>
          </a:r>
          <a:endParaRPr lang="en-US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smtClean="0"/>
            <a:t>FEA</a:t>
          </a:r>
          <a:endParaRPr lang="en-US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smtClean="0"/>
            <a:t>CHAMBERS’ LAYOUT</a:t>
          </a:r>
          <a:endParaRPr lang="en-US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FLEXURE DESIGN</a:t>
          </a:r>
          <a:endParaRPr lang="en-US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smtClean="0"/>
            <a:t>LOCATION OF THE BLADES</a:t>
          </a:r>
          <a:endParaRPr lang="en-US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smtClean="0"/>
            <a:t>CAD MODEL OF THE OPTICAL LAYOUT</a:t>
          </a:r>
          <a:endParaRPr lang="en-US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>
        <a:solidFill>
          <a:schemeClr val="bg1"/>
        </a:solidFill>
      </dgm:spPr>
      <dgm:t>
        <a:bodyPr/>
        <a:lstStyle/>
        <a:p>
          <a:r>
            <a:rPr lang="en-US" smtClean="0"/>
            <a:t>REAL MASS BUDGET</a:t>
          </a:r>
          <a:endParaRPr lang="en-US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smtClean="0"/>
            <a:t>ACTUATORS</a:t>
          </a:r>
          <a:endParaRPr lang="en-US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smtClean="0"/>
            <a:t>INJECTION BENCH  DESIGN &amp; BALANCING</a:t>
          </a:r>
          <a:endParaRPr lang="en-US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smtClean="0"/>
            <a:t>BASE PLATE</a:t>
          </a:r>
          <a:endParaRPr lang="en-US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smtClean="0"/>
            <a:t>BLADE PLATFORM</a:t>
          </a:r>
          <a:endParaRPr lang="en-US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smtClean="0"/>
            <a:t>MOTION LIMITERS&lt; LOCKERS&lt; ASSEMBLY BRACKETS</a:t>
          </a:r>
          <a:endParaRPr lang="en-US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smtClean="0"/>
            <a:t>ASSEMBLY PROCEDURE</a:t>
          </a:r>
          <a:endParaRPr lang="en-US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smtClean="0"/>
            <a:t>OPTIMIZATION </a:t>
          </a:r>
          <a:endParaRPr lang="en-US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smtClean="0"/>
            <a:t>CONTACT ANALYSIS</a:t>
          </a:r>
          <a:endParaRPr lang="en-US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3ABEFA8-3EE3-4C91-9C38-4C5A3F3BF6C5}" type="presOf" srcId="{28FBA16F-3E00-45F0-8298-C333C17917BE}" destId="{647B5F72-5BF2-49EC-8527-057D503378D2}" srcOrd="0" destOrd="2" presId="urn:microsoft.com/office/officeart/2005/8/layout/bProcess4"/>
    <dgm:cxn modelId="{CAF0E8F8-0E5D-44B2-83DD-772027A21EEF}" type="presOf" srcId="{C90F83F6-384B-4609-8B3E-5532B5EFBA31}" destId="{7CA5ACB7-24B2-4F91-B8A7-DC2029CA7C63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28F55C31-B1FA-4832-B3AE-95A85483D44D}" type="presOf" srcId="{D6A8B037-8882-476E-9AE6-BA9F2DA09DC3}" destId="{372959EE-5B0C-43A6-B43C-6C99BF14A8DF}" srcOrd="0" destOrd="1" presId="urn:microsoft.com/office/officeart/2005/8/layout/bProcess4"/>
    <dgm:cxn modelId="{D2C3C553-0370-4BED-8D82-48FF9F69F206}" type="presOf" srcId="{61AB3279-5BCE-42F4-8E69-E7900A90BF45}" destId="{9D92B777-93BE-4BEE-9770-334DFA9E2A86}" srcOrd="0" destOrd="0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E56C844F-5EE5-4B36-B9AE-E0CE09379FFE}" type="presOf" srcId="{2B431DF0-EC9A-46BC-BF91-69279A6DF4E8}" destId="{372959EE-5B0C-43A6-B43C-6C99BF14A8DF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AC8914CA-8157-4444-9C7D-4BB61F16F802}" type="presOf" srcId="{2C9A282B-2631-4D0E-A90B-F93270DDB8FD}" destId="{26AB39DF-CE83-437C-84AF-470C7CDF2064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35B01AB0-F88F-4E66-95CE-67DC05C9D198}" type="presOf" srcId="{CF43A17C-CE7D-4202-B59D-FF9DD1F4B6D0}" destId="{71389FBB-F66C-4121-A342-7A42C4DB9B85}" srcOrd="0" destOrd="0" presId="urn:microsoft.com/office/officeart/2005/8/layout/bProcess4"/>
    <dgm:cxn modelId="{5B35E4E1-F58F-444F-A3F9-A0F71F43B9D1}" type="presOf" srcId="{2EAF723D-4BDB-41C0-9361-F07AEFDD010E}" destId="{647B5F72-5BF2-49EC-8527-057D503378D2}" srcOrd="0" destOrd="0" presId="urn:microsoft.com/office/officeart/2005/8/layout/bProcess4"/>
    <dgm:cxn modelId="{3F4C33B7-88FD-48DE-BCC1-1DBAD2A99EB8}" type="presOf" srcId="{911AC2D3-4B8B-4C09-B697-D061B45905CA}" destId="{050E6F2A-4467-4988-9F88-DD86B3B64516}" srcOrd="0" destOrd="1" presId="urn:microsoft.com/office/officeart/2005/8/layout/bProcess4"/>
    <dgm:cxn modelId="{091CF217-825B-42D2-9E7C-0E8ADD5B2BEF}" type="presOf" srcId="{BCD2764C-E8F7-4CBB-9887-830AFF3311E7}" destId="{FA69E746-5898-46D3-A365-4C12138ED139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59FA74F2-10FE-4826-8B88-5646BF286EB6}" type="presOf" srcId="{8444F5CA-03E5-486B-B983-20E7EDAC1C45}" destId="{5CB333CB-6442-4CA1-8868-89B522B178B4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E1C4C9A4-3010-4789-B0F9-DE6F401C2465}" type="presOf" srcId="{2FA14D8A-075D-4FD3-BDF0-0C2FBCD61056}" destId="{8BC4CD96-8784-4725-86B4-BD92CB64D5BF}" srcOrd="0" destOrd="0" presId="urn:microsoft.com/office/officeart/2005/8/layout/bProcess4"/>
    <dgm:cxn modelId="{EC5B32B2-CBB1-4153-960D-3EFD2C019D41}" type="presOf" srcId="{5A6967B1-A431-48BD-B6E2-A62E7D4701E5}" destId="{38EF1338-76E5-4EB3-BA3E-60DBC7E64F65}" srcOrd="0" destOrd="0" presId="urn:microsoft.com/office/officeart/2005/8/layout/bProcess4"/>
    <dgm:cxn modelId="{63269557-D36E-4E7C-AF82-A30379B1CB6B}" type="presOf" srcId="{34FAB9F5-1891-49E0-B675-66000616156A}" destId="{88EF562C-9A73-4177-B6F6-642844F345E9}" srcOrd="0" destOrd="0" presId="urn:microsoft.com/office/officeart/2005/8/layout/bProcess4"/>
    <dgm:cxn modelId="{7C883365-FAEF-4DEF-9B1D-1F49B08C3817}" type="presOf" srcId="{CF63CCE8-063A-429E-9B89-8C9BCBF62A08}" destId="{BBC72D95-DA91-44D2-97DC-896A7525EC3D}" srcOrd="0" destOrd="0" presId="urn:microsoft.com/office/officeart/2005/8/layout/bProcess4"/>
    <dgm:cxn modelId="{E0AFDBC0-0D40-4BD1-BB37-EA85EDAC74EB}" type="presOf" srcId="{723C2DF5-AA9B-448D-8AD4-2E42F79A3F83}" destId="{3C3F39A9-169F-457B-BFA0-74CB6D07C38D}" srcOrd="0" destOrd="0" presId="urn:microsoft.com/office/officeart/2005/8/layout/bProcess4"/>
    <dgm:cxn modelId="{740F5B5D-39C5-45FA-BC19-BC65664C0862}" type="presOf" srcId="{70E578C2-5DD5-46A7-BB64-1991799EA439}" destId="{247558BA-AF7A-4DD7-9EB0-DCA1A8E20AE2}" srcOrd="0" destOrd="0" presId="urn:microsoft.com/office/officeart/2005/8/layout/bProcess4"/>
    <dgm:cxn modelId="{CE7375A1-3400-4D2D-8DE3-4A0F6ECEC880}" type="presOf" srcId="{1D5DF5A4-4927-4CA7-9FBE-26B9ED92A201}" destId="{050E6F2A-4467-4988-9F88-DD86B3B64516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F9491146-3E38-47F9-BB01-C1D11E86D8A9}" type="presOf" srcId="{5EC6052C-6493-4D81-8FB8-C94F473A6812}" destId="{6CC6DA64-2BBD-4787-9758-EA5A1FE5F127}" srcOrd="0" destOrd="0" presId="urn:microsoft.com/office/officeart/2005/8/layout/bProcess4"/>
    <dgm:cxn modelId="{BEEA761D-F70E-43B5-A307-BD5D5764B19C}" type="presOf" srcId="{06EA6C32-FB6A-48D7-AC95-163A35CA3E6C}" destId="{1F00B174-D008-4047-B921-4EFAFFE76CAB}" srcOrd="0" destOrd="0" presId="urn:microsoft.com/office/officeart/2005/8/layout/bProcess4"/>
    <dgm:cxn modelId="{C4510EB8-FE6E-436A-A84F-5B528A6A5261}" type="presOf" srcId="{47228768-F196-44F2-BF78-6F51C6155A0E}" destId="{A299D037-2337-4209-93D8-18413F0C990C}" srcOrd="0" destOrd="0" presId="urn:microsoft.com/office/officeart/2005/8/layout/bProcess4"/>
    <dgm:cxn modelId="{E46AE61F-01FB-4B0A-A224-34312A89A212}" type="presOf" srcId="{3E4CC620-C705-4DD8-B640-E4FED08E72D8}" destId="{CCFF898B-70FE-4728-AE16-F54340A44514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50E2BD94-989E-4614-8267-867768332286}" type="presOf" srcId="{C08BECE0-4DC6-4853-9D43-B862E5AD4AFC}" destId="{700FD9B0-252E-4A8B-936B-ADBFB4B38DC2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DCD24AE3-B034-4E74-BD72-749944A5EA73}" type="presOf" srcId="{B8BA4CF5-0DAB-4D02-9CAE-6F5996EE9B88}" destId="{BA67884E-2DD4-4453-865F-C1003FA55CBF}" srcOrd="0" destOrd="0" presId="urn:microsoft.com/office/officeart/2005/8/layout/bProcess4"/>
    <dgm:cxn modelId="{B2E2D7FC-3A78-4EEC-9388-EEF933D39180}" type="presOf" srcId="{A4757920-6A1A-4B5F-AABD-D15F6EEB433A}" destId="{3AC1B9D2-F97F-4909-9E81-BD1283F1E4AE}" srcOrd="0" destOrd="0" presId="urn:microsoft.com/office/officeart/2005/8/layout/bProcess4"/>
    <dgm:cxn modelId="{0ED3D6F9-ABAD-478B-847B-FA71BBD6BD42}" type="presOf" srcId="{ECFD4EEC-D482-49B1-82ED-2E853930203D}" destId="{2021969C-75DA-45C2-9E3D-C5F440E97781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C66CCCA4-CC1C-48D9-A6C9-D2D51C8A8CA3}" type="presOf" srcId="{888F05B4-0C95-4394-A116-AC621E518248}" destId="{F7682200-DBBC-4829-A601-B59FA9BFD925}" srcOrd="0" destOrd="0" presId="urn:microsoft.com/office/officeart/2005/8/layout/bProcess4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9FAF9867-992B-47C3-9D42-7DF3297E676A}" type="presOf" srcId="{3A510E52-7A33-4CA2-A0BB-2AD7BA2507C5}" destId="{647B5F72-5BF2-49EC-8527-057D503378D2}" srcOrd="0" destOrd="1" presId="urn:microsoft.com/office/officeart/2005/8/layout/bProcess4"/>
    <dgm:cxn modelId="{4D74027A-400E-4F70-8EFF-B8DDE3628F1D}" type="presOf" srcId="{B9AD30D0-F2A9-4031-A284-DF8CD75530B3}" destId="{EF9B07E5-8934-449F-8695-8A6B9F33A563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4BAD7912-8BA4-46B8-AFAF-B4F2CF48777F}" type="presOf" srcId="{B545538E-74C2-4437-8AC0-8C0691ED71BD}" destId="{2B3C4805-B288-4EE5-AF38-A4023030707E}" srcOrd="0" destOrd="0" presId="urn:microsoft.com/office/officeart/2005/8/layout/bProcess4"/>
    <dgm:cxn modelId="{38BA19AA-85ED-4D66-A5F2-0DADB5E64D9C}" type="presOf" srcId="{A5153C09-2592-4C6F-BA79-B69EDB56CE72}" destId="{94430241-A409-4574-AB91-BDD981C66D53}" srcOrd="0" destOrd="0" presId="urn:microsoft.com/office/officeart/2005/8/layout/bProcess4"/>
    <dgm:cxn modelId="{563CA440-F8C0-46C2-987B-96800B0D9614}" type="presOf" srcId="{8F936AA1-2AD3-45C1-8DE7-B83E36E64BF8}" destId="{CCFF898B-70FE-4728-AE16-F54340A44514}" srcOrd="0" destOrd="1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05ACF701-2348-4DE1-B55E-98904884FE28}" type="presOf" srcId="{A47A4F90-EC6B-4DAD-ACE4-C43D9A9BC58E}" destId="{FA7AE90A-9138-40E2-A951-65F0E9107DB3}" srcOrd="0" destOrd="0" presId="urn:microsoft.com/office/officeart/2005/8/layout/bProcess4"/>
    <dgm:cxn modelId="{B4795DD6-CA08-44FB-8C10-49E84A652F5D}" type="presParOf" srcId="{2B3C4805-B288-4EE5-AF38-A4023030707E}" destId="{863F2AB3-6E7A-4F00-833D-B737183758ED}" srcOrd="0" destOrd="0" presId="urn:microsoft.com/office/officeart/2005/8/layout/bProcess4"/>
    <dgm:cxn modelId="{114E8A64-2C0C-4703-B2A1-EC2D47592EDA}" type="presParOf" srcId="{863F2AB3-6E7A-4F00-833D-B737183758ED}" destId="{E5CEABFD-BF21-4CE3-8777-2BCCCD70549B}" srcOrd="0" destOrd="0" presId="urn:microsoft.com/office/officeart/2005/8/layout/bProcess4"/>
    <dgm:cxn modelId="{D4F7FE06-C0DE-496E-97A5-F54FAA7B0618}" type="presParOf" srcId="{863F2AB3-6E7A-4F00-833D-B737183758ED}" destId="{71389FBB-F66C-4121-A342-7A42C4DB9B85}" srcOrd="1" destOrd="0" presId="urn:microsoft.com/office/officeart/2005/8/layout/bProcess4"/>
    <dgm:cxn modelId="{ADC87B73-DFE6-414D-B04D-26564BB72568}" type="presParOf" srcId="{2B3C4805-B288-4EE5-AF38-A4023030707E}" destId="{3AC1B9D2-F97F-4909-9E81-BD1283F1E4AE}" srcOrd="1" destOrd="0" presId="urn:microsoft.com/office/officeart/2005/8/layout/bProcess4"/>
    <dgm:cxn modelId="{99C1914F-37C6-4EF1-843E-8ABA6190FA13}" type="presParOf" srcId="{2B3C4805-B288-4EE5-AF38-A4023030707E}" destId="{9FF62E67-4153-4208-9C8C-9B435990FDE0}" srcOrd="2" destOrd="0" presId="urn:microsoft.com/office/officeart/2005/8/layout/bProcess4"/>
    <dgm:cxn modelId="{AD6AEBC1-7636-4D00-BB36-56CEDE2721B6}" type="presParOf" srcId="{9FF62E67-4153-4208-9C8C-9B435990FDE0}" destId="{5059540A-F406-474F-B045-C0238BA73794}" srcOrd="0" destOrd="0" presId="urn:microsoft.com/office/officeart/2005/8/layout/bProcess4"/>
    <dgm:cxn modelId="{0A423577-9F0F-41C1-96B7-0C1A02610FF5}" type="presParOf" srcId="{9FF62E67-4153-4208-9C8C-9B435990FDE0}" destId="{372959EE-5B0C-43A6-B43C-6C99BF14A8DF}" srcOrd="1" destOrd="0" presId="urn:microsoft.com/office/officeart/2005/8/layout/bProcess4"/>
    <dgm:cxn modelId="{9F8AA79C-F566-44DC-91B2-4AEA74F80798}" type="presParOf" srcId="{2B3C4805-B288-4EE5-AF38-A4023030707E}" destId="{FA69E746-5898-46D3-A365-4C12138ED139}" srcOrd="3" destOrd="0" presId="urn:microsoft.com/office/officeart/2005/8/layout/bProcess4"/>
    <dgm:cxn modelId="{9BE9E638-7131-4E31-A3A5-5D4A7513AEEE}" type="presParOf" srcId="{2B3C4805-B288-4EE5-AF38-A4023030707E}" destId="{42BB7E9F-BF2D-4745-8DDA-2614AF26D950}" srcOrd="4" destOrd="0" presId="urn:microsoft.com/office/officeart/2005/8/layout/bProcess4"/>
    <dgm:cxn modelId="{5D456E48-01FB-427B-9320-78420049DC52}" type="presParOf" srcId="{42BB7E9F-BF2D-4745-8DDA-2614AF26D950}" destId="{A9CD2A54-6C16-459F-A300-BACF05F27EF9}" srcOrd="0" destOrd="0" presId="urn:microsoft.com/office/officeart/2005/8/layout/bProcess4"/>
    <dgm:cxn modelId="{92950F00-CA0D-4667-9A25-2674EE40FEF3}" type="presParOf" srcId="{42BB7E9F-BF2D-4745-8DDA-2614AF26D950}" destId="{647B5F72-5BF2-49EC-8527-057D503378D2}" srcOrd="1" destOrd="0" presId="urn:microsoft.com/office/officeart/2005/8/layout/bProcess4"/>
    <dgm:cxn modelId="{50642174-85AE-400E-AF83-462FC7FD6E57}" type="presParOf" srcId="{2B3C4805-B288-4EE5-AF38-A4023030707E}" destId="{26AB39DF-CE83-437C-84AF-470C7CDF2064}" srcOrd="5" destOrd="0" presId="urn:microsoft.com/office/officeart/2005/8/layout/bProcess4"/>
    <dgm:cxn modelId="{09EFA554-9BD8-4046-8841-B3EA2854FE2D}" type="presParOf" srcId="{2B3C4805-B288-4EE5-AF38-A4023030707E}" destId="{E98AF0CA-4D42-4C2E-BA20-4FA23CBB9933}" srcOrd="6" destOrd="0" presId="urn:microsoft.com/office/officeart/2005/8/layout/bProcess4"/>
    <dgm:cxn modelId="{7117AB3A-8867-4F62-BC02-793063DA7E9C}" type="presParOf" srcId="{E98AF0CA-4D42-4C2E-BA20-4FA23CBB9933}" destId="{807A7329-C257-4CBB-A11A-160D987902C2}" srcOrd="0" destOrd="0" presId="urn:microsoft.com/office/officeart/2005/8/layout/bProcess4"/>
    <dgm:cxn modelId="{61B05347-BA85-48F1-BAB8-16174F506C9D}" type="presParOf" srcId="{E98AF0CA-4D42-4C2E-BA20-4FA23CBB9933}" destId="{9D92B777-93BE-4BEE-9770-334DFA9E2A86}" srcOrd="1" destOrd="0" presId="urn:microsoft.com/office/officeart/2005/8/layout/bProcess4"/>
    <dgm:cxn modelId="{C784CFA7-7B90-4722-BA94-1C217190B2D1}" type="presParOf" srcId="{2B3C4805-B288-4EE5-AF38-A4023030707E}" destId="{5CB333CB-6442-4CA1-8868-89B522B178B4}" srcOrd="7" destOrd="0" presId="urn:microsoft.com/office/officeart/2005/8/layout/bProcess4"/>
    <dgm:cxn modelId="{4C9BBA1B-D6BA-44A9-B12C-0D6F4D4F711A}" type="presParOf" srcId="{2B3C4805-B288-4EE5-AF38-A4023030707E}" destId="{28250229-43A3-4B1C-9F59-F85D9F5A47A3}" srcOrd="8" destOrd="0" presId="urn:microsoft.com/office/officeart/2005/8/layout/bProcess4"/>
    <dgm:cxn modelId="{A14DFD1F-E82E-4767-98CA-4F28D516979C}" type="presParOf" srcId="{28250229-43A3-4B1C-9F59-F85D9F5A47A3}" destId="{F546DF97-3A04-4935-B585-3137017EDDAA}" srcOrd="0" destOrd="0" presId="urn:microsoft.com/office/officeart/2005/8/layout/bProcess4"/>
    <dgm:cxn modelId="{EACC23A0-0687-4259-8C0A-FBFB5612FA6A}" type="presParOf" srcId="{28250229-43A3-4B1C-9F59-F85D9F5A47A3}" destId="{BA67884E-2DD4-4453-865F-C1003FA55CBF}" srcOrd="1" destOrd="0" presId="urn:microsoft.com/office/officeart/2005/8/layout/bProcess4"/>
    <dgm:cxn modelId="{638ADB2A-89B0-43FC-B16F-4023C511A822}" type="presParOf" srcId="{2B3C4805-B288-4EE5-AF38-A4023030707E}" destId="{247558BA-AF7A-4DD7-9EB0-DCA1A8E20AE2}" srcOrd="9" destOrd="0" presId="urn:microsoft.com/office/officeart/2005/8/layout/bProcess4"/>
    <dgm:cxn modelId="{6BAD0679-814B-42D9-8313-7B9882F72B7E}" type="presParOf" srcId="{2B3C4805-B288-4EE5-AF38-A4023030707E}" destId="{A17B3A15-EFB5-48C5-A42B-C41847324C59}" srcOrd="10" destOrd="0" presId="urn:microsoft.com/office/officeart/2005/8/layout/bProcess4"/>
    <dgm:cxn modelId="{04611A4A-DFA6-418A-BB39-CA407012EDB3}" type="presParOf" srcId="{A17B3A15-EFB5-48C5-A42B-C41847324C59}" destId="{4FC95F01-54FE-47F0-921E-7CF973D63969}" srcOrd="0" destOrd="0" presId="urn:microsoft.com/office/officeart/2005/8/layout/bProcess4"/>
    <dgm:cxn modelId="{0953AF07-6BDE-47C6-82F7-908D68234A2C}" type="presParOf" srcId="{A17B3A15-EFB5-48C5-A42B-C41847324C59}" destId="{F7682200-DBBC-4829-A601-B59FA9BFD925}" srcOrd="1" destOrd="0" presId="urn:microsoft.com/office/officeart/2005/8/layout/bProcess4"/>
    <dgm:cxn modelId="{DBA5634A-E3C4-47E8-80E3-75927BBCB12C}" type="presParOf" srcId="{2B3C4805-B288-4EE5-AF38-A4023030707E}" destId="{A299D037-2337-4209-93D8-18413F0C990C}" srcOrd="11" destOrd="0" presId="urn:microsoft.com/office/officeart/2005/8/layout/bProcess4"/>
    <dgm:cxn modelId="{90971DC2-87AF-4FFA-9680-5CCE61634E8B}" type="presParOf" srcId="{2B3C4805-B288-4EE5-AF38-A4023030707E}" destId="{2678A057-50D6-4DAF-A71D-A192609865EA}" srcOrd="12" destOrd="0" presId="urn:microsoft.com/office/officeart/2005/8/layout/bProcess4"/>
    <dgm:cxn modelId="{CEB484F7-1F5E-4E52-9A2F-01DAAE60A88B}" type="presParOf" srcId="{2678A057-50D6-4DAF-A71D-A192609865EA}" destId="{F573FE6B-A197-4605-9F73-8107A7D82E15}" srcOrd="0" destOrd="0" presId="urn:microsoft.com/office/officeart/2005/8/layout/bProcess4"/>
    <dgm:cxn modelId="{7A9FD090-E496-420E-8C6F-4A8160FD783A}" type="presParOf" srcId="{2678A057-50D6-4DAF-A71D-A192609865EA}" destId="{3C3F39A9-169F-457B-BFA0-74CB6D07C38D}" srcOrd="1" destOrd="0" presId="urn:microsoft.com/office/officeart/2005/8/layout/bProcess4"/>
    <dgm:cxn modelId="{EC16C08C-BE94-4C65-A3E0-E0AB83FBE21B}" type="presParOf" srcId="{2B3C4805-B288-4EE5-AF38-A4023030707E}" destId="{8BC4CD96-8784-4725-86B4-BD92CB64D5BF}" srcOrd="13" destOrd="0" presId="urn:microsoft.com/office/officeart/2005/8/layout/bProcess4"/>
    <dgm:cxn modelId="{2E4F7EAC-BACA-4F25-8371-475694ADE5F4}" type="presParOf" srcId="{2B3C4805-B288-4EE5-AF38-A4023030707E}" destId="{CCE1A929-30BD-43EE-A168-9FE8FF857012}" srcOrd="14" destOrd="0" presId="urn:microsoft.com/office/officeart/2005/8/layout/bProcess4"/>
    <dgm:cxn modelId="{F1A72A9F-877A-4176-8F7A-EF7F18A0BB9A}" type="presParOf" srcId="{CCE1A929-30BD-43EE-A168-9FE8FF857012}" destId="{93E3E72C-427E-4AFF-B69C-A4B3EBB210A7}" srcOrd="0" destOrd="0" presId="urn:microsoft.com/office/officeart/2005/8/layout/bProcess4"/>
    <dgm:cxn modelId="{179517D5-188B-42CB-97F0-C025F4939615}" type="presParOf" srcId="{CCE1A929-30BD-43EE-A168-9FE8FF857012}" destId="{EF9B07E5-8934-449F-8695-8A6B9F33A563}" srcOrd="1" destOrd="0" presId="urn:microsoft.com/office/officeart/2005/8/layout/bProcess4"/>
    <dgm:cxn modelId="{90290589-6F45-4168-BF80-AA2C66ADF8B8}" type="presParOf" srcId="{2B3C4805-B288-4EE5-AF38-A4023030707E}" destId="{88EF562C-9A73-4177-B6F6-642844F345E9}" srcOrd="15" destOrd="0" presId="urn:microsoft.com/office/officeart/2005/8/layout/bProcess4"/>
    <dgm:cxn modelId="{3D1FA1CA-2562-4542-A896-3D772E074395}" type="presParOf" srcId="{2B3C4805-B288-4EE5-AF38-A4023030707E}" destId="{34785C5A-5ECB-4D1E-9304-EBD7A52E7109}" srcOrd="16" destOrd="0" presId="urn:microsoft.com/office/officeart/2005/8/layout/bProcess4"/>
    <dgm:cxn modelId="{360016F1-B507-49C6-B4A9-41896AC2A3F8}" type="presParOf" srcId="{34785C5A-5ECB-4D1E-9304-EBD7A52E7109}" destId="{D52AAAA5-C677-4180-97F2-4A56CADA5043}" srcOrd="0" destOrd="0" presId="urn:microsoft.com/office/officeart/2005/8/layout/bProcess4"/>
    <dgm:cxn modelId="{06D20AAC-2AF7-4915-9F09-1A8C2D07863D}" type="presParOf" srcId="{34785C5A-5ECB-4D1E-9304-EBD7A52E7109}" destId="{700FD9B0-252E-4A8B-936B-ADBFB4B38DC2}" srcOrd="1" destOrd="0" presId="urn:microsoft.com/office/officeart/2005/8/layout/bProcess4"/>
    <dgm:cxn modelId="{060D6606-F206-4307-96EE-957951B6D9CA}" type="presParOf" srcId="{2B3C4805-B288-4EE5-AF38-A4023030707E}" destId="{2021969C-75DA-45C2-9E3D-C5F440E97781}" srcOrd="17" destOrd="0" presId="urn:microsoft.com/office/officeart/2005/8/layout/bProcess4"/>
    <dgm:cxn modelId="{A88FB4E2-00F1-494F-88A4-AD5AF812BB72}" type="presParOf" srcId="{2B3C4805-B288-4EE5-AF38-A4023030707E}" destId="{63B469ED-CF53-4EED-8282-915EE125B6A7}" srcOrd="18" destOrd="0" presId="urn:microsoft.com/office/officeart/2005/8/layout/bProcess4"/>
    <dgm:cxn modelId="{B5B0CC4D-8A01-4BDE-9C83-F2D24B9EF10F}" type="presParOf" srcId="{63B469ED-CF53-4EED-8282-915EE125B6A7}" destId="{5C050955-F2C5-428F-85A1-05AD7C0A22E9}" srcOrd="0" destOrd="0" presId="urn:microsoft.com/office/officeart/2005/8/layout/bProcess4"/>
    <dgm:cxn modelId="{FA05CE69-F67D-4113-87DA-8DBCB3B606D6}" type="presParOf" srcId="{63B469ED-CF53-4EED-8282-915EE125B6A7}" destId="{050E6F2A-4467-4988-9F88-DD86B3B64516}" srcOrd="1" destOrd="0" presId="urn:microsoft.com/office/officeart/2005/8/layout/bProcess4"/>
    <dgm:cxn modelId="{A58F1E7F-8B42-4459-A7D5-9436A9448D0F}" type="presParOf" srcId="{2B3C4805-B288-4EE5-AF38-A4023030707E}" destId="{FA7AE90A-9138-40E2-A951-65F0E9107DB3}" srcOrd="19" destOrd="0" presId="urn:microsoft.com/office/officeart/2005/8/layout/bProcess4"/>
    <dgm:cxn modelId="{67DD2A7E-0056-4793-B201-9EC696F86EEF}" type="presParOf" srcId="{2B3C4805-B288-4EE5-AF38-A4023030707E}" destId="{EB6C3A0B-9C84-476B-9066-0C5BF47DE766}" srcOrd="20" destOrd="0" presId="urn:microsoft.com/office/officeart/2005/8/layout/bProcess4"/>
    <dgm:cxn modelId="{0259DD33-4385-4D1A-A67C-73EC780EB3BA}" type="presParOf" srcId="{EB6C3A0B-9C84-476B-9066-0C5BF47DE766}" destId="{48ECD15F-594A-4EE1-B2FD-223A93DB0CD7}" srcOrd="0" destOrd="0" presId="urn:microsoft.com/office/officeart/2005/8/layout/bProcess4"/>
    <dgm:cxn modelId="{422894CA-73B0-4029-8FC1-275623755323}" type="presParOf" srcId="{EB6C3A0B-9C84-476B-9066-0C5BF47DE766}" destId="{38EF1338-76E5-4EB3-BA3E-60DBC7E64F65}" srcOrd="1" destOrd="0" presId="urn:microsoft.com/office/officeart/2005/8/layout/bProcess4"/>
    <dgm:cxn modelId="{9D125E3F-456D-4219-B267-4DFC331C5275}" type="presParOf" srcId="{2B3C4805-B288-4EE5-AF38-A4023030707E}" destId="{94430241-A409-4574-AB91-BDD981C66D53}" srcOrd="21" destOrd="0" presId="urn:microsoft.com/office/officeart/2005/8/layout/bProcess4"/>
    <dgm:cxn modelId="{80A16AB4-1B17-4D68-AC31-7474D209A121}" type="presParOf" srcId="{2B3C4805-B288-4EE5-AF38-A4023030707E}" destId="{2DCC1C44-CD64-4D6A-A55C-77241C042124}" srcOrd="22" destOrd="0" presId="urn:microsoft.com/office/officeart/2005/8/layout/bProcess4"/>
    <dgm:cxn modelId="{CA2F64DD-FFA2-43E6-A0D1-6C4C2B588AFF}" type="presParOf" srcId="{2DCC1C44-CD64-4D6A-A55C-77241C042124}" destId="{77D5E656-BAC7-42F3-A2DD-7DEAB8C335D2}" srcOrd="0" destOrd="0" presId="urn:microsoft.com/office/officeart/2005/8/layout/bProcess4"/>
    <dgm:cxn modelId="{6D10836A-EA80-48FE-8A92-B62C60D4626B}" type="presParOf" srcId="{2DCC1C44-CD64-4D6A-A55C-77241C042124}" destId="{CCFF898B-70FE-4728-AE16-F54340A44514}" srcOrd="1" destOrd="0" presId="urn:microsoft.com/office/officeart/2005/8/layout/bProcess4"/>
    <dgm:cxn modelId="{706703EE-F0DA-4F96-A428-B4674FBA0E42}" type="presParOf" srcId="{2B3C4805-B288-4EE5-AF38-A4023030707E}" destId="{1F00B174-D008-4047-B921-4EFAFFE76CAB}" srcOrd="23" destOrd="0" presId="urn:microsoft.com/office/officeart/2005/8/layout/bProcess4"/>
    <dgm:cxn modelId="{69FF1E34-3C01-4798-86A3-CCAFC61D7DEB}" type="presParOf" srcId="{2B3C4805-B288-4EE5-AF38-A4023030707E}" destId="{A9F1FFCF-1FF9-4312-ADC0-5672991F2725}" srcOrd="24" destOrd="0" presId="urn:microsoft.com/office/officeart/2005/8/layout/bProcess4"/>
    <dgm:cxn modelId="{5794A9C4-0FB0-40D3-9021-D31C6136A4B3}" type="presParOf" srcId="{A9F1FFCF-1FF9-4312-ADC0-5672991F2725}" destId="{669379F9-06DC-461C-AA4C-7E1DBE7EDABF}" srcOrd="0" destOrd="0" presId="urn:microsoft.com/office/officeart/2005/8/layout/bProcess4"/>
    <dgm:cxn modelId="{5FEB9C64-340A-40F6-B5C6-76C3398C804D}" type="presParOf" srcId="{A9F1FFCF-1FF9-4312-ADC0-5672991F2725}" destId="{BBC72D95-DA91-44D2-97DC-896A7525EC3D}" srcOrd="1" destOrd="0" presId="urn:microsoft.com/office/officeart/2005/8/layout/bProcess4"/>
    <dgm:cxn modelId="{FAFAF723-68C9-445D-90B3-ADBB9E621CB7}" type="presParOf" srcId="{2B3C4805-B288-4EE5-AF38-A4023030707E}" destId="{7CA5ACB7-24B2-4F91-B8A7-DC2029CA7C63}" srcOrd="25" destOrd="0" presId="urn:microsoft.com/office/officeart/2005/8/layout/bProcess4"/>
    <dgm:cxn modelId="{C664371C-F47D-4854-BA43-33DA9576D7F6}" type="presParOf" srcId="{2B3C4805-B288-4EE5-AF38-A4023030707E}" destId="{1B2F52DE-A73C-4872-8DF3-F3879C5C5A68}" srcOrd="26" destOrd="0" presId="urn:microsoft.com/office/officeart/2005/8/layout/bProcess4"/>
    <dgm:cxn modelId="{2983A9D2-E9F6-43C2-8C82-4BAD805C1898}" type="presParOf" srcId="{1B2F52DE-A73C-4872-8DF3-F3879C5C5A68}" destId="{6A0858F8-D8C4-48FF-9349-276C2CAC05AE}" srcOrd="0" destOrd="0" presId="urn:microsoft.com/office/officeart/2005/8/layout/bProcess4"/>
    <dgm:cxn modelId="{20ACA51C-F1BB-49E9-8777-F60EF880DCBF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smtClean="0"/>
            <a:t>SITUATION IN THE CHAMBER</a:t>
          </a:r>
          <a:endParaRPr lang="en-US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smtClean="0"/>
            <a:t>MASS BUDGET ESTIMATION</a:t>
          </a:r>
          <a:endParaRPr lang="en-US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smtClean="0"/>
            <a:t>PRELIMINARY LAYOUT</a:t>
          </a:r>
          <a:endParaRPr lang="en-US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smtClean="0"/>
            <a:t>BLADES PRELIMINARY DESIGN</a:t>
          </a:r>
          <a:endParaRPr lang="en-US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smtClean="0"/>
            <a:t>THEORY</a:t>
          </a:r>
          <a:endParaRPr lang="en-US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smtClean="0"/>
            <a:t>FEA</a:t>
          </a:r>
          <a:endParaRPr lang="en-US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smtClean="0"/>
            <a:t>CHAMBERS’ LAYOUT</a:t>
          </a:r>
          <a:endParaRPr lang="en-US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FLEXURE DESIGN</a:t>
          </a:r>
          <a:endParaRPr lang="en-US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smtClean="0"/>
            <a:t>LOCATION OF THE BLADES</a:t>
          </a:r>
          <a:endParaRPr lang="en-US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smtClean="0"/>
            <a:t>CAD MODEL OF THE OPTICAL LAYOUT</a:t>
          </a:r>
          <a:endParaRPr lang="en-US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>
        <a:solidFill>
          <a:schemeClr val="bg1"/>
        </a:solidFill>
      </dgm:spPr>
      <dgm:t>
        <a:bodyPr/>
        <a:lstStyle/>
        <a:p>
          <a:r>
            <a:rPr lang="en-US" smtClean="0"/>
            <a:t>REAL MASS BUDGET</a:t>
          </a:r>
          <a:endParaRPr lang="en-US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smtClean="0"/>
            <a:t>ACTUATORS</a:t>
          </a:r>
          <a:endParaRPr lang="en-US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smtClean="0"/>
            <a:t>INJECTION BENCH  DESIGN &amp; BALANCING</a:t>
          </a:r>
          <a:endParaRPr lang="en-US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smtClean="0"/>
            <a:t>BASE PLATE</a:t>
          </a:r>
          <a:endParaRPr lang="en-US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smtClean="0"/>
            <a:t>BLADE PLATFORM</a:t>
          </a:r>
          <a:endParaRPr lang="en-US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smtClean="0"/>
            <a:t>MOTION LIMITERS&lt; LOCKERS&lt; ASSEMBLY BRACKETS</a:t>
          </a:r>
          <a:endParaRPr lang="en-US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smtClean="0"/>
            <a:t>ASSEMBLY PROCEDURE</a:t>
          </a:r>
          <a:endParaRPr lang="en-US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smtClean="0"/>
            <a:t>OPTIMIZATION </a:t>
          </a:r>
          <a:endParaRPr lang="en-US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smtClean="0"/>
            <a:t>CONTACT ANALYSIS</a:t>
          </a:r>
          <a:endParaRPr lang="en-US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38AB215-6331-4FC7-884A-AB9309B852C5}" type="presOf" srcId="{B9AD30D0-F2A9-4031-A284-DF8CD75530B3}" destId="{EF9B07E5-8934-449F-8695-8A6B9F33A563}" srcOrd="0" destOrd="0" presId="urn:microsoft.com/office/officeart/2005/8/layout/bProcess4"/>
    <dgm:cxn modelId="{36884256-68F0-4768-A303-2325765FD96E}" type="presOf" srcId="{1D5DF5A4-4927-4CA7-9FBE-26B9ED92A201}" destId="{050E6F2A-4467-4988-9F88-DD86B3B64516}" srcOrd="0" destOrd="0" presId="urn:microsoft.com/office/officeart/2005/8/layout/bProcess4"/>
    <dgm:cxn modelId="{6C27A2DF-EF96-42AE-83F4-6D4240A6F4CC}" type="presOf" srcId="{8444F5CA-03E5-486B-B983-20E7EDAC1C45}" destId="{5CB333CB-6442-4CA1-8868-89B522B178B4}" srcOrd="0" destOrd="0" presId="urn:microsoft.com/office/officeart/2005/8/layout/bProcess4"/>
    <dgm:cxn modelId="{A623AA05-F643-4D62-9294-EA95EBD9F683}" type="presOf" srcId="{C08BECE0-4DC6-4853-9D43-B862E5AD4AFC}" destId="{700FD9B0-252E-4A8B-936B-ADBFB4B38DC2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49FE1881-7520-45CB-A050-1F6B95587CF4}" type="presOf" srcId="{A5153C09-2592-4C6F-BA79-B69EDB56CE72}" destId="{94430241-A409-4574-AB91-BDD981C66D53}" srcOrd="0" destOrd="0" presId="urn:microsoft.com/office/officeart/2005/8/layout/bProcess4"/>
    <dgm:cxn modelId="{DA204704-3A3A-42D0-B83B-CBFD2119F0C1}" type="presOf" srcId="{47228768-F196-44F2-BF78-6F51C6155A0E}" destId="{A299D037-2337-4209-93D8-18413F0C990C}" srcOrd="0" destOrd="0" presId="urn:microsoft.com/office/officeart/2005/8/layout/bProcess4"/>
    <dgm:cxn modelId="{3404B845-6121-430D-B1C3-46ED84302581}" type="presOf" srcId="{28FBA16F-3E00-45F0-8298-C333C17917BE}" destId="{647B5F72-5BF2-49EC-8527-057D503378D2}" srcOrd="0" destOrd="2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536114E3-26E3-4947-A2BB-B58C1F20ED21}" type="presOf" srcId="{CF63CCE8-063A-429E-9B89-8C9BCBF62A08}" destId="{BBC72D95-DA91-44D2-97DC-896A7525EC3D}" srcOrd="0" destOrd="0" presId="urn:microsoft.com/office/officeart/2005/8/layout/bProcess4"/>
    <dgm:cxn modelId="{D69C7C52-7F5A-47D5-8299-97724083FB3D}" type="presOf" srcId="{B8BA4CF5-0DAB-4D02-9CAE-6F5996EE9B88}" destId="{BA67884E-2DD4-4453-865F-C1003FA55CBF}" srcOrd="0" destOrd="0" presId="urn:microsoft.com/office/officeart/2005/8/layout/bProcess4"/>
    <dgm:cxn modelId="{E0198DB5-0C99-444B-88B8-9E357C537145}" type="presOf" srcId="{2FA14D8A-075D-4FD3-BDF0-0C2FBCD61056}" destId="{8BC4CD96-8784-4725-86B4-BD92CB64D5BF}" srcOrd="0" destOrd="0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280DD139-76DE-48D7-9443-5CC20F8A33E3}" type="presOf" srcId="{D6A8B037-8882-476E-9AE6-BA9F2DA09DC3}" destId="{372959EE-5B0C-43A6-B43C-6C99BF14A8DF}" srcOrd="0" destOrd="1" presId="urn:microsoft.com/office/officeart/2005/8/layout/bProcess4"/>
    <dgm:cxn modelId="{316515C7-A138-4C81-A1FA-FADC0F5BA6DF}" type="presOf" srcId="{ECFD4EEC-D482-49B1-82ED-2E853930203D}" destId="{2021969C-75DA-45C2-9E3D-C5F440E97781}" srcOrd="0" destOrd="0" presId="urn:microsoft.com/office/officeart/2005/8/layout/bProcess4"/>
    <dgm:cxn modelId="{56083CA9-8AB7-4A1F-9B3A-7145BA45E233}" type="presOf" srcId="{06EA6C32-FB6A-48D7-AC95-163A35CA3E6C}" destId="{1F00B174-D008-4047-B921-4EFAFFE76CAB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D6E00113-B250-4CB9-A9A4-87003D6E2AF6}" type="presOf" srcId="{5EC6052C-6493-4D81-8FB8-C94F473A6812}" destId="{6CC6DA64-2BBD-4787-9758-EA5A1FE5F127}" srcOrd="0" destOrd="0" presId="urn:microsoft.com/office/officeart/2005/8/layout/bProcess4"/>
    <dgm:cxn modelId="{F6355FEF-AAFE-4B04-9BA4-6912DD8D2D0C}" type="presOf" srcId="{A47A4F90-EC6B-4DAD-ACE4-C43D9A9BC58E}" destId="{FA7AE90A-9138-40E2-A951-65F0E9107DB3}" srcOrd="0" destOrd="0" presId="urn:microsoft.com/office/officeart/2005/8/layout/bProcess4"/>
    <dgm:cxn modelId="{FB143C68-0BF2-4088-9269-003EEB938ABD}" type="presOf" srcId="{911AC2D3-4B8B-4C09-B697-D061B45905CA}" destId="{050E6F2A-4467-4988-9F88-DD86B3B64516}" srcOrd="0" destOrd="1" presId="urn:microsoft.com/office/officeart/2005/8/layout/bProcess4"/>
    <dgm:cxn modelId="{3BB3C34D-9AC9-4F9A-AA7B-7A2135CA9B8C}" type="presOf" srcId="{B545538E-74C2-4437-8AC0-8C0691ED71BD}" destId="{2B3C4805-B288-4EE5-AF38-A4023030707E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CE8F8A14-EFE5-463F-BD03-2FD0550738AE}" type="presOf" srcId="{BCD2764C-E8F7-4CBB-9887-830AFF3311E7}" destId="{FA69E746-5898-46D3-A365-4C12138ED139}" srcOrd="0" destOrd="0" presId="urn:microsoft.com/office/officeart/2005/8/layout/bProcess4"/>
    <dgm:cxn modelId="{86B01F51-21F1-4502-B073-A7C250D4973B}" type="presOf" srcId="{3A510E52-7A33-4CA2-A0BB-2AD7BA2507C5}" destId="{647B5F72-5BF2-49EC-8527-057D503378D2}" srcOrd="0" destOrd="1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A9FA6DC1-F580-4911-B3A0-1388192B801E}" type="presOf" srcId="{34FAB9F5-1891-49E0-B675-66000616156A}" destId="{88EF562C-9A73-4177-B6F6-642844F345E9}" srcOrd="0" destOrd="0" presId="urn:microsoft.com/office/officeart/2005/8/layout/bProcess4"/>
    <dgm:cxn modelId="{D1270910-82C7-470A-8327-11C7767DD3CD}" type="presOf" srcId="{8F936AA1-2AD3-45C1-8DE7-B83E36E64BF8}" destId="{CCFF898B-70FE-4728-AE16-F54340A44514}" srcOrd="0" destOrd="1" presId="urn:microsoft.com/office/officeart/2005/8/layout/bProcess4"/>
    <dgm:cxn modelId="{B915FEAC-7DC0-4D7D-B375-61517338F976}" type="presOf" srcId="{61AB3279-5BCE-42F4-8E69-E7900A90BF45}" destId="{9D92B777-93BE-4BEE-9770-334DFA9E2A86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D9F21252-0EFA-421A-AEDD-6F408ED592A0}" type="presOf" srcId="{2B431DF0-EC9A-46BC-BF91-69279A6DF4E8}" destId="{372959EE-5B0C-43A6-B43C-6C99BF14A8DF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6FB42C25-4A1F-40DC-81CE-8B12C0BE09F0}" type="presOf" srcId="{5A6967B1-A431-48BD-B6E2-A62E7D4701E5}" destId="{38EF1338-76E5-4EB3-BA3E-60DBC7E64F65}" srcOrd="0" destOrd="0" presId="urn:microsoft.com/office/officeart/2005/8/layout/bProcess4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DD77035D-0D49-48BB-9B23-71E9F05C98D6}" type="presOf" srcId="{CF43A17C-CE7D-4202-B59D-FF9DD1F4B6D0}" destId="{71389FBB-F66C-4121-A342-7A42C4DB9B85}" srcOrd="0" destOrd="0" presId="urn:microsoft.com/office/officeart/2005/8/layout/bProcess4"/>
    <dgm:cxn modelId="{2EB435A7-4B05-4AD4-A270-0BDEF7587590}" type="presOf" srcId="{C90F83F6-384B-4609-8B3E-5532B5EFBA31}" destId="{7CA5ACB7-24B2-4F91-B8A7-DC2029CA7C63}" srcOrd="0" destOrd="0" presId="urn:microsoft.com/office/officeart/2005/8/layout/bProcess4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FB3DE50A-DF5B-456B-A2D2-52312B35F0C1}" type="presOf" srcId="{3E4CC620-C705-4DD8-B640-E4FED08E72D8}" destId="{CCFF898B-70FE-4728-AE16-F54340A44514}" srcOrd="0" destOrd="0" presId="urn:microsoft.com/office/officeart/2005/8/layout/bProcess4"/>
    <dgm:cxn modelId="{599472AA-8C8E-4D16-AF13-AB611EDE3C5A}" type="presOf" srcId="{2EAF723D-4BDB-41C0-9361-F07AEFDD010E}" destId="{647B5F72-5BF2-49EC-8527-057D503378D2}" srcOrd="0" destOrd="0" presId="urn:microsoft.com/office/officeart/2005/8/layout/bProcess4"/>
    <dgm:cxn modelId="{D203D8F2-790C-48EA-9C64-EAFE02976FF7}" type="presOf" srcId="{2C9A282B-2631-4D0E-A90B-F93270DDB8FD}" destId="{26AB39DF-CE83-437C-84AF-470C7CDF2064}" srcOrd="0" destOrd="0" presId="urn:microsoft.com/office/officeart/2005/8/layout/bProcess4"/>
    <dgm:cxn modelId="{F729401B-3BF5-42DA-9B56-049FD1424E93}" type="presOf" srcId="{723C2DF5-AA9B-448D-8AD4-2E42F79A3F83}" destId="{3C3F39A9-169F-457B-BFA0-74CB6D07C38D}" srcOrd="0" destOrd="0" presId="urn:microsoft.com/office/officeart/2005/8/layout/bProcess4"/>
    <dgm:cxn modelId="{CD227222-254B-404E-93D6-3AA6AC63B89D}" type="presOf" srcId="{A4757920-6A1A-4B5F-AABD-D15F6EEB433A}" destId="{3AC1B9D2-F97F-4909-9E81-BD1283F1E4AE}" srcOrd="0" destOrd="0" presId="urn:microsoft.com/office/officeart/2005/8/layout/bProcess4"/>
    <dgm:cxn modelId="{04190867-B4D0-41E4-8CD4-B43049D1BA4D}" type="presOf" srcId="{888F05B4-0C95-4394-A116-AC621E518248}" destId="{F7682200-DBBC-4829-A601-B59FA9BFD925}" srcOrd="0" destOrd="0" presId="urn:microsoft.com/office/officeart/2005/8/layout/bProcess4"/>
    <dgm:cxn modelId="{ECA69623-EC0E-46C0-ABB2-9267F7332C0A}" type="presOf" srcId="{70E578C2-5DD5-46A7-BB64-1991799EA439}" destId="{247558BA-AF7A-4DD7-9EB0-DCA1A8E20AE2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C38D4885-D21B-4EA5-AECE-D34D76B0C605}" type="presParOf" srcId="{2B3C4805-B288-4EE5-AF38-A4023030707E}" destId="{863F2AB3-6E7A-4F00-833D-B737183758ED}" srcOrd="0" destOrd="0" presId="urn:microsoft.com/office/officeart/2005/8/layout/bProcess4"/>
    <dgm:cxn modelId="{32D1EB5E-5302-41AE-86CD-FED228569CC8}" type="presParOf" srcId="{863F2AB3-6E7A-4F00-833D-B737183758ED}" destId="{E5CEABFD-BF21-4CE3-8777-2BCCCD70549B}" srcOrd="0" destOrd="0" presId="urn:microsoft.com/office/officeart/2005/8/layout/bProcess4"/>
    <dgm:cxn modelId="{8A5E7115-405F-482A-BC72-579122E77165}" type="presParOf" srcId="{863F2AB3-6E7A-4F00-833D-B737183758ED}" destId="{71389FBB-F66C-4121-A342-7A42C4DB9B85}" srcOrd="1" destOrd="0" presId="urn:microsoft.com/office/officeart/2005/8/layout/bProcess4"/>
    <dgm:cxn modelId="{F170CE20-8FA2-4A0D-8BD7-04E2FA9FB5ED}" type="presParOf" srcId="{2B3C4805-B288-4EE5-AF38-A4023030707E}" destId="{3AC1B9D2-F97F-4909-9E81-BD1283F1E4AE}" srcOrd="1" destOrd="0" presId="urn:microsoft.com/office/officeart/2005/8/layout/bProcess4"/>
    <dgm:cxn modelId="{7A3F263B-1CD9-4BED-B5F6-8FD9791B0D75}" type="presParOf" srcId="{2B3C4805-B288-4EE5-AF38-A4023030707E}" destId="{9FF62E67-4153-4208-9C8C-9B435990FDE0}" srcOrd="2" destOrd="0" presId="urn:microsoft.com/office/officeart/2005/8/layout/bProcess4"/>
    <dgm:cxn modelId="{3C752B64-7453-4343-95A5-DDF46C123CE5}" type="presParOf" srcId="{9FF62E67-4153-4208-9C8C-9B435990FDE0}" destId="{5059540A-F406-474F-B045-C0238BA73794}" srcOrd="0" destOrd="0" presId="urn:microsoft.com/office/officeart/2005/8/layout/bProcess4"/>
    <dgm:cxn modelId="{19B8251C-8994-4846-AE81-3C3AF247C453}" type="presParOf" srcId="{9FF62E67-4153-4208-9C8C-9B435990FDE0}" destId="{372959EE-5B0C-43A6-B43C-6C99BF14A8DF}" srcOrd="1" destOrd="0" presId="urn:microsoft.com/office/officeart/2005/8/layout/bProcess4"/>
    <dgm:cxn modelId="{2C785886-2B8F-41A6-87F5-484DFD5A0AC8}" type="presParOf" srcId="{2B3C4805-B288-4EE5-AF38-A4023030707E}" destId="{FA69E746-5898-46D3-A365-4C12138ED139}" srcOrd="3" destOrd="0" presId="urn:microsoft.com/office/officeart/2005/8/layout/bProcess4"/>
    <dgm:cxn modelId="{D65BBB87-77D3-45C4-8AB3-B67130A1C2F4}" type="presParOf" srcId="{2B3C4805-B288-4EE5-AF38-A4023030707E}" destId="{42BB7E9F-BF2D-4745-8DDA-2614AF26D950}" srcOrd="4" destOrd="0" presId="urn:microsoft.com/office/officeart/2005/8/layout/bProcess4"/>
    <dgm:cxn modelId="{9FC99564-392D-461D-A759-22F9FA554F4C}" type="presParOf" srcId="{42BB7E9F-BF2D-4745-8DDA-2614AF26D950}" destId="{A9CD2A54-6C16-459F-A300-BACF05F27EF9}" srcOrd="0" destOrd="0" presId="urn:microsoft.com/office/officeart/2005/8/layout/bProcess4"/>
    <dgm:cxn modelId="{1274F54A-DDD1-45B6-8182-C51119DB02EB}" type="presParOf" srcId="{42BB7E9F-BF2D-4745-8DDA-2614AF26D950}" destId="{647B5F72-5BF2-49EC-8527-057D503378D2}" srcOrd="1" destOrd="0" presId="urn:microsoft.com/office/officeart/2005/8/layout/bProcess4"/>
    <dgm:cxn modelId="{74A83D07-580B-44F2-A5CC-A7439D145884}" type="presParOf" srcId="{2B3C4805-B288-4EE5-AF38-A4023030707E}" destId="{26AB39DF-CE83-437C-84AF-470C7CDF2064}" srcOrd="5" destOrd="0" presId="urn:microsoft.com/office/officeart/2005/8/layout/bProcess4"/>
    <dgm:cxn modelId="{682140B4-03E3-4EC2-90D6-E9F216A92274}" type="presParOf" srcId="{2B3C4805-B288-4EE5-AF38-A4023030707E}" destId="{E98AF0CA-4D42-4C2E-BA20-4FA23CBB9933}" srcOrd="6" destOrd="0" presId="urn:microsoft.com/office/officeart/2005/8/layout/bProcess4"/>
    <dgm:cxn modelId="{A959E7B5-31CC-4A80-8383-CD19A0D5D60D}" type="presParOf" srcId="{E98AF0CA-4D42-4C2E-BA20-4FA23CBB9933}" destId="{807A7329-C257-4CBB-A11A-160D987902C2}" srcOrd="0" destOrd="0" presId="urn:microsoft.com/office/officeart/2005/8/layout/bProcess4"/>
    <dgm:cxn modelId="{E05F58F7-C4B9-410A-AC22-C04D6AE569FF}" type="presParOf" srcId="{E98AF0CA-4D42-4C2E-BA20-4FA23CBB9933}" destId="{9D92B777-93BE-4BEE-9770-334DFA9E2A86}" srcOrd="1" destOrd="0" presId="urn:microsoft.com/office/officeart/2005/8/layout/bProcess4"/>
    <dgm:cxn modelId="{DC2CB014-4EEF-4918-905B-5C20476ECB79}" type="presParOf" srcId="{2B3C4805-B288-4EE5-AF38-A4023030707E}" destId="{5CB333CB-6442-4CA1-8868-89B522B178B4}" srcOrd="7" destOrd="0" presId="urn:microsoft.com/office/officeart/2005/8/layout/bProcess4"/>
    <dgm:cxn modelId="{21D4A7D9-75D0-413B-9DDF-08BD128D35A0}" type="presParOf" srcId="{2B3C4805-B288-4EE5-AF38-A4023030707E}" destId="{28250229-43A3-4B1C-9F59-F85D9F5A47A3}" srcOrd="8" destOrd="0" presId="urn:microsoft.com/office/officeart/2005/8/layout/bProcess4"/>
    <dgm:cxn modelId="{6FE51FD2-01EA-46B5-99D2-E66B9B31B4E6}" type="presParOf" srcId="{28250229-43A3-4B1C-9F59-F85D9F5A47A3}" destId="{F546DF97-3A04-4935-B585-3137017EDDAA}" srcOrd="0" destOrd="0" presId="urn:microsoft.com/office/officeart/2005/8/layout/bProcess4"/>
    <dgm:cxn modelId="{38B0211E-ED57-44A4-94DF-828FB7C7D2C3}" type="presParOf" srcId="{28250229-43A3-4B1C-9F59-F85D9F5A47A3}" destId="{BA67884E-2DD4-4453-865F-C1003FA55CBF}" srcOrd="1" destOrd="0" presId="urn:microsoft.com/office/officeart/2005/8/layout/bProcess4"/>
    <dgm:cxn modelId="{AC17703D-2229-4F4D-95FB-B315CEAE87E9}" type="presParOf" srcId="{2B3C4805-B288-4EE5-AF38-A4023030707E}" destId="{247558BA-AF7A-4DD7-9EB0-DCA1A8E20AE2}" srcOrd="9" destOrd="0" presId="urn:microsoft.com/office/officeart/2005/8/layout/bProcess4"/>
    <dgm:cxn modelId="{E52B9CE6-9751-4C1F-B99D-B65E2F07220E}" type="presParOf" srcId="{2B3C4805-B288-4EE5-AF38-A4023030707E}" destId="{A17B3A15-EFB5-48C5-A42B-C41847324C59}" srcOrd="10" destOrd="0" presId="urn:microsoft.com/office/officeart/2005/8/layout/bProcess4"/>
    <dgm:cxn modelId="{33749208-453D-4A85-802A-554058CC9949}" type="presParOf" srcId="{A17B3A15-EFB5-48C5-A42B-C41847324C59}" destId="{4FC95F01-54FE-47F0-921E-7CF973D63969}" srcOrd="0" destOrd="0" presId="urn:microsoft.com/office/officeart/2005/8/layout/bProcess4"/>
    <dgm:cxn modelId="{AB91251B-C591-4252-9528-198D2744C46C}" type="presParOf" srcId="{A17B3A15-EFB5-48C5-A42B-C41847324C59}" destId="{F7682200-DBBC-4829-A601-B59FA9BFD925}" srcOrd="1" destOrd="0" presId="urn:microsoft.com/office/officeart/2005/8/layout/bProcess4"/>
    <dgm:cxn modelId="{CD25D0E9-6673-4494-B401-DDCEF15F21B9}" type="presParOf" srcId="{2B3C4805-B288-4EE5-AF38-A4023030707E}" destId="{A299D037-2337-4209-93D8-18413F0C990C}" srcOrd="11" destOrd="0" presId="urn:microsoft.com/office/officeart/2005/8/layout/bProcess4"/>
    <dgm:cxn modelId="{E14A555F-E8F5-4A6D-9872-820B27955E80}" type="presParOf" srcId="{2B3C4805-B288-4EE5-AF38-A4023030707E}" destId="{2678A057-50D6-4DAF-A71D-A192609865EA}" srcOrd="12" destOrd="0" presId="urn:microsoft.com/office/officeart/2005/8/layout/bProcess4"/>
    <dgm:cxn modelId="{ECFCFE61-4846-416C-8120-D10FAAC1AD27}" type="presParOf" srcId="{2678A057-50D6-4DAF-A71D-A192609865EA}" destId="{F573FE6B-A197-4605-9F73-8107A7D82E15}" srcOrd="0" destOrd="0" presId="urn:microsoft.com/office/officeart/2005/8/layout/bProcess4"/>
    <dgm:cxn modelId="{8E5B8BC0-3FE6-4BBA-84B4-210BBBD6AF5B}" type="presParOf" srcId="{2678A057-50D6-4DAF-A71D-A192609865EA}" destId="{3C3F39A9-169F-457B-BFA0-74CB6D07C38D}" srcOrd="1" destOrd="0" presId="urn:microsoft.com/office/officeart/2005/8/layout/bProcess4"/>
    <dgm:cxn modelId="{E5EFEEA3-CC81-4D54-8131-73F7F70BF12D}" type="presParOf" srcId="{2B3C4805-B288-4EE5-AF38-A4023030707E}" destId="{8BC4CD96-8784-4725-86B4-BD92CB64D5BF}" srcOrd="13" destOrd="0" presId="urn:microsoft.com/office/officeart/2005/8/layout/bProcess4"/>
    <dgm:cxn modelId="{90E0E89F-9FE0-473C-98AF-9125408EB257}" type="presParOf" srcId="{2B3C4805-B288-4EE5-AF38-A4023030707E}" destId="{CCE1A929-30BD-43EE-A168-9FE8FF857012}" srcOrd="14" destOrd="0" presId="urn:microsoft.com/office/officeart/2005/8/layout/bProcess4"/>
    <dgm:cxn modelId="{C7C56DFD-EE88-4DA2-82A7-58649458C2CD}" type="presParOf" srcId="{CCE1A929-30BD-43EE-A168-9FE8FF857012}" destId="{93E3E72C-427E-4AFF-B69C-A4B3EBB210A7}" srcOrd="0" destOrd="0" presId="urn:microsoft.com/office/officeart/2005/8/layout/bProcess4"/>
    <dgm:cxn modelId="{3E82B8C9-02EF-4EB0-911C-F179EECB9A5B}" type="presParOf" srcId="{CCE1A929-30BD-43EE-A168-9FE8FF857012}" destId="{EF9B07E5-8934-449F-8695-8A6B9F33A563}" srcOrd="1" destOrd="0" presId="urn:microsoft.com/office/officeart/2005/8/layout/bProcess4"/>
    <dgm:cxn modelId="{76169BFB-9110-4E6A-8AD8-37B265826B5C}" type="presParOf" srcId="{2B3C4805-B288-4EE5-AF38-A4023030707E}" destId="{88EF562C-9A73-4177-B6F6-642844F345E9}" srcOrd="15" destOrd="0" presId="urn:microsoft.com/office/officeart/2005/8/layout/bProcess4"/>
    <dgm:cxn modelId="{DADD5779-5CF2-4D38-8624-0FDF62E469C4}" type="presParOf" srcId="{2B3C4805-B288-4EE5-AF38-A4023030707E}" destId="{34785C5A-5ECB-4D1E-9304-EBD7A52E7109}" srcOrd="16" destOrd="0" presId="urn:microsoft.com/office/officeart/2005/8/layout/bProcess4"/>
    <dgm:cxn modelId="{2EBAE0BE-FA04-4735-802A-4877169E1090}" type="presParOf" srcId="{34785C5A-5ECB-4D1E-9304-EBD7A52E7109}" destId="{D52AAAA5-C677-4180-97F2-4A56CADA5043}" srcOrd="0" destOrd="0" presId="urn:microsoft.com/office/officeart/2005/8/layout/bProcess4"/>
    <dgm:cxn modelId="{43BB602A-231E-4D94-8197-20BEC291E289}" type="presParOf" srcId="{34785C5A-5ECB-4D1E-9304-EBD7A52E7109}" destId="{700FD9B0-252E-4A8B-936B-ADBFB4B38DC2}" srcOrd="1" destOrd="0" presId="urn:microsoft.com/office/officeart/2005/8/layout/bProcess4"/>
    <dgm:cxn modelId="{257A0275-DB03-4356-A7A0-ED353FBFB461}" type="presParOf" srcId="{2B3C4805-B288-4EE5-AF38-A4023030707E}" destId="{2021969C-75DA-45C2-9E3D-C5F440E97781}" srcOrd="17" destOrd="0" presId="urn:microsoft.com/office/officeart/2005/8/layout/bProcess4"/>
    <dgm:cxn modelId="{E1CC5DFE-3BFE-47D8-8942-BFB4BC1F35E1}" type="presParOf" srcId="{2B3C4805-B288-4EE5-AF38-A4023030707E}" destId="{63B469ED-CF53-4EED-8282-915EE125B6A7}" srcOrd="18" destOrd="0" presId="urn:microsoft.com/office/officeart/2005/8/layout/bProcess4"/>
    <dgm:cxn modelId="{C4CB2038-603A-488E-8234-1664FFEF52F8}" type="presParOf" srcId="{63B469ED-CF53-4EED-8282-915EE125B6A7}" destId="{5C050955-F2C5-428F-85A1-05AD7C0A22E9}" srcOrd="0" destOrd="0" presId="urn:microsoft.com/office/officeart/2005/8/layout/bProcess4"/>
    <dgm:cxn modelId="{EF1C65D4-64BD-423F-B60D-274995B6001D}" type="presParOf" srcId="{63B469ED-CF53-4EED-8282-915EE125B6A7}" destId="{050E6F2A-4467-4988-9F88-DD86B3B64516}" srcOrd="1" destOrd="0" presId="urn:microsoft.com/office/officeart/2005/8/layout/bProcess4"/>
    <dgm:cxn modelId="{8112004C-8CF2-4663-B0B1-8E7794C8E5E1}" type="presParOf" srcId="{2B3C4805-B288-4EE5-AF38-A4023030707E}" destId="{FA7AE90A-9138-40E2-A951-65F0E9107DB3}" srcOrd="19" destOrd="0" presId="urn:microsoft.com/office/officeart/2005/8/layout/bProcess4"/>
    <dgm:cxn modelId="{F6C0C6EC-69A7-443C-910C-1DF441E95EB9}" type="presParOf" srcId="{2B3C4805-B288-4EE5-AF38-A4023030707E}" destId="{EB6C3A0B-9C84-476B-9066-0C5BF47DE766}" srcOrd="20" destOrd="0" presId="urn:microsoft.com/office/officeart/2005/8/layout/bProcess4"/>
    <dgm:cxn modelId="{E0BF6F00-9455-4652-9050-D0D7BF1DB1B3}" type="presParOf" srcId="{EB6C3A0B-9C84-476B-9066-0C5BF47DE766}" destId="{48ECD15F-594A-4EE1-B2FD-223A93DB0CD7}" srcOrd="0" destOrd="0" presId="urn:microsoft.com/office/officeart/2005/8/layout/bProcess4"/>
    <dgm:cxn modelId="{46E7CAB3-3E90-443F-8ED6-A95CD9096839}" type="presParOf" srcId="{EB6C3A0B-9C84-476B-9066-0C5BF47DE766}" destId="{38EF1338-76E5-4EB3-BA3E-60DBC7E64F65}" srcOrd="1" destOrd="0" presId="urn:microsoft.com/office/officeart/2005/8/layout/bProcess4"/>
    <dgm:cxn modelId="{B0821907-2147-4A2D-8731-A72A2DD63AD8}" type="presParOf" srcId="{2B3C4805-B288-4EE5-AF38-A4023030707E}" destId="{94430241-A409-4574-AB91-BDD981C66D53}" srcOrd="21" destOrd="0" presId="urn:microsoft.com/office/officeart/2005/8/layout/bProcess4"/>
    <dgm:cxn modelId="{D0007643-1DE6-4722-9664-17CFFF345C52}" type="presParOf" srcId="{2B3C4805-B288-4EE5-AF38-A4023030707E}" destId="{2DCC1C44-CD64-4D6A-A55C-77241C042124}" srcOrd="22" destOrd="0" presId="urn:microsoft.com/office/officeart/2005/8/layout/bProcess4"/>
    <dgm:cxn modelId="{5C8077EA-3332-41B0-85AA-B397D4F5D598}" type="presParOf" srcId="{2DCC1C44-CD64-4D6A-A55C-77241C042124}" destId="{77D5E656-BAC7-42F3-A2DD-7DEAB8C335D2}" srcOrd="0" destOrd="0" presId="urn:microsoft.com/office/officeart/2005/8/layout/bProcess4"/>
    <dgm:cxn modelId="{6D99211F-B0F7-4B15-9CF5-85D65FC6B1E0}" type="presParOf" srcId="{2DCC1C44-CD64-4D6A-A55C-77241C042124}" destId="{CCFF898B-70FE-4728-AE16-F54340A44514}" srcOrd="1" destOrd="0" presId="urn:microsoft.com/office/officeart/2005/8/layout/bProcess4"/>
    <dgm:cxn modelId="{B5F5501F-485E-487E-ADF8-9875F49E5789}" type="presParOf" srcId="{2B3C4805-B288-4EE5-AF38-A4023030707E}" destId="{1F00B174-D008-4047-B921-4EFAFFE76CAB}" srcOrd="23" destOrd="0" presId="urn:microsoft.com/office/officeart/2005/8/layout/bProcess4"/>
    <dgm:cxn modelId="{24E55D5C-738E-4720-A06B-7BAF572F9979}" type="presParOf" srcId="{2B3C4805-B288-4EE5-AF38-A4023030707E}" destId="{A9F1FFCF-1FF9-4312-ADC0-5672991F2725}" srcOrd="24" destOrd="0" presId="urn:microsoft.com/office/officeart/2005/8/layout/bProcess4"/>
    <dgm:cxn modelId="{B939DB83-6AE5-4BA1-AE09-871D9131A9B8}" type="presParOf" srcId="{A9F1FFCF-1FF9-4312-ADC0-5672991F2725}" destId="{669379F9-06DC-461C-AA4C-7E1DBE7EDABF}" srcOrd="0" destOrd="0" presId="urn:microsoft.com/office/officeart/2005/8/layout/bProcess4"/>
    <dgm:cxn modelId="{F27CB7EB-1AFD-454B-955B-8BBD853E81CB}" type="presParOf" srcId="{A9F1FFCF-1FF9-4312-ADC0-5672991F2725}" destId="{BBC72D95-DA91-44D2-97DC-896A7525EC3D}" srcOrd="1" destOrd="0" presId="urn:microsoft.com/office/officeart/2005/8/layout/bProcess4"/>
    <dgm:cxn modelId="{AD87BB35-273B-452B-8C2A-E01C2A2D627A}" type="presParOf" srcId="{2B3C4805-B288-4EE5-AF38-A4023030707E}" destId="{7CA5ACB7-24B2-4F91-B8A7-DC2029CA7C63}" srcOrd="25" destOrd="0" presId="urn:microsoft.com/office/officeart/2005/8/layout/bProcess4"/>
    <dgm:cxn modelId="{8E118316-0843-4CB6-9E9C-38D9DED6F977}" type="presParOf" srcId="{2B3C4805-B288-4EE5-AF38-A4023030707E}" destId="{1B2F52DE-A73C-4872-8DF3-F3879C5C5A68}" srcOrd="26" destOrd="0" presId="urn:microsoft.com/office/officeart/2005/8/layout/bProcess4"/>
    <dgm:cxn modelId="{EB552809-77BD-40C7-B9E6-7E652FF45A48}" type="presParOf" srcId="{1B2F52DE-A73C-4872-8DF3-F3879C5C5A68}" destId="{6A0858F8-D8C4-48FF-9349-276C2CAC05AE}" srcOrd="0" destOrd="0" presId="urn:microsoft.com/office/officeart/2005/8/layout/bProcess4"/>
    <dgm:cxn modelId="{500FECE4-6B49-4E93-8E4E-96F40FEC9DBA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smtClean="0"/>
            <a:t>SITUATION IN THE CHAMBER</a:t>
          </a:r>
          <a:endParaRPr lang="en-US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smtClean="0"/>
            <a:t>MASS BUDGET ESTIMATION</a:t>
          </a:r>
          <a:endParaRPr lang="en-US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smtClean="0"/>
            <a:t>PRELIMINARY LAYOUT</a:t>
          </a:r>
          <a:endParaRPr lang="en-US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smtClean="0"/>
            <a:t>BLADES PRELIMINARY DESIGN</a:t>
          </a:r>
          <a:endParaRPr lang="en-US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smtClean="0"/>
            <a:t>THEORY</a:t>
          </a:r>
          <a:endParaRPr lang="en-US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smtClean="0"/>
            <a:t>FEA</a:t>
          </a:r>
          <a:endParaRPr lang="en-US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smtClean="0"/>
            <a:t>CHAMBERS’ LAYOUT</a:t>
          </a:r>
          <a:endParaRPr lang="en-US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smtClean="0"/>
            <a:t>FLEXURE DESIGN</a:t>
          </a:r>
          <a:endParaRPr lang="en-US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LOCATION OF THE BLADES</a:t>
          </a:r>
          <a:endParaRPr lang="en-US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smtClean="0"/>
            <a:t>CAD MODEL OF THE OPTICAL LAYOUT</a:t>
          </a:r>
          <a:endParaRPr lang="en-US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smtClean="0"/>
            <a:t>REAL MASS BUDGET</a:t>
          </a:r>
          <a:endParaRPr lang="en-US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smtClean="0"/>
            <a:t>ACTUATORS</a:t>
          </a:r>
          <a:endParaRPr lang="en-US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smtClean="0"/>
            <a:t>INJECTION BENCH  DESIGN &amp; BALANCING</a:t>
          </a:r>
          <a:endParaRPr lang="en-US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smtClean="0"/>
            <a:t>BASE PLATE</a:t>
          </a:r>
          <a:endParaRPr lang="en-US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smtClean="0"/>
            <a:t>BLADE PLATFORM</a:t>
          </a:r>
          <a:endParaRPr lang="en-US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smtClean="0"/>
            <a:t>MOTION LIMITERS&lt; LOCKERS&lt; ASSEMBLY BRACKETS</a:t>
          </a:r>
          <a:endParaRPr lang="en-US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smtClean="0"/>
            <a:t>ASSEMBLY PROCEDURE</a:t>
          </a:r>
          <a:endParaRPr lang="en-US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smtClean="0"/>
            <a:t>OPTIMIZATION </a:t>
          </a:r>
          <a:endParaRPr lang="en-US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smtClean="0"/>
            <a:t>CONTACT ANALYSIS</a:t>
          </a:r>
          <a:endParaRPr lang="en-US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8B7C811-52E0-42AF-A8E6-E3458F098B50}" type="presOf" srcId="{CF43A17C-CE7D-4202-B59D-FF9DD1F4B6D0}" destId="{71389FBB-F66C-4121-A342-7A42C4DB9B85}" srcOrd="0" destOrd="0" presId="urn:microsoft.com/office/officeart/2005/8/layout/bProcess4"/>
    <dgm:cxn modelId="{88A0CAC4-EF34-4159-BC3F-82900F64D70F}" type="presOf" srcId="{B8BA4CF5-0DAB-4D02-9CAE-6F5996EE9B88}" destId="{BA67884E-2DD4-4453-865F-C1003FA55CBF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ECCBBB1B-7F32-4289-B3BA-EE8AD14D93B6}" type="presOf" srcId="{28FBA16F-3E00-45F0-8298-C333C17917BE}" destId="{647B5F72-5BF2-49EC-8527-057D503378D2}" srcOrd="0" destOrd="2" presId="urn:microsoft.com/office/officeart/2005/8/layout/bProcess4"/>
    <dgm:cxn modelId="{2027C510-D8A1-419C-9976-B4C21FC58E0B}" type="presOf" srcId="{CF63CCE8-063A-429E-9B89-8C9BCBF62A08}" destId="{BBC72D95-DA91-44D2-97DC-896A7525EC3D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71D25B8F-62E9-4CEA-AE06-CEE448974C2D}" type="presOf" srcId="{8F936AA1-2AD3-45C1-8DE7-B83E36E64BF8}" destId="{CCFF898B-70FE-4728-AE16-F54340A44514}" srcOrd="0" destOrd="1" presId="urn:microsoft.com/office/officeart/2005/8/layout/bProcess4"/>
    <dgm:cxn modelId="{4B56FEA6-7EE4-4880-9BB1-C6D37A7E9E21}" type="presOf" srcId="{D6A8B037-8882-476E-9AE6-BA9F2DA09DC3}" destId="{372959EE-5B0C-43A6-B43C-6C99BF14A8DF}" srcOrd="0" destOrd="1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2E0D0BD3-5533-42DD-B4D7-639CD24AEFA2}" type="presOf" srcId="{C08BECE0-4DC6-4853-9D43-B862E5AD4AFC}" destId="{700FD9B0-252E-4A8B-936B-ADBFB4B38DC2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4269CE7E-28AA-4D5F-8A57-E8D2945CE208}" type="presOf" srcId="{2C9A282B-2631-4D0E-A90B-F93270DDB8FD}" destId="{26AB39DF-CE83-437C-84AF-470C7CDF2064}" srcOrd="0" destOrd="0" presId="urn:microsoft.com/office/officeart/2005/8/layout/bProcess4"/>
    <dgm:cxn modelId="{51F787DE-564F-4F96-A562-AF322D44355D}" type="presOf" srcId="{3A510E52-7A33-4CA2-A0BB-2AD7BA2507C5}" destId="{647B5F72-5BF2-49EC-8527-057D503378D2}" srcOrd="0" destOrd="1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645EEE48-B5EC-4E67-A9B1-AB046E2931D3}" type="presOf" srcId="{1D5DF5A4-4927-4CA7-9FBE-26B9ED92A201}" destId="{050E6F2A-4467-4988-9F88-DD86B3B64516}" srcOrd="0" destOrd="0" presId="urn:microsoft.com/office/officeart/2005/8/layout/bProcess4"/>
    <dgm:cxn modelId="{F50479D0-0DA4-4167-9444-DE0DEE2C279B}" type="presOf" srcId="{A5153C09-2592-4C6F-BA79-B69EDB56CE72}" destId="{94430241-A409-4574-AB91-BDD981C66D53}" srcOrd="0" destOrd="0" presId="urn:microsoft.com/office/officeart/2005/8/layout/bProcess4"/>
    <dgm:cxn modelId="{0D26F49F-301B-416C-9CC3-947E85E6D393}" type="presOf" srcId="{B9AD30D0-F2A9-4031-A284-DF8CD75530B3}" destId="{EF9B07E5-8934-449F-8695-8A6B9F33A563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7DD3C72F-857B-4CCC-AA0F-CE8456505A81}" type="presOf" srcId="{723C2DF5-AA9B-448D-8AD4-2E42F79A3F83}" destId="{3C3F39A9-169F-457B-BFA0-74CB6D07C38D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A22D7AF8-39C3-414C-9824-36395DE81717}" type="presOf" srcId="{5EC6052C-6493-4D81-8FB8-C94F473A6812}" destId="{6CC6DA64-2BBD-4787-9758-EA5A1FE5F127}" srcOrd="0" destOrd="0" presId="urn:microsoft.com/office/officeart/2005/8/layout/bProcess4"/>
    <dgm:cxn modelId="{389E2988-897B-4194-869E-201753E089EA}" type="presOf" srcId="{C90F83F6-384B-4609-8B3E-5532B5EFBA31}" destId="{7CA5ACB7-24B2-4F91-B8A7-DC2029CA7C63}" srcOrd="0" destOrd="0" presId="urn:microsoft.com/office/officeart/2005/8/layout/bProcess4"/>
    <dgm:cxn modelId="{50BDC8EF-2908-4EB1-AF11-26AD723321C5}" type="presOf" srcId="{BCD2764C-E8F7-4CBB-9887-830AFF3311E7}" destId="{FA69E746-5898-46D3-A365-4C12138ED139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0C1333A6-66E6-4B12-B459-D98D959C9934}" type="presOf" srcId="{ECFD4EEC-D482-49B1-82ED-2E853930203D}" destId="{2021969C-75DA-45C2-9E3D-C5F440E97781}" srcOrd="0" destOrd="0" presId="urn:microsoft.com/office/officeart/2005/8/layout/bProcess4"/>
    <dgm:cxn modelId="{F9C11FAC-838E-4027-9B55-6C0D67F9B222}" type="presOf" srcId="{A47A4F90-EC6B-4DAD-ACE4-C43D9A9BC58E}" destId="{FA7AE90A-9138-40E2-A951-65F0E9107DB3}" srcOrd="0" destOrd="0" presId="urn:microsoft.com/office/officeart/2005/8/layout/bProcess4"/>
    <dgm:cxn modelId="{28407DB2-F9E8-451D-ADA8-0BE64409882C}" type="presOf" srcId="{A4757920-6A1A-4B5F-AABD-D15F6EEB433A}" destId="{3AC1B9D2-F97F-4909-9E81-BD1283F1E4AE}" srcOrd="0" destOrd="0" presId="urn:microsoft.com/office/officeart/2005/8/layout/bProcess4"/>
    <dgm:cxn modelId="{89D33E1B-D8F2-45B6-A3DD-0D163EBA05BA}" type="presOf" srcId="{47228768-F196-44F2-BF78-6F51C6155A0E}" destId="{A299D037-2337-4209-93D8-18413F0C990C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A3F636AC-172F-406A-9028-E1967B0DF186}" type="presOf" srcId="{61AB3279-5BCE-42F4-8E69-E7900A90BF45}" destId="{9D92B777-93BE-4BEE-9770-334DFA9E2A86}" srcOrd="0" destOrd="0" presId="urn:microsoft.com/office/officeart/2005/8/layout/bProcess4"/>
    <dgm:cxn modelId="{73545E26-C85D-4B8B-91DA-CF9BC29D53F6}" type="presOf" srcId="{34FAB9F5-1891-49E0-B675-66000616156A}" destId="{88EF562C-9A73-4177-B6F6-642844F345E9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929E99B1-7883-4624-BF6C-24A15B737B16}" type="presOf" srcId="{2FA14D8A-075D-4FD3-BDF0-0C2FBCD61056}" destId="{8BC4CD96-8784-4725-86B4-BD92CB64D5BF}" srcOrd="0" destOrd="0" presId="urn:microsoft.com/office/officeart/2005/8/layout/bProcess4"/>
    <dgm:cxn modelId="{9F63C822-B648-4C35-AF15-40088EC63174}" type="presOf" srcId="{B545538E-74C2-4437-8AC0-8C0691ED71BD}" destId="{2B3C4805-B288-4EE5-AF38-A4023030707E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D667D5FC-EA87-4375-A426-E86283D60B2F}" type="presOf" srcId="{70E578C2-5DD5-46A7-BB64-1991799EA439}" destId="{247558BA-AF7A-4DD7-9EB0-DCA1A8E20AE2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77071141-E34D-4659-9ACE-6DC142490AF2}" type="presOf" srcId="{3E4CC620-C705-4DD8-B640-E4FED08E72D8}" destId="{CCFF898B-70FE-4728-AE16-F54340A44514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F02D0924-1B31-4C3F-B7E5-99D06BD60CFE}" type="presOf" srcId="{5A6967B1-A431-48BD-B6E2-A62E7D4701E5}" destId="{38EF1338-76E5-4EB3-BA3E-60DBC7E64F65}" srcOrd="0" destOrd="0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F33DED37-4958-49A6-8C45-59E583EBE2E9}" type="presOf" srcId="{06EA6C32-FB6A-48D7-AC95-163A35CA3E6C}" destId="{1F00B174-D008-4047-B921-4EFAFFE76CAB}" srcOrd="0" destOrd="0" presId="urn:microsoft.com/office/officeart/2005/8/layout/bProcess4"/>
    <dgm:cxn modelId="{03C95B7C-FB91-487A-B79B-28A11558383C}" type="presOf" srcId="{2EAF723D-4BDB-41C0-9361-F07AEFDD010E}" destId="{647B5F72-5BF2-49EC-8527-057D503378D2}" srcOrd="0" destOrd="0" presId="urn:microsoft.com/office/officeart/2005/8/layout/bProcess4"/>
    <dgm:cxn modelId="{EA869C26-9951-4FD4-8A64-EEEB015CA835}" type="presOf" srcId="{911AC2D3-4B8B-4C09-B697-D061B45905CA}" destId="{050E6F2A-4467-4988-9F88-DD86B3B64516}" srcOrd="0" destOrd="1" presId="urn:microsoft.com/office/officeart/2005/8/layout/bProcess4"/>
    <dgm:cxn modelId="{0BFCD6E2-D1E8-4D1C-B80F-8CD51BE566DE}" type="presOf" srcId="{8444F5CA-03E5-486B-B983-20E7EDAC1C45}" destId="{5CB333CB-6442-4CA1-8868-89B522B178B4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904B57B9-30E7-4941-9729-C503E1CC3F04}" type="presOf" srcId="{888F05B4-0C95-4394-A116-AC621E518248}" destId="{F7682200-DBBC-4829-A601-B59FA9BFD925}" srcOrd="0" destOrd="0" presId="urn:microsoft.com/office/officeart/2005/8/layout/bProcess4"/>
    <dgm:cxn modelId="{2E7942E5-F192-4753-ADF3-C7B52E53A60F}" type="presOf" srcId="{2B431DF0-EC9A-46BC-BF91-69279A6DF4E8}" destId="{372959EE-5B0C-43A6-B43C-6C99BF14A8DF}" srcOrd="0" destOrd="0" presId="urn:microsoft.com/office/officeart/2005/8/layout/bProcess4"/>
    <dgm:cxn modelId="{9A56B28D-DEA3-45A3-A487-6A74D3A46129}" type="presParOf" srcId="{2B3C4805-B288-4EE5-AF38-A4023030707E}" destId="{863F2AB3-6E7A-4F00-833D-B737183758ED}" srcOrd="0" destOrd="0" presId="urn:microsoft.com/office/officeart/2005/8/layout/bProcess4"/>
    <dgm:cxn modelId="{FD04E4B7-65EC-4452-A189-478C0E8239A5}" type="presParOf" srcId="{863F2AB3-6E7A-4F00-833D-B737183758ED}" destId="{E5CEABFD-BF21-4CE3-8777-2BCCCD70549B}" srcOrd="0" destOrd="0" presId="urn:microsoft.com/office/officeart/2005/8/layout/bProcess4"/>
    <dgm:cxn modelId="{4B3DC9AC-04D9-435A-9A11-2F842DB0EB28}" type="presParOf" srcId="{863F2AB3-6E7A-4F00-833D-B737183758ED}" destId="{71389FBB-F66C-4121-A342-7A42C4DB9B85}" srcOrd="1" destOrd="0" presId="urn:microsoft.com/office/officeart/2005/8/layout/bProcess4"/>
    <dgm:cxn modelId="{BB916995-D693-4ECA-8096-85383D738FCF}" type="presParOf" srcId="{2B3C4805-B288-4EE5-AF38-A4023030707E}" destId="{3AC1B9D2-F97F-4909-9E81-BD1283F1E4AE}" srcOrd="1" destOrd="0" presId="urn:microsoft.com/office/officeart/2005/8/layout/bProcess4"/>
    <dgm:cxn modelId="{36D0FABD-4428-4D12-8AFF-8F414BB20A69}" type="presParOf" srcId="{2B3C4805-B288-4EE5-AF38-A4023030707E}" destId="{9FF62E67-4153-4208-9C8C-9B435990FDE0}" srcOrd="2" destOrd="0" presId="urn:microsoft.com/office/officeart/2005/8/layout/bProcess4"/>
    <dgm:cxn modelId="{75CEC516-C7E1-4216-8CC6-7C523F4A070E}" type="presParOf" srcId="{9FF62E67-4153-4208-9C8C-9B435990FDE0}" destId="{5059540A-F406-474F-B045-C0238BA73794}" srcOrd="0" destOrd="0" presId="urn:microsoft.com/office/officeart/2005/8/layout/bProcess4"/>
    <dgm:cxn modelId="{DBF14EA7-BAE6-4782-BA01-2A1986FFBD98}" type="presParOf" srcId="{9FF62E67-4153-4208-9C8C-9B435990FDE0}" destId="{372959EE-5B0C-43A6-B43C-6C99BF14A8DF}" srcOrd="1" destOrd="0" presId="urn:microsoft.com/office/officeart/2005/8/layout/bProcess4"/>
    <dgm:cxn modelId="{808CDB84-8213-4A94-A410-4343FF0B1A48}" type="presParOf" srcId="{2B3C4805-B288-4EE5-AF38-A4023030707E}" destId="{FA69E746-5898-46D3-A365-4C12138ED139}" srcOrd="3" destOrd="0" presId="urn:microsoft.com/office/officeart/2005/8/layout/bProcess4"/>
    <dgm:cxn modelId="{67060936-B7ED-4D13-90CA-6DB28A16F943}" type="presParOf" srcId="{2B3C4805-B288-4EE5-AF38-A4023030707E}" destId="{42BB7E9F-BF2D-4745-8DDA-2614AF26D950}" srcOrd="4" destOrd="0" presId="urn:microsoft.com/office/officeart/2005/8/layout/bProcess4"/>
    <dgm:cxn modelId="{320964A5-A83A-42EF-BA4B-CC2BDF1AF3C5}" type="presParOf" srcId="{42BB7E9F-BF2D-4745-8DDA-2614AF26D950}" destId="{A9CD2A54-6C16-459F-A300-BACF05F27EF9}" srcOrd="0" destOrd="0" presId="urn:microsoft.com/office/officeart/2005/8/layout/bProcess4"/>
    <dgm:cxn modelId="{79CAC098-ECCA-4C26-91B8-DD3882072886}" type="presParOf" srcId="{42BB7E9F-BF2D-4745-8DDA-2614AF26D950}" destId="{647B5F72-5BF2-49EC-8527-057D503378D2}" srcOrd="1" destOrd="0" presId="urn:microsoft.com/office/officeart/2005/8/layout/bProcess4"/>
    <dgm:cxn modelId="{54C18822-1390-426B-82A9-0BF93F6836DD}" type="presParOf" srcId="{2B3C4805-B288-4EE5-AF38-A4023030707E}" destId="{26AB39DF-CE83-437C-84AF-470C7CDF2064}" srcOrd="5" destOrd="0" presId="urn:microsoft.com/office/officeart/2005/8/layout/bProcess4"/>
    <dgm:cxn modelId="{921528F5-2C5B-4626-82EF-8C109C44CD2C}" type="presParOf" srcId="{2B3C4805-B288-4EE5-AF38-A4023030707E}" destId="{E98AF0CA-4D42-4C2E-BA20-4FA23CBB9933}" srcOrd="6" destOrd="0" presId="urn:microsoft.com/office/officeart/2005/8/layout/bProcess4"/>
    <dgm:cxn modelId="{756CCEFD-E68C-4649-825A-9D16478AA7CC}" type="presParOf" srcId="{E98AF0CA-4D42-4C2E-BA20-4FA23CBB9933}" destId="{807A7329-C257-4CBB-A11A-160D987902C2}" srcOrd="0" destOrd="0" presId="urn:microsoft.com/office/officeart/2005/8/layout/bProcess4"/>
    <dgm:cxn modelId="{9711CDE3-9AA4-49E7-9F40-B8B90C48FCAC}" type="presParOf" srcId="{E98AF0CA-4D42-4C2E-BA20-4FA23CBB9933}" destId="{9D92B777-93BE-4BEE-9770-334DFA9E2A86}" srcOrd="1" destOrd="0" presId="urn:microsoft.com/office/officeart/2005/8/layout/bProcess4"/>
    <dgm:cxn modelId="{165CE7AC-4E38-4524-A2D6-8A811BE410AD}" type="presParOf" srcId="{2B3C4805-B288-4EE5-AF38-A4023030707E}" destId="{5CB333CB-6442-4CA1-8868-89B522B178B4}" srcOrd="7" destOrd="0" presId="urn:microsoft.com/office/officeart/2005/8/layout/bProcess4"/>
    <dgm:cxn modelId="{B84A15DE-1BDC-4DE8-89A9-D827B384EE3E}" type="presParOf" srcId="{2B3C4805-B288-4EE5-AF38-A4023030707E}" destId="{28250229-43A3-4B1C-9F59-F85D9F5A47A3}" srcOrd="8" destOrd="0" presId="urn:microsoft.com/office/officeart/2005/8/layout/bProcess4"/>
    <dgm:cxn modelId="{C31C0727-1C61-4BCA-8DDB-B81EAEBDE7F1}" type="presParOf" srcId="{28250229-43A3-4B1C-9F59-F85D9F5A47A3}" destId="{F546DF97-3A04-4935-B585-3137017EDDAA}" srcOrd="0" destOrd="0" presId="urn:microsoft.com/office/officeart/2005/8/layout/bProcess4"/>
    <dgm:cxn modelId="{34B84D01-39C3-4324-9CFF-FF27D6FB7C20}" type="presParOf" srcId="{28250229-43A3-4B1C-9F59-F85D9F5A47A3}" destId="{BA67884E-2DD4-4453-865F-C1003FA55CBF}" srcOrd="1" destOrd="0" presId="urn:microsoft.com/office/officeart/2005/8/layout/bProcess4"/>
    <dgm:cxn modelId="{A494F0AF-BB90-4F33-B1AF-CF08D4B4B682}" type="presParOf" srcId="{2B3C4805-B288-4EE5-AF38-A4023030707E}" destId="{247558BA-AF7A-4DD7-9EB0-DCA1A8E20AE2}" srcOrd="9" destOrd="0" presId="urn:microsoft.com/office/officeart/2005/8/layout/bProcess4"/>
    <dgm:cxn modelId="{2012FE72-0569-4BD9-B42A-C764413C0726}" type="presParOf" srcId="{2B3C4805-B288-4EE5-AF38-A4023030707E}" destId="{A17B3A15-EFB5-48C5-A42B-C41847324C59}" srcOrd="10" destOrd="0" presId="urn:microsoft.com/office/officeart/2005/8/layout/bProcess4"/>
    <dgm:cxn modelId="{07EDFDF0-4E18-41EB-8441-1C503A31A48A}" type="presParOf" srcId="{A17B3A15-EFB5-48C5-A42B-C41847324C59}" destId="{4FC95F01-54FE-47F0-921E-7CF973D63969}" srcOrd="0" destOrd="0" presId="urn:microsoft.com/office/officeart/2005/8/layout/bProcess4"/>
    <dgm:cxn modelId="{05C8A77B-076E-4E4B-A2A7-4D90EFA00534}" type="presParOf" srcId="{A17B3A15-EFB5-48C5-A42B-C41847324C59}" destId="{F7682200-DBBC-4829-A601-B59FA9BFD925}" srcOrd="1" destOrd="0" presId="urn:microsoft.com/office/officeart/2005/8/layout/bProcess4"/>
    <dgm:cxn modelId="{938C9171-DC17-4D0D-BFBC-33D4E93E7FBC}" type="presParOf" srcId="{2B3C4805-B288-4EE5-AF38-A4023030707E}" destId="{A299D037-2337-4209-93D8-18413F0C990C}" srcOrd="11" destOrd="0" presId="urn:microsoft.com/office/officeart/2005/8/layout/bProcess4"/>
    <dgm:cxn modelId="{740F90B8-F6B5-4476-9D7A-3BD22E613250}" type="presParOf" srcId="{2B3C4805-B288-4EE5-AF38-A4023030707E}" destId="{2678A057-50D6-4DAF-A71D-A192609865EA}" srcOrd="12" destOrd="0" presId="urn:microsoft.com/office/officeart/2005/8/layout/bProcess4"/>
    <dgm:cxn modelId="{D8281462-45D5-4B63-B95D-6764638B20C4}" type="presParOf" srcId="{2678A057-50D6-4DAF-A71D-A192609865EA}" destId="{F573FE6B-A197-4605-9F73-8107A7D82E15}" srcOrd="0" destOrd="0" presId="urn:microsoft.com/office/officeart/2005/8/layout/bProcess4"/>
    <dgm:cxn modelId="{C3FB0BFC-4B78-4024-B6A2-B5AFF8F57E5C}" type="presParOf" srcId="{2678A057-50D6-4DAF-A71D-A192609865EA}" destId="{3C3F39A9-169F-457B-BFA0-74CB6D07C38D}" srcOrd="1" destOrd="0" presId="urn:microsoft.com/office/officeart/2005/8/layout/bProcess4"/>
    <dgm:cxn modelId="{99F83F9D-DA4C-4FC5-BA13-5F858F1DB188}" type="presParOf" srcId="{2B3C4805-B288-4EE5-AF38-A4023030707E}" destId="{8BC4CD96-8784-4725-86B4-BD92CB64D5BF}" srcOrd="13" destOrd="0" presId="urn:microsoft.com/office/officeart/2005/8/layout/bProcess4"/>
    <dgm:cxn modelId="{D15AEF39-702A-4BF5-B177-2FE94A5C1727}" type="presParOf" srcId="{2B3C4805-B288-4EE5-AF38-A4023030707E}" destId="{CCE1A929-30BD-43EE-A168-9FE8FF857012}" srcOrd="14" destOrd="0" presId="urn:microsoft.com/office/officeart/2005/8/layout/bProcess4"/>
    <dgm:cxn modelId="{9FE382CF-E7B4-40F1-8026-383E4CA24549}" type="presParOf" srcId="{CCE1A929-30BD-43EE-A168-9FE8FF857012}" destId="{93E3E72C-427E-4AFF-B69C-A4B3EBB210A7}" srcOrd="0" destOrd="0" presId="urn:microsoft.com/office/officeart/2005/8/layout/bProcess4"/>
    <dgm:cxn modelId="{8FAACEB7-6DDA-4CEB-A7F1-5D1F91EAEB29}" type="presParOf" srcId="{CCE1A929-30BD-43EE-A168-9FE8FF857012}" destId="{EF9B07E5-8934-449F-8695-8A6B9F33A563}" srcOrd="1" destOrd="0" presId="urn:microsoft.com/office/officeart/2005/8/layout/bProcess4"/>
    <dgm:cxn modelId="{36980A21-B90F-438C-B9A7-1DA4A51E4CA2}" type="presParOf" srcId="{2B3C4805-B288-4EE5-AF38-A4023030707E}" destId="{88EF562C-9A73-4177-B6F6-642844F345E9}" srcOrd="15" destOrd="0" presId="urn:microsoft.com/office/officeart/2005/8/layout/bProcess4"/>
    <dgm:cxn modelId="{F4DF7214-722E-47C0-9BC8-43193D2683D6}" type="presParOf" srcId="{2B3C4805-B288-4EE5-AF38-A4023030707E}" destId="{34785C5A-5ECB-4D1E-9304-EBD7A52E7109}" srcOrd="16" destOrd="0" presId="urn:microsoft.com/office/officeart/2005/8/layout/bProcess4"/>
    <dgm:cxn modelId="{1265066C-F240-4773-A812-E6094DF944FA}" type="presParOf" srcId="{34785C5A-5ECB-4D1E-9304-EBD7A52E7109}" destId="{D52AAAA5-C677-4180-97F2-4A56CADA5043}" srcOrd="0" destOrd="0" presId="urn:microsoft.com/office/officeart/2005/8/layout/bProcess4"/>
    <dgm:cxn modelId="{F7CB7336-C053-4E71-8C55-8926A0A73D58}" type="presParOf" srcId="{34785C5A-5ECB-4D1E-9304-EBD7A52E7109}" destId="{700FD9B0-252E-4A8B-936B-ADBFB4B38DC2}" srcOrd="1" destOrd="0" presId="urn:microsoft.com/office/officeart/2005/8/layout/bProcess4"/>
    <dgm:cxn modelId="{4C8C5907-5B3F-41A1-A253-2899BE56B042}" type="presParOf" srcId="{2B3C4805-B288-4EE5-AF38-A4023030707E}" destId="{2021969C-75DA-45C2-9E3D-C5F440E97781}" srcOrd="17" destOrd="0" presId="urn:microsoft.com/office/officeart/2005/8/layout/bProcess4"/>
    <dgm:cxn modelId="{D022AC93-4291-4AB4-A9E1-19261D9492CF}" type="presParOf" srcId="{2B3C4805-B288-4EE5-AF38-A4023030707E}" destId="{63B469ED-CF53-4EED-8282-915EE125B6A7}" srcOrd="18" destOrd="0" presId="urn:microsoft.com/office/officeart/2005/8/layout/bProcess4"/>
    <dgm:cxn modelId="{23C88954-27F8-4425-BAA6-1C66DAF721FE}" type="presParOf" srcId="{63B469ED-CF53-4EED-8282-915EE125B6A7}" destId="{5C050955-F2C5-428F-85A1-05AD7C0A22E9}" srcOrd="0" destOrd="0" presId="urn:microsoft.com/office/officeart/2005/8/layout/bProcess4"/>
    <dgm:cxn modelId="{24843B10-9FCD-47B7-A242-10E0CC1D2BA0}" type="presParOf" srcId="{63B469ED-CF53-4EED-8282-915EE125B6A7}" destId="{050E6F2A-4467-4988-9F88-DD86B3B64516}" srcOrd="1" destOrd="0" presId="urn:microsoft.com/office/officeart/2005/8/layout/bProcess4"/>
    <dgm:cxn modelId="{F8D6F04D-1592-4443-8C74-4DF5DBAF4511}" type="presParOf" srcId="{2B3C4805-B288-4EE5-AF38-A4023030707E}" destId="{FA7AE90A-9138-40E2-A951-65F0E9107DB3}" srcOrd="19" destOrd="0" presId="urn:microsoft.com/office/officeart/2005/8/layout/bProcess4"/>
    <dgm:cxn modelId="{58E14F68-7ADA-49D7-B285-184852CBC91D}" type="presParOf" srcId="{2B3C4805-B288-4EE5-AF38-A4023030707E}" destId="{EB6C3A0B-9C84-476B-9066-0C5BF47DE766}" srcOrd="20" destOrd="0" presId="urn:microsoft.com/office/officeart/2005/8/layout/bProcess4"/>
    <dgm:cxn modelId="{F53DE21E-AFAA-48BB-A3C9-BCBF93002834}" type="presParOf" srcId="{EB6C3A0B-9C84-476B-9066-0C5BF47DE766}" destId="{48ECD15F-594A-4EE1-B2FD-223A93DB0CD7}" srcOrd="0" destOrd="0" presId="urn:microsoft.com/office/officeart/2005/8/layout/bProcess4"/>
    <dgm:cxn modelId="{BA9E0DD5-8361-445B-B3F9-A69A1FE53599}" type="presParOf" srcId="{EB6C3A0B-9C84-476B-9066-0C5BF47DE766}" destId="{38EF1338-76E5-4EB3-BA3E-60DBC7E64F65}" srcOrd="1" destOrd="0" presId="urn:microsoft.com/office/officeart/2005/8/layout/bProcess4"/>
    <dgm:cxn modelId="{D8CABC46-F8ED-458B-81F7-BD6713CC7BAF}" type="presParOf" srcId="{2B3C4805-B288-4EE5-AF38-A4023030707E}" destId="{94430241-A409-4574-AB91-BDD981C66D53}" srcOrd="21" destOrd="0" presId="urn:microsoft.com/office/officeart/2005/8/layout/bProcess4"/>
    <dgm:cxn modelId="{B1C07639-9B40-4AA6-AC82-7B83F7DF1B2B}" type="presParOf" srcId="{2B3C4805-B288-4EE5-AF38-A4023030707E}" destId="{2DCC1C44-CD64-4D6A-A55C-77241C042124}" srcOrd="22" destOrd="0" presId="urn:microsoft.com/office/officeart/2005/8/layout/bProcess4"/>
    <dgm:cxn modelId="{190F939C-E6F2-4676-B4F8-2E158090B138}" type="presParOf" srcId="{2DCC1C44-CD64-4D6A-A55C-77241C042124}" destId="{77D5E656-BAC7-42F3-A2DD-7DEAB8C335D2}" srcOrd="0" destOrd="0" presId="urn:microsoft.com/office/officeart/2005/8/layout/bProcess4"/>
    <dgm:cxn modelId="{5C9A9BDF-734B-4AD9-9037-57365A433F7A}" type="presParOf" srcId="{2DCC1C44-CD64-4D6A-A55C-77241C042124}" destId="{CCFF898B-70FE-4728-AE16-F54340A44514}" srcOrd="1" destOrd="0" presId="urn:microsoft.com/office/officeart/2005/8/layout/bProcess4"/>
    <dgm:cxn modelId="{F66B9D9B-0E8E-4DB3-9EBE-3F3B8CAB24D4}" type="presParOf" srcId="{2B3C4805-B288-4EE5-AF38-A4023030707E}" destId="{1F00B174-D008-4047-B921-4EFAFFE76CAB}" srcOrd="23" destOrd="0" presId="urn:microsoft.com/office/officeart/2005/8/layout/bProcess4"/>
    <dgm:cxn modelId="{E2444A94-337C-4BFC-B7B3-5D81CC92F046}" type="presParOf" srcId="{2B3C4805-B288-4EE5-AF38-A4023030707E}" destId="{A9F1FFCF-1FF9-4312-ADC0-5672991F2725}" srcOrd="24" destOrd="0" presId="urn:microsoft.com/office/officeart/2005/8/layout/bProcess4"/>
    <dgm:cxn modelId="{E672539E-1338-4C2C-BB69-3C0062EFFD9A}" type="presParOf" srcId="{A9F1FFCF-1FF9-4312-ADC0-5672991F2725}" destId="{669379F9-06DC-461C-AA4C-7E1DBE7EDABF}" srcOrd="0" destOrd="0" presId="urn:microsoft.com/office/officeart/2005/8/layout/bProcess4"/>
    <dgm:cxn modelId="{1DCFC8C9-2289-4E53-BFE3-D4996932AE2C}" type="presParOf" srcId="{A9F1FFCF-1FF9-4312-ADC0-5672991F2725}" destId="{BBC72D95-DA91-44D2-97DC-896A7525EC3D}" srcOrd="1" destOrd="0" presId="urn:microsoft.com/office/officeart/2005/8/layout/bProcess4"/>
    <dgm:cxn modelId="{4438CFBC-BD4E-4180-AA6C-646DB146F487}" type="presParOf" srcId="{2B3C4805-B288-4EE5-AF38-A4023030707E}" destId="{7CA5ACB7-24B2-4F91-B8A7-DC2029CA7C63}" srcOrd="25" destOrd="0" presId="urn:microsoft.com/office/officeart/2005/8/layout/bProcess4"/>
    <dgm:cxn modelId="{54F58ABB-1202-4E02-9D58-16E80D1E22E7}" type="presParOf" srcId="{2B3C4805-B288-4EE5-AF38-A4023030707E}" destId="{1B2F52DE-A73C-4872-8DF3-F3879C5C5A68}" srcOrd="26" destOrd="0" presId="urn:microsoft.com/office/officeart/2005/8/layout/bProcess4"/>
    <dgm:cxn modelId="{03CACBF3-16B1-419F-AD4E-FAACB0B4E01F}" type="presParOf" srcId="{1B2F52DE-A73C-4872-8DF3-F3879C5C5A68}" destId="{6A0858F8-D8C4-48FF-9349-276C2CAC05AE}" srcOrd="0" destOrd="0" presId="urn:microsoft.com/office/officeart/2005/8/layout/bProcess4"/>
    <dgm:cxn modelId="{C2D33F8F-375A-410D-A6A1-780B5730639E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smtClean="0"/>
            <a:t>SITUATION IN THE CHAMBER</a:t>
          </a:r>
          <a:endParaRPr lang="en-US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smtClean="0"/>
            <a:t>MASS BUDGET ESTIMATION</a:t>
          </a:r>
          <a:endParaRPr lang="en-US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smtClean="0"/>
            <a:t>PRELIMINARY LAYOUT</a:t>
          </a:r>
          <a:endParaRPr lang="en-US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smtClean="0"/>
            <a:t>BLADES PRELIMINARY DESIGN</a:t>
          </a:r>
          <a:endParaRPr lang="en-US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smtClean="0"/>
            <a:t>THEORY</a:t>
          </a:r>
          <a:endParaRPr lang="en-US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smtClean="0"/>
            <a:t>FEA</a:t>
          </a:r>
          <a:endParaRPr lang="en-US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smtClean="0"/>
            <a:t>CHAMBERS’ LAYOUT</a:t>
          </a:r>
          <a:endParaRPr lang="en-US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smtClean="0"/>
            <a:t>FLEXURE DESIGN</a:t>
          </a:r>
          <a:endParaRPr lang="en-US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smtClean="0"/>
            <a:t>LOCATION OF THE BLADES</a:t>
          </a:r>
          <a:endParaRPr lang="en-US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CAD MODEL OF THE OPTICAL LAYOUT</a:t>
          </a:r>
          <a:endParaRPr lang="en-US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smtClean="0"/>
            <a:t>REAL MASS BUDGET</a:t>
          </a:r>
          <a:endParaRPr lang="en-US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smtClean="0"/>
            <a:t>ACTUATORS</a:t>
          </a:r>
          <a:endParaRPr lang="en-US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smtClean="0"/>
            <a:t>INJECTION BENCH  DESIGN &amp; BALANCING</a:t>
          </a:r>
          <a:endParaRPr lang="en-US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smtClean="0"/>
            <a:t>BASE PLATE</a:t>
          </a:r>
          <a:endParaRPr lang="en-US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smtClean="0"/>
            <a:t>BLADE PLATFORM</a:t>
          </a:r>
          <a:endParaRPr lang="en-US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smtClean="0"/>
            <a:t>MOTION LIMITERS&lt; LOCKERS&lt; ASSEMBLY BRACKETS</a:t>
          </a:r>
          <a:endParaRPr lang="en-US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smtClean="0"/>
            <a:t>ASSEMBLY PROCEDURE</a:t>
          </a:r>
          <a:endParaRPr lang="en-US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smtClean="0"/>
            <a:t>OPTIMIZATION </a:t>
          </a:r>
          <a:endParaRPr lang="en-US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smtClean="0"/>
            <a:t>CONTACT ANALYSIS</a:t>
          </a:r>
          <a:endParaRPr lang="en-US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5F40D77-B384-43F5-BCE2-1E7BD5E6B561}" type="presOf" srcId="{2B431DF0-EC9A-46BC-BF91-69279A6DF4E8}" destId="{372959EE-5B0C-43A6-B43C-6C99BF14A8DF}" srcOrd="0" destOrd="0" presId="urn:microsoft.com/office/officeart/2005/8/layout/bProcess4"/>
    <dgm:cxn modelId="{4775A502-FC23-4C4E-AB3F-8E162416B59A}" type="presOf" srcId="{B8BA4CF5-0DAB-4D02-9CAE-6F5996EE9B88}" destId="{BA67884E-2DD4-4453-865F-C1003FA55CBF}" srcOrd="0" destOrd="0" presId="urn:microsoft.com/office/officeart/2005/8/layout/bProcess4"/>
    <dgm:cxn modelId="{DA16455A-E41D-40F4-B2CB-F80069351914}" type="presOf" srcId="{CF63CCE8-063A-429E-9B89-8C9BCBF62A08}" destId="{BBC72D95-DA91-44D2-97DC-896A7525EC3D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8614B4C7-65F4-4CF0-9B37-7DD762633257}" type="presOf" srcId="{A4757920-6A1A-4B5F-AABD-D15F6EEB433A}" destId="{3AC1B9D2-F97F-4909-9E81-BD1283F1E4AE}" srcOrd="0" destOrd="0" presId="urn:microsoft.com/office/officeart/2005/8/layout/bProcess4"/>
    <dgm:cxn modelId="{C07DAC7D-1CAB-4625-A883-14265AE529F2}" type="presOf" srcId="{723C2DF5-AA9B-448D-8AD4-2E42F79A3F83}" destId="{3C3F39A9-169F-457B-BFA0-74CB6D07C38D}" srcOrd="0" destOrd="0" presId="urn:microsoft.com/office/officeart/2005/8/layout/bProcess4"/>
    <dgm:cxn modelId="{57F60D7C-07D4-422B-BCC7-F69C0D2BC062}" type="presOf" srcId="{B545538E-74C2-4437-8AC0-8C0691ED71BD}" destId="{2B3C4805-B288-4EE5-AF38-A4023030707E}" srcOrd="0" destOrd="0" presId="urn:microsoft.com/office/officeart/2005/8/layout/bProcess4"/>
    <dgm:cxn modelId="{4DD20446-FBDB-44BB-80C1-0D9B407BFED7}" type="presOf" srcId="{28FBA16F-3E00-45F0-8298-C333C17917BE}" destId="{647B5F72-5BF2-49EC-8527-057D503378D2}" srcOrd="0" destOrd="2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BA40A6B8-FB38-4398-94DF-B3638EBA20AD}" type="presOf" srcId="{911AC2D3-4B8B-4C09-B697-D061B45905CA}" destId="{050E6F2A-4467-4988-9F88-DD86B3B64516}" srcOrd="0" destOrd="1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FA9A9DC4-C853-403E-8466-C4B5C08DF6FF}" type="presOf" srcId="{70E578C2-5DD5-46A7-BB64-1991799EA439}" destId="{247558BA-AF7A-4DD7-9EB0-DCA1A8E20AE2}" srcOrd="0" destOrd="0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0669B39E-C957-448A-B0AC-DFA472CCA91A}" type="presOf" srcId="{C08BECE0-4DC6-4853-9D43-B862E5AD4AFC}" destId="{700FD9B0-252E-4A8B-936B-ADBFB4B38DC2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37AE4B33-485D-4735-863E-62F321BC7B08}" type="presOf" srcId="{A47A4F90-EC6B-4DAD-ACE4-C43D9A9BC58E}" destId="{FA7AE90A-9138-40E2-A951-65F0E9107DB3}" srcOrd="0" destOrd="0" presId="urn:microsoft.com/office/officeart/2005/8/layout/bProcess4"/>
    <dgm:cxn modelId="{8BE04F10-661C-4869-81D9-A4F0076D1CFA}" type="presOf" srcId="{5A6967B1-A431-48BD-B6E2-A62E7D4701E5}" destId="{38EF1338-76E5-4EB3-BA3E-60DBC7E64F65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3C37EB73-711A-482B-9164-97BAA90376D5}" type="presOf" srcId="{34FAB9F5-1891-49E0-B675-66000616156A}" destId="{88EF562C-9A73-4177-B6F6-642844F345E9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4F6B405D-AD04-4828-B376-8B4964681351}" type="presOf" srcId="{8444F5CA-03E5-486B-B983-20E7EDAC1C45}" destId="{5CB333CB-6442-4CA1-8868-89B522B178B4}" srcOrd="0" destOrd="0" presId="urn:microsoft.com/office/officeart/2005/8/layout/bProcess4"/>
    <dgm:cxn modelId="{3829DA40-A584-4D3C-981A-320DBA88359C}" type="presOf" srcId="{C90F83F6-384B-4609-8B3E-5532B5EFBA31}" destId="{7CA5ACB7-24B2-4F91-B8A7-DC2029CA7C63}" srcOrd="0" destOrd="0" presId="urn:microsoft.com/office/officeart/2005/8/layout/bProcess4"/>
    <dgm:cxn modelId="{014E3CC5-6F66-4106-AA48-5422B2F23377}" type="presOf" srcId="{ECFD4EEC-D482-49B1-82ED-2E853930203D}" destId="{2021969C-75DA-45C2-9E3D-C5F440E97781}" srcOrd="0" destOrd="0" presId="urn:microsoft.com/office/officeart/2005/8/layout/bProcess4"/>
    <dgm:cxn modelId="{8042A02E-94CB-4381-A41C-A4B699A98D94}" type="presOf" srcId="{1D5DF5A4-4927-4CA7-9FBE-26B9ED92A201}" destId="{050E6F2A-4467-4988-9F88-DD86B3B64516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F2936E4A-0CED-46DC-8D71-A3C6BFE9A383}" type="presOf" srcId="{CF43A17C-CE7D-4202-B59D-FF9DD1F4B6D0}" destId="{71389FBB-F66C-4121-A342-7A42C4DB9B85}" srcOrd="0" destOrd="0" presId="urn:microsoft.com/office/officeart/2005/8/layout/bProcess4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7C9235BF-1B36-42C5-AA41-DAC936EDDAEF}" type="presOf" srcId="{A5153C09-2592-4C6F-BA79-B69EDB56CE72}" destId="{94430241-A409-4574-AB91-BDD981C66D53}" srcOrd="0" destOrd="0" presId="urn:microsoft.com/office/officeart/2005/8/layout/bProcess4"/>
    <dgm:cxn modelId="{6EC1223B-1456-43DF-AABD-EDB7E380FEE9}" type="presOf" srcId="{61AB3279-5BCE-42F4-8E69-E7900A90BF45}" destId="{9D92B777-93BE-4BEE-9770-334DFA9E2A86}" srcOrd="0" destOrd="0" presId="urn:microsoft.com/office/officeart/2005/8/layout/bProcess4"/>
    <dgm:cxn modelId="{C8A02688-737E-465E-8D99-38997934D588}" type="presOf" srcId="{BCD2764C-E8F7-4CBB-9887-830AFF3311E7}" destId="{FA69E746-5898-46D3-A365-4C12138ED139}" srcOrd="0" destOrd="0" presId="urn:microsoft.com/office/officeart/2005/8/layout/bProcess4"/>
    <dgm:cxn modelId="{1EB53F65-4FD6-4E15-85C7-7C7D1B006FAA}" type="presOf" srcId="{5EC6052C-6493-4D81-8FB8-C94F473A6812}" destId="{6CC6DA64-2BBD-4787-9758-EA5A1FE5F127}" srcOrd="0" destOrd="0" presId="urn:microsoft.com/office/officeart/2005/8/layout/bProcess4"/>
    <dgm:cxn modelId="{59A62C9C-7673-463D-914E-C96CAB6DEDFE}" type="presOf" srcId="{3E4CC620-C705-4DD8-B640-E4FED08E72D8}" destId="{CCFF898B-70FE-4728-AE16-F54340A44514}" srcOrd="0" destOrd="0" presId="urn:microsoft.com/office/officeart/2005/8/layout/bProcess4"/>
    <dgm:cxn modelId="{54024B5F-A9BE-4B24-8050-C0F5C1DD8AFD}" type="presOf" srcId="{47228768-F196-44F2-BF78-6F51C6155A0E}" destId="{A299D037-2337-4209-93D8-18413F0C990C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0BFF206E-2D46-462B-BFCF-7EDA53B9FC5E}" type="presOf" srcId="{8F936AA1-2AD3-45C1-8DE7-B83E36E64BF8}" destId="{CCFF898B-70FE-4728-AE16-F54340A44514}" srcOrd="0" destOrd="1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663F1F45-3379-47A5-89F7-6D4F23449E55}" type="presOf" srcId="{888F05B4-0C95-4394-A116-AC621E518248}" destId="{F7682200-DBBC-4829-A601-B59FA9BFD925}" srcOrd="0" destOrd="0" presId="urn:microsoft.com/office/officeart/2005/8/layout/bProcess4"/>
    <dgm:cxn modelId="{0654E33E-39E2-4664-8924-8FB4923D141E}" type="presOf" srcId="{06EA6C32-FB6A-48D7-AC95-163A35CA3E6C}" destId="{1F00B174-D008-4047-B921-4EFAFFE76CAB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570A2D3B-E71A-46E1-B987-F0DE79362E3E}" type="presOf" srcId="{D6A8B037-8882-476E-9AE6-BA9F2DA09DC3}" destId="{372959EE-5B0C-43A6-B43C-6C99BF14A8DF}" srcOrd="0" destOrd="1" presId="urn:microsoft.com/office/officeart/2005/8/layout/bProcess4"/>
    <dgm:cxn modelId="{6DBE0651-0E9D-4F09-BCE9-30B1231AA78D}" type="presOf" srcId="{2EAF723D-4BDB-41C0-9361-F07AEFDD010E}" destId="{647B5F72-5BF2-49EC-8527-057D503378D2}" srcOrd="0" destOrd="0" presId="urn:microsoft.com/office/officeart/2005/8/layout/bProcess4"/>
    <dgm:cxn modelId="{0F57FBC0-2504-4C2B-99A9-8C3B6756B360}" type="presOf" srcId="{3A510E52-7A33-4CA2-A0BB-2AD7BA2507C5}" destId="{647B5F72-5BF2-49EC-8527-057D503378D2}" srcOrd="0" destOrd="1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D4B89507-464C-457F-9B64-90C013FAE55C}" type="presOf" srcId="{2FA14D8A-075D-4FD3-BDF0-0C2FBCD61056}" destId="{8BC4CD96-8784-4725-86B4-BD92CB64D5BF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A08C682C-0FD3-4FFE-BA99-138709C1ADA8}" type="presOf" srcId="{B9AD30D0-F2A9-4031-A284-DF8CD75530B3}" destId="{EF9B07E5-8934-449F-8695-8A6B9F33A563}" srcOrd="0" destOrd="0" presId="urn:microsoft.com/office/officeart/2005/8/layout/bProcess4"/>
    <dgm:cxn modelId="{48412236-38B8-4477-B79C-8A6912D80B26}" type="presOf" srcId="{2C9A282B-2631-4D0E-A90B-F93270DDB8FD}" destId="{26AB39DF-CE83-437C-84AF-470C7CDF2064}" srcOrd="0" destOrd="0" presId="urn:microsoft.com/office/officeart/2005/8/layout/bProcess4"/>
    <dgm:cxn modelId="{08CDA38A-3EF6-451C-9AAC-03A7F128C5C8}" type="presParOf" srcId="{2B3C4805-B288-4EE5-AF38-A4023030707E}" destId="{863F2AB3-6E7A-4F00-833D-B737183758ED}" srcOrd="0" destOrd="0" presId="urn:microsoft.com/office/officeart/2005/8/layout/bProcess4"/>
    <dgm:cxn modelId="{7ED0C731-6DF0-46C8-90A3-FA2DE281CB41}" type="presParOf" srcId="{863F2AB3-6E7A-4F00-833D-B737183758ED}" destId="{E5CEABFD-BF21-4CE3-8777-2BCCCD70549B}" srcOrd="0" destOrd="0" presId="urn:microsoft.com/office/officeart/2005/8/layout/bProcess4"/>
    <dgm:cxn modelId="{36C6BFA9-80D4-4D61-A5B3-CA355437E8A4}" type="presParOf" srcId="{863F2AB3-6E7A-4F00-833D-B737183758ED}" destId="{71389FBB-F66C-4121-A342-7A42C4DB9B85}" srcOrd="1" destOrd="0" presId="urn:microsoft.com/office/officeart/2005/8/layout/bProcess4"/>
    <dgm:cxn modelId="{DE27965C-0772-45DF-9458-283D50F0B833}" type="presParOf" srcId="{2B3C4805-B288-4EE5-AF38-A4023030707E}" destId="{3AC1B9D2-F97F-4909-9E81-BD1283F1E4AE}" srcOrd="1" destOrd="0" presId="urn:microsoft.com/office/officeart/2005/8/layout/bProcess4"/>
    <dgm:cxn modelId="{880F74A5-584D-4B77-A21E-849D9892D03B}" type="presParOf" srcId="{2B3C4805-B288-4EE5-AF38-A4023030707E}" destId="{9FF62E67-4153-4208-9C8C-9B435990FDE0}" srcOrd="2" destOrd="0" presId="urn:microsoft.com/office/officeart/2005/8/layout/bProcess4"/>
    <dgm:cxn modelId="{9113C908-477B-4FC1-8450-C2204E2DBBD3}" type="presParOf" srcId="{9FF62E67-4153-4208-9C8C-9B435990FDE0}" destId="{5059540A-F406-474F-B045-C0238BA73794}" srcOrd="0" destOrd="0" presId="urn:microsoft.com/office/officeart/2005/8/layout/bProcess4"/>
    <dgm:cxn modelId="{4FC45310-E53C-4F49-8E4D-C7C05BEA469F}" type="presParOf" srcId="{9FF62E67-4153-4208-9C8C-9B435990FDE0}" destId="{372959EE-5B0C-43A6-B43C-6C99BF14A8DF}" srcOrd="1" destOrd="0" presId="urn:microsoft.com/office/officeart/2005/8/layout/bProcess4"/>
    <dgm:cxn modelId="{BFD455DC-B2F9-45CB-9685-1E4232379512}" type="presParOf" srcId="{2B3C4805-B288-4EE5-AF38-A4023030707E}" destId="{FA69E746-5898-46D3-A365-4C12138ED139}" srcOrd="3" destOrd="0" presId="urn:microsoft.com/office/officeart/2005/8/layout/bProcess4"/>
    <dgm:cxn modelId="{A89568C8-C06C-46B9-9680-9B487E54CE8C}" type="presParOf" srcId="{2B3C4805-B288-4EE5-AF38-A4023030707E}" destId="{42BB7E9F-BF2D-4745-8DDA-2614AF26D950}" srcOrd="4" destOrd="0" presId="urn:microsoft.com/office/officeart/2005/8/layout/bProcess4"/>
    <dgm:cxn modelId="{EDCD511A-8D12-4982-B867-BC17D73D7ECE}" type="presParOf" srcId="{42BB7E9F-BF2D-4745-8DDA-2614AF26D950}" destId="{A9CD2A54-6C16-459F-A300-BACF05F27EF9}" srcOrd="0" destOrd="0" presId="urn:microsoft.com/office/officeart/2005/8/layout/bProcess4"/>
    <dgm:cxn modelId="{C5D1B121-76EB-4F6A-9937-BC912F2DB9D9}" type="presParOf" srcId="{42BB7E9F-BF2D-4745-8DDA-2614AF26D950}" destId="{647B5F72-5BF2-49EC-8527-057D503378D2}" srcOrd="1" destOrd="0" presId="urn:microsoft.com/office/officeart/2005/8/layout/bProcess4"/>
    <dgm:cxn modelId="{536725AB-0EE5-4703-BD8B-63EF1ACE88DC}" type="presParOf" srcId="{2B3C4805-B288-4EE5-AF38-A4023030707E}" destId="{26AB39DF-CE83-437C-84AF-470C7CDF2064}" srcOrd="5" destOrd="0" presId="urn:microsoft.com/office/officeart/2005/8/layout/bProcess4"/>
    <dgm:cxn modelId="{F9CAE8D5-10FE-4C5C-B35E-501BA4EA39B0}" type="presParOf" srcId="{2B3C4805-B288-4EE5-AF38-A4023030707E}" destId="{E98AF0CA-4D42-4C2E-BA20-4FA23CBB9933}" srcOrd="6" destOrd="0" presId="urn:microsoft.com/office/officeart/2005/8/layout/bProcess4"/>
    <dgm:cxn modelId="{C4B420B1-BB50-435D-8462-350239CABEAE}" type="presParOf" srcId="{E98AF0CA-4D42-4C2E-BA20-4FA23CBB9933}" destId="{807A7329-C257-4CBB-A11A-160D987902C2}" srcOrd="0" destOrd="0" presId="urn:microsoft.com/office/officeart/2005/8/layout/bProcess4"/>
    <dgm:cxn modelId="{B4AF33D5-D301-47E4-9E5A-E8681EDD1041}" type="presParOf" srcId="{E98AF0CA-4D42-4C2E-BA20-4FA23CBB9933}" destId="{9D92B777-93BE-4BEE-9770-334DFA9E2A86}" srcOrd="1" destOrd="0" presId="urn:microsoft.com/office/officeart/2005/8/layout/bProcess4"/>
    <dgm:cxn modelId="{8E7806FF-852F-4B12-A81A-1CF44EAC0D55}" type="presParOf" srcId="{2B3C4805-B288-4EE5-AF38-A4023030707E}" destId="{5CB333CB-6442-4CA1-8868-89B522B178B4}" srcOrd="7" destOrd="0" presId="urn:microsoft.com/office/officeart/2005/8/layout/bProcess4"/>
    <dgm:cxn modelId="{1A7C23DA-6FDD-47B6-A5C4-DC94ECB82FBF}" type="presParOf" srcId="{2B3C4805-B288-4EE5-AF38-A4023030707E}" destId="{28250229-43A3-4B1C-9F59-F85D9F5A47A3}" srcOrd="8" destOrd="0" presId="urn:microsoft.com/office/officeart/2005/8/layout/bProcess4"/>
    <dgm:cxn modelId="{36502E52-5F3F-4292-AFFA-B10B2D45F95D}" type="presParOf" srcId="{28250229-43A3-4B1C-9F59-F85D9F5A47A3}" destId="{F546DF97-3A04-4935-B585-3137017EDDAA}" srcOrd="0" destOrd="0" presId="urn:microsoft.com/office/officeart/2005/8/layout/bProcess4"/>
    <dgm:cxn modelId="{4CD21109-A9F7-42FB-AA8A-81879F1C2A1D}" type="presParOf" srcId="{28250229-43A3-4B1C-9F59-F85D9F5A47A3}" destId="{BA67884E-2DD4-4453-865F-C1003FA55CBF}" srcOrd="1" destOrd="0" presId="urn:microsoft.com/office/officeart/2005/8/layout/bProcess4"/>
    <dgm:cxn modelId="{A38B57E3-12E7-4323-8379-D0B336E01C6D}" type="presParOf" srcId="{2B3C4805-B288-4EE5-AF38-A4023030707E}" destId="{247558BA-AF7A-4DD7-9EB0-DCA1A8E20AE2}" srcOrd="9" destOrd="0" presId="urn:microsoft.com/office/officeart/2005/8/layout/bProcess4"/>
    <dgm:cxn modelId="{39277056-BD28-48C3-8926-0F6B01A55FA1}" type="presParOf" srcId="{2B3C4805-B288-4EE5-AF38-A4023030707E}" destId="{A17B3A15-EFB5-48C5-A42B-C41847324C59}" srcOrd="10" destOrd="0" presId="urn:microsoft.com/office/officeart/2005/8/layout/bProcess4"/>
    <dgm:cxn modelId="{EC3B3578-43A6-4702-AB71-19746F919257}" type="presParOf" srcId="{A17B3A15-EFB5-48C5-A42B-C41847324C59}" destId="{4FC95F01-54FE-47F0-921E-7CF973D63969}" srcOrd="0" destOrd="0" presId="urn:microsoft.com/office/officeart/2005/8/layout/bProcess4"/>
    <dgm:cxn modelId="{71D94119-74C9-47B0-9520-3AB0F7E08EEE}" type="presParOf" srcId="{A17B3A15-EFB5-48C5-A42B-C41847324C59}" destId="{F7682200-DBBC-4829-A601-B59FA9BFD925}" srcOrd="1" destOrd="0" presId="urn:microsoft.com/office/officeart/2005/8/layout/bProcess4"/>
    <dgm:cxn modelId="{60D0C277-2E33-4919-8DF2-4311AA0C0D74}" type="presParOf" srcId="{2B3C4805-B288-4EE5-AF38-A4023030707E}" destId="{A299D037-2337-4209-93D8-18413F0C990C}" srcOrd="11" destOrd="0" presId="urn:microsoft.com/office/officeart/2005/8/layout/bProcess4"/>
    <dgm:cxn modelId="{8945862C-47BF-4983-AF4F-BC9E3EA51D23}" type="presParOf" srcId="{2B3C4805-B288-4EE5-AF38-A4023030707E}" destId="{2678A057-50D6-4DAF-A71D-A192609865EA}" srcOrd="12" destOrd="0" presId="urn:microsoft.com/office/officeart/2005/8/layout/bProcess4"/>
    <dgm:cxn modelId="{9B30E6E7-C63D-4286-BAC4-2FB640C15DC8}" type="presParOf" srcId="{2678A057-50D6-4DAF-A71D-A192609865EA}" destId="{F573FE6B-A197-4605-9F73-8107A7D82E15}" srcOrd="0" destOrd="0" presId="urn:microsoft.com/office/officeart/2005/8/layout/bProcess4"/>
    <dgm:cxn modelId="{88B9D3DE-D778-4CAC-9CB6-15EB7CCD5848}" type="presParOf" srcId="{2678A057-50D6-4DAF-A71D-A192609865EA}" destId="{3C3F39A9-169F-457B-BFA0-74CB6D07C38D}" srcOrd="1" destOrd="0" presId="urn:microsoft.com/office/officeart/2005/8/layout/bProcess4"/>
    <dgm:cxn modelId="{1DE96B38-19DD-4D40-A3D3-1B9326D40738}" type="presParOf" srcId="{2B3C4805-B288-4EE5-AF38-A4023030707E}" destId="{8BC4CD96-8784-4725-86B4-BD92CB64D5BF}" srcOrd="13" destOrd="0" presId="urn:microsoft.com/office/officeart/2005/8/layout/bProcess4"/>
    <dgm:cxn modelId="{F1ACBCB9-89EB-4060-B017-7B0D997AF5B8}" type="presParOf" srcId="{2B3C4805-B288-4EE5-AF38-A4023030707E}" destId="{CCE1A929-30BD-43EE-A168-9FE8FF857012}" srcOrd="14" destOrd="0" presId="urn:microsoft.com/office/officeart/2005/8/layout/bProcess4"/>
    <dgm:cxn modelId="{FA0B726F-46B4-42B5-8D5C-DF996869B0C7}" type="presParOf" srcId="{CCE1A929-30BD-43EE-A168-9FE8FF857012}" destId="{93E3E72C-427E-4AFF-B69C-A4B3EBB210A7}" srcOrd="0" destOrd="0" presId="urn:microsoft.com/office/officeart/2005/8/layout/bProcess4"/>
    <dgm:cxn modelId="{BC9F9813-EEF9-487E-8770-54AB00A6D173}" type="presParOf" srcId="{CCE1A929-30BD-43EE-A168-9FE8FF857012}" destId="{EF9B07E5-8934-449F-8695-8A6B9F33A563}" srcOrd="1" destOrd="0" presId="urn:microsoft.com/office/officeart/2005/8/layout/bProcess4"/>
    <dgm:cxn modelId="{DFDB1A99-E56D-4961-B686-2F8226F6C13D}" type="presParOf" srcId="{2B3C4805-B288-4EE5-AF38-A4023030707E}" destId="{88EF562C-9A73-4177-B6F6-642844F345E9}" srcOrd="15" destOrd="0" presId="urn:microsoft.com/office/officeart/2005/8/layout/bProcess4"/>
    <dgm:cxn modelId="{7022F5C0-C3C4-435D-9421-1E7CEDA1A156}" type="presParOf" srcId="{2B3C4805-B288-4EE5-AF38-A4023030707E}" destId="{34785C5A-5ECB-4D1E-9304-EBD7A52E7109}" srcOrd="16" destOrd="0" presId="urn:microsoft.com/office/officeart/2005/8/layout/bProcess4"/>
    <dgm:cxn modelId="{CEB8E2CF-EFD4-4283-875D-5CBBC83D3228}" type="presParOf" srcId="{34785C5A-5ECB-4D1E-9304-EBD7A52E7109}" destId="{D52AAAA5-C677-4180-97F2-4A56CADA5043}" srcOrd="0" destOrd="0" presId="urn:microsoft.com/office/officeart/2005/8/layout/bProcess4"/>
    <dgm:cxn modelId="{F092D718-8464-4308-9F6C-40F683277EBE}" type="presParOf" srcId="{34785C5A-5ECB-4D1E-9304-EBD7A52E7109}" destId="{700FD9B0-252E-4A8B-936B-ADBFB4B38DC2}" srcOrd="1" destOrd="0" presId="urn:microsoft.com/office/officeart/2005/8/layout/bProcess4"/>
    <dgm:cxn modelId="{C2409106-B5CB-4A4D-B215-59B40805E1A4}" type="presParOf" srcId="{2B3C4805-B288-4EE5-AF38-A4023030707E}" destId="{2021969C-75DA-45C2-9E3D-C5F440E97781}" srcOrd="17" destOrd="0" presId="urn:microsoft.com/office/officeart/2005/8/layout/bProcess4"/>
    <dgm:cxn modelId="{00B933A5-A394-49F5-82BF-124BDD996C7D}" type="presParOf" srcId="{2B3C4805-B288-4EE5-AF38-A4023030707E}" destId="{63B469ED-CF53-4EED-8282-915EE125B6A7}" srcOrd="18" destOrd="0" presId="urn:microsoft.com/office/officeart/2005/8/layout/bProcess4"/>
    <dgm:cxn modelId="{674DE587-49C2-40AE-A54E-F6B170080489}" type="presParOf" srcId="{63B469ED-CF53-4EED-8282-915EE125B6A7}" destId="{5C050955-F2C5-428F-85A1-05AD7C0A22E9}" srcOrd="0" destOrd="0" presId="urn:microsoft.com/office/officeart/2005/8/layout/bProcess4"/>
    <dgm:cxn modelId="{B93FA176-00B8-4DDF-A873-3E23D0FB7FBF}" type="presParOf" srcId="{63B469ED-CF53-4EED-8282-915EE125B6A7}" destId="{050E6F2A-4467-4988-9F88-DD86B3B64516}" srcOrd="1" destOrd="0" presId="urn:microsoft.com/office/officeart/2005/8/layout/bProcess4"/>
    <dgm:cxn modelId="{3CE8AA3A-8DEC-4FEA-8132-4EC1E228DD5D}" type="presParOf" srcId="{2B3C4805-B288-4EE5-AF38-A4023030707E}" destId="{FA7AE90A-9138-40E2-A951-65F0E9107DB3}" srcOrd="19" destOrd="0" presId="urn:microsoft.com/office/officeart/2005/8/layout/bProcess4"/>
    <dgm:cxn modelId="{14BA259F-8580-4A58-A47F-88662CDD5E5E}" type="presParOf" srcId="{2B3C4805-B288-4EE5-AF38-A4023030707E}" destId="{EB6C3A0B-9C84-476B-9066-0C5BF47DE766}" srcOrd="20" destOrd="0" presId="urn:microsoft.com/office/officeart/2005/8/layout/bProcess4"/>
    <dgm:cxn modelId="{A2A1C97E-5655-43EB-9BB4-4E925F3E4A57}" type="presParOf" srcId="{EB6C3A0B-9C84-476B-9066-0C5BF47DE766}" destId="{48ECD15F-594A-4EE1-B2FD-223A93DB0CD7}" srcOrd="0" destOrd="0" presId="urn:microsoft.com/office/officeart/2005/8/layout/bProcess4"/>
    <dgm:cxn modelId="{4B7A4B8B-A3B9-4ED2-9458-3BA0043BDF4C}" type="presParOf" srcId="{EB6C3A0B-9C84-476B-9066-0C5BF47DE766}" destId="{38EF1338-76E5-4EB3-BA3E-60DBC7E64F65}" srcOrd="1" destOrd="0" presId="urn:microsoft.com/office/officeart/2005/8/layout/bProcess4"/>
    <dgm:cxn modelId="{CA16F614-A93A-462A-B4F6-B79458913D4D}" type="presParOf" srcId="{2B3C4805-B288-4EE5-AF38-A4023030707E}" destId="{94430241-A409-4574-AB91-BDD981C66D53}" srcOrd="21" destOrd="0" presId="urn:microsoft.com/office/officeart/2005/8/layout/bProcess4"/>
    <dgm:cxn modelId="{5DD66119-0E07-47D7-A4C3-C4BC5B3C829A}" type="presParOf" srcId="{2B3C4805-B288-4EE5-AF38-A4023030707E}" destId="{2DCC1C44-CD64-4D6A-A55C-77241C042124}" srcOrd="22" destOrd="0" presId="urn:microsoft.com/office/officeart/2005/8/layout/bProcess4"/>
    <dgm:cxn modelId="{E93AC166-83E4-4789-ACFA-8A6758A0ACBA}" type="presParOf" srcId="{2DCC1C44-CD64-4D6A-A55C-77241C042124}" destId="{77D5E656-BAC7-42F3-A2DD-7DEAB8C335D2}" srcOrd="0" destOrd="0" presId="urn:microsoft.com/office/officeart/2005/8/layout/bProcess4"/>
    <dgm:cxn modelId="{561E7F9F-6F75-42EC-821E-9691BE8717C1}" type="presParOf" srcId="{2DCC1C44-CD64-4D6A-A55C-77241C042124}" destId="{CCFF898B-70FE-4728-AE16-F54340A44514}" srcOrd="1" destOrd="0" presId="urn:microsoft.com/office/officeart/2005/8/layout/bProcess4"/>
    <dgm:cxn modelId="{68CEC9CE-1238-44AB-BEF8-B5AA06C89623}" type="presParOf" srcId="{2B3C4805-B288-4EE5-AF38-A4023030707E}" destId="{1F00B174-D008-4047-B921-4EFAFFE76CAB}" srcOrd="23" destOrd="0" presId="urn:microsoft.com/office/officeart/2005/8/layout/bProcess4"/>
    <dgm:cxn modelId="{A3102281-0575-457A-8A84-129F3DF5C5B2}" type="presParOf" srcId="{2B3C4805-B288-4EE5-AF38-A4023030707E}" destId="{A9F1FFCF-1FF9-4312-ADC0-5672991F2725}" srcOrd="24" destOrd="0" presId="urn:microsoft.com/office/officeart/2005/8/layout/bProcess4"/>
    <dgm:cxn modelId="{74E8CE27-522A-4CA3-B9E7-8556CA18F065}" type="presParOf" srcId="{A9F1FFCF-1FF9-4312-ADC0-5672991F2725}" destId="{669379F9-06DC-461C-AA4C-7E1DBE7EDABF}" srcOrd="0" destOrd="0" presId="urn:microsoft.com/office/officeart/2005/8/layout/bProcess4"/>
    <dgm:cxn modelId="{689AC8DC-B5C7-465C-B27E-C4C54EC22922}" type="presParOf" srcId="{A9F1FFCF-1FF9-4312-ADC0-5672991F2725}" destId="{BBC72D95-DA91-44D2-97DC-896A7525EC3D}" srcOrd="1" destOrd="0" presId="urn:microsoft.com/office/officeart/2005/8/layout/bProcess4"/>
    <dgm:cxn modelId="{F2570803-B8C0-41F3-84B1-179A9CD49B52}" type="presParOf" srcId="{2B3C4805-B288-4EE5-AF38-A4023030707E}" destId="{7CA5ACB7-24B2-4F91-B8A7-DC2029CA7C63}" srcOrd="25" destOrd="0" presId="urn:microsoft.com/office/officeart/2005/8/layout/bProcess4"/>
    <dgm:cxn modelId="{164D01A3-78DB-421C-8201-74B8E2311803}" type="presParOf" srcId="{2B3C4805-B288-4EE5-AF38-A4023030707E}" destId="{1B2F52DE-A73C-4872-8DF3-F3879C5C5A68}" srcOrd="26" destOrd="0" presId="urn:microsoft.com/office/officeart/2005/8/layout/bProcess4"/>
    <dgm:cxn modelId="{498FD729-2274-41FD-B7D3-AF901A1A6729}" type="presParOf" srcId="{1B2F52DE-A73C-4872-8DF3-F3879C5C5A68}" destId="{6A0858F8-D8C4-48FF-9349-276C2CAC05AE}" srcOrd="0" destOrd="0" presId="urn:microsoft.com/office/officeart/2005/8/layout/bProcess4"/>
    <dgm:cxn modelId="{30217818-8327-4BF4-BB30-BFCCB9FA1F2D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smtClean="0"/>
            <a:t>SITUATION IN THE CHAMBER</a:t>
          </a:r>
          <a:endParaRPr lang="en-US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smtClean="0"/>
            <a:t>MASS BUDGET ESTIMATION</a:t>
          </a:r>
          <a:endParaRPr lang="en-US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smtClean="0"/>
            <a:t>PRELIMINARY LAYOUT</a:t>
          </a:r>
          <a:endParaRPr lang="en-US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smtClean="0"/>
            <a:t>BLADES PRELIMINARY DESIGN</a:t>
          </a:r>
          <a:endParaRPr lang="en-US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smtClean="0"/>
            <a:t>THEORY</a:t>
          </a:r>
          <a:endParaRPr lang="en-US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smtClean="0"/>
            <a:t>FEA</a:t>
          </a:r>
          <a:endParaRPr lang="en-US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CHAMBERS’ LAYOUT</a:t>
          </a:r>
          <a:endParaRPr lang="en-US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smtClean="0"/>
            <a:t>FLEXURE DESIGN</a:t>
          </a:r>
          <a:endParaRPr lang="en-US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smtClean="0"/>
            <a:t>LOCATION OF THE BLADES</a:t>
          </a:r>
          <a:endParaRPr lang="en-US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smtClean="0"/>
            <a:t>CAD MODEL OF THE OPTICAL LAYOUT</a:t>
          </a:r>
          <a:endParaRPr lang="en-US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smtClean="0"/>
            <a:t>REAL MASS BUDGET</a:t>
          </a:r>
          <a:endParaRPr lang="en-US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smtClean="0"/>
            <a:t>ACTUATORS</a:t>
          </a:r>
          <a:endParaRPr lang="en-US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smtClean="0"/>
            <a:t>INJECTION BENCH  DESIGN &amp; BALANCING</a:t>
          </a:r>
          <a:endParaRPr lang="en-US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smtClean="0"/>
            <a:t>BASE PLATE</a:t>
          </a:r>
          <a:endParaRPr lang="en-US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smtClean="0"/>
            <a:t>BLADE PLATFORM</a:t>
          </a:r>
          <a:endParaRPr lang="en-US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smtClean="0"/>
            <a:t>MOTION LIMITERS&lt; LOCKERS&lt; ASSEMBLY BRACKETS</a:t>
          </a:r>
          <a:endParaRPr lang="en-US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smtClean="0"/>
            <a:t>ASSEMBLY PROCEDURE</a:t>
          </a:r>
          <a:endParaRPr lang="en-US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smtClean="0"/>
            <a:t>OPTIMIZATION </a:t>
          </a:r>
          <a:endParaRPr lang="en-US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smtClean="0"/>
            <a:t>CONTACT ANALYSIS</a:t>
          </a:r>
          <a:endParaRPr lang="en-US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A1613CC-DDE3-47B0-8F19-5BD4CB89345D}" type="presOf" srcId="{CF63CCE8-063A-429E-9B89-8C9BCBF62A08}" destId="{BBC72D95-DA91-44D2-97DC-896A7525EC3D}" srcOrd="0" destOrd="0" presId="urn:microsoft.com/office/officeart/2005/8/layout/bProcess4"/>
    <dgm:cxn modelId="{54876E8D-5BAA-4008-A822-5CAC71BE53AE}" type="presOf" srcId="{06EA6C32-FB6A-48D7-AC95-163A35CA3E6C}" destId="{1F00B174-D008-4047-B921-4EFAFFE76CAB}" srcOrd="0" destOrd="0" presId="urn:microsoft.com/office/officeart/2005/8/layout/bProcess4"/>
    <dgm:cxn modelId="{171B7111-C03F-4CEC-B5C6-9FDF5CF035F1}" type="presOf" srcId="{8F936AA1-2AD3-45C1-8DE7-B83E36E64BF8}" destId="{CCFF898B-70FE-4728-AE16-F54340A44514}" srcOrd="0" destOrd="1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82A7D2A1-9FAC-432C-A8B6-D615DB0C9644}" type="presOf" srcId="{C90F83F6-384B-4609-8B3E-5532B5EFBA31}" destId="{7CA5ACB7-24B2-4F91-B8A7-DC2029CA7C63}" srcOrd="0" destOrd="0" presId="urn:microsoft.com/office/officeart/2005/8/layout/bProcess4"/>
    <dgm:cxn modelId="{9EEE49DD-F9D9-4F5A-8471-A888756FEE4C}" type="presOf" srcId="{A4757920-6A1A-4B5F-AABD-D15F6EEB433A}" destId="{3AC1B9D2-F97F-4909-9E81-BD1283F1E4AE}" srcOrd="0" destOrd="0" presId="urn:microsoft.com/office/officeart/2005/8/layout/bProcess4"/>
    <dgm:cxn modelId="{3A690266-964A-4718-AA60-47ED5669E7F1}" type="presOf" srcId="{2FA14D8A-075D-4FD3-BDF0-0C2FBCD61056}" destId="{8BC4CD96-8784-4725-86B4-BD92CB64D5BF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478FAA32-F81E-4F8D-AE98-DD572206DFEB}" type="presOf" srcId="{B8BA4CF5-0DAB-4D02-9CAE-6F5996EE9B88}" destId="{BA67884E-2DD4-4453-865F-C1003FA55CBF}" srcOrd="0" destOrd="0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973FB2F4-5177-4A76-A2CC-B291E489DAC4}" type="presOf" srcId="{C08BECE0-4DC6-4853-9D43-B862E5AD4AFC}" destId="{700FD9B0-252E-4A8B-936B-ADBFB4B38DC2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0AC129C6-8A1B-485B-B4E5-E3BA36BB2637}" type="presOf" srcId="{3E4CC620-C705-4DD8-B640-E4FED08E72D8}" destId="{CCFF898B-70FE-4728-AE16-F54340A44514}" srcOrd="0" destOrd="0" presId="urn:microsoft.com/office/officeart/2005/8/layout/bProcess4"/>
    <dgm:cxn modelId="{7B80E65B-C75F-4492-9D9E-2F480509B8A0}" type="presOf" srcId="{723C2DF5-AA9B-448D-8AD4-2E42F79A3F83}" destId="{3C3F39A9-169F-457B-BFA0-74CB6D07C38D}" srcOrd="0" destOrd="0" presId="urn:microsoft.com/office/officeart/2005/8/layout/bProcess4"/>
    <dgm:cxn modelId="{C9E7FFD2-D1E3-4ADC-A261-910E81E3BDFD}" type="presOf" srcId="{2C9A282B-2631-4D0E-A90B-F93270DDB8FD}" destId="{26AB39DF-CE83-437C-84AF-470C7CDF2064}" srcOrd="0" destOrd="0" presId="urn:microsoft.com/office/officeart/2005/8/layout/bProcess4"/>
    <dgm:cxn modelId="{0CB2C492-E9B2-441B-918B-AFE7350F3E8D}" type="presOf" srcId="{70E578C2-5DD5-46A7-BB64-1991799EA439}" destId="{247558BA-AF7A-4DD7-9EB0-DCA1A8E20AE2}" srcOrd="0" destOrd="0" presId="urn:microsoft.com/office/officeart/2005/8/layout/bProcess4"/>
    <dgm:cxn modelId="{54257A1A-50AF-4C86-A45F-5732FB617B74}" type="presOf" srcId="{34FAB9F5-1891-49E0-B675-66000616156A}" destId="{88EF562C-9A73-4177-B6F6-642844F345E9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49E45F6F-3C13-42A7-B610-00170820D8B9}" type="presOf" srcId="{D6A8B037-8882-476E-9AE6-BA9F2DA09DC3}" destId="{372959EE-5B0C-43A6-B43C-6C99BF14A8DF}" srcOrd="0" destOrd="1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E15321D4-C877-4050-A232-018340011760}" type="presOf" srcId="{888F05B4-0C95-4394-A116-AC621E518248}" destId="{F7682200-DBBC-4829-A601-B59FA9BFD925}" srcOrd="0" destOrd="0" presId="urn:microsoft.com/office/officeart/2005/8/layout/bProcess4"/>
    <dgm:cxn modelId="{53911965-3198-4323-B8FB-AB0DA76EC597}" type="presOf" srcId="{8444F5CA-03E5-486B-B983-20E7EDAC1C45}" destId="{5CB333CB-6442-4CA1-8868-89B522B178B4}" srcOrd="0" destOrd="0" presId="urn:microsoft.com/office/officeart/2005/8/layout/bProcess4"/>
    <dgm:cxn modelId="{E51F03D9-72F3-40ED-A453-98685386DAED}" type="presOf" srcId="{2B431DF0-EC9A-46BC-BF91-69279A6DF4E8}" destId="{372959EE-5B0C-43A6-B43C-6C99BF14A8DF}" srcOrd="0" destOrd="0" presId="urn:microsoft.com/office/officeart/2005/8/layout/bProcess4"/>
    <dgm:cxn modelId="{9144FEBB-5E19-460F-BAE7-9EF417B7B65D}" type="presOf" srcId="{47228768-F196-44F2-BF78-6F51C6155A0E}" destId="{A299D037-2337-4209-93D8-18413F0C990C}" srcOrd="0" destOrd="0" presId="urn:microsoft.com/office/officeart/2005/8/layout/bProcess4"/>
    <dgm:cxn modelId="{549F0B7F-388C-4989-B8B8-3C4683732F74}" type="presOf" srcId="{3A510E52-7A33-4CA2-A0BB-2AD7BA2507C5}" destId="{647B5F72-5BF2-49EC-8527-057D503378D2}" srcOrd="0" destOrd="1" presId="urn:microsoft.com/office/officeart/2005/8/layout/bProcess4"/>
    <dgm:cxn modelId="{2CB939B4-8DCE-4FAE-A677-47BA6F0481E1}" type="presOf" srcId="{28FBA16F-3E00-45F0-8298-C333C17917BE}" destId="{647B5F72-5BF2-49EC-8527-057D503378D2}" srcOrd="0" destOrd="2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236F5405-9D4F-4A95-A388-F0D2100F02B5}" type="presOf" srcId="{5A6967B1-A431-48BD-B6E2-A62E7D4701E5}" destId="{38EF1338-76E5-4EB3-BA3E-60DBC7E64F65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8552FCCC-0CBC-4927-84C7-3C10DD21BCB2}" type="presOf" srcId="{CF43A17C-CE7D-4202-B59D-FF9DD1F4B6D0}" destId="{71389FBB-F66C-4121-A342-7A42C4DB9B85}" srcOrd="0" destOrd="0" presId="urn:microsoft.com/office/officeart/2005/8/layout/bProcess4"/>
    <dgm:cxn modelId="{71812473-EAC3-4E02-B675-7FF701F495A9}" type="presOf" srcId="{911AC2D3-4B8B-4C09-B697-D061B45905CA}" destId="{050E6F2A-4467-4988-9F88-DD86B3B64516}" srcOrd="0" destOrd="1" presId="urn:microsoft.com/office/officeart/2005/8/layout/bProcess4"/>
    <dgm:cxn modelId="{EADE2B3A-6802-49C4-9AAD-5F4337A89559}" type="presOf" srcId="{A47A4F90-EC6B-4DAD-ACE4-C43D9A9BC58E}" destId="{FA7AE90A-9138-40E2-A951-65F0E9107DB3}" srcOrd="0" destOrd="0" presId="urn:microsoft.com/office/officeart/2005/8/layout/bProcess4"/>
    <dgm:cxn modelId="{0D9B4390-BB16-417E-8365-6202794C3764}" type="presOf" srcId="{A5153C09-2592-4C6F-BA79-B69EDB56CE72}" destId="{94430241-A409-4574-AB91-BDD981C66D53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E7DDBED8-5C11-4414-8737-2AAA1D8CB03C}" type="presOf" srcId="{1D5DF5A4-4927-4CA7-9FBE-26B9ED92A201}" destId="{050E6F2A-4467-4988-9F88-DD86B3B64516}" srcOrd="0" destOrd="0" presId="urn:microsoft.com/office/officeart/2005/8/layout/bProcess4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B7B73C1E-4BC0-48E4-A6EE-E3F70D810EA9}" type="presOf" srcId="{2EAF723D-4BDB-41C0-9361-F07AEFDD010E}" destId="{647B5F72-5BF2-49EC-8527-057D503378D2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5721D077-7D84-455E-AE7B-CF74CAA2BA31}" type="presOf" srcId="{5EC6052C-6493-4D81-8FB8-C94F473A6812}" destId="{6CC6DA64-2BBD-4787-9758-EA5A1FE5F127}" srcOrd="0" destOrd="0" presId="urn:microsoft.com/office/officeart/2005/8/layout/bProcess4"/>
    <dgm:cxn modelId="{AF2C293B-0C7A-42ED-ADEA-C7E9ECAA5E87}" type="presOf" srcId="{B545538E-74C2-4437-8AC0-8C0691ED71BD}" destId="{2B3C4805-B288-4EE5-AF38-A4023030707E}" srcOrd="0" destOrd="0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9F840681-396F-49EE-91F0-4F8DEC27C698}" type="presOf" srcId="{ECFD4EEC-D482-49B1-82ED-2E853930203D}" destId="{2021969C-75DA-45C2-9E3D-C5F440E97781}" srcOrd="0" destOrd="0" presId="urn:microsoft.com/office/officeart/2005/8/layout/bProcess4"/>
    <dgm:cxn modelId="{E8A771DD-C4B8-4DFF-9D2A-42C033922852}" type="presOf" srcId="{BCD2764C-E8F7-4CBB-9887-830AFF3311E7}" destId="{FA69E746-5898-46D3-A365-4C12138ED139}" srcOrd="0" destOrd="0" presId="urn:microsoft.com/office/officeart/2005/8/layout/bProcess4"/>
    <dgm:cxn modelId="{B1116BAC-82FE-4A43-83F5-682BD101E943}" type="presOf" srcId="{B9AD30D0-F2A9-4031-A284-DF8CD75530B3}" destId="{EF9B07E5-8934-449F-8695-8A6B9F33A563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7E35B483-1E22-4EE7-B6C4-F2747743009E}" type="presOf" srcId="{61AB3279-5BCE-42F4-8E69-E7900A90BF45}" destId="{9D92B777-93BE-4BEE-9770-334DFA9E2A86}" srcOrd="0" destOrd="0" presId="urn:microsoft.com/office/officeart/2005/8/layout/bProcess4"/>
    <dgm:cxn modelId="{E3FF5F88-F8A1-4098-82C9-037D6D7DB0C6}" type="presParOf" srcId="{2B3C4805-B288-4EE5-AF38-A4023030707E}" destId="{863F2AB3-6E7A-4F00-833D-B737183758ED}" srcOrd="0" destOrd="0" presId="urn:microsoft.com/office/officeart/2005/8/layout/bProcess4"/>
    <dgm:cxn modelId="{721DB41E-7291-43A9-8652-8FF9A2266CAA}" type="presParOf" srcId="{863F2AB3-6E7A-4F00-833D-B737183758ED}" destId="{E5CEABFD-BF21-4CE3-8777-2BCCCD70549B}" srcOrd="0" destOrd="0" presId="urn:microsoft.com/office/officeart/2005/8/layout/bProcess4"/>
    <dgm:cxn modelId="{FE9000C2-34C0-4507-8A29-2F843A14C639}" type="presParOf" srcId="{863F2AB3-6E7A-4F00-833D-B737183758ED}" destId="{71389FBB-F66C-4121-A342-7A42C4DB9B85}" srcOrd="1" destOrd="0" presId="urn:microsoft.com/office/officeart/2005/8/layout/bProcess4"/>
    <dgm:cxn modelId="{1E84EDAD-6266-4F54-9F38-30F675EA63D0}" type="presParOf" srcId="{2B3C4805-B288-4EE5-AF38-A4023030707E}" destId="{3AC1B9D2-F97F-4909-9E81-BD1283F1E4AE}" srcOrd="1" destOrd="0" presId="urn:microsoft.com/office/officeart/2005/8/layout/bProcess4"/>
    <dgm:cxn modelId="{DAE0EBF0-01CB-485B-96F3-270D129B1165}" type="presParOf" srcId="{2B3C4805-B288-4EE5-AF38-A4023030707E}" destId="{9FF62E67-4153-4208-9C8C-9B435990FDE0}" srcOrd="2" destOrd="0" presId="urn:microsoft.com/office/officeart/2005/8/layout/bProcess4"/>
    <dgm:cxn modelId="{41F7478F-F51C-45C8-A270-1705C2DE2169}" type="presParOf" srcId="{9FF62E67-4153-4208-9C8C-9B435990FDE0}" destId="{5059540A-F406-474F-B045-C0238BA73794}" srcOrd="0" destOrd="0" presId="urn:microsoft.com/office/officeart/2005/8/layout/bProcess4"/>
    <dgm:cxn modelId="{9A8BCB4C-8D8B-4472-9F83-4F57CEEC116D}" type="presParOf" srcId="{9FF62E67-4153-4208-9C8C-9B435990FDE0}" destId="{372959EE-5B0C-43A6-B43C-6C99BF14A8DF}" srcOrd="1" destOrd="0" presId="urn:microsoft.com/office/officeart/2005/8/layout/bProcess4"/>
    <dgm:cxn modelId="{55AE9679-1F22-483D-9CB2-CB7016649C77}" type="presParOf" srcId="{2B3C4805-B288-4EE5-AF38-A4023030707E}" destId="{FA69E746-5898-46D3-A365-4C12138ED139}" srcOrd="3" destOrd="0" presId="urn:microsoft.com/office/officeart/2005/8/layout/bProcess4"/>
    <dgm:cxn modelId="{4F95D383-C072-493E-97F6-939AF7DACCF5}" type="presParOf" srcId="{2B3C4805-B288-4EE5-AF38-A4023030707E}" destId="{42BB7E9F-BF2D-4745-8DDA-2614AF26D950}" srcOrd="4" destOrd="0" presId="urn:microsoft.com/office/officeart/2005/8/layout/bProcess4"/>
    <dgm:cxn modelId="{C066E738-BBF3-4CFF-B321-33950621BB3E}" type="presParOf" srcId="{42BB7E9F-BF2D-4745-8DDA-2614AF26D950}" destId="{A9CD2A54-6C16-459F-A300-BACF05F27EF9}" srcOrd="0" destOrd="0" presId="urn:microsoft.com/office/officeart/2005/8/layout/bProcess4"/>
    <dgm:cxn modelId="{ADDDC86E-2402-423B-9CF7-3E34902C792A}" type="presParOf" srcId="{42BB7E9F-BF2D-4745-8DDA-2614AF26D950}" destId="{647B5F72-5BF2-49EC-8527-057D503378D2}" srcOrd="1" destOrd="0" presId="urn:microsoft.com/office/officeart/2005/8/layout/bProcess4"/>
    <dgm:cxn modelId="{EDA2F1DB-0B79-4A05-BE0E-D9E56C89D827}" type="presParOf" srcId="{2B3C4805-B288-4EE5-AF38-A4023030707E}" destId="{26AB39DF-CE83-437C-84AF-470C7CDF2064}" srcOrd="5" destOrd="0" presId="urn:microsoft.com/office/officeart/2005/8/layout/bProcess4"/>
    <dgm:cxn modelId="{68E5476A-C481-4BDB-AED0-A9ACE5207E6D}" type="presParOf" srcId="{2B3C4805-B288-4EE5-AF38-A4023030707E}" destId="{E98AF0CA-4D42-4C2E-BA20-4FA23CBB9933}" srcOrd="6" destOrd="0" presId="urn:microsoft.com/office/officeart/2005/8/layout/bProcess4"/>
    <dgm:cxn modelId="{86575F67-88EE-4831-9C43-9FD6F03D36A8}" type="presParOf" srcId="{E98AF0CA-4D42-4C2E-BA20-4FA23CBB9933}" destId="{807A7329-C257-4CBB-A11A-160D987902C2}" srcOrd="0" destOrd="0" presId="urn:microsoft.com/office/officeart/2005/8/layout/bProcess4"/>
    <dgm:cxn modelId="{D175E3B0-7804-4F1A-810F-CC772E4F7E30}" type="presParOf" srcId="{E98AF0CA-4D42-4C2E-BA20-4FA23CBB9933}" destId="{9D92B777-93BE-4BEE-9770-334DFA9E2A86}" srcOrd="1" destOrd="0" presId="urn:microsoft.com/office/officeart/2005/8/layout/bProcess4"/>
    <dgm:cxn modelId="{68ECBCA5-9DF7-40B6-B4F8-3566EEDE1F1F}" type="presParOf" srcId="{2B3C4805-B288-4EE5-AF38-A4023030707E}" destId="{5CB333CB-6442-4CA1-8868-89B522B178B4}" srcOrd="7" destOrd="0" presId="urn:microsoft.com/office/officeart/2005/8/layout/bProcess4"/>
    <dgm:cxn modelId="{909F7D84-9AFA-4126-A261-BBE392FD1B5E}" type="presParOf" srcId="{2B3C4805-B288-4EE5-AF38-A4023030707E}" destId="{28250229-43A3-4B1C-9F59-F85D9F5A47A3}" srcOrd="8" destOrd="0" presId="urn:microsoft.com/office/officeart/2005/8/layout/bProcess4"/>
    <dgm:cxn modelId="{35E411EB-0BA7-4B67-AFE7-EA912C2EEA9A}" type="presParOf" srcId="{28250229-43A3-4B1C-9F59-F85D9F5A47A3}" destId="{F546DF97-3A04-4935-B585-3137017EDDAA}" srcOrd="0" destOrd="0" presId="urn:microsoft.com/office/officeart/2005/8/layout/bProcess4"/>
    <dgm:cxn modelId="{69155E60-E457-4109-AE8D-BFE5F12425F2}" type="presParOf" srcId="{28250229-43A3-4B1C-9F59-F85D9F5A47A3}" destId="{BA67884E-2DD4-4453-865F-C1003FA55CBF}" srcOrd="1" destOrd="0" presId="urn:microsoft.com/office/officeart/2005/8/layout/bProcess4"/>
    <dgm:cxn modelId="{FFF6D362-8FBD-49A1-AAF9-7DD91228BB10}" type="presParOf" srcId="{2B3C4805-B288-4EE5-AF38-A4023030707E}" destId="{247558BA-AF7A-4DD7-9EB0-DCA1A8E20AE2}" srcOrd="9" destOrd="0" presId="urn:microsoft.com/office/officeart/2005/8/layout/bProcess4"/>
    <dgm:cxn modelId="{B1F6FE34-D859-45C9-A9A9-93A7942EFD76}" type="presParOf" srcId="{2B3C4805-B288-4EE5-AF38-A4023030707E}" destId="{A17B3A15-EFB5-48C5-A42B-C41847324C59}" srcOrd="10" destOrd="0" presId="urn:microsoft.com/office/officeart/2005/8/layout/bProcess4"/>
    <dgm:cxn modelId="{3637952F-6222-4F1B-972D-30EABAC18F24}" type="presParOf" srcId="{A17B3A15-EFB5-48C5-A42B-C41847324C59}" destId="{4FC95F01-54FE-47F0-921E-7CF973D63969}" srcOrd="0" destOrd="0" presId="urn:microsoft.com/office/officeart/2005/8/layout/bProcess4"/>
    <dgm:cxn modelId="{9444D313-E154-444E-AF84-9D1F33928419}" type="presParOf" srcId="{A17B3A15-EFB5-48C5-A42B-C41847324C59}" destId="{F7682200-DBBC-4829-A601-B59FA9BFD925}" srcOrd="1" destOrd="0" presId="urn:microsoft.com/office/officeart/2005/8/layout/bProcess4"/>
    <dgm:cxn modelId="{1452E4C9-5DBD-4AAA-8AFF-D2CD72DEF830}" type="presParOf" srcId="{2B3C4805-B288-4EE5-AF38-A4023030707E}" destId="{A299D037-2337-4209-93D8-18413F0C990C}" srcOrd="11" destOrd="0" presId="urn:microsoft.com/office/officeart/2005/8/layout/bProcess4"/>
    <dgm:cxn modelId="{601156DA-8D5E-4B53-8970-7EBD8C2CB95F}" type="presParOf" srcId="{2B3C4805-B288-4EE5-AF38-A4023030707E}" destId="{2678A057-50D6-4DAF-A71D-A192609865EA}" srcOrd="12" destOrd="0" presId="urn:microsoft.com/office/officeart/2005/8/layout/bProcess4"/>
    <dgm:cxn modelId="{F46086DC-DA86-48AB-BA8F-F4BCDB2F8ABA}" type="presParOf" srcId="{2678A057-50D6-4DAF-A71D-A192609865EA}" destId="{F573FE6B-A197-4605-9F73-8107A7D82E15}" srcOrd="0" destOrd="0" presId="urn:microsoft.com/office/officeart/2005/8/layout/bProcess4"/>
    <dgm:cxn modelId="{595C16BC-3239-4533-A846-FFAAD77C7B46}" type="presParOf" srcId="{2678A057-50D6-4DAF-A71D-A192609865EA}" destId="{3C3F39A9-169F-457B-BFA0-74CB6D07C38D}" srcOrd="1" destOrd="0" presId="urn:microsoft.com/office/officeart/2005/8/layout/bProcess4"/>
    <dgm:cxn modelId="{A00CD2EE-0348-458A-B11F-1D0EF17972D1}" type="presParOf" srcId="{2B3C4805-B288-4EE5-AF38-A4023030707E}" destId="{8BC4CD96-8784-4725-86B4-BD92CB64D5BF}" srcOrd="13" destOrd="0" presId="urn:microsoft.com/office/officeart/2005/8/layout/bProcess4"/>
    <dgm:cxn modelId="{2C5F104F-E18E-466E-A1DE-DBDA0D7A049E}" type="presParOf" srcId="{2B3C4805-B288-4EE5-AF38-A4023030707E}" destId="{CCE1A929-30BD-43EE-A168-9FE8FF857012}" srcOrd="14" destOrd="0" presId="urn:microsoft.com/office/officeart/2005/8/layout/bProcess4"/>
    <dgm:cxn modelId="{76DFC9DE-C8F3-450A-99B7-2F8D72BF7232}" type="presParOf" srcId="{CCE1A929-30BD-43EE-A168-9FE8FF857012}" destId="{93E3E72C-427E-4AFF-B69C-A4B3EBB210A7}" srcOrd="0" destOrd="0" presId="urn:microsoft.com/office/officeart/2005/8/layout/bProcess4"/>
    <dgm:cxn modelId="{CA842793-A0FA-44B9-BAC6-89C9C97BF83A}" type="presParOf" srcId="{CCE1A929-30BD-43EE-A168-9FE8FF857012}" destId="{EF9B07E5-8934-449F-8695-8A6B9F33A563}" srcOrd="1" destOrd="0" presId="urn:microsoft.com/office/officeart/2005/8/layout/bProcess4"/>
    <dgm:cxn modelId="{6A616786-6E96-485D-A7E3-4BF6032910F4}" type="presParOf" srcId="{2B3C4805-B288-4EE5-AF38-A4023030707E}" destId="{88EF562C-9A73-4177-B6F6-642844F345E9}" srcOrd="15" destOrd="0" presId="urn:microsoft.com/office/officeart/2005/8/layout/bProcess4"/>
    <dgm:cxn modelId="{8F1312E5-D8BB-42BA-BBA7-AAAD276B3B46}" type="presParOf" srcId="{2B3C4805-B288-4EE5-AF38-A4023030707E}" destId="{34785C5A-5ECB-4D1E-9304-EBD7A52E7109}" srcOrd="16" destOrd="0" presId="urn:microsoft.com/office/officeart/2005/8/layout/bProcess4"/>
    <dgm:cxn modelId="{C82AD696-A088-4185-B851-858B38F02721}" type="presParOf" srcId="{34785C5A-5ECB-4D1E-9304-EBD7A52E7109}" destId="{D52AAAA5-C677-4180-97F2-4A56CADA5043}" srcOrd="0" destOrd="0" presId="urn:microsoft.com/office/officeart/2005/8/layout/bProcess4"/>
    <dgm:cxn modelId="{F1371E54-3EFD-413F-B3B6-26FA99F9A573}" type="presParOf" srcId="{34785C5A-5ECB-4D1E-9304-EBD7A52E7109}" destId="{700FD9B0-252E-4A8B-936B-ADBFB4B38DC2}" srcOrd="1" destOrd="0" presId="urn:microsoft.com/office/officeart/2005/8/layout/bProcess4"/>
    <dgm:cxn modelId="{DEE37161-D22F-4166-8CD1-65C2BC832430}" type="presParOf" srcId="{2B3C4805-B288-4EE5-AF38-A4023030707E}" destId="{2021969C-75DA-45C2-9E3D-C5F440E97781}" srcOrd="17" destOrd="0" presId="urn:microsoft.com/office/officeart/2005/8/layout/bProcess4"/>
    <dgm:cxn modelId="{9F8B8744-935D-4684-BEA1-7A1D3AD727EE}" type="presParOf" srcId="{2B3C4805-B288-4EE5-AF38-A4023030707E}" destId="{63B469ED-CF53-4EED-8282-915EE125B6A7}" srcOrd="18" destOrd="0" presId="urn:microsoft.com/office/officeart/2005/8/layout/bProcess4"/>
    <dgm:cxn modelId="{311A5148-2DC8-43F1-AFC8-A3A4851C1743}" type="presParOf" srcId="{63B469ED-CF53-4EED-8282-915EE125B6A7}" destId="{5C050955-F2C5-428F-85A1-05AD7C0A22E9}" srcOrd="0" destOrd="0" presId="urn:microsoft.com/office/officeart/2005/8/layout/bProcess4"/>
    <dgm:cxn modelId="{8DAB3E61-8CAF-4F5E-907A-8CB2537583B8}" type="presParOf" srcId="{63B469ED-CF53-4EED-8282-915EE125B6A7}" destId="{050E6F2A-4467-4988-9F88-DD86B3B64516}" srcOrd="1" destOrd="0" presId="urn:microsoft.com/office/officeart/2005/8/layout/bProcess4"/>
    <dgm:cxn modelId="{5B2C8E5F-1D95-4386-A17C-1908DC2BF03A}" type="presParOf" srcId="{2B3C4805-B288-4EE5-AF38-A4023030707E}" destId="{FA7AE90A-9138-40E2-A951-65F0E9107DB3}" srcOrd="19" destOrd="0" presId="urn:microsoft.com/office/officeart/2005/8/layout/bProcess4"/>
    <dgm:cxn modelId="{F9F198DE-6073-4C9C-9766-43719ECDF4B0}" type="presParOf" srcId="{2B3C4805-B288-4EE5-AF38-A4023030707E}" destId="{EB6C3A0B-9C84-476B-9066-0C5BF47DE766}" srcOrd="20" destOrd="0" presId="urn:microsoft.com/office/officeart/2005/8/layout/bProcess4"/>
    <dgm:cxn modelId="{91F46120-62CB-4492-B4B7-88C0E8ABD75D}" type="presParOf" srcId="{EB6C3A0B-9C84-476B-9066-0C5BF47DE766}" destId="{48ECD15F-594A-4EE1-B2FD-223A93DB0CD7}" srcOrd="0" destOrd="0" presId="urn:microsoft.com/office/officeart/2005/8/layout/bProcess4"/>
    <dgm:cxn modelId="{64A1B821-8D07-4E49-B731-2B886103C30F}" type="presParOf" srcId="{EB6C3A0B-9C84-476B-9066-0C5BF47DE766}" destId="{38EF1338-76E5-4EB3-BA3E-60DBC7E64F65}" srcOrd="1" destOrd="0" presId="urn:microsoft.com/office/officeart/2005/8/layout/bProcess4"/>
    <dgm:cxn modelId="{60EC920B-AE82-4A75-AD6C-099D3FADD8FB}" type="presParOf" srcId="{2B3C4805-B288-4EE5-AF38-A4023030707E}" destId="{94430241-A409-4574-AB91-BDD981C66D53}" srcOrd="21" destOrd="0" presId="urn:microsoft.com/office/officeart/2005/8/layout/bProcess4"/>
    <dgm:cxn modelId="{96E37BD2-51CE-4732-B022-B542B3DA8274}" type="presParOf" srcId="{2B3C4805-B288-4EE5-AF38-A4023030707E}" destId="{2DCC1C44-CD64-4D6A-A55C-77241C042124}" srcOrd="22" destOrd="0" presId="urn:microsoft.com/office/officeart/2005/8/layout/bProcess4"/>
    <dgm:cxn modelId="{07874CB2-01AF-4725-AB51-2BB18656503D}" type="presParOf" srcId="{2DCC1C44-CD64-4D6A-A55C-77241C042124}" destId="{77D5E656-BAC7-42F3-A2DD-7DEAB8C335D2}" srcOrd="0" destOrd="0" presId="urn:microsoft.com/office/officeart/2005/8/layout/bProcess4"/>
    <dgm:cxn modelId="{CE2EF910-FA6B-4973-8C0E-EB801165302F}" type="presParOf" srcId="{2DCC1C44-CD64-4D6A-A55C-77241C042124}" destId="{CCFF898B-70FE-4728-AE16-F54340A44514}" srcOrd="1" destOrd="0" presId="urn:microsoft.com/office/officeart/2005/8/layout/bProcess4"/>
    <dgm:cxn modelId="{607AFDE2-8A13-436C-AA41-70079BC1CCE8}" type="presParOf" srcId="{2B3C4805-B288-4EE5-AF38-A4023030707E}" destId="{1F00B174-D008-4047-B921-4EFAFFE76CAB}" srcOrd="23" destOrd="0" presId="urn:microsoft.com/office/officeart/2005/8/layout/bProcess4"/>
    <dgm:cxn modelId="{9BB5FA5C-DD41-4012-B9BC-DD5AD739D31C}" type="presParOf" srcId="{2B3C4805-B288-4EE5-AF38-A4023030707E}" destId="{A9F1FFCF-1FF9-4312-ADC0-5672991F2725}" srcOrd="24" destOrd="0" presId="urn:microsoft.com/office/officeart/2005/8/layout/bProcess4"/>
    <dgm:cxn modelId="{E08ACB46-12FA-4C22-834B-437DE325D647}" type="presParOf" srcId="{A9F1FFCF-1FF9-4312-ADC0-5672991F2725}" destId="{669379F9-06DC-461C-AA4C-7E1DBE7EDABF}" srcOrd="0" destOrd="0" presId="urn:microsoft.com/office/officeart/2005/8/layout/bProcess4"/>
    <dgm:cxn modelId="{B4974F4F-881E-41D2-9FCD-1ADF4D4DDB20}" type="presParOf" srcId="{A9F1FFCF-1FF9-4312-ADC0-5672991F2725}" destId="{BBC72D95-DA91-44D2-97DC-896A7525EC3D}" srcOrd="1" destOrd="0" presId="urn:microsoft.com/office/officeart/2005/8/layout/bProcess4"/>
    <dgm:cxn modelId="{31ADBB5C-DD39-4A5D-A9B6-EB21E0CAF936}" type="presParOf" srcId="{2B3C4805-B288-4EE5-AF38-A4023030707E}" destId="{7CA5ACB7-24B2-4F91-B8A7-DC2029CA7C63}" srcOrd="25" destOrd="0" presId="urn:microsoft.com/office/officeart/2005/8/layout/bProcess4"/>
    <dgm:cxn modelId="{5F7F9761-14A3-47BD-8E97-021E17DBA82B}" type="presParOf" srcId="{2B3C4805-B288-4EE5-AF38-A4023030707E}" destId="{1B2F52DE-A73C-4872-8DF3-F3879C5C5A68}" srcOrd="26" destOrd="0" presId="urn:microsoft.com/office/officeart/2005/8/layout/bProcess4"/>
    <dgm:cxn modelId="{AF25C563-9547-4BF3-8927-EF9BF9C0B2A1}" type="presParOf" srcId="{1B2F52DE-A73C-4872-8DF3-F3879C5C5A68}" destId="{6A0858F8-D8C4-48FF-9349-276C2CAC05AE}" srcOrd="0" destOrd="0" presId="urn:microsoft.com/office/officeart/2005/8/layout/bProcess4"/>
    <dgm:cxn modelId="{9B5F0DF9-440D-4D0A-BB3A-1FB32FAD02E6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smtClean="0"/>
            <a:t>SITUATION IN THE CHAMBER</a:t>
          </a:r>
          <a:endParaRPr lang="en-US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smtClean="0"/>
            <a:t>MASS BUDGET ESTIMATION</a:t>
          </a:r>
          <a:endParaRPr lang="en-US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smtClean="0"/>
            <a:t>PRELIMINARY LAYOUT</a:t>
          </a:r>
          <a:endParaRPr lang="en-US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smtClean="0"/>
            <a:t>BLADES PRELIMINARY DESIGN</a:t>
          </a:r>
          <a:endParaRPr lang="en-US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smtClean="0"/>
            <a:t>THEORY</a:t>
          </a:r>
          <a:endParaRPr lang="en-US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smtClean="0"/>
            <a:t>FEA</a:t>
          </a:r>
          <a:endParaRPr lang="en-US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smtClean="0"/>
            <a:t>CHAMBERS’ LAYOUT</a:t>
          </a:r>
          <a:endParaRPr lang="en-US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smtClean="0"/>
            <a:t>FLEXURE DESIGN</a:t>
          </a:r>
          <a:endParaRPr lang="en-US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smtClean="0"/>
            <a:t>LOCATION OF THE BLADES</a:t>
          </a:r>
          <a:endParaRPr lang="en-US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smtClean="0"/>
            <a:t>CAD MODEL OF THE OPTICAL LAYOUT</a:t>
          </a:r>
          <a:endParaRPr lang="en-US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REAL MASS BUDGET</a:t>
          </a:r>
          <a:endParaRPr lang="en-US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smtClean="0"/>
            <a:t>ACTUATORS</a:t>
          </a:r>
          <a:endParaRPr lang="en-US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smtClean="0"/>
            <a:t>INJECTION BENCH  DESIGN &amp; BALANCING</a:t>
          </a:r>
          <a:endParaRPr lang="en-US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smtClean="0"/>
            <a:t>BASE PLATE</a:t>
          </a:r>
          <a:endParaRPr lang="en-US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smtClean="0"/>
            <a:t>BLADE PLATFORM</a:t>
          </a:r>
          <a:endParaRPr lang="en-US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smtClean="0"/>
            <a:t>MOTION LIMITERS&lt; LOCKERS&lt; ASSEMBLY BRACKETS</a:t>
          </a:r>
          <a:endParaRPr lang="en-US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smtClean="0"/>
            <a:t>ASSEMBLY PROCEDURE</a:t>
          </a:r>
          <a:endParaRPr lang="en-US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smtClean="0"/>
            <a:t>OPTIMIZATION </a:t>
          </a:r>
          <a:endParaRPr lang="en-US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smtClean="0"/>
            <a:t>CONTACT ANALYSIS</a:t>
          </a:r>
          <a:endParaRPr lang="en-US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AEE9CDC-9CF0-40F6-B5C0-87DE438B6ED8}" type="presOf" srcId="{ECFD4EEC-D482-49B1-82ED-2E853930203D}" destId="{2021969C-75DA-45C2-9E3D-C5F440E97781}" srcOrd="0" destOrd="0" presId="urn:microsoft.com/office/officeart/2005/8/layout/bProcess4"/>
    <dgm:cxn modelId="{8496C675-F3EE-4A32-8A54-E9C7930616B1}" type="presOf" srcId="{34FAB9F5-1891-49E0-B675-66000616156A}" destId="{88EF562C-9A73-4177-B6F6-642844F345E9}" srcOrd="0" destOrd="0" presId="urn:microsoft.com/office/officeart/2005/8/layout/bProcess4"/>
    <dgm:cxn modelId="{B79B0F05-580A-4669-A4FF-8AD971437165}" type="presOf" srcId="{B9AD30D0-F2A9-4031-A284-DF8CD75530B3}" destId="{EF9B07E5-8934-449F-8695-8A6B9F33A563}" srcOrd="0" destOrd="0" presId="urn:microsoft.com/office/officeart/2005/8/layout/bProcess4"/>
    <dgm:cxn modelId="{F021F1BB-3B31-4ECD-B1DB-0AF01C955E34}" type="presOf" srcId="{B8BA4CF5-0DAB-4D02-9CAE-6F5996EE9B88}" destId="{BA67884E-2DD4-4453-865F-C1003FA55CBF}" srcOrd="0" destOrd="0" presId="urn:microsoft.com/office/officeart/2005/8/layout/bProcess4"/>
    <dgm:cxn modelId="{F0F9B9CB-DCCD-417E-BA61-7B8C6FB655EE}" type="presOf" srcId="{CF63CCE8-063A-429E-9B89-8C9BCBF62A08}" destId="{BBC72D95-DA91-44D2-97DC-896A7525EC3D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F9C95CB0-F110-45F1-BB71-EAF70AD16E4C}" type="presOf" srcId="{28FBA16F-3E00-45F0-8298-C333C17917BE}" destId="{647B5F72-5BF2-49EC-8527-057D503378D2}" srcOrd="0" destOrd="2" presId="urn:microsoft.com/office/officeart/2005/8/layout/bProcess4"/>
    <dgm:cxn modelId="{06B09031-28BD-477A-BF5C-586146ED3C99}" type="presOf" srcId="{5EC6052C-6493-4D81-8FB8-C94F473A6812}" destId="{6CC6DA64-2BBD-4787-9758-EA5A1FE5F127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04631438-2BF4-4375-AADC-B5F1E9B6E6EC}" type="presOf" srcId="{5A6967B1-A431-48BD-B6E2-A62E7D4701E5}" destId="{38EF1338-76E5-4EB3-BA3E-60DBC7E64F65}" srcOrd="0" destOrd="0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BDD49CA0-334D-4D14-AE0F-D42D31874D57}" type="presOf" srcId="{2FA14D8A-075D-4FD3-BDF0-0C2FBCD61056}" destId="{8BC4CD96-8784-4725-86B4-BD92CB64D5BF}" srcOrd="0" destOrd="0" presId="urn:microsoft.com/office/officeart/2005/8/layout/bProcess4"/>
    <dgm:cxn modelId="{5CB08D87-2C4C-4DBF-982B-C9729FE8BCD8}" type="presOf" srcId="{BCD2764C-E8F7-4CBB-9887-830AFF3311E7}" destId="{FA69E746-5898-46D3-A365-4C12138ED139}" srcOrd="0" destOrd="0" presId="urn:microsoft.com/office/officeart/2005/8/layout/bProcess4"/>
    <dgm:cxn modelId="{4342030D-4BE8-40FE-BF60-934795BD6A55}" type="presOf" srcId="{2C9A282B-2631-4D0E-A90B-F93270DDB8FD}" destId="{26AB39DF-CE83-437C-84AF-470C7CDF2064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2BBE6EDC-85E7-4C39-B3F9-712A4BDD2D98}" type="presOf" srcId="{888F05B4-0C95-4394-A116-AC621E518248}" destId="{F7682200-DBBC-4829-A601-B59FA9BFD925}" srcOrd="0" destOrd="0" presId="urn:microsoft.com/office/officeart/2005/8/layout/bProcess4"/>
    <dgm:cxn modelId="{DDD6EACF-F374-4509-BE7E-15AF05605E60}" type="presOf" srcId="{3A510E52-7A33-4CA2-A0BB-2AD7BA2507C5}" destId="{647B5F72-5BF2-49EC-8527-057D503378D2}" srcOrd="0" destOrd="1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7A2FE27E-6078-46D5-BF45-F38E325D6FEF}" type="presOf" srcId="{D6A8B037-8882-476E-9AE6-BA9F2DA09DC3}" destId="{372959EE-5B0C-43A6-B43C-6C99BF14A8DF}" srcOrd="0" destOrd="1" presId="urn:microsoft.com/office/officeart/2005/8/layout/bProcess4"/>
    <dgm:cxn modelId="{2F4864D9-6164-4048-A7E9-7DF53D4A0974}" type="presOf" srcId="{A4757920-6A1A-4B5F-AABD-D15F6EEB433A}" destId="{3AC1B9D2-F97F-4909-9E81-BD1283F1E4AE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3F5E86CB-040A-4C4A-8385-F807B96D8D81}" type="presOf" srcId="{61AB3279-5BCE-42F4-8E69-E7900A90BF45}" destId="{9D92B777-93BE-4BEE-9770-334DFA9E2A86}" srcOrd="0" destOrd="0" presId="urn:microsoft.com/office/officeart/2005/8/layout/bProcess4"/>
    <dgm:cxn modelId="{ABDD1051-2E3E-41A4-9D48-3D60AAC18750}" type="presOf" srcId="{70E578C2-5DD5-46A7-BB64-1991799EA439}" destId="{247558BA-AF7A-4DD7-9EB0-DCA1A8E20AE2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66645067-2DBE-4084-AE6E-5040AC1F7B5E}" type="presOf" srcId="{CF43A17C-CE7D-4202-B59D-FF9DD1F4B6D0}" destId="{71389FBB-F66C-4121-A342-7A42C4DB9B85}" srcOrd="0" destOrd="0" presId="urn:microsoft.com/office/officeart/2005/8/layout/bProcess4"/>
    <dgm:cxn modelId="{02CAD03F-A700-4FF4-891E-E6BE68C5934B}" type="presOf" srcId="{8F936AA1-2AD3-45C1-8DE7-B83E36E64BF8}" destId="{CCFF898B-70FE-4728-AE16-F54340A44514}" srcOrd="0" destOrd="1" presId="urn:microsoft.com/office/officeart/2005/8/layout/bProcess4"/>
    <dgm:cxn modelId="{EEB2872D-4308-47B4-AFBD-39D6E661F647}" type="presOf" srcId="{C90F83F6-384B-4609-8B3E-5532B5EFBA31}" destId="{7CA5ACB7-24B2-4F91-B8A7-DC2029CA7C63}" srcOrd="0" destOrd="0" presId="urn:microsoft.com/office/officeart/2005/8/layout/bProcess4"/>
    <dgm:cxn modelId="{15DDDD6E-7E4D-424E-B771-893A0EDD0A00}" type="presOf" srcId="{8444F5CA-03E5-486B-B983-20E7EDAC1C45}" destId="{5CB333CB-6442-4CA1-8868-89B522B178B4}" srcOrd="0" destOrd="0" presId="urn:microsoft.com/office/officeart/2005/8/layout/bProcess4"/>
    <dgm:cxn modelId="{8FD24E65-77AA-43BB-9E36-7B936671CC26}" type="presOf" srcId="{2EAF723D-4BDB-41C0-9361-F07AEFDD010E}" destId="{647B5F72-5BF2-49EC-8527-057D503378D2}" srcOrd="0" destOrd="0" presId="urn:microsoft.com/office/officeart/2005/8/layout/bProcess4"/>
    <dgm:cxn modelId="{5FDAA6AC-5323-40CE-8F10-494D9BF9B349}" type="presOf" srcId="{A5153C09-2592-4C6F-BA79-B69EDB56CE72}" destId="{94430241-A409-4574-AB91-BDD981C66D53}" srcOrd="0" destOrd="0" presId="urn:microsoft.com/office/officeart/2005/8/layout/bProcess4"/>
    <dgm:cxn modelId="{0F0E821C-B22A-491C-9A0A-66982F8BC7B2}" type="presOf" srcId="{C08BECE0-4DC6-4853-9D43-B862E5AD4AFC}" destId="{700FD9B0-252E-4A8B-936B-ADBFB4B38DC2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122CBB9A-FB32-45FD-BAFF-C5B17F63333D}" type="presOf" srcId="{A47A4F90-EC6B-4DAD-ACE4-C43D9A9BC58E}" destId="{FA7AE90A-9138-40E2-A951-65F0E9107DB3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D64C5F9A-7FFA-4777-827F-C0146B837F40}" type="presOf" srcId="{47228768-F196-44F2-BF78-6F51C6155A0E}" destId="{A299D037-2337-4209-93D8-18413F0C990C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BDAF85A6-F7C5-48D5-99B6-5364467C523E}" type="presOf" srcId="{1D5DF5A4-4927-4CA7-9FBE-26B9ED92A201}" destId="{050E6F2A-4467-4988-9F88-DD86B3B64516}" srcOrd="0" destOrd="0" presId="urn:microsoft.com/office/officeart/2005/8/layout/bProcess4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8BDA41CE-4640-4DF8-898D-2B1011E2F115}" type="presOf" srcId="{06EA6C32-FB6A-48D7-AC95-163A35CA3E6C}" destId="{1F00B174-D008-4047-B921-4EFAFFE76CAB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720BEC9C-AE0A-4A51-8194-C28FFEF31E73}" type="presOf" srcId="{911AC2D3-4B8B-4C09-B697-D061B45905CA}" destId="{050E6F2A-4467-4988-9F88-DD86B3B64516}" srcOrd="0" destOrd="1" presId="urn:microsoft.com/office/officeart/2005/8/layout/bProcess4"/>
    <dgm:cxn modelId="{FA29EB1F-FD61-4D4B-B138-8CA8433B6D5E}" type="presOf" srcId="{2B431DF0-EC9A-46BC-BF91-69279A6DF4E8}" destId="{372959EE-5B0C-43A6-B43C-6C99BF14A8DF}" srcOrd="0" destOrd="0" presId="urn:microsoft.com/office/officeart/2005/8/layout/bProcess4"/>
    <dgm:cxn modelId="{68AE5B5E-B6EB-4B4F-94A4-24BC9ED81A2F}" type="presOf" srcId="{3E4CC620-C705-4DD8-B640-E4FED08E72D8}" destId="{CCFF898B-70FE-4728-AE16-F54340A44514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92B914E4-76A1-43D3-83C7-4D54A658CCB0}" type="presOf" srcId="{B545538E-74C2-4437-8AC0-8C0691ED71BD}" destId="{2B3C4805-B288-4EE5-AF38-A4023030707E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AB920739-4ACE-48A2-8AA0-D9AAC996E5F3}" type="presOf" srcId="{723C2DF5-AA9B-448D-8AD4-2E42F79A3F83}" destId="{3C3F39A9-169F-457B-BFA0-74CB6D07C38D}" srcOrd="0" destOrd="0" presId="urn:microsoft.com/office/officeart/2005/8/layout/bProcess4"/>
    <dgm:cxn modelId="{541084A6-7F60-427D-A2F1-DD4890D42268}" type="presParOf" srcId="{2B3C4805-B288-4EE5-AF38-A4023030707E}" destId="{863F2AB3-6E7A-4F00-833D-B737183758ED}" srcOrd="0" destOrd="0" presId="urn:microsoft.com/office/officeart/2005/8/layout/bProcess4"/>
    <dgm:cxn modelId="{FDA05BF5-AB0F-4F8A-9313-2F2111D247FB}" type="presParOf" srcId="{863F2AB3-6E7A-4F00-833D-B737183758ED}" destId="{E5CEABFD-BF21-4CE3-8777-2BCCCD70549B}" srcOrd="0" destOrd="0" presId="urn:microsoft.com/office/officeart/2005/8/layout/bProcess4"/>
    <dgm:cxn modelId="{112CB309-BE30-4E53-831E-FAB2E6C2DA9F}" type="presParOf" srcId="{863F2AB3-6E7A-4F00-833D-B737183758ED}" destId="{71389FBB-F66C-4121-A342-7A42C4DB9B85}" srcOrd="1" destOrd="0" presId="urn:microsoft.com/office/officeart/2005/8/layout/bProcess4"/>
    <dgm:cxn modelId="{A9C10EFB-4250-48E6-8A75-F63D2655FCB0}" type="presParOf" srcId="{2B3C4805-B288-4EE5-AF38-A4023030707E}" destId="{3AC1B9D2-F97F-4909-9E81-BD1283F1E4AE}" srcOrd="1" destOrd="0" presId="urn:microsoft.com/office/officeart/2005/8/layout/bProcess4"/>
    <dgm:cxn modelId="{5E09362A-4252-40F1-BF21-8C3ED6B4F532}" type="presParOf" srcId="{2B3C4805-B288-4EE5-AF38-A4023030707E}" destId="{9FF62E67-4153-4208-9C8C-9B435990FDE0}" srcOrd="2" destOrd="0" presId="urn:microsoft.com/office/officeart/2005/8/layout/bProcess4"/>
    <dgm:cxn modelId="{B5F2395E-26A0-48BB-8D7E-ED5F8842110C}" type="presParOf" srcId="{9FF62E67-4153-4208-9C8C-9B435990FDE0}" destId="{5059540A-F406-474F-B045-C0238BA73794}" srcOrd="0" destOrd="0" presId="urn:microsoft.com/office/officeart/2005/8/layout/bProcess4"/>
    <dgm:cxn modelId="{F953D943-3B0B-4548-89A4-7EAC34C15301}" type="presParOf" srcId="{9FF62E67-4153-4208-9C8C-9B435990FDE0}" destId="{372959EE-5B0C-43A6-B43C-6C99BF14A8DF}" srcOrd="1" destOrd="0" presId="urn:microsoft.com/office/officeart/2005/8/layout/bProcess4"/>
    <dgm:cxn modelId="{0522E60F-047B-4334-91B3-A96108146C32}" type="presParOf" srcId="{2B3C4805-B288-4EE5-AF38-A4023030707E}" destId="{FA69E746-5898-46D3-A365-4C12138ED139}" srcOrd="3" destOrd="0" presId="urn:microsoft.com/office/officeart/2005/8/layout/bProcess4"/>
    <dgm:cxn modelId="{BBE1B9B6-EDFF-45F9-BD97-B929B9C9C55C}" type="presParOf" srcId="{2B3C4805-B288-4EE5-AF38-A4023030707E}" destId="{42BB7E9F-BF2D-4745-8DDA-2614AF26D950}" srcOrd="4" destOrd="0" presId="urn:microsoft.com/office/officeart/2005/8/layout/bProcess4"/>
    <dgm:cxn modelId="{7EFA3723-3121-40F3-86CD-2161EE187E1F}" type="presParOf" srcId="{42BB7E9F-BF2D-4745-8DDA-2614AF26D950}" destId="{A9CD2A54-6C16-459F-A300-BACF05F27EF9}" srcOrd="0" destOrd="0" presId="urn:microsoft.com/office/officeart/2005/8/layout/bProcess4"/>
    <dgm:cxn modelId="{829012FE-93DB-4458-AF64-56BC294D13C0}" type="presParOf" srcId="{42BB7E9F-BF2D-4745-8DDA-2614AF26D950}" destId="{647B5F72-5BF2-49EC-8527-057D503378D2}" srcOrd="1" destOrd="0" presId="urn:microsoft.com/office/officeart/2005/8/layout/bProcess4"/>
    <dgm:cxn modelId="{6DF66928-D9B1-4CE5-9C1C-F98A27D877C5}" type="presParOf" srcId="{2B3C4805-B288-4EE5-AF38-A4023030707E}" destId="{26AB39DF-CE83-437C-84AF-470C7CDF2064}" srcOrd="5" destOrd="0" presId="urn:microsoft.com/office/officeart/2005/8/layout/bProcess4"/>
    <dgm:cxn modelId="{A7D04F16-9DD1-4C48-BE07-3D41EAB672F9}" type="presParOf" srcId="{2B3C4805-B288-4EE5-AF38-A4023030707E}" destId="{E98AF0CA-4D42-4C2E-BA20-4FA23CBB9933}" srcOrd="6" destOrd="0" presId="urn:microsoft.com/office/officeart/2005/8/layout/bProcess4"/>
    <dgm:cxn modelId="{9F094A93-2780-4ACC-8D35-1B20C5BF0660}" type="presParOf" srcId="{E98AF0CA-4D42-4C2E-BA20-4FA23CBB9933}" destId="{807A7329-C257-4CBB-A11A-160D987902C2}" srcOrd="0" destOrd="0" presId="urn:microsoft.com/office/officeart/2005/8/layout/bProcess4"/>
    <dgm:cxn modelId="{2E9C825E-D589-4734-A401-6E6C15EED136}" type="presParOf" srcId="{E98AF0CA-4D42-4C2E-BA20-4FA23CBB9933}" destId="{9D92B777-93BE-4BEE-9770-334DFA9E2A86}" srcOrd="1" destOrd="0" presId="urn:microsoft.com/office/officeart/2005/8/layout/bProcess4"/>
    <dgm:cxn modelId="{82FC3247-C3B5-4C61-AE4D-3A0FB9401144}" type="presParOf" srcId="{2B3C4805-B288-4EE5-AF38-A4023030707E}" destId="{5CB333CB-6442-4CA1-8868-89B522B178B4}" srcOrd="7" destOrd="0" presId="urn:microsoft.com/office/officeart/2005/8/layout/bProcess4"/>
    <dgm:cxn modelId="{AACAB083-C83D-405F-8F24-32731E5350AC}" type="presParOf" srcId="{2B3C4805-B288-4EE5-AF38-A4023030707E}" destId="{28250229-43A3-4B1C-9F59-F85D9F5A47A3}" srcOrd="8" destOrd="0" presId="urn:microsoft.com/office/officeart/2005/8/layout/bProcess4"/>
    <dgm:cxn modelId="{77451E86-EE16-44A9-BCA3-8A6323C7D985}" type="presParOf" srcId="{28250229-43A3-4B1C-9F59-F85D9F5A47A3}" destId="{F546DF97-3A04-4935-B585-3137017EDDAA}" srcOrd="0" destOrd="0" presId="urn:microsoft.com/office/officeart/2005/8/layout/bProcess4"/>
    <dgm:cxn modelId="{AFDEDB6B-0613-4E73-A7F7-1A2344E0BF65}" type="presParOf" srcId="{28250229-43A3-4B1C-9F59-F85D9F5A47A3}" destId="{BA67884E-2DD4-4453-865F-C1003FA55CBF}" srcOrd="1" destOrd="0" presId="urn:microsoft.com/office/officeart/2005/8/layout/bProcess4"/>
    <dgm:cxn modelId="{E481B700-24BE-4D3F-9392-2DA94858429B}" type="presParOf" srcId="{2B3C4805-B288-4EE5-AF38-A4023030707E}" destId="{247558BA-AF7A-4DD7-9EB0-DCA1A8E20AE2}" srcOrd="9" destOrd="0" presId="urn:microsoft.com/office/officeart/2005/8/layout/bProcess4"/>
    <dgm:cxn modelId="{29ACF1E1-359F-45F0-B6B3-C31F8D498208}" type="presParOf" srcId="{2B3C4805-B288-4EE5-AF38-A4023030707E}" destId="{A17B3A15-EFB5-48C5-A42B-C41847324C59}" srcOrd="10" destOrd="0" presId="urn:microsoft.com/office/officeart/2005/8/layout/bProcess4"/>
    <dgm:cxn modelId="{E009EFB0-CAB3-4793-86A4-71A2A75946E7}" type="presParOf" srcId="{A17B3A15-EFB5-48C5-A42B-C41847324C59}" destId="{4FC95F01-54FE-47F0-921E-7CF973D63969}" srcOrd="0" destOrd="0" presId="urn:microsoft.com/office/officeart/2005/8/layout/bProcess4"/>
    <dgm:cxn modelId="{1888294C-F2AC-4FD9-AEBE-32FC5BAFCEA7}" type="presParOf" srcId="{A17B3A15-EFB5-48C5-A42B-C41847324C59}" destId="{F7682200-DBBC-4829-A601-B59FA9BFD925}" srcOrd="1" destOrd="0" presId="urn:microsoft.com/office/officeart/2005/8/layout/bProcess4"/>
    <dgm:cxn modelId="{DB22E934-5C51-4979-8965-15EE889E18EB}" type="presParOf" srcId="{2B3C4805-B288-4EE5-AF38-A4023030707E}" destId="{A299D037-2337-4209-93D8-18413F0C990C}" srcOrd="11" destOrd="0" presId="urn:microsoft.com/office/officeart/2005/8/layout/bProcess4"/>
    <dgm:cxn modelId="{6796F9DA-DB87-428F-906B-BC7284742BAA}" type="presParOf" srcId="{2B3C4805-B288-4EE5-AF38-A4023030707E}" destId="{2678A057-50D6-4DAF-A71D-A192609865EA}" srcOrd="12" destOrd="0" presId="urn:microsoft.com/office/officeart/2005/8/layout/bProcess4"/>
    <dgm:cxn modelId="{294B5F20-6161-4F2C-9137-B4073D7606CF}" type="presParOf" srcId="{2678A057-50D6-4DAF-A71D-A192609865EA}" destId="{F573FE6B-A197-4605-9F73-8107A7D82E15}" srcOrd="0" destOrd="0" presId="urn:microsoft.com/office/officeart/2005/8/layout/bProcess4"/>
    <dgm:cxn modelId="{161201E7-CE89-4825-A597-DE0DFA6107D2}" type="presParOf" srcId="{2678A057-50D6-4DAF-A71D-A192609865EA}" destId="{3C3F39A9-169F-457B-BFA0-74CB6D07C38D}" srcOrd="1" destOrd="0" presId="urn:microsoft.com/office/officeart/2005/8/layout/bProcess4"/>
    <dgm:cxn modelId="{66FF0978-0336-43DB-A65A-4E6C31393A2F}" type="presParOf" srcId="{2B3C4805-B288-4EE5-AF38-A4023030707E}" destId="{8BC4CD96-8784-4725-86B4-BD92CB64D5BF}" srcOrd="13" destOrd="0" presId="urn:microsoft.com/office/officeart/2005/8/layout/bProcess4"/>
    <dgm:cxn modelId="{A180163C-EF8F-432D-9FF0-A22646A6B688}" type="presParOf" srcId="{2B3C4805-B288-4EE5-AF38-A4023030707E}" destId="{CCE1A929-30BD-43EE-A168-9FE8FF857012}" srcOrd="14" destOrd="0" presId="urn:microsoft.com/office/officeart/2005/8/layout/bProcess4"/>
    <dgm:cxn modelId="{C600AD30-6ACC-4E2B-A308-D39C72D3C0C2}" type="presParOf" srcId="{CCE1A929-30BD-43EE-A168-9FE8FF857012}" destId="{93E3E72C-427E-4AFF-B69C-A4B3EBB210A7}" srcOrd="0" destOrd="0" presId="urn:microsoft.com/office/officeart/2005/8/layout/bProcess4"/>
    <dgm:cxn modelId="{C3F47FB5-E25A-49BC-903B-1E5063D8CB90}" type="presParOf" srcId="{CCE1A929-30BD-43EE-A168-9FE8FF857012}" destId="{EF9B07E5-8934-449F-8695-8A6B9F33A563}" srcOrd="1" destOrd="0" presId="urn:microsoft.com/office/officeart/2005/8/layout/bProcess4"/>
    <dgm:cxn modelId="{5EF208DA-5F76-42DA-8A40-84E028E69C23}" type="presParOf" srcId="{2B3C4805-B288-4EE5-AF38-A4023030707E}" destId="{88EF562C-9A73-4177-B6F6-642844F345E9}" srcOrd="15" destOrd="0" presId="urn:microsoft.com/office/officeart/2005/8/layout/bProcess4"/>
    <dgm:cxn modelId="{6888CB81-1271-42C0-B624-F6F1913146FF}" type="presParOf" srcId="{2B3C4805-B288-4EE5-AF38-A4023030707E}" destId="{34785C5A-5ECB-4D1E-9304-EBD7A52E7109}" srcOrd="16" destOrd="0" presId="urn:microsoft.com/office/officeart/2005/8/layout/bProcess4"/>
    <dgm:cxn modelId="{E8332E16-4BEC-49E9-B2D8-F79762CDF486}" type="presParOf" srcId="{34785C5A-5ECB-4D1E-9304-EBD7A52E7109}" destId="{D52AAAA5-C677-4180-97F2-4A56CADA5043}" srcOrd="0" destOrd="0" presId="urn:microsoft.com/office/officeart/2005/8/layout/bProcess4"/>
    <dgm:cxn modelId="{84D6D46F-E2A5-4A6E-9AE7-B728B9284F06}" type="presParOf" srcId="{34785C5A-5ECB-4D1E-9304-EBD7A52E7109}" destId="{700FD9B0-252E-4A8B-936B-ADBFB4B38DC2}" srcOrd="1" destOrd="0" presId="urn:microsoft.com/office/officeart/2005/8/layout/bProcess4"/>
    <dgm:cxn modelId="{4C0E25CF-651D-4AD3-B866-CD6227232F1B}" type="presParOf" srcId="{2B3C4805-B288-4EE5-AF38-A4023030707E}" destId="{2021969C-75DA-45C2-9E3D-C5F440E97781}" srcOrd="17" destOrd="0" presId="urn:microsoft.com/office/officeart/2005/8/layout/bProcess4"/>
    <dgm:cxn modelId="{933AD872-EC57-408B-8B25-5DA70DA0488D}" type="presParOf" srcId="{2B3C4805-B288-4EE5-AF38-A4023030707E}" destId="{63B469ED-CF53-4EED-8282-915EE125B6A7}" srcOrd="18" destOrd="0" presId="urn:microsoft.com/office/officeart/2005/8/layout/bProcess4"/>
    <dgm:cxn modelId="{7CF5E80A-2C38-45DC-9C06-1590A3C8172C}" type="presParOf" srcId="{63B469ED-CF53-4EED-8282-915EE125B6A7}" destId="{5C050955-F2C5-428F-85A1-05AD7C0A22E9}" srcOrd="0" destOrd="0" presId="urn:microsoft.com/office/officeart/2005/8/layout/bProcess4"/>
    <dgm:cxn modelId="{4320BB13-34E9-4765-A0C3-3FA8364F9BCC}" type="presParOf" srcId="{63B469ED-CF53-4EED-8282-915EE125B6A7}" destId="{050E6F2A-4467-4988-9F88-DD86B3B64516}" srcOrd="1" destOrd="0" presId="urn:microsoft.com/office/officeart/2005/8/layout/bProcess4"/>
    <dgm:cxn modelId="{E0C34CDB-DBB7-4146-8024-9C387C430DAD}" type="presParOf" srcId="{2B3C4805-B288-4EE5-AF38-A4023030707E}" destId="{FA7AE90A-9138-40E2-A951-65F0E9107DB3}" srcOrd="19" destOrd="0" presId="urn:microsoft.com/office/officeart/2005/8/layout/bProcess4"/>
    <dgm:cxn modelId="{898272BE-C43A-44C2-A6AC-9505786A49A9}" type="presParOf" srcId="{2B3C4805-B288-4EE5-AF38-A4023030707E}" destId="{EB6C3A0B-9C84-476B-9066-0C5BF47DE766}" srcOrd="20" destOrd="0" presId="urn:microsoft.com/office/officeart/2005/8/layout/bProcess4"/>
    <dgm:cxn modelId="{E663BB4E-29C8-4891-A836-73347519B28B}" type="presParOf" srcId="{EB6C3A0B-9C84-476B-9066-0C5BF47DE766}" destId="{48ECD15F-594A-4EE1-B2FD-223A93DB0CD7}" srcOrd="0" destOrd="0" presId="urn:microsoft.com/office/officeart/2005/8/layout/bProcess4"/>
    <dgm:cxn modelId="{2F93B8F5-03DF-4C28-863B-BC9BC59DFA61}" type="presParOf" srcId="{EB6C3A0B-9C84-476B-9066-0C5BF47DE766}" destId="{38EF1338-76E5-4EB3-BA3E-60DBC7E64F65}" srcOrd="1" destOrd="0" presId="urn:microsoft.com/office/officeart/2005/8/layout/bProcess4"/>
    <dgm:cxn modelId="{06494349-5BBA-4BA3-B66B-087F4B3E8E31}" type="presParOf" srcId="{2B3C4805-B288-4EE5-AF38-A4023030707E}" destId="{94430241-A409-4574-AB91-BDD981C66D53}" srcOrd="21" destOrd="0" presId="urn:microsoft.com/office/officeart/2005/8/layout/bProcess4"/>
    <dgm:cxn modelId="{485F3F1B-17B5-4539-B69B-14D0494785D3}" type="presParOf" srcId="{2B3C4805-B288-4EE5-AF38-A4023030707E}" destId="{2DCC1C44-CD64-4D6A-A55C-77241C042124}" srcOrd="22" destOrd="0" presId="urn:microsoft.com/office/officeart/2005/8/layout/bProcess4"/>
    <dgm:cxn modelId="{C9887486-5E53-4B43-96B3-AAA163417438}" type="presParOf" srcId="{2DCC1C44-CD64-4D6A-A55C-77241C042124}" destId="{77D5E656-BAC7-42F3-A2DD-7DEAB8C335D2}" srcOrd="0" destOrd="0" presId="urn:microsoft.com/office/officeart/2005/8/layout/bProcess4"/>
    <dgm:cxn modelId="{21D3DD92-0C9F-40B9-9144-39320EA47B61}" type="presParOf" srcId="{2DCC1C44-CD64-4D6A-A55C-77241C042124}" destId="{CCFF898B-70FE-4728-AE16-F54340A44514}" srcOrd="1" destOrd="0" presId="urn:microsoft.com/office/officeart/2005/8/layout/bProcess4"/>
    <dgm:cxn modelId="{E9753201-00F1-46B1-A8D7-3D7AF3640026}" type="presParOf" srcId="{2B3C4805-B288-4EE5-AF38-A4023030707E}" destId="{1F00B174-D008-4047-B921-4EFAFFE76CAB}" srcOrd="23" destOrd="0" presId="urn:microsoft.com/office/officeart/2005/8/layout/bProcess4"/>
    <dgm:cxn modelId="{A0D2F572-7EC7-4EE2-8E2F-BED41E793375}" type="presParOf" srcId="{2B3C4805-B288-4EE5-AF38-A4023030707E}" destId="{A9F1FFCF-1FF9-4312-ADC0-5672991F2725}" srcOrd="24" destOrd="0" presId="urn:microsoft.com/office/officeart/2005/8/layout/bProcess4"/>
    <dgm:cxn modelId="{06FBF467-A1FA-4C6C-AB19-53A1F00B6012}" type="presParOf" srcId="{A9F1FFCF-1FF9-4312-ADC0-5672991F2725}" destId="{669379F9-06DC-461C-AA4C-7E1DBE7EDABF}" srcOrd="0" destOrd="0" presId="urn:microsoft.com/office/officeart/2005/8/layout/bProcess4"/>
    <dgm:cxn modelId="{AB11CBDE-4923-42CC-9770-6D028E38C819}" type="presParOf" srcId="{A9F1FFCF-1FF9-4312-ADC0-5672991F2725}" destId="{BBC72D95-DA91-44D2-97DC-896A7525EC3D}" srcOrd="1" destOrd="0" presId="urn:microsoft.com/office/officeart/2005/8/layout/bProcess4"/>
    <dgm:cxn modelId="{9ECEE909-DFE5-4A65-AEC7-275386FF93A3}" type="presParOf" srcId="{2B3C4805-B288-4EE5-AF38-A4023030707E}" destId="{7CA5ACB7-24B2-4F91-B8A7-DC2029CA7C63}" srcOrd="25" destOrd="0" presId="urn:microsoft.com/office/officeart/2005/8/layout/bProcess4"/>
    <dgm:cxn modelId="{A1543B3B-3EB2-4479-9ADD-12EEED48740E}" type="presParOf" srcId="{2B3C4805-B288-4EE5-AF38-A4023030707E}" destId="{1B2F52DE-A73C-4872-8DF3-F3879C5C5A68}" srcOrd="26" destOrd="0" presId="urn:microsoft.com/office/officeart/2005/8/layout/bProcess4"/>
    <dgm:cxn modelId="{43A71615-6411-4EC1-85F7-EB2443AB52C6}" type="presParOf" srcId="{1B2F52DE-A73C-4872-8DF3-F3879C5C5A68}" destId="{6A0858F8-D8C4-48FF-9349-276C2CAC05AE}" srcOrd="0" destOrd="0" presId="urn:microsoft.com/office/officeart/2005/8/layout/bProcess4"/>
    <dgm:cxn modelId="{DF7B877B-BC4F-4A84-9D92-6276E6B6D304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smtClean="0"/>
            <a:t>SITUATION IN THE CHAMBER</a:t>
          </a:r>
          <a:endParaRPr lang="en-US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smtClean="0"/>
            <a:t>MASS BUDGET ESTIMATION</a:t>
          </a:r>
          <a:endParaRPr lang="en-US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smtClean="0"/>
            <a:t>PRELIMINARY LAYOUT</a:t>
          </a:r>
          <a:endParaRPr lang="en-US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smtClean="0"/>
            <a:t>BLADES PRELIMINARY DESIGN</a:t>
          </a:r>
          <a:endParaRPr lang="en-US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smtClean="0"/>
            <a:t>THEORY</a:t>
          </a:r>
          <a:endParaRPr lang="en-US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smtClean="0"/>
            <a:t>FEA</a:t>
          </a:r>
          <a:endParaRPr lang="en-US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smtClean="0"/>
            <a:t>CHAMBERS’ LAYOUT</a:t>
          </a:r>
          <a:endParaRPr lang="en-US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smtClean="0"/>
            <a:t>FLEXURE DESIGN</a:t>
          </a:r>
          <a:endParaRPr lang="en-US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smtClean="0"/>
            <a:t>LOCATION OF THE BLADES</a:t>
          </a:r>
          <a:endParaRPr lang="en-US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smtClean="0"/>
            <a:t>CAD MODEL OF THE OPTICAL LAYOUT</a:t>
          </a:r>
          <a:endParaRPr lang="en-US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smtClean="0"/>
            <a:t>REAL MASS BUDGET</a:t>
          </a:r>
          <a:endParaRPr lang="en-US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ACTUATORS</a:t>
          </a:r>
          <a:endParaRPr lang="en-US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smtClean="0"/>
            <a:t>INJECTION BENCH  DESIGN &amp; BALANCING</a:t>
          </a:r>
          <a:endParaRPr lang="en-US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smtClean="0"/>
            <a:t>BASE PLATE</a:t>
          </a:r>
          <a:endParaRPr lang="en-US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smtClean="0"/>
            <a:t>BLADE PLATFORM</a:t>
          </a:r>
          <a:endParaRPr lang="en-US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smtClean="0"/>
            <a:t>MOTION LIMITERS&lt; LOCKERS&lt; ASSEMBLY BRACKETS</a:t>
          </a:r>
          <a:endParaRPr lang="en-US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smtClean="0"/>
            <a:t>ASSEMBLY PROCEDURE</a:t>
          </a:r>
          <a:endParaRPr lang="en-US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smtClean="0"/>
            <a:t>OPTIMIZATION </a:t>
          </a:r>
          <a:endParaRPr lang="en-US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smtClean="0"/>
            <a:t>CONTACT ANALYSIS</a:t>
          </a:r>
          <a:endParaRPr lang="en-US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D956046-533F-4E51-88F1-D30D3C66F3AA}" type="presOf" srcId="{CF63CCE8-063A-429E-9B89-8C9BCBF62A08}" destId="{BBC72D95-DA91-44D2-97DC-896A7525EC3D}" srcOrd="0" destOrd="0" presId="urn:microsoft.com/office/officeart/2005/8/layout/bProcess4"/>
    <dgm:cxn modelId="{DAA6CA20-3269-494D-BB1E-FFE83BA3C4C6}" type="presOf" srcId="{723C2DF5-AA9B-448D-8AD4-2E42F79A3F83}" destId="{3C3F39A9-169F-457B-BFA0-74CB6D07C38D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1736A563-4E8E-4210-878E-38F1FBE2221E}" type="presOf" srcId="{A47A4F90-EC6B-4DAD-ACE4-C43D9A9BC58E}" destId="{FA7AE90A-9138-40E2-A951-65F0E9107DB3}" srcOrd="0" destOrd="0" presId="urn:microsoft.com/office/officeart/2005/8/layout/bProcess4"/>
    <dgm:cxn modelId="{1FF4FF41-9ACB-481C-9018-8CF6D9C517FA}" type="presOf" srcId="{B545538E-74C2-4437-8AC0-8C0691ED71BD}" destId="{2B3C4805-B288-4EE5-AF38-A4023030707E}" srcOrd="0" destOrd="0" presId="urn:microsoft.com/office/officeart/2005/8/layout/bProcess4"/>
    <dgm:cxn modelId="{205C565E-E807-4CC8-8C48-EF6B30C99D0C}" type="presOf" srcId="{B8BA4CF5-0DAB-4D02-9CAE-6F5996EE9B88}" destId="{BA67884E-2DD4-4453-865F-C1003FA55CBF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9A47F98A-07E6-4FF3-A1AC-DF8DD5A44390}" type="presOf" srcId="{2FA14D8A-075D-4FD3-BDF0-0C2FBCD61056}" destId="{8BC4CD96-8784-4725-86B4-BD92CB64D5BF}" srcOrd="0" destOrd="0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FD979A2B-4A77-4C53-8AFE-D94212A2FA5E}" type="presOf" srcId="{2C9A282B-2631-4D0E-A90B-F93270DDB8FD}" destId="{26AB39DF-CE83-437C-84AF-470C7CDF2064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04273370-08E0-49B1-ABFD-7A382E65117E}" type="presOf" srcId="{A4757920-6A1A-4B5F-AABD-D15F6EEB433A}" destId="{3AC1B9D2-F97F-4909-9E81-BD1283F1E4AE}" srcOrd="0" destOrd="0" presId="urn:microsoft.com/office/officeart/2005/8/layout/bProcess4"/>
    <dgm:cxn modelId="{569AB7D6-8FFD-4818-845B-0D119D07981D}" type="presOf" srcId="{34FAB9F5-1891-49E0-B675-66000616156A}" destId="{88EF562C-9A73-4177-B6F6-642844F345E9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C88D1F79-897C-4177-8DE8-40F396B42D58}" type="presOf" srcId="{3A510E52-7A33-4CA2-A0BB-2AD7BA2507C5}" destId="{647B5F72-5BF2-49EC-8527-057D503378D2}" srcOrd="0" destOrd="1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814E7C7A-DAD1-4FEC-8F1C-44E3B79440DA}" type="presOf" srcId="{61AB3279-5BCE-42F4-8E69-E7900A90BF45}" destId="{9D92B777-93BE-4BEE-9770-334DFA9E2A86}" srcOrd="0" destOrd="0" presId="urn:microsoft.com/office/officeart/2005/8/layout/bProcess4"/>
    <dgm:cxn modelId="{BF424CAB-149B-47CA-97D1-D4FD5B679A7C}" type="presOf" srcId="{888F05B4-0C95-4394-A116-AC621E518248}" destId="{F7682200-DBBC-4829-A601-B59FA9BFD925}" srcOrd="0" destOrd="0" presId="urn:microsoft.com/office/officeart/2005/8/layout/bProcess4"/>
    <dgm:cxn modelId="{216BCCC8-4049-41DE-9333-9FA2C1BD897D}" type="presOf" srcId="{B9AD30D0-F2A9-4031-A284-DF8CD75530B3}" destId="{EF9B07E5-8934-449F-8695-8A6B9F33A563}" srcOrd="0" destOrd="0" presId="urn:microsoft.com/office/officeart/2005/8/layout/bProcess4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E75AB81C-5B36-4E4D-98AE-A3408DD2EF61}" type="presOf" srcId="{28FBA16F-3E00-45F0-8298-C333C17917BE}" destId="{647B5F72-5BF2-49EC-8527-057D503378D2}" srcOrd="0" destOrd="2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6BB303D3-82DD-466A-8652-DD6F9C270F87}" type="presOf" srcId="{8444F5CA-03E5-486B-B983-20E7EDAC1C45}" destId="{5CB333CB-6442-4CA1-8868-89B522B178B4}" srcOrd="0" destOrd="0" presId="urn:microsoft.com/office/officeart/2005/8/layout/bProcess4"/>
    <dgm:cxn modelId="{4C82BB23-8F63-4BDD-A04B-ACD2B668F224}" type="presOf" srcId="{C08BECE0-4DC6-4853-9D43-B862E5AD4AFC}" destId="{700FD9B0-252E-4A8B-936B-ADBFB4B38DC2}" srcOrd="0" destOrd="0" presId="urn:microsoft.com/office/officeart/2005/8/layout/bProcess4"/>
    <dgm:cxn modelId="{A4C31088-65E8-4918-A7DF-C1E4A20CD08F}" type="presOf" srcId="{ECFD4EEC-D482-49B1-82ED-2E853930203D}" destId="{2021969C-75DA-45C2-9E3D-C5F440E97781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C6348646-E1F1-4946-BA28-B3A4637F4673}" type="presOf" srcId="{BCD2764C-E8F7-4CBB-9887-830AFF3311E7}" destId="{FA69E746-5898-46D3-A365-4C12138ED139}" srcOrd="0" destOrd="0" presId="urn:microsoft.com/office/officeart/2005/8/layout/bProcess4"/>
    <dgm:cxn modelId="{83E10AEF-B4C5-401C-8BFF-287B3479C399}" type="presOf" srcId="{70E578C2-5DD5-46A7-BB64-1991799EA439}" destId="{247558BA-AF7A-4DD7-9EB0-DCA1A8E20AE2}" srcOrd="0" destOrd="0" presId="urn:microsoft.com/office/officeart/2005/8/layout/bProcess4"/>
    <dgm:cxn modelId="{A3A69B06-62E4-48D0-9BCE-5E95E5456A45}" type="presOf" srcId="{911AC2D3-4B8B-4C09-B697-D061B45905CA}" destId="{050E6F2A-4467-4988-9F88-DD86B3B64516}" srcOrd="0" destOrd="1" presId="urn:microsoft.com/office/officeart/2005/8/layout/bProcess4"/>
    <dgm:cxn modelId="{0B0AA5EA-5943-4496-A997-F41EDEE0E362}" type="presOf" srcId="{2B431DF0-EC9A-46BC-BF91-69279A6DF4E8}" destId="{372959EE-5B0C-43A6-B43C-6C99BF14A8DF}" srcOrd="0" destOrd="0" presId="urn:microsoft.com/office/officeart/2005/8/layout/bProcess4"/>
    <dgm:cxn modelId="{177FF8F2-027E-45DB-B774-9C665E1F9DF2}" type="presOf" srcId="{3E4CC620-C705-4DD8-B640-E4FED08E72D8}" destId="{CCFF898B-70FE-4728-AE16-F54340A44514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49005CBB-20F6-4DC7-A570-6AAB72D02C3B}" type="presOf" srcId="{1D5DF5A4-4927-4CA7-9FBE-26B9ED92A201}" destId="{050E6F2A-4467-4988-9F88-DD86B3B64516}" srcOrd="0" destOrd="0" presId="urn:microsoft.com/office/officeart/2005/8/layout/bProcess4"/>
    <dgm:cxn modelId="{4AA77D69-7774-4942-B2A8-D21978FCA5E7}" type="presOf" srcId="{8F936AA1-2AD3-45C1-8DE7-B83E36E64BF8}" destId="{CCFF898B-70FE-4728-AE16-F54340A44514}" srcOrd="0" destOrd="1" presId="urn:microsoft.com/office/officeart/2005/8/layout/bProcess4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3823F21A-D4F2-428F-B057-54FBD42ACB9B}" type="presOf" srcId="{47228768-F196-44F2-BF78-6F51C6155A0E}" destId="{A299D037-2337-4209-93D8-18413F0C990C}" srcOrd="0" destOrd="0" presId="urn:microsoft.com/office/officeart/2005/8/layout/bProcess4"/>
    <dgm:cxn modelId="{2898E0D3-AA3F-4AA2-8F3C-75C9199EB1FB}" type="presOf" srcId="{06EA6C32-FB6A-48D7-AC95-163A35CA3E6C}" destId="{1F00B174-D008-4047-B921-4EFAFFE76CAB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B62F49CD-584E-49AD-BA95-C5E11FBFDF77}" type="presOf" srcId="{2EAF723D-4BDB-41C0-9361-F07AEFDD010E}" destId="{647B5F72-5BF2-49EC-8527-057D503378D2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82A91103-A982-46CF-AED8-5BE5059C170C}" type="presOf" srcId="{5EC6052C-6493-4D81-8FB8-C94F473A6812}" destId="{6CC6DA64-2BBD-4787-9758-EA5A1FE5F127}" srcOrd="0" destOrd="0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15AAB5EF-B681-483D-8481-864416450E09}" type="presOf" srcId="{5A6967B1-A431-48BD-B6E2-A62E7D4701E5}" destId="{38EF1338-76E5-4EB3-BA3E-60DBC7E64F65}" srcOrd="0" destOrd="0" presId="urn:microsoft.com/office/officeart/2005/8/layout/bProcess4"/>
    <dgm:cxn modelId="{84B198C3-C06D-4A6D-9909-51356728497B}" type="presOf" srcId="{A5153C09-2592-4C6F-BA79-B69EDB56CE72}" destId="{94430241-A409-4574-AB91-BDD981C66D53}" srcOrd="0" destOrd="0" presId="urn:microsoft.com/office/officeart/2005/8/layout/bProcess4"/>
    <dgm:cxn modelId="{53127DC8-2818-4899-B146-148317644C85}" type="presOf" srcId="{C90F83F6-384B-4609-8B3E-5532B5EFBA31}" destId="{7CA5ACB7-24B2-4F91-B8A7-DC2029CA7C63}" srcOrd="0" destOrd="0" presId="urn:microsoft.com/office/officeart/2005/8/layout/bProcess4"/>
    <dgm:cxn modelId="{496A33E8-28E0-4D7F-9298-9E234D5C7853}" type="presOf" srcId="{CF43A17C-CE7D-4202-B59D-FF9DD1F4B6D0}" destId="{71389FBB-F66C-4121-A342-7A42C4DB9B85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076418B6-6611-4B8C-BEC3-0A85976DC673}" type="presOf" srcId="{D6A8B037-8882-476E-9AE6-BA9F2DA09DC3}" destId="{372959EE-5B0C-43A6-B43C-6C99BF14A8DF}" srcOrd="0" destOrd="1" presId="urn:microsoft.com/office/officeart/2005/8/layout/bProcess4"/>
    <dgm:cxn modelId="{0E33ED93-0739-498E-9D1A-4DAFD2B92DA0}" type="presParOf" srcId="{2B3C4805-B288-4EE5-AF38-A4023030707E}" destId="{863F2AB3-6E7A-4F00-833D-B737183758ED}" srcOrd="0" destOrd="0" presId="urn:microsoft.com/office/officeart/2005/8/layout/bProcess4"/>
    <dgm:cxn modelId="{2570F1F2-D7D9-488E-8866-1345713A3E54}" type="presParOf" srcId="{863F2AB3-6E7A-4F00-833D-B737183758ED}" destId="{E5CEABFD-BF21-4CE3-8777-2BCCCD70549B}" srcOrd="0" destOrd="0" presId="urn:microsoft.com/office/officeart/2005/8/layout/bProcess4"/>
    <dgm:cxn modelId="{A5746EE0-D539-447B-86C5-E2E81AF31C37}" type="presParOf" srcId="{863F2AB3-6E7A-4F00-833D-B737183758ED}" destId="{71389FBB-F66C-4121-A342-7A42C4DB9B85}" srcOrd="1" destOrd="0" presId="urn:microsoft.com/office/officeart/2005/8/layout/bProcess4"/>
    <dgm:cxn modelId="{C1798F9E-E503-4E5B-9AD4-6C8FBBAFF396}" type="presParOf" srcId="{2B3C4805-B288-4EE5-AF38-A4023030707E}" destId="{3AC1B9D2-F97F-4909-9E81-BD1283F1E4AE}" srcOrd="1" destOrd="0" presId="urn:microsoft.com/office/officeart/2005/8/layout/bProcess4"/>
    <dgm:cxn modelId="{07370180-C999-4D2E-8273-9B6AA2A89CD9}" type="presParOf" srcId="{2B3C4805-B288-4EE5-AF38-A4023030707E}" destId="{9FF62E67-4153-4208-9C8C-9B435990FDE0}" srcOrd="2" destOrd="0" presId="urn:microsoft.com/office/officeart/2005/8/layout/bProcess4"/>
    <dgm:cxn modelId="{648CF8D0-DC91-48B8-82BF-504D559A63EA}" type="presParOf" srcId="{9FF62E67-4153-4208-9C8C-9B435990FDE0}" destId="{5059540A-F406-474F-B045-C0238BA73794}" srcOrd="0" destOrd="0" presId="urn:microsoft.com/office/officeart/2005/8/layout/bProcess4"/>
    <dgm:cxn modelId="{DEC95418-6979-4A93-A505-CA8E1E975AF6}" type="presParOf" srcId="{9FF62E67-4153-4208-9C8C-9B435990FDE0}" destId="{372959EE-5B0C-43A6-B43C-6C99BF14A8DF}" srcOrd="1" destOrd="0" presId="urn:microsoft.com/office/officeart/2005/8/layout/bProcess4"/>
    <dgm:cxn modelId="{032585BC-C58A-4257-811F-10232BB2D8FB}" type="presParOf" srcId="{2B3C4805-B288-4EE5-AF38-A4023030707E}" destId="{FA69E746-5898-46D3-A365-4C12138ED139}" srcOrd="3" destOrd="0" presId="urn:microsoft.com/office/officeart/2005/8/layout/bProcess4"/>
    <dgm:cxn modelId="{17E53608-2AF1-4C6F-B848-78F15884F6EC}" type="presParOf" srcId="{2B3C4805-B288-4EE5-AF38-A4023030707E}" destId="{42BB7E9F-BF2D-4745-8DDA-2614AF26D950}" srcOrd="4" destOrd="0" presId="urn:microsoft.com/office/officeart/2005/8/layout/bProcess4"/>
    <dgm:cxn modelId="{DB766829-CA39-47E4-A170-4EF444C199E5}" type="presParOf" srcId="{42BB7E9F-BF2D-4745-8DDA-2614AF26D950}" destId="{A9CD2A54-6C16-459F-A300-BACF05F27EF9}" srcOrd="0" destOrd="0" presId="urn:microsoft.com/office/officeart/2005/8/layout/bProcess4"/>
    <dgm:cxn modelId="{4B1FA843-A0E4-4581-8A4E-E358C96F06D5}" type="presParOf" srcId="{42BB7E9F-BF2D-4745-8DDA-2614AF26D950}" destId="{647B5F72-5BF2-49EC-8527-057D503378D2}" srcOrd="1" destOrd="0" presId="urn:microsoft.com/office/officeart/2005/8/layout/bProcess4"/>
    <dgm:cxn modelId="{E146FEE3-178A-4208-BA0F-7FC43AD72374}" type="presParOf" srcId="{2B3C4805-B288-4EE5-AF38-A4023030707E}" destId="{26AB39DF-CE83-437C-84AF-470C7CDF2064}" srcOrd="5" destOrd="0" presId="urn:microsoft.com/office/officeart/2005/8/layout/bProcess4"/>
    <dgm:cxn modelId="{C0E7E8F0-1234-4553-BA48-49929D6FE1C3}" type="presParOf" srcId="{2B3C4805-B288-4EE5-AF38-A4023030707E}" destId="{E98AF0CA-4D42-4C2E-BA20-4FA23CBB9933}" srcOrd="6" destOrd="0" presId="urn:microsoft.com/office/officeart/2005/8/layout/bProcess4"/>
    <dgm:cxn modelId="{0673B018-8E01-43D8-A72D-6D6509DF3B7E}" type="presParOf" srcId="{E98AF0CA-4D42-4C2E-BA20-4FA23CBB9933}" destId="{807A7329-C257-4CBB-A11A-160D987902C2}" srcOrd="0" destOrd="0" presId="urn:microsoft.com/office/officeart/2005/8/layout/bProcess4"/>
    <dgm:cxn modelId="{6315DCAB-BB41-4BC2-84A1-BD8E7B88487F}" type="presParOf" srcId="{E98AF0CA-4D42-4C2E-BA20-4FA23CBB9933}" destId="{9D92B777-93BE-4BEE-9770-334DFA9E2A86}" srcOrd="1" destOrd="0" presId="urn:microsoft.com/office/officeart/2005/8/layout/bProcess4"/>
    <dgm:cxn modelId="{9B60B8A6-5AD4-4601-ABD4-129FEC8EB688}" type="presParOf" srcId="{2B3C4805-B288-4EE5-AF38-A4023030707E}" destId="{5CB333CB-6442-4CA1-8868-89B522B178B4}" srcOrd="7" destOrd="0" presId="urn:microsoft.com/office/officeart/2005/8/layout/bProcess4"/>
    <dgm:cxn modelId="{AAD3307D-7E1E-4324-8E2F-DC090138F36E}" type="presParOf" srcId="{2B3C4805-B288-4EE5-AF38-A4023030707E}" destId="{28250229-43A3-4B1C-9F59-F85D9F5A47A3}" srcOrd="8" destOrd="0" presId="urn:microsoft.com/office/officeart/2005/8/layout/bProcess4"/>
    <dgm:cxn modelId="{B0937682-6712-407C-8B42-4FB061979BFD}" type="presParOf" srcId="{28250229-43A3-4B1C-9F59-F85D9F5A47A3}" destId="{F546DF97-3A04-4935-B585-3137017EDDAA}" srcOrd="0" destOrd="0" presId="urn:microsoft.com/office/officeart/2005/8/layout/bProcess4"/>
    <dgm:cxn modelId="{0E6C3DC3-E216-407B-9A26-3DBA7C97ED20}" type="presParOf" srcId="{28250229-43A3-4B1C-9F59-F85D9F5A47A3}" destId="{BA67884E-2DD4-4453-865F-C1003FA55CBF}" srcOrd="1" destOrd="0" presId="urn:microsoft.com/office/officeart/2005/8/layout/bProcess4"/>
    <dgm:cxn modelId="{D6886570-8804-418B-801A-A1D6136E21E0}" type="presParOf" srcId="{2B3C4805-B288-4EE5-AF38-A4023030707E}" destId="{247558BA-AF7A-4DD7-9EB0-DCA1A8E20AE2}" srcOrd="9" destOrd="0" presId="urn:microsoft.com/office/officeart/2005/8/layout/bProcess4"/>
    <dgm:cxn modelId="{3AA4D508-45C4-4CD3-9811-C635FD84289A}" type="presParOf" srcId="{2B3C4805-B288-4EE5-AF38-A4023030707E}" destId="{A17B3A15-EFB5-48C5-A42B-C41847324C59}" srcOrd="10" destOrd="0" presId="urn:microsoft.com/office/officeart/2005/8/layout/bProcess4"/>
    <dgm:cxn modelId="{FF0B37D9-5262-4CF5-9903-B87C1B9A90BB}" type="presParOf" srcId="{A17B3A15-EFB5-48C5-A42B-C41847324C59}" destId="{4FC95F01-54FE-47F0-921E-7CF973D63969}" srcOrd="0" destOrd="0" presId="urn:microsoft.com/office/officeart/2005/8/layout/bProcess4"/>
    <dgm:cxn modelId="{112109EB-0AD5-49FB-AB17-ECDA5B2CFEB5}" type="presParOf" srcId="{A17B3A15-EFB5-48C5-A42B-C41847324C59}" destId="{F7682200-DBBC-4829-A601-B59FA9BFD925}" srcOrd="1" destOrd="0" presId="urn:microsoft.com/office/officeart/2005/8/layout/bProcess4"/>
    <dgm:cxn modelId="{489536AD-2244-4B64-B492-39818754C70F}" type="presParOf" srcId="{2B3C4805-B288-4EE5-AF38-A4023030707E}" destId="{A299D037-2337-4209-93D8-18413F0C990C}" srcOrd="11" destOrd="0" presId="urn:microsoft.com/office/officeart/2005/8/layout/bProcess4"/>
    <dgm:cxn modelId="{85DAC249-E61E-4CD9-B8E1-8DFB7DBF652F}" type="presParOf" srcId="{2B3C4805-B288-4EE5-AF38-A4023030707E}" destId="{2678A057-50D6-4DAF-A71D-A192609865EA}" srcOrd="12" destOrd="0" presId="urn:microsoft.com/office/officeart/2005/8/layout/bProcess4"/>
    <dgm:cxn modelId="{6E0CDD5F-E86D-411F-B7AD-8FDDDC721FB2}" type="presParOf" srcId="{2678A057-50D6-4DAF-A71D-A192609865EA}" destId="{F573FE6B-A197-4605-9F73-8107A7D82E15}" srcOrd="0" destOrd="0" presId="urn:microsoft.com/office/officeart/2005/8/layout/bProcess4"/>
    <dgm:cxn modelId="{95561337-8C96-4C7C-ACEC-3BCE382C6D5A}" type="presParOf" srcId="{2678A057-50D6-4DAF-A71D-A192609865EA}" destId="{3C3F39A9-169F-457B-BFA0-74CB6D07C38D}" srcOrd="1" destOrd="0" presId="urn:microsoft.com/office/officeart/2005/8/layout/bProcess4"/>
    <dgm:cxn modelId="{BDDCAE3C-6FDD-477B-989C-D094B39FD803}" type="presParOf" srcId="{2B3C4805-B288-4EE5-AF38-A4023030707E}" destId="{8BC4CD96-8784-4725-86B4-BD92CB64D5BF}" srcOrd="13" destOrd="0" presId="urn:microsoft.com/office/officeart/2005/8/layout/bProcess4"/>
    <dgm:cxn modelId="{BE061500-54DC-4EFB-AA85-6AA06894AF46}" type="presParOf" srcId="{2B3C4805-B288-4EE5-AF38-A4023030707E}" destId="{CCE1A929-30BD-43EE-A168-9FE8FF857012}" srcOrd="14" destOrd="0" presId="urn:microsoft.com/office/officeart/2005/8/layout/bProcess4"/>
    <dgm:cxn modelId="{3FCCC3FC-DD41-4CCC-AE68-C82B13E47DC9}" type="presParOf" srcId="{CCE1A929-30BD-43EE-A168-9FE8FF857012}" destId="{93E3E72C-427E-4AFF-B69C-A4B3EBB210A7}" srcOrd="0" destOrd="0" presId="urn:microsoft.com/office/officeart/2005/8/layout/bProcess4"/>
    <dgm:cxn modelId="{87DC021E-4838-4071-B811-6D2B4C1ED5BD}" type="presParOf" srcId="{CCE1A929-30BD-43EE-A168-9FE8FF857012}" destId="{EF9B07E5-8934-449F-8695-8A6B9F33A563}" srcOrd="1" destOrd="0" presId="urn:microsoft.com/office/officeart/2005/8/layout/bProcess4"/>
    <dgm:cxn modelId="{C528BA30-623D-497B-911B-A292F8C66939}" type="presParOf" srcId="{2B3C4805-B288-4EE5-AF38-A4023030707E}" destId="{88EF562C-9A73-4177-B6F6-642844F345E9}" srcOrd="15" destOrd="0" presId="urn:microsoft.com/office/officeart/2005/8/layout/bProcess4"/>
    <dgm:cxn modelId="{D740EBF7-C07C-4C61-A002-369118CA6983}" type="presParOf" srcId="{2B3C4805-B288-4EE5-AF38-A4023030707E}" destId="{34785C5A-5ECB-4D1E-9304-EBD7A52E7109}" srcOrd="16" destOrd="0" presId="urn:microsoft.com/office/officeart/2005/8/layout/bProcess4"/>
    <dgm:cxn modelId="{55794252-8DA5-43AE-A45B-B05CF1602202}" type="presParOf" srcId="{34785C5A-5ECB-4D1E-9304-EBD7A52E7109}" destId="{D52AAAA5-C677-4180-97F2-4A56CADA5043}" srcOrd="0" destOrd="0" presId="urn:microsoft.com/office/officeart/2005/8/layout/bProcess4"/>
    <dgm:cxn modelId="{11D6A405-0DFA-4B73-A554-8748F2560452}" type="presParOf" srcId="{34785C5A-5ECB-4D1E-9304-EBD7A52E7109}" destId="{700FD9B0-252E-4A8B-936B-ADBFB4B38DC2}" srcOrd="1" destOrd="0" presId="urn:microsoft.com/office/officeart/2005/8/layout/bProcess4"/>
    <dgm:cxn modelId="{87E7CC8D-7C61-4099-A931-CF22C8DAA544}" type="presParOf" srcId="{2B3C4805-B288-4EE5-AF38-A4023030707E}" destId="{2021969C-75DA-45C2-9E3D-C5F440E97781}" srcOrd="17" destOrd="0" presId="urn:microsoft.com/office/officeart/2005/8/layout/bProcess4"/>
    <dgm:cxn modelId="{0638B02C-B254-4C9B-90CB-E6008628D19D}" type="presParOf" srcId="{2B3C4805-B288-4EE5-AF38-A4023030707E}" destId="{63B469ED-CF53-4EED-8282-915EE125B6A7}" srcOrd="18" destOrd="0" presId="urn:microsoft.com/office/officeart/2005/8/layout/bProcess4"/>
    <dgm:cxn modelId="{182C5B21-EB3A-4BA1-85C4-381D1A7D5835}" type="presParOf" srcId="{63B469ED-CF53-4EED-8282-915EE125B6A7}" destId="{5C050955-F2C5-428F-85A1-05AD7C0A22E9}" srcOrd="0" destOrd="0" presId="urn:microsoft.com/office/officeart/2005/8/layout/bProcess4"/>
    <dgm:cxn modelId="{A94CB0B3-B6E7-4E44-AEC3-5C31409750C1}" type="presParOf" srcId="{63B469ED-CF53-4EED-8282-915EE125B6A7}" destId="{050E6F2A-4467-4988-9F88-DD86B3B64516}" srcOrd="1" destOrd="0" presId="urn:microsoft.com/office/officeart/2005/8/layout/bProcess4"/>
    <dgm:cxn modelId="{8D9D7D90-0B3D-48E3-8163-BCCE608BED59}" type="presParOf" srcId="{2B3C4805-B288-4EE5-AF38-A4023030707E}" destId="{FA7AE90A-9138-40E2-A951-65F0E9107DB3}" srcOrd="19" destOrd="0" presId="urn:microsoft.com/office/officeart/2005/8/layout/bProcess4"/>
    <dgm:cxn modelId="{60A09DE5-DADB-4939-96D5-6B9B865625EA}" type="presParOf" srcId="{2B3C4805-B288-4EE5-AF38-A4023030707E}" destId="{EB6C3A0B-9C84-476B-9066-0C5BF47DE766}" srcOrd="20" destOrd="0" presId="urn:microsoft.com/office/officeart/2005/8/layout/bProcess4"/>
    <dgm:cxn modelId="{AA369CDC-7AD7-4E8F-8590-E13CF19E369A}" type="presParOf" srcId="{EB6C3A0B-9C84-476B-9066-0C5BF47DE766}" destId="{48ECD15F-594A-4EE1-B2FD-223A93DB0CD7}" srcOrd="0" destOrd="0" presId="urn:microsoft.com/office/officeart/2005/8/layout/bProcess4"/>
    <dgm:cxn modelId="{3C761F2C-5849-48FF-9165-6CE2836C213A}" type="presParOf" srcId="{EB6C3A0B-9C84-476B-9066-0C5BF47DE766}" destId="{38EF1338-76E5-4EB3-BA3E-60DBC7E64F65}" srcOrd="1" destOrd="0" presId="urn:microsoft.com/office/officeart/2005/8/layout/bProcess4"/>
    <dgm:cxn modelId="{1AF0F649-1979-4B80-A7EF-D70BF72830E6}" type="presParOf" srcId="{2B3C4805-B288-4EE5-AF38-A4023030707E}" destId="{94430241-A409-4574-AB91-BDD981C66D53}" srcOrd="21" destOrd="0" presId="urn:microsoft.com/office/officeart/2005/8/layout/bProcess4"/>
    <dgm:cxn modelId="{A425C2FE-E39D-4781-833B-BB3E9BDC797D}" type="presParOf" srcId="{2B3C4805-B288-4EE5-AF38-A4023030707E}" destId="{2DCC1C44-CD64-4D6A-A55C-77241C042124}" srcOrd="22" destOrd="0" presId="urn:microsoft.com/office/officeart/2005/8/layout/bProcess4"/>
    <dgm:cxn modelId="{63164563-F61A-444C-BA47-EBD6F8C2B568}" type="presParOf" srcId="{2DCC1C44-CD64-4D6A-A55C-77241C042124}" destId="{77D5E656-BAC7-42F3-A2DD-7DEAB8C335D2}" srcOrd="0" destOrd="0" presId="urn:microsoft.com/office/officeart/2005/8/layout/bProcess4"/>
    <dgm:cxn modelId="{3876C34B-7BED-483D-A36B-9B810C9F25AF}" type="presParOf" srcId="{2DCC1C44-CD64-4D6A-A55C-77241C042124}" destId="{CCFF898B-70FE-4728-AE16-F54340A44514}" srcOrd="1" destOrd="0" presId="urn:microsoft.com/office/officeart/2005/8/layout/bProcess4"/>
    <dgm:cxn modelId="{87632DD5-ABA8-4D29-BF78-CBE55C2B3363}" type="presParOf" srcId="{2B3C4805-B288-4EE5-AF38-A4023030707E}" destId="{1F00B174-D008-4047-B921-4EFAFFE76CAB}" srcOrd="23" destOrd="0" presId="urn:microsoft.com/office/officeart/2005/8/layout/bProcess4"/>
    <dgm:cxn modelId="{CAB2FD5C-7C37-4AEB-B743-D3633F5EEB8C}" type="presParOf" srcId="{2B3C4805-B288-4EE5-AF38-A4023030707E}" destId="{A9F1FFCF-1FF9-4312-ADC0-5672991F2725}" srcOrd="24" destOrd="0" presId="urn:microsoft.com/office/officeart/2005/8/layout/bProcess4"/>
    <dgm:cxn modelId="{710E308F-12EA-4FBD-ADA8-E238F3BC9095}" type="presParOf" srcId="{A9F1FFCF-1FF9-4312-ADC0-5672991F2725}" destId="{669379F9-06DC-461C-AA4C-7E1DBE7EDABF}" srcOrd="0" destOrd="0" presId="urn:microsoft.com/office/officeart/2005/8/layout/bProcess4"/>
    <dgm:cxn modelId="{D3BEF54A-58D5-4E65-993C-196A9B3AA085}" type="presParOf" srcId="{A9F1FFCF-1FF9-4312-ADC0-5672991F2725}" destId="{BBC72D95-DA91-44D2-97DC-896A7525EC3D}" srcOrd="1" destOrd="0" presId="urn:microsoft.com/office/officeart/2005/8/layout/bProcess4"/>
    <dgm:cxn modelId="{CD90622A-7B92-4C55-84F3-F70DC7452706}" type="presParOf" srcId="{2B3C4805-B288-4EE5-AF38-A4023030707E}" destId="{7CA5ACB7-24B2-4F91-B8A7-DC2029CA7C63}" srcOrd="25" destOrd="0" presId="urn:microsoft.com/office/officeart/2005/8/layout/bProcess4"/>
    <dgm:cxn modelId="{761F8FB0-04D6-46FA-88C0-9CEBE37C9B65}" type="presParOf" srcId="{2B3C4805-B288-4EE5-AF38-A4023030707E}" destId="{1B2F52DE-A73C-4872-8DF3-F3879C5C5A68}" srcOrd="26" destOrd="0" presId="urn:microsoft.com/office/officeart/2005/8/layout/bProcess4"/>
    <dgm:cxn modelId="{C74252C1-A9DE-4B57-978F-ADEB4EF0A09E}" type="presParOf" srcId="{1B2F52DE-A73C-4872-8DF3-F3879C5C5A68}" destId="{6A0858F8-D8C4-48FF-9349-276C2CAC05AE}" srcOrd="0" destOrd="0" presId="urn:microsoft.com/office/officeart/2005/8/layout/bProcess4"/>
    <dgm:cxn modelId="{F4A690F6-0EAB-4948-90F3-38A9022AA668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smtClean="0"/>
            <a:t>SITUATION IN THE CHAMBER</a:t>
          </a:r>
          <a:endParaRPr lang="en-US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smtClean="0"/>
            <a:t>MASS BUDGET ESTIMATION</a:t>
          </a:r>
          <a:endParaRPr lang="en-US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smtClean="0"/>
            <a:t>PRELIMINARY LAYOUT</a:t>
          </a:r>
          <a:endParaRPr lang="en-US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smtClean="0"/>
            <a:t>BLADES PRELIMINARY DESIGN</a:t>
          </a:r>
          <a:endParaRPr lang="en-US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smtClean="0"/>
            <a:t>THEORY</a:t>
          </a:r>
          <a:endParaRPr lang="en-US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smtClean="0"/>
            <a:t>FEA</a:t>
          </a:r>
          <a:endParaRPr lang="en-US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smtClean="0"/>
            <a:t>CHAMBERS’ LAYOUT</a:t>
          </a:r>
          <a:endParaRPr lang="en-US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smtClean="0"/>
            <a:t>FLEXURE DESIGN</a:t>
          </a:r>
          <a:endParaRPr lang="en-US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smtClean="0"/>
            <a:t>LOCATION OF THE BLADES</a:t>
          </a:r>
          <a:endParaRPr lang="en-US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smtClean="0"/>
            <a:t>CAD MODEL OF THE OPTICAL LAYOUT</a:t>
          </a:r>
          <a:endParaRPr lang="en-US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smtClean="0"/>
            <a:t>REAL MASS BUDGET</a:t>
          </a:r>
          <a:endParaRPr lang="en-US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smtClean="0"/>
            <a:t>ACTUATORS</a:t>
          </a:r>
          <a:endParaRPr lang="en-US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INJECTION BENCH  DESIGN &amp; BALANCING</a:t>
          </a:r>
          <a:endParaRPr lang="en-US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smtClean="0"/>
            <a:t>BASE PLATE</a:t>
          </a:r>
          <a:endParaRPr lang="en-US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smtClean="0"/>
            <a:t>BLADE PLATFORM</a:t>
          </a:r>
          <a:endParaRPr lang="en-US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smtClean="0"/>
            <a:t>MOTION LIMITERS&lt; LOCKERS&lt; ASSEMBLY BRACKETS</a:t>
          </a:r>
          <a:endParaRPr lang="en-US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smtClean="0"/>
            <a:t>ASSEMBLY PROCEDURE</a:t>
          </a:r>
          <a:endParaRPr lang="en-US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OPTIMIZATION </a:t>
          </a:r>
          <a:endParaRPr lang="en-US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smtClean="0"/>
            <a:t>CONTACT ANALYSIS</a:t>
          </a:r>
          <a:endParaRPr lang="en-US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A921156-DFBC-44AF-A435-ED0364F63996}" type="presOf" srcId="{47228768-F196-44F2-BF78-6F51C6155A0E}" destId="{A299D037-2337-4209-93D8-18413F0C990C}" srcOrd="0" destOrd="0" presId="urn:microsoft.com/office/officeart/2005/8/layout/bProcess4"/>
    <dgm:cxn modelId="{4C090EE6-C65D-4C22-AAB2-1A2EF06A4F2B}" type="presOf" srcId="{70E578C2-5DD5-46A7-BB64-1991799EA439}" destId="{247558BA-AF7A-4DD7-9EB0-DCA1A8E20AE2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9C8DD644-B68A-4459-9373-4FF759CB95CC}" type="presOf" srcId="{CF63CCE8-063A-429E-9B89-8C9BCBF62A08}" destId="{BBC72D95-DA91-44D2-97DC-896A7525EC3D}" srcOrd="0" destOrd="0" presId="urn:microsoft.com/office/officeart/2005/8/layout/bProcess4"/>
    <dgm:cxn modelId="{9D3ACD41-C735-4767-A75C-B2FEABC9A166}" type="presOf" srcId="{A47A4F90-EC6B-4DAD-ACE4-C43D9A9BC58E}" destId="{FA7AE90A-9138-40E2-A951-65F0E9107DB3}" srcOrd="0" destOrd="0" presId="urn:microsoft.com/office/officeart/2005/8/layout/bProcess4"/>
    <dgm:cxn modelId="{22BFC079-BD15-44C5-B09A-52CC5F4363E2}" type="presOf" srcId="{B545538E-74C2-4437-8AC0-8C0691ED71BD}" destId="{2B3C4805-B288-4EE5-AF38-A4023030707E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A24F135F-2ED3-4770-8F5A-C091B7E1F61C}" type="presOf" srcId="{C08BECE0-4DC6-4853-9D43-B862E5AD4AFC}" destId="{700FD9B0-252E-4A8B-936B-ADBFB4B38DC2}" srcOrd="0" destOrd="0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CE6504F2-583A-4C77-95D4-DDE08FCBDFE0}" type="presOf" srcId="{A5153C09-2592-4C6F-BA79-B69EDB56CE72}" destId="{94430241-A409-4574-AB91-BDD981C66D53}" srcOrd="0" destOrd="0" presId="urn:microsoft.com/office/officeart/2005/8/layout/bProcess4"/>
    <dgm:cxn modelId="{EAEC13DD-0F0A-4D1E-84E8-A6FE9ED523C9}" type="presOf" srcId="{2B431DF0-EC9A-46BC-BF91-69279A6DF4E8}" destId="{372959EE-5B0C-43A6-B43C-6C99BF14A8DF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B46E4D92-B7A9-4E4D-884F-C5A2803300EB}" type="presOf" srcId="{5A6967B1-A431-48BD-B6E2-A62E7D4701E5}" destId="{38EF1338-76E5-4EB3-BA3E-60DBC7E64F65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2AB947AB-CC64-4662-B941-5D1D40023E03}" type="presOf" srcId="{1D5DF5A4-4927-4CA7-9FBE-26B9ED92A201}" destId="{050E6F2A-4467-4988-9F88-DD86B3B64516}" srcOrd="0" destOrd="0" presId="urn:microsoft.com/office/officeart/2005/8/layout/bProcess4"/>
    <dgm:cxn modelId="{3B3F6D6E-ECBF-4D1F-85CC-1DEB290827B2}" type="presOf" srcId="{2EAF723D-4BDB-41C0-9361-F07AEFDD010E}" destId="{647B5F72-5BF2-49EC-8527-057D503378D2}" srcOrd="0" destOrd="0" presId="urn:microsoft.com/office/officeart/2005/8/layout/bProcess4"/>
    <dgm:cxn modelId="{43EF826A-18C1-4280-B95A-F99D6362D83E}" type="presOf" srcId="{B8BA4CF5-0DAB-4D02-9CAE-6F5996EE9B88}" destId="{BA67884E-2DD4-4453-865F-C1003FA55CBF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44937D07-F534-48BB-909B-5479DB059CED}" type="presOf" srcId="{CF43A17C-CE7D-4202-B59D-FF9DD1F4B6D0}" destId="{71389FBB-F66C-4121-A342-7A42C4DB9B85}" srcOrd="0" destOrd="0" presId="urn:microsoft.com/office/officeart/2005/8/layout/bProcess4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5B300874-ED64-49A1-8AB6-34A6B54BD654}" type="presOf" srcId="{B9AD30D0-F2A9-4031-A284-DF8CD75530B3}" destId="{EF9B07E5-8934-449F-8695-8A6B9F33A563}" srcOrd="0" destOrd="0" presId="urn:microsoft.com/office/officeart/2005/8/layout/bProcess4"/>
    <dgm:cxn modelId="{104D9271-3DCE-42B6-9CFF-26A2C702B45A}" type="presOf" srcId="{3A510E52-7A33-4CA2-A0BB-2AD7BA2507C5}" destId="{647B5F72-5BF2-49EC-8527-057D503378D2}" srcOrd="0" destOrd="1" presId="urn:microsoft.com/office/officeart/2005/8/layout/bProcess4"/>
    <dgm:cxn modelId="{2BE10077-F632-4CCB-BE19-1F43754AD783}" type="presOf" srcId="{61AB3279-5BCE-42F4-8E69-E7900A90BF45}" destId="{9D92B777-93BE-4BEE-9770-334DFA9E2A86}" srcOrd="0" destOrd="0" presId="urn:microsoft.com/office/officeart/2005/8/layout/bProcess4"/>
    <dgm:cxn modelId="{E0B1A468-BE7D-4E0D-8F68-385B07D9A9DB}" type="presOf" srcId="{BCD2764C-E8F7-4CBB-9887-830AFF3311E7}" destId="{FA69E746-5898-46D3-A365-4C12138ED139}" srcOrd="0" destOrd="0" presId="urn:microsoft.com/office/officeart/2005/8/layout/bProcess4"/>
    <dgm:cxn modelId="{1263EA55-4145-40AE-AED9-F9E61A4936AD}" type="presOf" srcId="{8F936AA1-2AD3-45C1-8DE7-B83E36E64BF8}" destId="{CCFF898B-70FE-4728-AE16-F54340A44514}" srcOrd="0" destOrd="1" presId="urn:microsoft.com/office/officeart/2005/8/layout/bProcess4"/>
    <dgm:cxn modelId="{0CFCCD07-7FEA-47E4-A139-32254068FD33}" type="presOf" srcId="{C90F83F6-384B-4609-8B3E-5532B5EFBA31}" destId="{7CA5ACB7-24B2-4F91-B8A7-DC2029CA7C63}" srcOrd="0" destOrd="0" presId="urn:microsoft.com/office/officeart/2005/8/layout/bProcess4"/>
    <dgm:cxn modelId="{19AC2D2C-8233-4AE4-9339-1BA24540F65A}" type="presOf" srcId="{888F05B4-0C95-4394-A116-AC621E518248}" destId="{F7682200-DBBC-4829-A601-B59FA9BFD925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5B1AE67C-ED46-4A02-AE3D-42277EC03BF7}" type="presOf" srcId="{2C9A282B-2631-4D0E-A90B-F93270DDB8FD}" destId="{26AB39DF-CE83-437C-84AF-470C7CDF2064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1B6E9AF7-1726-4615-BD43-923915AE72AE}" type="presOf" srcId="{911AC2D3-4B8B-4C09-B697-D061B45905CA}" destId="{050E6F2A-4467-4988-9F88-DD86B3B64516}" srcOrd="0" destOrd="1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FCFDD99D-3BFB-4903-B57F-7DBC4059B42D}" type="presOf" srcId="{2FA14D8A-075D-4FD3-BDF0-0C2FBCD61056}" destId="{8BC4CD96-8784-4725-86B4-BD92CB64D5BF}" srcOrd="0" destOrd="0" presId="urn:microsoft.com/office/officeart/2005/8/layout/bProcess4"/>
    <dgm:cxn modelId="{1A594FE0-7AE7-4602-9C24-B856B9A45219}" type="presOf" srcId="{3E4CC620-C705-4DD8-B640-E4FED08E72D8}" destId="{CCFF898B-70FE-4728-AE16-F54340A44514}" srcOrd="0" destOrd="0" presId="urn:microsoft.com/office/officeart/2005/8/layout/bProcess4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15FF7B6C-587B-4FC9-8AAC-0E89565C6254}" type="presOf" srcId="{D6A8B037-8882-476E-9AE6-BA9F2DA09DC3}" destId="{372959EE-5B0C-43A6-B43C-6C99BF14A8DF}" srcOrd="0" destOrd="1" presId="urn:microsoft.com/office/officeart/2005/8/layout/bProcess4"/>
    <dgm:cxn modelId="{100C437F-28D8-4598-BB44-D3D03EFA09E6}" type="presOf" srcId="{5EC6052C-6493-4D81-8FB8-C94F473A6812}" destId="{6CC6DA64-2BBD-4787-9758-EA5A1FE5F127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610802E0-A515-4020-8A21-0196032EABC0}" type="presOf" srcId="{ECFD4EEC-D482-49B1-82ED-2E853930203D}" destId="{2021969C-75DA-45C2-9E3D-C5F440E97781}" srcOrd="0" destOrd="0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D6F678F5-813A-4563-8031-25A0B7F38CC8}" type="presOf" srcId="{06EA6C32-FB6A-48D7-AC95-163A35CA3E6C}" destId="{1F00B174-D008-4047-B921-4EFAFFE76CAB}" srcOrd="0" destOrd="0" presId="urn:microsoft.com/office/officeart/2005/8/layout/bProcess4"/>
    <dgm:cxn modelId="{215511A8-5B91-416B-B4FC-CFF1181C4B0D}" type="presOf" srcId="{723C2DF5-AA9B-448D-8AD4-2E42F79A3F83}" destId="{3C3F39A9-169F-457B-BFA0-74CB6D07C38D}" srcOrd="0" destOrd="0" presId="urn:microsoft.com/office/officeart/2005/8/layout/bProcess4"/>
    <dgm:cxn modelId="{6DC70071-1446-4EA6-9822-FDE69A5376C7}" type="presOf" srcId="{8444F5CA-03E5-486B-B983-20E7EDAC1C45}" destId="{5CB333CB-6442-4CA1-8868-89B522B178B4}" srcOrd="0" destOrd="0" presId="urn:microsoft.com/office/officeart/2005/8/layout/bProcess4"/>
    <dgm:cxn modelId="{7314810B-C967-4F2B-9A50-260187F12F46}" type="presOf" srcId="{A4757920-6A1A-4B5F-AABD-D15F6EEB433A}" destId="{3AC1B9D2-F97F-4909-9E81-BD1283F1E4AE}" srcOrd="0" destOrd="0" presId="urn:microsoft.com/office/officeart/2005/8/layout/bProcess4"/>
    <dgm:cxn modelId="{4DD6D7EB-6D46-4F92-AEAA-70258CE6090F}" type="presOf" srcId="{34FAB9F5-1891-49E0-B675-66000616156A}" destId="{88EF562C-9A73-4177-B6F6-642844F345E9}" srcOrd="0" destOrd="0" presId="urn:microsoft.com/office/officeart/2005/8/layout/bProcess4"/>
    <dgm:cxn modelId="{360F229F-E761-4153-A0EA-6BD8E80FDC93}" type="presOf" srcId="{28FBA16F-3E00-45F0-8298-C333C17917BE}" destId="{647B5F72-5BF2-49EC-8527-057D503378D2}" srcOrd="0" destOrd="2" presId="urn:microsoft.com/office/officeart/2005/8/layout/bProcess4"/>
    <dgm:cxn modelId="{0DA51EE0-F85F-4A5E-B61F-B369B02A1C70}" type="presParOf" srcId="{2B3C4805-B288-4EE5-AF38-A4023030707E}" destId="{863F2AB3-6E7A-4F00-833D-B737183758ED}" srcOrd="0" destOrd="0" presId="urn:microsoft.com/office/officeart/2005/8/layout/bProcess4"/>
    <dgm:cxn modelId="{815F834E-6C2C-42BF-8496-CCA5543F0449}" type="presParOf" srcId="{863F2AB3-6E7A-4F00-833D-B737183758ED}" destId="{E5CEABFD-BF21-4CE3-8777-2BCCCD70549B}" srcOrd="0" destOrd="0" presId="urn:microsoft.com/office/officeart/2005/8/layout/bProcess4"/>
    <dgm:cxn modelId="{EBE0594E-E660-4B89-833F-78991843BF22}" type="presParOf" srcId="{863F2AB3-6E7A-4F00-833D-B737183758ED}" destId="{71389FBB-F66C-4121-A342-7A42C4DB9B85}" srcOrd="1" destOrd="0" presId="urn:microsoft.com/office/officeart/2005/8/layout/bProcess4"/>
    <dgm:cxn modelId="{EFF35540-D9A7-4348-B501-8D6E1D37B73E}" type="presParOf" srcId="{2B3C4805-B288-4EE5-AF38-A4023030707E}" destId="{3AC1B9D2-F97F-4909-9E81-BD1283F1E4AE}" srcOrd="1" destOrd="0" presId="urn:microsoft.com/office/officeart/2005/8/layout/bProcess4"/>
    <dgm:cxn modelId="{0AC72C48-A735-4425-81D2-B67F83F5551B}" type="presParOf" srcId="{2B3C4805-B288-4EE5-AF38-A4023030707E}" destId="{9FF62E67-4153-4208-9C8C-9B435990FDE0}" srcOrd="2" destOrd="0" presId="urn:microsoft.com/office/officeart/2005/8/layout/bProcess4"/>
    <dgm:cxn modelId="{C0DD6FB3-E422-4CCD-8760-F9239BF6689C}" type="presParOf" srcId="{9FF62E67-4153-4208-9C8C-9B435990FDE0}" destId="{5059540A-F406-474F-B045-C0238BA73794}" srcOrd="0" destOrd="0" presId="urn:microsoft.com/office/officeart/2005/8/layout/bProcess4"/>
    <dgm:cxn modelId="{D88F80B8-C860-4EF1-9777-2ABF8C4AE5D3}" type="presParOf" srcId="{9FF62E67-4153-4208-9C8C-9B435990FDE0}" destId="{372959EE-5B0C-43A6-B43C-6C99BF14A8DF}" srcOrd="1" destOrd="0" presId="urn:microsoft.com/office/officeart/2005/8/layout/bProcess4"/>
    <dgm:cxn modelId="{8BCCEF89-2744-4E50-9800-E5CB23EFF96F}" type="presParOf" srcId="{2B3C4805-B288-4EE5-AF38-A4023030707E}" destId="{FA69E746-5898-46D3-A365-4C12138ED139}" srcOrd="3" destOrd="0" presId="urn:microsoft.com/office/officeart/2005/8/layout/bProcess4"/>
    <dgm:cxn modelId="{52021DBB-0A64-4214-BB1F-8C293D59D641}" type="presParOf" srcId="{2B3C4805-B288-4EE5-AF38-A4023030707E}" destId="{42BB7E9F-BF2D-4745-8DDA-2614AF26D950}" srcOrd="4" destOrd="0" presId="urn:microsoft.com/office/officeart/2005/8/layout/bProcess4"/>
    <dgm:cxn modelId="{4BD3335F-7440-4C9A-9517-D0B01A104F0C}" type="presParOf" srcId="{42BB7E9F-BF2D-4745-8DDA-2614AF26D950}" destId="{A9CD2A54-6C16-459F-A300-BACF05F27EF9}" srcOrd="0" destOrd="0" presId="urn:microsoft.com/office/officeart/2005/8/layout/bProcess4"/>
    <dgm:cxn modelId="{E3DDB4FA-41ED-40CB-8220-CDBFF27CAED8}" type="presParOf" srcId="{42BB7E9F-BF2D-4745-8DDA-2614AF26D950}" destId="{647B5F72-5BF2-49EC-8527-057D503378D2}" srcOrd="1" destOrd="0" presId="urn:microsoft.com/office/officeart/2005/8/layout/bProcess4"/>
    <dgm:cxn modelId="{9C4AE291-C0A7-4C29-BFF4-68200B356550}" type="presParOf" srcId="{2B3C4805-B288-4EE5-AF38-A4023030707E}" destId="{26AB39DF-CE83-437C-84AF-470C7CDF2064}" srcOrd="5" destOrd="0" presId="urn:microsoft.com/office/officeart/2005/8/layout/bProcess4"/>
    <dgm:cxn modelId="{22F8D18E-3CE5-42F7-8796-456E0918E6FF}" type="presParOf" srcId="{2B3C4805-B288-4EE5-AF38-A4023030707E}" destId="{E98AF0CA-4D42-4C2E-BA20-4FA23CBB9933}" srcOrd="6" destOrd="0" presId="urn:microsoft.com/office/officeart/2005/8/layout/bProcess4"/>
    <dgm:cxn modelId="{78FAF8C5-B0B7-4C4B-897F-A3F4D8918A02}" type="presParOf" srcId="{E98AF0CA-4D42-4C2E-BA20-4FA23CBB9933}" destId="{807A7329-C257-4CBB-A11A-160D987902C2}" srcOrd="0" destOrd="0" presId="urn:microsoft.com/office/officeart/2005/8/layout/bProcess4"/>
    <dgm:cxn modelId="{2B90C5D9-AEEC-46B9-BA87-981DC9401C6C}" type="presParOf" srcId="{E98AF0CA-4D42-4C2E-BA20-4FA23CBB9933}" destId="{9D92B777-93BE-4BEE-9770-334DFA9E2A86}" srcOrd="1" destOrd="0" presId="urn:microsoft.com/office/officeart/2005/8/layout/bProcess4"/>
    <dgm:cxn modelId="{DCC63D95-5252-4BF0-ADDA-AD315CCB0AB5}" type="presParOf" srcId="{2B3C4805-B288-4EE5-AF38-A4023030707E}" destId="{5CB333CB-6442-4CA1-8868-89B522B178B4}" srcOrd="7" destOrd="0" presId="urn:microsoft.com/office/officeart/2005/8/layout/bProcess4"/>
    <dgm:cxn modelId="{62428795-AF9F-4BBA-A363-95A344A989E9}" type="presParOf" srcId="{2B3C4805-B288-4EE5-AF38-A4023030707E}" destId="{28250229-43A3-4B1C-9F59-F85D9F5A47A3}" srcOrd="8" destOrd="0" presId="urn:microsoft.com/office/officeart/2005/8/layout/bProcess4"/>
    <dgm:cxn modelId="{3735FDF0-B799-4563-9AD0-51CA5E24E5A0}" type="presParOf" srcId="{28250229-43A3-4B1C-9F59-F85D9F5A47A3}" destId="{F546DF97-3A04-4935-B585-3137017EDDAA}" srcOrd="0" destOrd="0" presId="urn:microsoft.com/office/officeart/2005/8/layout/bProcess4"/>
    <dgm:cxn modelId="{09058BE2-1620-4D03-A298-F48D71E407E4}" type="presParOf" srcId="{28250229-43A3-4B1C-9F59-F85D9F5A47A3}" destId="{BA67884E-2DD4-4453-865F-C1003FA55CBF}" srcOrd="1" destOrd="0" presId="urn:microsoft.com/office/officeart/2005/8/layout/bProcess4"/>
    <dgm:cxn modelId="{D8039207-8005-4991-A041-CCAD2BEBB029}" type="presParOf" srcId="{2B3C4805-B288-4EE5-AF38-A4023030707E}" destId="{247558BA-AF7A-4DD7-9EB0-DCA1A8E20AE2}" srcOrd="9" destOrd="0" presId="urn:microsoft.com/office/officeart/2005/8/layout/bProcess4"/>
    <dgm:cxn modelId="{7D0703A7-C392-4234-87E5-D0388141C2AC}" type="presParOf" srcId="{2B3C4805-B288-4EE5-AF38-A4023030707E}" destId="{A17B3A15-EFB5-48C5-A42B-C41847324C59}" srcOrd="10" destOrd="0" presId="urn:microsoft.com/office/officeart/2005/8/layout/bProcess4"/>
    <dgm:cxn modelId="{8708E038-F16F-4E4E-AE93-C68E241B5FD8}" type="presParOf" srcId="{A17B3A15-EFB5-48C5-A42B-C41847324C59}" destId="{4FC95F01-54FE-47F0-921E-7CF973D63969}" srcOrd="0" destOrd="0" presId="urn:microsoft.com/office/officeart/2005/8/layout/bProcess4"/>
    <dgm:cxn modelId="{421D7653-592D-49D4-B860-F4A911F623EF}" type="presParOf" srcId="{A17B3A15-EFB5-48C5-A42B-C41847324C59}" destId="{F7682200-DBBC-4829-A601-B59FA9BFD925}" srcOrd="1" destOrd="0" presId="urn:microsoft.com/office/officeart/2005/8/layout/bProcess4"/>
    <dgm:cxn modelId="{9020508F-2403-46DC-9EBB-1AFB82667433}" type="presParOf" srcId="{2B3C4805-B288-4EE5-AF38-A4023030707E}" destId="{A299D037-2337-4209-93D8-18413F0C990C}" srcOrd="11" destOrd="0" presId="urn:microsoft.com/office/officeart/2005/8/layout/bProcess4"/>
    <dgm:cxn modelId="{6F445A3F-ACB1-4B3A-A1C8-F15A01E55269}" type="presParOf" srcId="{2B3C4805-B288-4EE5-AF38-A4023030707E}" destId="{2678A057-50D6-4DAF-A71D-A192609865EA}" srcOrd="12" destOrd="0" presId="urn:microsoft.com/office/officeart/2005/8/layout/bProcess4"/>
    <dgm:cxn modelId="{DCDFA635-DDCA-4F85-90ED-ED6A9664DE41}" type="presParOf" srcId="{2678A057-50D6-4DAF-A71D-A192609865EA}" destId="{F573FE6B-A197-4605-9F73-8107A7D82E15}" srcOrd="0" destOrd="0" presId="urn:microsoft.com/office/officeart/2005/8/layout/bProcess4"/>
    <dgm:cxn modelId="{A329418A-7722-415C-A7E1-3CBB15DC1398}" type="presParOf" srcId="{2678A057-50D6-4DAF-A71D-A192609865EA}" destId="{3C3F39A9-169F-457B-BFA0-74CB6D07C38D}" srcOrd="1" destOrd="0" presId="urn:microsoft.com/office/officeart/2005/8/layout/bProcess4"/>
    <dgm:cxn modelId="{6CB56D7A-A894-48DF-B4A0-FCE3646F4557}" type="presParOf" srcId="{2B3C4805-B288-4EE5-AF38-A4023030707E}" destId="{8BC4CD96-8784-4725-86B4-BD92CB64D5BF}" srcOrd="13" destOrd="0" presId="urn:microsoft.com/office/officeart/2005/8/layout/bProcess4"/>
    <dgm:cxn modelId="{6CA8D47F-79C6-4574-AE0F-2FD2326BBDBC}" type="presParOf" srcId="{2B3C4805-B288-4EE5-AF38-A4023030707E}" destId="{CCE1A929-30BD-43EE-A168-9FE8FF857012}" srcOrd="14" destOrd="0" presId="urn:microsoft.com/office/officeart/2005/8/layout/bProcess4"/>
    <dgm:cxn modelId="{DA726895-BB3E-41BC-B63C-E9EFCC4EC462}" type="presParOf" srcId="{CCE1A929-30BD-43EE-A168-9FE8FF857012}" destId="{93E3E72C-427E-4AFF-B69C-A4B3EBB210A7}" srcOrd="0" destOrd="0" presId="urn:microsoft.com/office/officeart/2005/8/layout/bProcess4"/>
    <dgm:cxn modelId="{F44219EE-61FC-44D4-8AE3-5A5456EF3687}" type="presParOf" srcId="{CCE1A929-30BD-43EE-A168-9FE8FF857012}" destId="{EF9B07E5-8934-449F-8695-8A6B9F33A563}" srcOrd="1" destOrd="0" presId="urn:microsoft.com/office/officeart/2005/8/layout/bProcess4"/>
    <dgm:cxn modelId="{FC75AA16-D67B-44A8-BA30-063421D12F10}" type="presParOf" srcId="{2B3C4805-B288-4EE5-AF38-A4023030707E}" destId="{88EF562C-9A73-4177-B6F6-642844F345E9}" srcOrd="15" destOrd="0" presId="urn:microsoft.com/office/officeart/2005/8/layout/bProcess4"/>
    <dgm:cxn modelId="{C358A092-C33C-4C82-A3AA-FD09A2575485}" type="presParOf" srcId="{2B3C4805-B288-4EE5-AF38-A4023030707E}" destId="{34785C5A-5ECB-4D1E-9304-EBD7A52E7109}" srcOrd="16" destOrd="0" presId="urn:microsoft.com/office/officeart/2005/8/layout/bProcess4"/>
    <dgm:cxn modelId="{86C3CA31-7361-41B1-A03F-1538256BD3F5}" type="presParOf" srcId="{34785C5A-5ECB-4D1E-9304-EBD7A52E7109}" destId="{D52AAAA5-C677-4180-97F2-4A56CADA5043}" srcOrd="0" destOrd="0" presId="urn:microsoft.com/office/officeart/2005/8/layout/bProcess4"/>
    <dgm:cxn modelId="{60F54D49-C86D-46C7-B95C-A4791E213AF6}" type="presParOf" srcId="{34785C5A-5ECB-4D1E-9304-EBD7A52E7109}" destId="{700FD9B0-252E-4A8B-936B-ADBFB4B38DC2}" srcOrd="1" destOrd="0" presId="urn:microsoft.com/office/officeart/2005/8/layout/bProcess4"/>
    <dgm:cxn modelId="{020CF0C2-3F61-4C3A-A457-BA0D5EF8BF72}" type="presParOf" srcId="{2B3C4805-B288-4EE5-AF38-A4023030707E}" destId="{2021969C-75DA-45C2-9E3D-C5F440E97781}" srcOrd="17" destOrd="0" presId="urn:microsoft.com/office/officeart/2005/8/layout/bProcess4"/>
    <dgm:cxn modelId="{C4842C29-10BA-49B5-8938-250E9633F0C7}" type="presParOf" srcId="{2B3C4805-B288-4EE5-AF38-A4023030707E}" destId="{63B469ED-CF53-4EED-8282-915EE125B6A7}" srcOrd="18" destOrd="0" presId="urn:microsoft.com/office/officeart/2005/8/layout/bProcess4"/>
    <dgm:cxn modelId="{A2A1EE0E-E77A-4A3B-8CAC-91C6C8A8F39B}" type="presParOf" srcId="{63B469ED-CF53-4EED-8282-915EE125B6A7}" destId="{5C050955-F2C5-428F-85A1-05AD7C0A22E9}" srcOrd="0" destOrd="0" presId="urn:microsoft.com/office/officeart/2005/8/layout/bProcess4"/>
    <dgm:cxn modelId="{681BA976-58E2-4649-9680-372C508F103D}" type="presParOf" srcId="{63B469ED-CF53-4EED-8282-915EE125B6A7}" destId="{050E6F2A-4467-4988-9F88-DD86B3B64516}" srcOrd="1" destOrd="0" presId="urn:microsoft.com/office/officeart/2005/8/layout/bProcess4"/>
    <dgm:cxn modelId="{667EFEEA-2F28-41CF-970C-397615F22C6C}" type="presParOf" srcId="{2B3C4805-B288-4EE5-AF38-A4023030707E}" destId="{FA7AE90A-9138-40E2-A951-65F0E9107DB3}" srcOrd="19" destOrd="0" presId="urn:microsoft.com/office/officeart/2005/8/layout/bProcess4"/>
    <dgm:cxn modelId="{F9FFC1A0-7EF3-4EC5-881D-EC41815E913A}" type="presParOf" srcId="{2B3C4805-B288-4EE5-AF38-A4023030707E}" destId="{EB6C3A0B-9C84-476B-9066-0C5BF47DE766}" srcOrd="20" destOrd="0" presId="urn:microsoft.com/office/officeart/2005/8/layout/bProcess4"/>
    <dgm:cxn modelId="{C9A277A1-1272-4232-80A3-6AA0452E3FD8}" type="presParOf" srcId="{EB6C3A0B-9C84-476B-9066-0C5BF47DE766}" destId="{48ECD15F-594A-4EE1-B2FD-223A93DB0CD7}" srcOrd="0" destOrd="0" presId="urn:microsoft.com/office/officeart/2005/8/layout/bProcess4"/>
    <dgm:cxn modelId="{DA044DBD-AA1A-4B7A-B29F-CF5A79379065}" type="presParOf" srcId="{EB6C3A0B-9C84-476B-9066-0C5BF47DE766}" destId="{38EF1338-76E5-4EB3-BA3E-60DBC7E64F65}" srcOrd="1" destOrd="0" presId="urn:microsoft.com/office/officeart/2005/8/layout/bProcess4"/>
    <dgm:cxn modelId="{28ECBE23-DC7B-4E8D-81DB-1781048B5A5E}" type="presParOf" srcId="{2B3C4805-B288-4EE5-AF38-A4023030707E}" destId="{94430241-A409-4574-AB91-BDD981C66D53}" srcOrd="21" destOrd="0" presId="urn:microsoft.com/office/officeart/2005/8/layout/bProcess4"/>
    <dgm:cxn modelId="{5ADBCF96-BDCF-42BA-8A2F-9904C3E4C279}" type="presParOf" srcId="{2B3C4805-B288-4EE5-AF38-A4023030707E}" destId="{2DCC1C44-CD64-4D6A-A55C-77241C042124}" srcOrd="22" destOrd="0" presId="urn:microsoft.com/office/officeart/2005/8/layout/bProcess4"/>
    <dgm:cxn modelId="{9DF492B8-C28D-48DC-91CB-26CC832B8128}" type="presParOf" srcId="{2DCC1C44-CD64-4D6A-A55C-77241C042124}" destId="{77D5E656-BAC7-42F3-A2DD-7DEAB8C335D2}" srcOrd="0" destOrd="0" presId="urn:microsoft.com/office/officeart/2005/8/layout/bProcess4"/>
    <dgm:cxn modelId="{AF0F327B-9B7E-4FB9-A8B5-5B8672BEA5EE}" type="presParOf" srcId="{2DCC1C44-CD64-4D6A-A55C-77241C042124}" destId="{CCFF898B-70FE-4728-AE16-F54340A44514}" srcOrd="1" destOrd="0" presId="urn:microsoft.com/office/officeart/2005/8/layout/bProcess4"/>
    <dgm:cxn modelId="{0373C5F6-ECE2-468A-BC05-8631F8EE5A2A}" type="presParOf" srcId="{2B3C4805-B288-4EE5-AF38-A4023030707E}" destId="{1F00B174-D008-4047-B921-4EFAFFE76CAB}" srcOrd="23" destOrd="0" presId="urn:microsoft.com/office/officeart/2005/8/layout/bProcess4"/>
    <dgm:cxn modelId="{139C715F-AA2F-498B-9847-EDD573B74D17}" type="presParOf" srcId="{2B3C4805-B288-4EE5-AF38-A4023030707E}" destId="{A9F1FFCF-1FF9-4312-ADC0-5672991F2725}" srcOrd="24" destOrd="0" presId="urn:microsoft.com/office/officeart/2005/8/layout/bProcess4"/>
    <dgm:cxn modelId="{25683190-1369-4BDA-A548-DE9D457DCCE4}" type="presParOf" srcId="{A9F1FFCF-1FF9-4312-ADC0-5672991F2725}" destId="{669379F9-06DC-461C-AA4C-7E1DBE7EDABF}" srcOrd="0" destOrd="0" presId="urn:microsoft.com/office/officeart/2005/8/layout/bProcess4"/>
    <dgm:cxn modelId="{12DA7D34-4E48-407A-AC3B-8B0A40D3AC83}" type="presParOf" srcId="{A9F1FFCF-1FF9-4312-ADC0-5672991F2725}" destId="{BBC72D95-DA91-44D2-97DC-896A7525EC3D}" srcOrd="1" destOrd="0" presId="urn:microsoft.com/office/officeart/2005/8/layout/bProcess4"/>
    <dgm:cxn modelId="{0988C60B-53FE-4DEF-AB83-448E0068FA62}" type="presParOf" srcId="{2B3C4805-B288-4EE5-AF38-A4023030707E}" destId="{7CA5ACB7-24B2-4F91-B8A7-DC2029CA7C63}" srcOrd="25" destOrd="0" presId="urn:microsoft.com/office/officeart/2005/8/layout/bProcess4"/>
    <dgm:cxn modelId="{90F21635-F7BC-4776-8766-7F8FA2A87D9A}" type="presParOf" srcId="{2B3C4805-B288-4EE5-AF38-A4023030707E}" destId="{1B2F52DE-A73C-4872-8DF3-F3879C5C5A68}" srcOrd="26" destOrd="0" presId="urn:microsoft.com/office/officeart/2005/8/layout/bProcess4"/>
    <dgm:cxn modelId="{9AB83088-D48A-420D-870B-44B4A45C2431}" type="presParOf" srcId="{1B2F52DE-A73C-4872-8DF3-F3879C5C5A68}" destId="{6A0858F8-D8C4-48FF-9349-276C2CAC05AE}" srcOrd="0" destOrd="0" presId="urn:microsoft.com/office/officeart/2005/8/layout/bProcess4"/>
    <dgm:cxn modelId="{929832F6-658D-409F-8B97-5C6A3741F009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smtClean="0"/>
            <a:t>SITUATION IN THE CHAMBER</a:t>
          </a:r>
          <a:endParaRPr lang="en-US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smtClean="0"/>
            <a:t>MASS BUDGET ESTIMATION</a:t>
          </a:r>
          <a:endParaRPr lang="en-US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smtClean="0"/>
            <a:t>PRELIMINARY LAYOUT</a:t>
          </a:r>
          <a:endParaRPr lang="en-US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smtClean="0"/>
            <a:t>BLADES PRELIMINARY DESIGN</a:t>
          </a:r>
          <a:endParaRPr lang="en-US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smtClean="0"/>
            <a:t>THEORY</a:t>
          </a:r>
          <a:endParaRPr lang="en-US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smtClean="0"/>
            <a:t>FEA</a:t>
          </a:r>
          <a:endParaRPr lang="en-US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smtClean="0"/>
            <a:t>CHAMBERS’ LAYOUT</a:t>
          </a:r>
          <a:endParaRPr lang="en-US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smtClean="0"/>
            <a:t>FLEXURE DESIGN</a:t>
          </a:r>
          <a:endParaRPr lang="en-US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smtClean="0"/>
            <a:t>LOCATION OF THE BLADES</a:t>
          </a:r>
          <a:endParaRPr lang="en-US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smtClean="0"/>
            <a:t>CAD MODEL OF THE OPTICAL LAYOUT</a:t>
          </a:r>
          <a:endParaRPr lang="en-US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smtClean="0"/>
            <a:t>REAL MASS BUDGET</a:t>
          </a:r>
          <a:endParaRPr lang="en-US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smtClean="0"/>
            <a:t>ACTUATORS</a:t>
          </a:r>
          <a:endParaRPr lang="en-US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smtClean="0"/>
            <a:t>INJECTION BENCH  DESIGN &amp; BALANCING</a:t>
          </a:r>
          <a:endParaRPr lang="en-US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BASE PLATE</a:t>
          </a:r>
          <a:endParaRPr lang="en-US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smtClean="0"/>
            <a:t>BLADE PLATFORM</a:t>
          </a:r>
          <a:endParaRPr lang="en-US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smtClean="0"/>
            <a:t>MOTION LIMITERS&lt; LOCKERS&lt; ASSEMBLY BRACKETS</a:t>
          </a:r>
          <a:endParaRPr lang="en-US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smtClean="0"/>
            <a:t>ASSEMBLY PROCEDURE</a:t>
          </a:r>
          <a:endParaRPr lang="en-US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smtClean="0"/>
            <a:t>OPTIMIZATION </a:t>
          </a:r>
          <a:endParaRPr lang="en-US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smtClean="0"/>
            <a:t>CONTACT ANALYSIS</a:t>
          </a:r>
          <a:endParaRPr lang="en-US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69463F2-85D1-46B1-8663-2E226CD0BC9D}" type="presOf" srcId="{888F05B4-0C95-4394-A116-AC621E518248}" destId="{F7682200-DBBC-4829-A601-B59FA9BFD925}" srcOrd="0" destOrd="0" presId="urn:microsoft.com/office/officeart/2005/8/layout/bProcess4"/>
    <dgm:cxn modelId="{D473D97A-8ADD-46DE-827D-1EC43923A980}" type="presOf" srcId="{8444F5CA-03E5-486B-B983-20E7EDAC1C45}" destId="{5CB333CB-6442-4CA1-8868-89B522B178B4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C25F2CD7-7852-4192-8BDF-05F28CCFC34B}" type="presOf" srcId="{CF63CCE8-063A-429E-9B89-8C9BCBF62A08}" destId="{BBC72D95-DA91-44D2-97DC-896A7525EC3D}" srcOrd="0" destOrd="0" presId="urn:microsoft.com/office/officeart/2005/8/layout/bProcess4"/>
    <dgm:cxn modelId="{C5423412-7C90-45C3-9F55-747A6365A1D1}" type="presOf" srcId="{28FBA16F-3E00-45F0-8298-C333C17917BE}" destId="{647B5F72-5BF2-49EC-8527-057D503378D2}" srcOrd="0" destOrd="2" presId="urn:microsoft.com/office/officeart/2005/8/layout/bProcess4"/>
    <dgm:cxn modelId="{6C8ACCBE-3455-4659-A7D4-2CC7D688C2E3}" type="presOf" srcId="{ECFD4EEC-D482-49B1-82ED-2E853930203D}" destId="{2021969C-75DA-45C2-9E3D-C5F440E97781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558E0721-EE52-43B4-B37D-94F9FC219264}" type="presOf" srcId="{8F936AA1-2AD3-45C1-8DE7-B83E36E64BF8}" destId="{CCFF898B-70FE-4728-AE16-F54340A44514}" srcOrd="0" destOrd="1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EDBE1B2E-A116-415E-806C-4BC03F1BF4E4}" type="presOf" srcId="{3A510E52-7A33-4CA2-A0BB-2AD7BA2507C5}" destId="{647B5F72-5BF2-49EC-8527-057D503378D2}" srcOrd="0" destOrd="1" presId="urn:microsoft.com/office/officeart/2005/8/layout/bProcess4"/>
    <dgm:cxn modelId="{5E37BB6C-9D50-4CA6-B83F-925C33BC99BC}" type="presOf" srcId="{2EAF723D-4BDB-41C0-9361-F07AEFDD010E}" destId="{647B5F72-5BF2-49EC-8527-057D503378D2}" srcOrd="0" destOrd="0" presId="urn:microsoft.com/office/officeart/2005/8/layout/bProcess4"/>
    <dgm:cxn modelId="{74C81E3A-A57C-44AC-BE98-A84EEF883A9C}" type="presOf" srcId="{723C2DF5-AA9B-448D-8AD4-2E42F79A3F83}" destId="{3C3F39A9-169F-457B-BFA0-74CB6D07C38D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1B43D602-0FE9-4E99-88A7-2990F78A2F58}" type="presOf" srcId="{61AB3279-5BCE-42F4-8E69-E7900A90BF45}" destId="{9D92B777-93BE-4BEE-9770-334DFA9E2A86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81089D5F-6F25-4CC2-BAC9-92C882E50ECE}" type="presOf" srcId="{2C9A282B-2631-4D0E-A90B-F93270DDB8FD}" destId="{26AB39DF-CE83-437C-84AF-470C7CDF2064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B9C235F8-D0EC-4E3C-8FAB-39C3A6F397F9}" type="presOf" srcId="{47228768-F196-44F2-BF78-6F51C6155A0E}" destId="{A299D037-2337-4209-93D8-18413F0C990C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55FC25A4-E0E7-46F6-9A32-A73CAEB3121D}" type="presOf" srcId="{06EA6C32-FB6A-48D7-AC95-163A35CA3E6C}" destId="{1F00B174-D008-4047-B921-4EFAFFE76CAB}" srcOrd="0" destOrd="0" presId="urn:microsoft.com/office/officeart/2005/8/layout/bProcess4"/>
    <dgm:cxn modelId="{F57A0F5A-F516-4A39-A2D1-BFBFAB4FA1BC}" type="presOf" srcId="{B8BA4CF5-0DAB-4D02-9CAE-6F5996EE9B88}" destId="{BA67884E-2DD4-4453-865F-C1003FA55CBF}" srcOrd="0" destOrd="0" presId="urn:microsoft.com/office/officeart/2005/8/layout/bProcess4"/>
    <dgm:cxn modelId="{99DBE25B-CC1D-4164-ABA7-6BEE9C946A4B}" type="presOf" srcId="{70E578C2-5DD5-46A7-BB64-1991799EA439}" destId="{247558BA-AF7A-4DD7-9EB0-DCA1A8E20AE2}" srcOrd="0" destOrd="0" presId="urn:microsoft.com/office/officeart/2005/8/layout/bProcess4"/>
    <dgm:cxn modelId="{2853DAAD-7540-4B51-92D6-A37B80DD0671}" type="presOf" srcId="{34FAB9F5-1891-49E0-B675-66000616156A}" destId="{88EF562C-9A73-4177-B6F6-642844F345E9}" srcOrd="0" destOrd="0" presId="urn:microsoft.com/office/officeart/2005/8/layout/bProcess4"/>
    <dgm:cxn modelId="{2F17C57B-1EBC-4F75-A128-9779C9BA5372}" type="presOf" srcId="{2B431DF0-EC9A-46BC-BF91-69279A6DF4E8}" destId="{372959EE-5B0C-43A6-B43C-6C99BF14A8DF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7FAE076F-03FC-403F-9ACF-F866B9C9240C}" type="presOf" srcId="{1D5DF5A4-4927-4CA7-9FBE-26B9ED92A201}" destId="{050E6F2A-4467-4988-9F88-DD86B3B64516}" srcOrd="0" destOrd="0" presId="urn:microsoft.com/office/officeart/2005/8/layout/bProcess4"/>
    <dgm:cxn modelId="{588223A4-0E4E-4D4B-824E-9C8EDC93E81E}" type="presOf" srcId="{C90F83F6-384B-4609-8B3E-5532B5EFBA31}" destId="{7CA5ACB7-24B2-4F91-B8A7-DC2029CA7C63}" srcOrd="0" destOrd="0" presId="urn:microsoft.com/office/officeart/2005/8/layout/bProcess4"/>
    <dgm:cxn modelId="{8203B9A3-E888-4D48-9435-08D67CE072D0}" type="presOf" srcId="{D6A8B037-8882-476E-9AE6-BA9F2DA09DC3}" destId="{372959EE-5B0C-43A6-B43C-6C99BF14A8DF}" srcOrd="0" destOrd="1" presId="urn:microsoft.com/office/officeart/2005/8/layout/bProcess4"/>
    <dgm:cxn modelId="{D610FFDE-5CA3-4F9C-8E89-62842526F186}" type="presOf" srcId="{B545538E-74C2-4437-8AC0-8C0691ED71BD}" destId="{2B3C4805-B288-4EE5-AF38-A4023030707E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AA669362-5908-48AF-81B8-702481C8C74A}" type="presOf" srcId="{B9AD30D0-F2A9-4031-A284-DF8CD75530B3}" destId="{EF9B07E5-8934-449F-8695-8A6B9F33A563}" srcOrd="0" destOrd="0" presId="urn:microsoft.com/office/officeart/2005/8/layout/bProcess4"/>
    <dgm:cxn modelId="{89D983AE-3B5B-435D-B263-48E5C2AD0E7E}" type="presOf" srcId="{A5153C09-2592-4C6F-BA79-B69EDB56CE72}" destId="{94430241-A409-4574-AB91-BDD981C66D53}" srcOrd="0" destOrd="0" presId="urn:microsoft.com/office/officeart/2005/8/layout/bProcess4"/>
    <dgm:cxn modelId="{A826BD0E-B830-48EA-A4F1-8C47952CD227}" type="presOf" srcId="{5EC6052C-6493-4D81-8FB8-C94F473A6812}" destId="{6CC6DA64-2BBD-4787-9758-EA5A1FE5F127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2CC4C918-7EE2-4AE8-AB09-92D4E201D0A4}" type="presOf" srcId="{A47A4F90-EC6B-4DAD-ACE4-C43D9A9BC58E}" destId="{FA7AE90A-9138-40E2-A951-65F0E9107DB3}" srcOrd="0" destOrd="0" presId="urn:microsoft.com/office/officeart/2005/8/layout/bProcess4"/>
    <dgm:cxn modelId="{2BDB2F35-9A6F-4208-A2EF-B9BEEFC104A2}" type="presOf" srcId="{3E4CC620-C705-4DD8-B640-E4FED08E72D8}" destId="{CCFF898B-70FE-4728-AE16-F54340A44514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9C95E5F4-A5B9-42C3-8F2D-6E12207B6B10}" type="presOf" srcId="{911AC2D3-4B8B-4C09-B697-D061B45905CA}" destId="{050E6F2A-4467-4988-9F88-DD86B3B64516}" srcOrd="0" destOrd="1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6A0C8609-BF0E-449A-B1BD-FBBAB6888140}" type="presOf" srcId="{A4757920-6A1A-4B5F-AABD-D15F6EEB433A}" destId="{3AC1B9D2-F97F-4909-9E81-BD1283F1E4AE}" srcOrd="0" destOrd="0" presId="urn:microsoft.com/office/officeart/2005/8/layout/bProcess4"/>
    <dgm:cxn modelId="{87E21B2D-1C2A-4116-9540-2A5FD2C9238C}" type="presOf" srcId="{CF43A17C-CE7D-4202-B59D-FF9DD1F4B6D0}" destId="{71389FBB-F66C-4121-A342-7A42C4DB9B85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EFDC36A3-44BC-467E-8C0A-7776BC62CC67}" type="presOf" srcId="{C08BECE0-4DC6-4853-9D43-B862E5AD4AFC}" destId="{700FD9B0-252E-4A8B-936B-ADBFB4B38DC2}" srcOrd="0" destOrd="0" presId="urn:microsoft.com/office/officeart/2005/8/layout/bProcess4"/>
    <dgm:cxn modelId="{7B9D2893-0D72-4B37-8B4E-DE46D0547D9F}" type="presOf" srcId="{5A6967B1-A431-48BD-B6E2-A62E7D4701E5}" destId="{38EF1338-76E5-4EB3-BA3E-60DBC7E64F65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4B00D8DD-C5A6-4189-9A3F-03CEE7788644}" type="presOf" srcId="{2FA14D8A-075D-4FD3-BDF0-0C2FBCD61056}" destId="{8BC4CD96-8784-4725-86B4-BD92CB64D5BF}" srcOrd="0" destOrd="0" presId="urn:microsoft.com/office/officeart/2005/8/layout/bProcess4"/>
    <dgm:cxn modelId="{D05F80D9-8886-44AB-BCCA-3861E4BE7425}" type="presOf" srcId="{BCD2764C-E8F7-4CBB-9887-830AFF3311E7}" destId="{FA69E746-5898-46D3-A365-4C12138ED139}" srcOrd="0" destOrd="0" presId="urn:microsoft.com/office/officeart/2005/8/layout/bProcess4"/>
    <dgm:cxn modelId="{ED3760C3-3D95-47C9-959D-5CD9EDF9CE6D}" type="presParOf" srcId="{2B3C4805-B288-4EE5-AF38-A4023030707E}" destId="{863F2AB3-6E7A-4F00-833D-B737183758ED}" srcOrd="0" destOrd="0" presId="urn:microsoft.com/office/officeart/2005/8/layout/bProcess4"/>
    <dgm:cxn modelId="{A73E1965-F59E-40A2-B713-6C0012210F10}" type="presParOf" srcId="{863F2AB3-6E7A-4F00-833D-B737183758ED}" destId="{E5CEABFD-BF21-4CE3-8777-2BCCCD70549B}" srcOrd="0" destOrd="0" presId="urn:microsoft.com/office/officeart/2005/8/layout/bProcess4"/>
    <dgm:cxn modelId="{681AE41E-912B-425E-B26E-E8BDF47E6CFF}" type="presParOf" srcId="{863F2AB3-6E7A-4F00-833D-B737183758ED}" destId="{71389FBB-F66C-4121-A342-7A42C4DB9B85}" srcOrd="1" destOrd="0" presId="urn:microsoft.com/office/officeart/2005/8/layout/bProcess4"/>
    <dgm:cxn modelId="{6DF7645E-BF2C-4D8A-9F8B-21F4938524E8}" type="presParOf" srcId="{2B3C4805-B288-4EE5-AF38-A4023030707E}" destId="{3AC1B9D2-F97F-4909-9E81-BD1283F1E4AE}" srcOrd="1" destOrd="0" presId="urn:microsoft.com/office/officeart/2005/8/layout/bProcess4"/>
    <dgm:cxn modelId="{464BBDF4-682B-49CC-A8F6-EA84F717A6C7}" type="presParOf" srcId="{2B3C4805-B288-4EE5-AF38-A4023030707E}" destId="{9FF62E67-4153-4208-9C8C-9B435990FDE0}" srcOrd="2" destOrd="0" presId="urn:microsoft.com/office/officeart/2005/8/layout/bProcess4"/>
    <dgm:cxn modelId="{E429D388-1D45-4662-A538-731EEEF3CF9D}" type="presParOf" srcId="{9FF62E67-4153-4208-9C8C-9B435990FDE0}" destId="{5059540A-F406-474F-B045-C0238BA73794}" srcOrd="0" destOrd="0" presId="urn:microsoft.com/office/officeart/2005/8/layout/bProcess4"/>
    <dgm:cxn modelId="{CDD1F4E3-24BB-4DE6-81B1-478DD3AAC2FE}" type="presParOf" srcId="{9FF62E67-4153-4208-9C8C-9B435990FDE0}" destId="{372959EE-5B0C-43A6-B43C-6C99BF14A8DF}" srcOrd="1" destOrd="0" presId="urn:microsoft.com/office/officeart/2005/8/layout/bProcess4"/>
    <dgm:cxn modelId="{BCA78FBB-C492-45DD-93B4-1F5184990310}" type="presParOf" srcId="{2B3C4805-B288-4EE5-AF38-A4023030707E}" destId="{FA69E746-5898-46D3-A365-4C12138ED139}" srcOrd="3" destOrd="0" presId="urn:microsoft.com/office/officeart/2005/8/layout/bProcess4"/>
    <dgm:cxn modelId="{AD91B012-0F10-4A0B-9181-62476288B866}" type="presParOf" srcId="{2B3C4805-B288-4EE5-AF38-A4023030707E}" destId="{42BB7E9F-BF2D-4745-8DDA-2614AF26D950}" srcOrd="4" destOrd="0" presId="urn:microsoft.com/office/officeart/2005/8/layout/bProcess4"/>
    <dgm:cxn modelId="{F45784B5-2FCE-4537-A50D-0AACB538F31E}" type="presParOf" srcId="{42BB7E9F-BF2D-4745-8DDA-2614AF26D950}" destId="{A9CD2A54-6C16-459F-A300-BACF05F27EF9}" srcOrd="0" destOrd="0" presId="urn:microsoft.com/office/officeart/2005/8/layout/bProcess4"/>
    <dgm:cxn modelId="{230A63F1-D5C3-42EB-8B9F-E78DEF555D7A}" type="presParOf" srcId="{42BB7E9F-BF2D-4745-8DDA-2614AF26D950}" destId="{647B5F72-5BF2-49EC-8527-057D503378D2}" srcOrd="1" destOrd="0" presId="urn:microsoft.com/office/officeart/2005/8/layout/bProcess4"/>
    <dgm:cxn modelId="{BC5B1C2A-9C43-41D0-AC9E-320DAFEB9F66}" type="presParOf" srcId="{2B3C4805-B288-4EE5-AF38-A4023030707E}" destId="{26AB39DF-CE83-437C-84AF-470C7CDF2064}" srcOrd="5" destOrd="0" presId="urn:microsoft.com/office/officeart/2005/8/layout/bProcess4"/>
    <dgm:cxn modelId="{7667CE96-0745-4909-AAF2-38B0A7E07741}" type="presParOf" srcId="{2B3C4805-B288-4EE5-AF38-A4023030707E}" destId="{E98AF0CA-4D42-4C2E-BA20-4FA23CBB9933}" srcOrd="6" destOrd="0" presId="urn:microsoft.com/office/officeart/2005/8/layout/bProcess4"/>
    <dgm:cxn modelId="{F00C1AE8-0A24-4A00-95D3-799BC27EA36C}" type="presParOf" srcId="{E98AF0CA-4D42-4C2E-BA20-4FA23CBB9933}" destId="{807A7329-C257-4CBB-A11A-160D987902C2}" srcOrd="0" destOrd="0" presId="urn:microsoft.com/office/officeart/2005/8/layout/bProcess4"/>
    <dgm:cxn modelId="{A34C8395-B65F-40CD-BBDF-C92C95135F7D}" type="presParOf" srcId="{E98AF0CA-4D42-4C2E-BA20-4FA23CBB9933}" destId="{9D92B777-93BE-4BEE-9770-334DFA9E2A86}" srcOrd="1" destOrd="0" presId="urn:microsoft.com/office/officeart/2005/8/layout/bProcess4"/>
    <dgm:cxn modelId="{6AD26E42-2CB6-4092-9969-1184F2E77BB7}" type="presParOf" srcId="{2B3C4805-B288-4EE5-AF38-A4023030707E}" destId="{5CB333CB-6442-4CA1-8868-89B522B178B4}" srcOrd="7" destOrd="0" presId="urn:microsoft.com/office/officeart/2005/8/layout/bProcess4"/>
    <dgm:cxn modelId="{34974396-4AEB-4BEA-AA38-B5485B0ACF46}" type="presParOf" srcId="{2B3C4805-B288-4EE5-AF38-A4023030707E}" destId="{28250229-43A3-4B1C-9F59-F85D9F5A47A3}" srcOrd="8" destOrd="0" presId="urn:microsoft.com/office/officeart/2005/8/layout/bProcess4"/>
    <dgm:cxn modelId="{EE135D18-A4CA-4A19-A3C1-ACBE5BB4446F}" type="presParOf" srcId="{28250229-43A3-4B1C-9F59-F85D9F5A47A3}" destId="{F546DF97-3A04-4935-B585-3137017EDDAA}" srcOrd="0" destOrd="0" presId="urn:microsoft.com/office/officeart/2005/8/layout/bProcess4"/>
    <dgm:cxn modelId="{71322C81-1219-40D1-A6DC-1B44F5877AC0}" type="presParOf" srcId="{28250229-43A3-4B1C-9F59-F85D9F5A47A3}" destId="{BA67884E-2DD4-4453-865F-C1003FA55CBF}" srcOrd="1" destOrd="0" presId="urn:microsoft.com/office/officeart/2005/8/layout/bProcess4"/>
    <dgm:cxn modelId="{9F805B00-85A2-45A9-9C6F-B6E3E92C5737}" type="presParOf" srcId="{2B3C4805-B288-4EE5-AF38-A4023030707E}" destId="{247558BA-AF7A-4DD7-9EB0-DCA1A8E20AE2}" srcOrd="9" destOrd="0" presId="urn:microsoft.com/office/officeart/2005/8/layout/bProcess4"/>
    <dgm:cxn modelId="{C36FDCD8-9699-41F9-878E-8CF0981E46B7}" type="presParOf" srcId="{2B3C4805-B288-4EE5-AF38-A4023030707E}" destId="{A17B3A15-EFB5-48C5-A42B-C41847324C59}" srcOrd="10" destOrd="0" presId="urn:microsoft.com/office/officeart/2005/8/layout/bProcess4"/>
    <dgm:cxn modelId="{9B8D6D25-5197-4C16-A5D7-1EF4B48CF5EF}" type="presParOf" srcId="{A17B3A15-EFB5-48C5-A42B-C41847324C59}" destId="{4FC95F01-54FE-47F0-921E-7CF973D63969}" srcOrd="0" destOrd="0" presId="urn:microsoft.com/office/officeart/2005/8/layout/bProcess4"/>
    <dgm:cxn modelId="{9D448535-7081-454D-B3E3-DDD845427697}" type="presParOf" srcId="{A17B3A15-EFB5-48C5-A42B-C41847324C59}" destId="{F7682200-DBBC-4829-A601-B59FA9BFD925}" srcOrd="1" destOrd="0" presId="urn:microsoft.com/office/officeart/2005/8/layout/bProcess4"/>
    <dgm:cxn modelId="{B0D7FC95-7D30-4D93-A873-B2BB38D3E5DE}" type="presParOf" srcId="{2B3C4805-B288-4EE5-AF38-A4023030707E}" destId="{A299D037-2337-4209-93D8-18413F0C990C}" srcOrd="11" destOrd="0" presId="urn:microsoft.com/office/officeart/2005/8/layout/bProcess4"/>
    <dgm:cxn modelId="{D6CD3A68-E063-4BB1-8501-CD541EFB0A5B}" type="presParOf" srcId="{2B3C4805-B288-4EE5-AF38-A4023030707E}" destId="{2678A057-50D6-4DAF-A71D-A192609865EA}" srcOrd="12" destOrd="0" presId="urn:microsoft.com/office/officeart/2005/8/layout/bProcess4"/>
    <dgm:cxn modelId="{FC18EA5C-664A-43A4-B33D-596B1585865B}" type="presParOf" srcId="{2678A057-50D6-4DAF-A71D-A192609865EA}" destId="{F573FE6B-A197-4605-9F73-8107A7D82E15}" srcOrd="0" destOrd="0" presId="urn:microsoft.com/office/officeart/2005/8/layout/bProcess4"/>
    <dgm:cxn modelId="{9499FE0B-6D07-418F-BF2B-F2049B2487BA}" type="presParOf" srcId="{2678A057-50D6-4DAF-A71D-A192609865EA}" destId="{3C3F39A9-169F-457B-BFA0-74CB6D07C38D}" srcOrd="1" destOrd="0" presId="urn:microsoft.com/office/officeart/2005/8/layout/bProcess4"/>
    <dgm:cxn modelId="{10BF4C6D-56DC-4CF4-93A1-C2A5CB87C41A}" type="presParOf" srcId="{2B3C4805-B288-4EE5-AF38-A4023030707E}" destId="{8BC4CD96-8784-4725-86B4-BD92CB64D5BF}" srcOrd="13" destOrd="0" presId="urn:microsoft.com/office/officeart/2005/8/layout/bProcess4"/>
    <dgm:cxn modelId="{FCCB548C-7CB9-4926-8CB8-E856A94A2794}" type="presParOf" srcId="{2B3C4805-B288-4EE5-AF38-A4023030707E}" destId="{CCE1A929-30BD-43EE-A168-9FE8FF857012}" srcOrd="14" destOrd="0" presId="urn:microsoft.com/office/officeart/2005/8/layout/bProcess4"/>
    <dgm:cxn modelId="{54B81B26-D167-4800-949B-BC6FBE0D72D8}" type="presParOf" srcId="{CCE1A929-30BD-43EE-A168-9FE8FF857012}" destId="{93E3E72C-427E-4AFF-B69C-A4B3EBB210A7}" srcOrd="0" destOrd="0" presId="urn:microsoft.com/office/officeart/2005/8/layout/bProcess4"/>
    <dgm:cxn modelId="{E0FE7AED-46A2-4459-9671-C192653A85D0}" type="presParOf" srcId="{CCE1A929-30BD-43EE-A168-9FE8FF857012}" destId="{EF9B07E5-8934-449F-8695-8A6B9F33A563}" srcOrd="1" destOrd="0" presId="urn:microsoft.com/office/officeart/2005/8/layout/bProcess4"/>
    <dgm:cxn modelId="{D0BBD576-D767-41DD-99D1-BC152DCBE637}" type="presParOf" srcId="{2B3C4805-B288-4EE5-AF38-A4023030707E}" destId="{88EF562C-9A73-4177-B6F6-642844F345E9}" srcOrd="15" destOrd="0" presId="urn:microsoft.com/office/officeart/2005/8/layout/bProcess4"/>
    <dgm:cxn modelId="{2C07D6E4-5A9B-4421-A701-037F7D758FE0}" type="presParOf" srcId="{2B3C4805-B288-4EE5-AF38-A4023030707E}" destId="{34785C5A-5ECB-4D1E-9304-EBD7A52E7109}" srcOrd="16" destOrd="0" presId="urn:microsoft.com/office/officeart/2005/8/layout/bProcess4"/>
    <dgm:cxn modelId="{C88F9BAD-1B85-47CD-9C0C-3989A6DA73BB}" type="presParOf" srcId="{34785C5A-5ECB-4D1E-9304-EBD7A52E7109}" destId="{D52AAAA5-C677-4180-97F2-4A56CADA5043}" srcOrd="0" destOrd="0" presId="urn:microsoft.com/office/officeart/2005/8/layout/bProcess4"/>
    <dgm:cxn modelId="{FBB8BD7E-E9AC-43AD-BB1D-3652F5EDF3CB}" type="presParOf" srcId="{34785C5A-5ECB-4D1E-9304-EBD7A52E7109}" destId="{700FD9B0-252E-4A8B-936B-ADBFB4B38DC2}" srcOrd="1" destOrd="0" presId="urn:microsoft.com/office/officeart/2005/8/layout/bProcess4"/>
    <dgm:cxn modelId="{C999D608-8D8F-4FF9-9B6F-A2B9698002F0}" type="presParOf" srcId="{2B3C4805-B288-4EE5-AF38-A4023030707E}" destId="{2021969C-75DA-45C2-9E3D-C5F440E97781}" srcOrd="17" destOrd="0" presId="urn:microsoft.com/office/officeart/2005/8/layout/bProcess4"/>
    <dgm:cxn modelId="{C9C76749-BA3E-4F69-9009-125C77630A39}" type="presParOf" srcId="{2B3C4805-B288-4EE5-AF38-A4023030707E}" destId="{63B469ED-CF53-4EED-8282-915EE125B6A7}" srcOrd="18" destOrd="0" presId="urn:microsoft.com/office/officeart/2005/8/layout/bProcess4"/>
    <dgm:cxn modelId="{48C9EBF8-2567-4F67-AD68-96D5E012EE99}" type="presParOf" srcId="{63B469ED-CF53-4EED-8282-915EE125B6A7}" destId="{5C050955-F2C5-428F-85A1-05AD7C0A22E9}" srcOrd="0" destOrd="0" presId="urn:microsoft.com/office/officeart/2005/8/layout/bProcess4"/>
    <dgm:cxn modelId="{2ED31D2F-A02F-4A82-B877-11A6FB1A0911}" type="presParOf" srcId="{63B469ED-CF53-4EED-8282-915EE125B6A7}" destId="{050E6F2A-4467-4988-9F88-DD86B3B64516}" srcOrd="1" destOrd="0" presId="urn:microsoft.com/office/officeart/2005/8/layout/bProcess4"/>
    <dgm:cxn modelId="{ADE0C649-AC9D-4D0F-86B2-14BEE891F20F}" type="presParOf" srcId="{2B3C4805-B288-4EE5-AF38-A4023030707E}" destId="{FA7AE90A-9138-40E2-A951-65F0E9107DB3}" srcOrd="19" destOrd="0" presId="urn:microsoft.com/office/officeart/2005/8/layout/bProcess4"/>
    <dgm:cxn modelId="{D09F49A4-1682-41F2-8A72-D778F87836D6}" type="presParOf" srcId="{2B3C4805-B288-4EE5-AF38-A4023030707E}" destId="{EB6C3A0B-9C84-476B-9066-0C5BF47DE766}" srcOrd="20" destOrd="0" presId="urn:microsoft.com/office/officeart/2005/8/layout/bProcess4"/>
    <dgm:cxn modelId="{7F57E709-3A61-47E4-90FE-9EB8D96D277E}" type="presParOf" srcId="{EB6C3A0B-9C84-476B-9066-0C5BF47DE766}" destId="{48ECD15F-594A-4EE1-B2FD-223A93DB0CD7}" srcOrd="0" destOrd="0" presId="urn:microsoft.com/office/officeart/2005/8/layout/bProcess4"/>
    <dgm:cxn modelId="{92703B00-4FCB-4B93-BC29-2AACFC0F1440}" type="presParOf" srcId="{EB6C3A0B-9C84-476B-9066-0C5BF47DE766}" destId="{38EF1338-76E5-4EB3-BA3E-60DBC7E64F65}" srcOrd="1" destOrd="0" presId="urn:microsoft.com/office/officeart/2005/8/layout/bProcess4"/>
    <dgm:cxn modelId="{012033CE-591B-449E-B55D-51B16E841DE1}" type="presParOf" srcId="{2B3C4805-B288-4EE5-AF38-A4023030707E}" destId="{94430241-A409-4574-AB91-BDD981C66D53}" srcOrd="21" destOrd="0" presId="urn:microsoft.com/office/officeart/2005/8/layout/bProcess4"/>
    <dgm:cxn modelId="{A14FA3BF-FB88-424F-B287-1B8451EBDED4}" type="presParOf" srcId="{2B3C4805-B288-4EE5-AF38-A4023030707E}" destId="{2DCC1C44-CD64-4D6A-A55C-77241C042124}" srcOrd="22" destOrd="0" presId="urn:microsoft.com/office/officeart/2005/8/layout/bProcess4"/>
    <dgm:cxn modelId="{85E6B638-8D1A-4E53-A435-410E3E17048E}" type="presParOf" srcId="{2DCC1C44-CD64-4D6A-A55C-77241C042124}" destId="{77D5E656-BAC7-42F3-A2DD-7DEAB8C335D2}" srcOrd="0" destOrd="0" presId="urn:microsoft.com/office/officeart/2005/8/layout/bProcess4"/>
    <dgm:cxn modelId="{E58F9062-D391-4E52-8F34-23465C8324F8}" type="presParOf" srcId="{2DCC1C44-CD64-4D6A-A55C-77241C042124}" destId="{CCFF898B-70FE-4728-AE16-F54340A44514}" srcOrd="1" destOrd="0" presId="urn:microsoft.com/office/officeart/2005/8/layout/bProcess4"/>
    <dgm:cxn modelId="{F19F2040-F081-4729-90C3-95082E00913E}" type="presParOf" srcId="{2B3C4805-B288-4EE5-AF38-A4023030707E}" destId="{1F00B174-D008-4047-B921-4EFAFFE76CAB}" srcOrd="23" destOrd="0" presId="urn:microsoft.com/office/officeart/2005/8/layout/bProcess4"/>
    <dgm:cxn modelId="{91AD4A84-C777-4AEF-AAEF-AC48CC6F2444}" type="presParOf" srcId="{2B3C4805-B288-4EE5-AF38-A4023030707E}" destId="{A9F1FFCF-1FF9-4312-ADC0-5672991F2725}" srcOrd="24" destOrd="0" presId="urn:microsoft.com/office/officeart/2005/8/layout/bProcess4"/>
    <dgm:cxn modelId="{458A6281-7EBA-48C0-B09F-FF66D487EFC1}" type="presParOf" srcId="{A9F1FFCF-1FF9-4312-ADC0-5672991F2725}" destId="{669379F9-06DC-461C-AA4C-7E1DBE7EDABF}" srcOrd="0" destOrd="0" presId="urn:microsoft.com/office/officeart/2005/8/layout/bProcess4"/>
    <dgm:cxn modelId="{B96D3952-34BA-411A-B7E0-F36D653B2FAA}" type="presParOf" srcId="{A9F1FFCF-1FF9-4312-ADC0-5672991F2725}" destId="{BBC72D95-DA91-44D2-97DC-896A7525EC3D}" srcOrd="1" destOrd="0" presId="urn:microsoft.com/office/officeart/2005/8/layout/bProcess4"/>
    <dgm:cxn modelId="{BF5350CA-4AC2-413D-BC32-4B22152EC6AC}" type="presParOf" srcId="{2B3C4805-B288-4EE5-AF38-A4023030707E}" destId="{7CA5ACB7-24B2-4F91-B8A7-DC2029CA7C63}" srcOrd="25" destOrd="0" presId="urn:microsoft.com/office/officeart/2005/8/layout/bProcess4"/>
    <dgm:cxn modelId="{0D442237-7728-4D32-8152-5944D8B0B28F}" type="presParOf" srcId="{2B3C4805-B288-4EE5-AF38-A4023030707E}" destId="{1B2F52DE-A73C-4872-8DF3-F3879C5C5A68}" srcOrd="26" destOrd="0" presId="urn:microsoft.com/office/officeart/2005/8/layout/bProcess4"/>
    <dgm:cxn modelId="{822FB3AE-A186-4E0B-8FBF-22783205958F}" type="presParOf" srcId="{1B2F52DE-A73C-4872-8DF3-F3879C5C5A68}" destId="{6A0858F8-D8C4-48FF-9349-276C2CAC05AE}" srcOrd="0" destOrd="0" presId="urn:microsoft.com/office/officeart/2005/8/layout/bProcess4"/>
    <dgm:cxn modelId="{3927563C-97C4-4752-B4A7-5004F08F4662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D541B2-41A6-4599-BDE8-CC0D07805BB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9E6106-EE2C-4502-BAA2-5450EB0FB06F}">
      <dgm:prSet phldrT="[Text]"/>
      <dgm:spPr/>
      <dgm:t>
        <a:bodyPr/>
        <a:lstStyle/>
        <a:p>
          <a:r>
            <a:rPr lang="en-US" dirty="0" smtClean="0"/>
            <a:t>ISOLATION LEVEL</a:t>
          </a:r>
          <a:endParaRPr lang="en-US" dirty="0"/>
        </a:p>
      </dgm:t>
    </dgm:pt>
    <dgm:pt modelId="{C19F9FAE-FB47-4951-8A01-39BEE7CCB2D2}" type="parTrans" cxnId="{5ECD2653-FB3F-4307-BD9C-B02C53E7960A}">
      <dgm:prSet/>
      <dgm:spPr/>
      <dgm:t>
        <a:bodyPr/>
        <a:lstStyle/>
        <a:p>
          <a:endParaRPr lang="en-US"/>
        </a:p>
      </dgm:t>
    </dgm:pt>
    <dgm:pt modelId="{DD6FADB0-CF0C-4C8A-BB65-669E24158065}" type="sibTrans" cxnId="{5ECD2653-FB3F-4307-BD9C-B02C53E7960A}">
      <dgm:prSet/>
      <dgm:spPr/>
      <dgm:t>
        <a:bodyPr/>
        <a:lstStyle/>
        <a:p>
          <a:endParaRPr lang="en-US"/>
        </a:p>
      </dgm:t>
    </dgm:pt>
    <dgm:pt modelId="{7575D613-6FF1-48FE-8F41-D4C18F659FAC}">
      <dgm:prSet phldrT="[Text]"/>
      <dgm:spPr/>
      <dgm:t>
        <a:bodyPr/>
        <a:lstStyle/>
        <a:p>
          <a:r>
            <a:rPr lang="en-US" dirty="0" smtClean="0"/>
            <a:t>F &lt; 1.5Hz</a:t>
          </a:r>
          <a:endParaRPr lang="en-US" dirty="0"/>
        </a:p>
      </dgm:t>
    </dgm:pt>
    <dgm:pt modelId="{1A2D4FF9-2065-4E11-BC3B-69BE3C034C3C}" type="parTrans" cxnId="{419634D4-6B9C-41CA-8CC9-9CC2D9A8DEC0}">
      <dgm:prSet/>
      <dgm:spPr/>
      <dgm:t>
        <a:bodyPr/>
        <a:lstStyle/>
        <a:p>
          <a:endParaRPr lang="en-US"/>
        </a:p>
      </dgm:t>
    </dgm:pt>
    <dgm:pt modelId="{A2EA74F6-9EDF-4945-BA45-5F82FD0387D9}" type="sibTrans" cxnId="{419634D4-6B9C-41CA-8CC9-9CC2D9A8DEC0}">
      <dgm:prSet/>
      <dgm:spPr/>
      <dgm:t>
        <a:bodyPr/>
        <a:lstStyle/>
        <a:p>
          <a:endParaRPr lang="en-US"/>
        </a:p>
      </dgm:t>
    </dgm:pt>
    <dgm:pt modelId="{66D2D5E5-6CFA-4986-B952-500831638066}">
      <dgm:prSet phldrT="[Text]"/>
      <dgm:spPr/>
      <dgm:t>
        <a:bodyPr/>
        <a:lstStyle/>
        <a:p>
          <a:r>
            <a:rPr lang="en-US" dirty="0" smtClean="0"/>
            <a:t>PHYSICAL</a:t>
          </a:r>
          <a:endParaRPr lang="en-US" dirty="0"/>
        </a:p>
      </dgm:t>
    </dgm:pt>
    <dgm:pt modelId="{F2C85120-5319-4812-A87D-7BDE294E9263}" type="parTrans" cxnId="{87005D85-1D65-4686-A0B7-1CCBF8E6E94A}">
      <dgm:prSet/>
      <dgm:spPr/>
      <dgm:t>
        <a:bodyPr/>
        <a:lstStyle/>
        <a:p>
          <a:endParaRPr lang="en-US"/>
        </a:p>
      </dgm:t>
    </dgm:pt>
    <dgm:pt modelId="{5D2E6DE2-931D-4EF1-BC86-813706008947}" type="sibTrans" cxnId="{87005D85-1D65-4686-A0B7-1CCBF8E6E94A}">
      <dgm:prSet/>
      <dgm:spPr/>
      <dgm:t>
        <a:bodyPr/>
        <a:lstStyle/>
        <a:p>
          <a:endParaRPr lang="en-US"/>
        </a:p>
      </dgm:t>
    </dgm:pt>
    <dgm:pt modelId="{9241A0D9-7332-49B8-BEF3-D687FA3FC7D5}">
      <dgm:prSet phldrT="[Text]"/>
      <dgm:spPr/>
      <dgm:t>
        <a:bodyPr/>
        <a:lstStyle/>
        <a:p>
          <a:r>
            <a:rPr lang="en-US" dirty="0" smtClean="0"/>
            <a:t>HAM 6 chamber</a:t>
          </a:r>
          <a:endParaRPr lang="en-US" dirty="0"/>
        </a:p>
      </dgm:t>
    </dgm:pt>
    <dgm:pt modelId="{DDC7F2FA-20EA-4C70-9434-C96327068F3D}" type="parTrans" cxnId="{0CAAC995-7205-40E7-9D5B-84EB951B929C}">
      <dgm:prSet/>
      <dgm:spPr/>
      <dgm:t>
        <a:bodyPr/>
        <a:lstStyle/>
        <a:p>
          <a:endParaRPr lang="en-US"/>
        </a:p>
      </dgm:t>
    </dgm:pt>
    <dgm:pt modelId="{2975BA5D-D326-44DF-824B-2976DBFD5669}" type="sibTrans" cxnId="{0CAAC995-7205-40E7-9D5B-84EB951B929C}">
      <dgm:prSet/>
      <dgm:spPr/>
      <dgm:t>
        <a:bodyPr/>
        <a:lstStyle/>
        <a:p>
          <a:endParaRPr lang="en-US"/>
        </a:p>
      </dgm:t>
    </dgm:pt>
    <dgm:pt modelId="{1CC4D5BB-6D9E-4F30-B52A-02DAF50F05BC}">
      <dgm:prSet phldrT="[Text]"/>
      <dgm:spPr/>
      <dgm:t>
        <a:bodyPr/>
        <a:lstStyle/>
        <a:p>
          <a:r>
            <a:rPr lang="en-US" dirty="0" smtClean="0"/>
            <a:t>4” from the table</a:t>
          </a:r>
          <a:endParaRPr lang="en-US" dirty="0"/>
        </a:p>
      </dgm:t>
    </dgm:pt>
    <dgm:pt modelId="{FFBB6944-3D0C-4669-803B-1D458D73FC3F}" type="parTrans" cxnId="{DB6FBB62-C5BB-4799-B608-14540B6528D0}">
      <dgm:prSet/>
      <dgm:spPr/>
      <dgm:t>
        <a:bodyPr/>
        <a:lstStyle/>
        <a:p>
          <a:endParaRPr lang="en-US"/>
        </a:p>
      </dgm:t>
    </dgm:pt>
    <dgm:pt modelId="{FF6C353E-DCA1-405C-882B-45688BC2EB3F}" type="sibTrans" cxnId="{DB6FBB62-C5BB-4799-B608-14540B6528D0}">
      <dgm:prSet/>
      <dgm:spPr/>
      <dgm:t>
        <a:bodyPr/>
        <a:lstStyle/>
        <a:p>
          <a:endParaRPr lang="en-US"/>
        </a:p>
      </dgm:t>
    </dgm:pt>
    <dgm:pt modelId="{FB7612E1-65F6-41D2-AA86-603B33DA7780}">
      <dgm:prSet phldrT="[Text]"/>
      <dgm:spPr/>
      <dgm:t>
        <a:bodyPr/>
        <a:lstStyle/>
        <a:p>
          <a:r>
            <a:rPr lang="en-US" dirty="0" smtClean="0"/>
            <a:t>OPTICS REQUIRED</a:t>
          </a:r>
          <a:endParaRPr lang="en-US" dirty="0"/>
        </a:p>
      </dgm:t>
    </dgm:pt>
    <dgm:pt modelId="{3E1950E7-9711-45AC-B91F-70D0D70525DD}" type="parTrans" cxnId="{02C3138F-B8AF-4B25-BD0C-780F25ECBC3C}">
      <dgm:prSet/>
      <dgm:spPr/>
      <dgm:t>
        <a:bodyPr/>
        <a:lstStyle/>
        <a:p>
          <a:endParaRPr lang="en-US"/>
        </a:p>
      </dgm:t>
    </dgm:pt>
    <dgm:pt modelId="{037B3F11-8E6E-4855-934B-A33F1862E69C}" type="sibTrans" cxnId="{02C3138F-B8AF-4B25-BD0C-780F25ECBC3C}">
      <dgm:prSet/>
      <dgm:spPr/>
      <dgm:t>
        <a:bodyPr/>
        <a:lstStyle/>
        <a:p>
          <a:endParaRPr lang="en-US"/>
        </a:p>
      </dgm:t>
    </dgm:pt>
    <dgm:pt modelId="{2CC8F859-D8CE-4D3B-96E7-E053131C202B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CB413285-6AF4-42FE-8C36-C6A1CEE9CBA9}" type="parTrans" cxnId="{E3BF4007-FB97-492C-84EC-ECE15CD6366F}">
      <dgm:prSet/>
      <dgm:spPr/>
      <dgm:t>
        <a:bodyPr/>
        <a:lstStyle/>
        <a:p>
          <a:endParaRPr lang="en-US"/>
        </a:p>
      </dgm:t>
    </dgm:pt>
    <dgm:pt modelId="{53790B9F-0107-42FF-AE33-F5B8EE358661}" type="sibTrans" cxnId="{E3BF4007-FB97-492C-84EC-ECE15CD6366F}">
      <dgm:prSet/>
      <dgm:spPr/>
      <dgm:t>
        <a:bodyPr/>
        <a:lstStyle/>
        <a:p>
          <a:endParaRPr lang="en-US"/>
        </a:p>
      </dgm:t>
    </dgm:pt>
    <dgm:pt modelId="{3B5F07BB-6FC1-43CD-BD94-75873A7AAE30}">
      <dgm:prSet phldrT="[Text]"/>
      <dgm:spPr/>
      <dgm:t>
        <a:bodyPr/>
        <a:lstStyle/>
        <a:p>
          <a:r>
            <a:rPr lang="en-US" dirty="0" smtClean="0"/>
            <a:t>Mass</a:t>
          </a:r>
          <a:endParaRPr lang="en-US" dirty="0"/>
        </a:p>
      </dgm:t>
    </dgm:pt>
    <dgm:pt modelId="{30BA615E-4032-41CA-8EA6-CA99A7330EC9}" type="parTrans" cxnId="{FE49359C-484C-417E-A81D-FF358EDC5801}">
      <dgm:prSet/>
      <dgm:spPr/>
      <dgm:t>
        <a:bodyPr/>
        <a:lstStyle/>
        <a:p>
          <a:endParaRPr lang="en-US"/>
        </a:p>
      </dgm:t>
    </dgm:pt>
    <dgm:pt modelId="{662D8BC0-8DD3-408C-9C6F-BA0447369A85}" type="sibTrans" cxnId="{FE49359C-484C-417E-A81D-FF358EDC5801}">
      <dgm:prSet/>
      <dgm:spPr/>
      <dgm:t>
        <a:bodyPr/>
        <a:lstStyle/>
        <a:p>
          <a:endParaRPr lang="en-US"/>
        </a:p>
      </dgm:t>
    </dgm:pt>
    <dgm:pt modelId="{F389DF8C-203E-4096-91DA-DBB16C283503}">
      <dgm:prSet phldrT="[Text]"/>
      <dgm:spPr/>
      <dgm:t>
        <a:bodyPr/>
        <a:lstStyle/>
        <a:p>
          <a:r>
            <a:rPr lang="en-US" dirty="0" smtClean="0"/>
            <a:t>Area</a:t>
          </a:r>
          <a:endParaRPr lang="en-US" dirty="0"/>
        </a:p>
      </dgm:t>
    </dgm:pt>
    <dgm:pt modelId="{5CA3271A-DBAC-4AAA-B407-4BEE8BC33ECE}" type="parTrans" cxnId="{0994C4DF-4F79-4F5F-BF13-F2CA4B39F701}">
      <dgm:prSet/>
      <dgm:spPr/>
      <dgm:t>
        <a:bodyPr/>
        <a:lstStyle/>
        <a:p>
          <a:endParaRPr lang="en-US"/>
        </a:p>
      </dgm:t>
    </dgm:pt>
    <dgm:pt modelId="{DC8F05D2-C513-4E81-8330-1480F365262A}" type="sibTrans" cxnId="{0994C4DF-4F79-4F5F-BF13-F2CA4B39F701}">
      <dgm:prSet/>
      <dgm:spPr/>
      <dgm:t>
        <a:bodyPr/>
        <a:lstStyle/>
        <a:p>
          <a:endParaRPr lang="en-US"/>
        </a:p>
      </dgm:t>
    </dgm:pt>
    <dgm:pt modelId="{E3858A6D-7380-44D1-80C1-267915CCD077}">
      <dgm:prSet phldrT="[Text]"/>
      <dgm:spPr/>
      <dgm:t>
        <a:bodyPr/>
        <a:lstStyle/>
        <a:p>
          <a:r>
            <a:rPr lang="en-US" dirty="0" smtClean="0"/>
            <a:t>Connection HAM5</a:t>
          </a:r>
          <a:endParaRPr lang="en-US" dirty="0"/>
        </a:p>
      </dgm:t>
    </dgm:pt>
    <dgm:pt modelId="{9EA5ACC1-54D4-420F-8072-AECD8814EA6A}" type="parTrans" cxnId="{A5646766-B16B-4970-81F2-0646A74FED39}">
      <dgm:prSet/>
      <dgm:spPr/>
      <dgm:t>
        <a:bodyPr/>
        <a:lstStyle/>
        <a:p>
          <a:endParaRPr lang="en-US"/>
        </a:p>
      </dgm:t>
    </dgm:pt>
    <dgm:pt modelId="{2B372F24-2CD6-45E3-8047-E4543F05F597}" type="sibTrans" cxnId="{A5646766-B16B-4970-81F2-0646A74FED39}">
      <dgm:prSet/>
      <dgm:spPr/>
      <dgm:t>
        <a:bodyPr/>
        <a:lstStyle/>
        <a:p>
          <a:endParaRPr lang="en-US"/>
        </a:p>
      </dgm:t>
    </dgm:pt>
    <dgm:pt modelId="{4782EA22-2A49-4159-9297-706F2EEB869B}">
      <dgm:prSet phldrT="[Text]"/>
      <dgm:spPr/>
      <dgm:t>
        <a:bodyPr/>
        <a:lstStyle/>
        <a:p>
          <a:r>
            <a:rPr lang="en-US" dirty="0" smtClean="0"/>
            <a:t>Rigid modes damping</a:t>
          </a:r>
          <a:endParaRPr lang="en-US" dirty="0"/>
        </a:p>
      </dgm:t>
    </dgm:pt>
    <dgm:pt modelId="{C5641E13-C489-4B69-B4CD-1EE040468309}" type="parTrans" cxnId="{B9885EAD-C3A5-4D00-82A6-F47524AEC29F}">
      <dgm:prSet/>
      <dgm:spPr/>
      <dgm:t>
        <a:bodyPr/>
        <a:lstStyle/>
        <a:p>
          <a:endParaRPr lang="en-US"/>
        </a:p>
      </dgm:t>
    </dgm:pt>
    <dgm:pt modelId="{F12ADBCE-CB49-4384-82FB-9410A06D7F74}" type="sibTrans" cxnId="{B9885EAD-C3A5-4D00-82A6-F47524AEC29F}">
      <dgm:prSet/>
      <dgm:spPr/>
      <dgm:t>
        <a:bodyPr/>
        <a:lstStyle/>
        <a:p>
          <a:endParaRPr lang="en-US"/>
        </a:p>
      </dgm:t>
    </dgm:pt>
    <dgm:pt modelId="{C5FDEE84-4973-45CC-AB4B-F1E538F7B8D8}" type="pres">
      <dgm:prSet presAssocID="{51D541B2-41A6-4599-BDE8-CC0D07805BB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7FCF680E-CD59-4E12-9691-197CB9D58CA9}" type="pres">
      <dgm:prSet presAssocID="{2A9E6106-EE2C-4502-BAA2-5450EB0FB06F}" presName="linNode" presStyleCnt="0"/>
      <dgm:spPr/>
    </dgm:pt>
    <dgm:pt modelId="{DAF6E2CE-846D-44EF-AC05-E6BA9ADE3AA6}" type="pres">
      <dgm:prSet presAssocID="{2A9E6106-EE2C-4502-BAA2-5450EB0FB06F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9710028-3408-4768-B68F-C9EE33F1BA54}" type="pres">
      <dgm:prSet presAssocID="{2A9E6106-EE2C-4502-BAA2-5450EB0FB06F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A01EF2-A1C0-407B-9008-2135CAB2703A}" type="pres">
      <dgm:prSet presAssocID="{DD6FADB0-CF0C-4C8A-BB65-669E24158065}" presName="spacing" presStyleCnt="0"/>
      <dgm:spPr/>
    </dgm:pt>
    <dgm:pt modelId="{205D118A-5EB2-4A7F-8F07-69A53BE8F3EC}" type="pres">
      <dgm:prSet presAssocID="{66D2D5E5-6CFA-4986-B952-500831638066}" presName="linNode" presStyleCnt="0"/>
      <dgm:spPr/>
    </dgm:pt>
    <dgm:pt modelId="{A2FF58FA-7DEA-4631-AD22-96B5DDE7A901}" type="pres">
      <dgm:prSet presAssocID="{66D2D5E5-6CFA-4986-B952-500831638066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73B195E-7E63-41F7-8F3E-B62001DC4B60}" type="pres">
      <dgm:prSet presAssocID="{66D2D5E5-6CFA-4986-B952-500831638066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03BF79-A8E3-44BD-87B9-2AC62E43DA4A}" type="pres">
      <dgm:prSet presAssocID="{5D2E6DE2-931D-4EF1-BC86-813706008947}" presName="spacing" presStyleCnt="0"/>
      <dgm:spPr/>
    </dgm:pt>
    <dgm:pt modelId="{68CF4E83-9930-4A2D-B4A2-9B9FAD0C69B9}" type="pres">
      <dgm:prSet presAssocID="{FB7612E1-65F6-41D2-AA86-603B33DA7780}" presName="linNode" presStyleCnt="0"/>
      <dgm:spPr/>
    </dgm:pt>
    <dgm:pt modelId="{67D9B48E-2219-44E1-9EFF-9FB05D499E68}" type="pres">
      <dgm:prSet presAssocID="{FB7612E1-65F6-41D2-AA86-603B33DA7780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90E561-3EAC-4781-A984-6BFA89DF0DA1}" type="pres">
      <dgm:prSet presAssocID="{FB7612E1-65F6-41D2-AA86-603B33DA7780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8B243D-02AC-4492-BE35-4EB4AB48EA52}" type="presOf" srcId="{4782EA22-2A49-4159-9297-706F2EEB869B}" destId="{D9710028-3408-4768-B68F-C9EE33F1BA54}" srcOrd="0" destOrd="1" presId="urn:microsoft.com/office/officeart/2005/8/layout/vList6"/>
    <dgm:cxn modelId="{44ED4E38-E059-48EE-B1E9-EED5507E38CA}" type="presOf" srcId="{FB7612E1-65F6-41D2-AA86-603B33DA7780}" destId="{67D9B48E-2219-44E1-9EFF-9FB05D499E68}" srcOrd="0" destOrd="0" presId="urn:microsoft.com/office/officeart/2005/8/layout/vList6"/>
    <dgm:cxn modelId="{0994C4DF-4F79-4F5F-BF13-F2CA4B39F701}" srcId="{2CC8F859-D8CE-4D3B-96E7-E053131C202B}" destId="{F389DF8C-203E-4096-91DA-DBB16C283503}" srcOrd="1" destOrd="0" parTransId="{5CA3271A-DBAC-4AAA-B407-4BEE8BC33ECE}" sibTransId="{DC8F05D2-C513-4E81-8330-1480F365262A}"/>
    <dgm:cxn modelId="{DB6FBB62-C5BB-4799-B608-14540B6528D0}" srcId="{66D2D5E5-6CFA-4986-B952-500831638066}" destId="{1CC4D5BB-6D9E-4F30-B52A-02DAF50F05BC}" srcOrd="2" destOrd="0" parTransId="{FFBB6944-3D0C-4669-803B-1D458D73FC3F}" sibTransId="{FF6C353E-DCA1-405C-882B-45688BC2EB3F}"/>
    <dgm:cxn modelId="{4E4A350B-EB71-43AB-9BA7-1AAF12554C47}" type="presOf" srcId="{66D2D5E5-6CFA-4986-B952-500831638066}" destId="{A2FF58FA-7DEA-4631-AD22-96B5DDE7A901}" srcOrd="0" destOrd="0" presId="urn:microsoft.com/office/officeart/2005/8/layout/vList6"/>
    <dgm:cxn modelId="{A5646766-B16B-4970-81F2-0646A74FED39}" srcId="{66D2D5E5-6CFA-4986-B952-500831638066}" destId="{E3858A6D-7380-44D1-80C1-267915CCD077}" srcOrd="1" destOrd="0" parTransId="{9EA5ACC1-54D4-420F-8072-AECD8814EA6A}" sibTransId="{2B372F24-2CD6-45E3-8047-E4543F05F597}"/>
    <dgm:cxn modelId="{02C3138F-B8AF-4B25-BD0C-780F25ECBC3C}" srcId="{51D541B2-41A6-4599-BDE8-CC0D07805BB5}" destId="{FB7612E1-65F6-41D2-AA86-603B33DA7780}" srcOrd="2" destOrd="0" parTransId="{3E1950E7-9711-45AC-B91F-70D0D70525DD}" sibTransId="{037B3F11-8E6E-4855-934B-A33F1862E69C}"/>
    <dgm:cxn modelId="{B160C5BE-5C5A-4E09-B7DA-A4FF0C863F7F}" type="presOf" srcId="{3B5F07BB-6FC1-43CD-BD94-75873A7AAE30}" destId="{9F90E561-3EAC-4781-A984-6BFA89DF0DA1}" srcOrd="0" destOrd="1" presId="urn:microsoft.com/office/officeart/2005/8/layout/vList6"/>
    <dgm:cxn modelId="{E27638AB-93B2-4FD3-902A-A60717222B63}" type="presOf" srcId="{1CC4D5BB-6D9E-4F30-B52A-02DAF50F05BC}" destId="{C73B195E-7E63-41F7-8F3E-B62001DC4B60}" srcOrd="0" destOrd="2" presId="urn:microsoft.com/office/officeart/2005/8/layout/vList6"/>
    <dgm:cxn modelId="{419634D4-6B9C-41CA-8CC9-9CC2D9A8DEC0}" srcId="{2A9E6106-EE2C-4502-BAA2-5450EB0FB06F}" destId="{7575D613-6FF1-48FE-8F41-D4C18F659FAC}" srcOrd="0" destOrd="0" parTransId="{1A2D4FF9-2065-4E11-BC3B-69BE3C034C3C}" sibTransId="{A2EA74F6-9EDF-4945-BA45-5F82FD0387D9}"/>
    <dgm:cxn modelId="{6F966AAD-44FC-4EFB-B2D5-EDF7D1283A75}" type="presOf" srcId="{51D541B2-41A6-4599-BDE8-CC0D07805BB5}" destId="{C5FDEE84-4973-45CC-AB4B-F1E538F7B8D8}" srcOrd="0" destOrd="0" presId="urn:microsoft.com/office/officeart/2005/8/layout/vList6"/>
    <dgm:cxn modelId="{87005D85-1D65-4686-A0B7-1CCBF8E6E94A}" srcId="{51D541B2-41A6-4599-BDE8-CC0D07805BB5}" destId="{66D2D5E5-6CFA-4986-B952-500831638066}" srcOrd="1" destOrd="0" parTransId="{F2C85120-5319-4812-A87D-7BDE294E9263}" sibTransId="{5D2E6DE2-931D-4EF1-BC86-813706008947}"/>
    <dgm:cxn modelId="{E10D400C-48A7-41A5-918D-22B39B1164DC}" type="presOf" srcId="{2CC8F859-D8CE-4D3B-96E7-E053131C202B}" destId="{9F90E561-3EAC-4781-A984-6BFA89DF0DA1}" srcOrd="0" destOrd="0" presId="urn:microsoft.com/office/officeart/2005/8/layout/vList6"/>
    <dgm:cxn modelId="{0CAAC995-7205-40E7-9D5B-84EB951B929C}" srcId="{66D2D5E5-6CFA-4986-B952-500831638066}" destId="{9241A0D9-7332-49B8-BEF3-D687FA3FC7D5}" srcOrd="0" destOrd="0" parTransId="{DDC7F2FA-20EA-4C70-9434-C96327068F3D}" sibTransId="{2975BA5D-D326-44DF-824B-2976DBFD5669}"/>
    <dgm:cxn modelId="{FE49359C-484C-417E-A81D-FF358EDC5801}" srcId="{2CC8F859-D8CE-4D3B-96E7-E053131C202B}" destId="{3B5F07BB-6FC1-43CD-BD94-75873A7AAE30}" srcOrd="0" destOrd="0" parTransId="{30BA615E-4032-41CA-8EA6-CA99A7330EC9}" sibTransId="{662D8BC0-8DD3-408C-9C6F-BA0447369A85}"/>
    <dgm:cxn modelId="{E3BF4007-FB97-492C-84EC-ECE15CD6366F}" srcId="{FB7612E1-65F6-41D2-AA86-603B33DA7780}" destId="{2CC8F859-D8CE-4D3B-96E7-E053131C202B}" srcOrd="0" destOrd="0" parTransId="{CB413285-6AF4-42FE-8C36-C6A1CEE9CBA9}" sibTransId="{53790B9F-0107-42FF-AE33-F5B8EE358661}"/>
    <dgm:cxn modelId="{CBAD698D-E274-4DEE-8567-386BAAB0986D}" type="presOf" srcId="{F389DF8C-203E-4096-91DA-DBB16C283503}" destId="{9F90E561-3EAC-4781-A984-6BFA89DF0DA1}" srcOrd="0" destOrd="2" presId="urn:microsoft.com/office/officeart/2005/8/layout/vList6"/>
    <dgm:cxn modelId="{5ECD2653-FB3F-4307-BD9C-B02C53E7960A}" srcId="{51D541B2-41A6-4599-BDE8-CC0D07805BB5}" destId="{2A9E6106-EE2C-4502-BAA2-5450EB0FB06F}" srcOrd="0" destOrd="0" parTransId="{C19F9FAE-FB47-4951-8A01-39BEE7CCB2D2}" sibTransId="{DD6FADB0-CF0C-4C8A-BB65-669E24158065}"/>
    <dgm:cxn modelId="{23688E34-7EFA-4D43-A2C9-6B5E8F080864}" type="presOf" srcId="{7575D613-6FF1-48FE-8F41-D4C18F659FAC}" destId="{D9710028-3408-4768-B68F-C9EE33F1BA54}" srcOrd="0" destOrd="0" presId="urn:microsoft.com/office/officeart/2005/8/layout/vList6"/>
    <dgm:cxn modelId="{BBE70085-9422-4A83-A7F5-F2FAE72C5628}" type="presOf" srcId="{9241A0D9-7332-49B8-BEF3-D687FA3FC7D5}" destId="{C73B195E-7E63-41F7-8F3E-B62001DC4B60}" srcOrd="0" destOrd="0" presId="urn:microsoft.com/office/officeart/2005/8/layout/vList6"/>
    <dgm:cxn modelId="{796ABCB6-7527-434E-A578-54185E6B26FF}" type="presOf" srcId="{2A9E6106-EE2C-4502-BAA2-5450EB0FB06F}" destId="{DAF6E2CE-846D-44EF-AC05-E6BA9ADE3AA6}" srcOrd="0" destOrd="0" presId="urn:microsoft.com/office/officeart/2005/8/layout/vList6"/>
    <dgm:cxn modelId="{4548F30E-98ED-44A5-B89F-A535C6F30AC3}" type="presOf" srcId="{E3858A6D-7380-44D1-80C1-267915CCD077}" destId="{C73B195E-7E63-41F7-8F3E-B62001DC4B60}" srcOrd="0" destOrd="1" presId="urn:microsoft.com/office/officeart/2005/8/layout/vList6"/>
    <dgm:cxn modelId="{B9885EAD-C3A5-4D00-82A6-F47524AEC29F}" srcId="{2A9E6106-EE2C-4502-BAA2-5450EB0FB06F}" destId="{4782EA22-2A49-4159-9297-706F2EEB869B}" srcOrd="1" destOrd="0" parTransId="{C5641E13-C489-4B69-B4CD-1EE040468309}" sibTransId="{F12ADBCE-CB49-4384-82FB-9410A06D7F74}"/>
    <dgm:cxn modelId="{51FBF134-234B-493E-8278-D5BCD5D41011}" type="presParOf" srcId="{C5FDEE84-4973-45CC-AB4B-F1E538F7B8D8}" destId="{7FCF680E-CD59-4E12-9691-197CB9D58CA9}" srcOrd="0" destOrd="0" presId="urn:microsoft.com/office/officeart/2005/8/layout/vList6"/>
    <dgm:cxn modelId="{5B1638D9-48E0-408D-879B-F848A186044C}" type="presParOf" srcId="{7FCF680E-CD59-4E12-9691-197CB9D58CA9}" destId="{DAF6E2CE-846D-44EF-AC05-E6BA9ADE3AA6}" srcOrd="0" destOrd="0" presId="urn:microsoft.com/office/officeart/2005/8/layout/vList6"/>
    <dgm:cxn modelId="{C3A1894B-BA80-40B3-9BDE-0892EB10D95B}" type="presParOf" srcId="{7FCF680E-CD59-4E12-9691-197CB9D58CA9}" destId="{D9710028-3408-4768-B68F-C9EE33F1BA54}" srcOrd="1" destOrd="0" presId="urn:microsoft.com/office/officeart/2005/8/layout/vList6"/>
    <dgm:cxn modelId="{19A8F98E-509C-4BDD-934D-B1D4543635B3}" type="presParOf" srcId="{C5FDEE84-4973-45CC-AB4B-F1E538F7B8D8}" destId="{D6A01EF2-A1C0-407B-9008-2135CAB2703A}" srcOrd="1" destOrd="0" presId="urn:microsoft.com/office/officeart/2005/8/layout/vList6"/>
    <dgm:cxn modelId="{851DDA61-0C06-4B5B-AA1C-024DE40D64AA}" type="presParOf" srcId="{C5FDEE84-4973-45CC-AB4B-F1E538F7B8D8}" destId="{205D118A-5EB2-4A7F-8F07-69A53BE8F3EC}" srcOrd="2" destOrd="0" presId="urn:microsoft.com/office/officeart/2005/8/layout/vList6"/>
    <dgm:cxn modelId="{C846707A-A791-456D-AB72-EA6B939C8B38}" type="presParOf" srcId="{205D118A-5EB2-4A7F-8F07-69A53BE8F3EC}" destId="{A2FF58FA-7DEA-4631-AD22-96B5DDE7A901}" srcOrd="0" destOrd="0" presId="urn:microsoft.com/office/officeart/2005/8/layout/vList6"/>
    <dgm:cxn modelId="{A28295DE-3F19-4C6D-80CF-3C1F8E896C86}" type="presParOf" srcId="{205D118A-5EB2-4A7F-8F07-69A53BE8F3EC}" destId="{C73B195E-7E63-41F7-8F3E-B62001DC4B60}" srcOrd="1" destOrd="0" presId="urn:microsoft.com/office/officeart/2005/8/layout/vList6"/>
    <dgm:cxn modelId="{6A4C4BAF-D64A-42E8-B789-FB12A4673B31}" type="presParOf" srcId="{C5FDEE84-4973-45CC-AB4B-F1E538F7B8D8}" destId="{A603BF79-A8E3-44BD-87B9-2AC62E43DA4A}" srcOrd="3" destOrd="0" presId="urn:microsoft.com/office/officeart/2005/8/layout/vList6"/>
    <dgm:cxn modelId="{834DD58E-9C26-4353-9B5A-B5FC58003756}" type="presParOf" srcId="{C5FDEE84-4973-45CC-AB4B-F1E538F7B8D8}" destId="{68CF4E83-9930-4A2D-B4A2-9B9FAD0C69B9}" srcOrd="4" destOrd="0" presId="urn:microsoft.com/office/officeart/2005/8/layout/vList6"/>
    <dgm:cxn modelId="{0F1A8AB8-BAE6-48A8-A3B2-AF492F6BCD2A}" type="presParOf" srcId="{68CF4E83-9930-4A2D-B4A2-9B9FAD0C69B9}" destId="{67D9B48E-2219-44E1-9EFF-9FB05D499E68}" srcOrd="0" destOrd="0" presId="urn:microsoft.com/office/officeart/2005/8/layout/vList6"/>
    <dgm:cxn modelId="{3100CB91-E46B-44D6-8A40-11E80FA5EFD2}" type="presParOf" srcId="{68CF4E83-9930-4A2D-B4A2-9B9FAD0C69B9}" destId="{9F90E561-3EAC-4781-A984-6BFA89DF0DA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smtClean="0"/>
            <a:t>SITUATION IN THE CHAMBER</a:t>
          </a:r>
          <a:endParaRPr lang="en-US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smtClean="0"/>
            <a:t>MASS BUDGET ESTIMATION</a:t>
          </a:r>
          <a:endParaRPr lang="en-US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smtClean="0"/>
            <a:t>PRELIMINARY LAYOUT</a:t>
          </a:r>
          <a:endParaRPr lang="en-US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smtClean="0"/>
            <a:t>BLADES PRELIMINARY DESIGN</a:t>
          </a:r>
          <a:endParaRPr lang="en-US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smtClean="0"/>
            <a:t>THEORY</a:t>
          </a:r>
          <a:endParaRPr lang="en-US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smtClean="0"/>
            <a:t>FEA</a:t>
          </a:r>
          <a:endParaRPr lang="en-US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smtClean="0"/>
            <a:t>CHAMBERS’ LAYOUT</a:t>
          </a:r>
          <a:endParaRPr lang="en-US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smtClean="0"/>
            <a:t>FLEXURE DESIGN</a:t>
          </a:r>
          <a:endParaRPr lang="en-US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smtClean="0"/>
            <a:t>LOCATION OF THE BLADES</a:t>
          </a:r>
          <a:endParaRPr lang="en-US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smtClean="0"/>
            <a:t>CAD MODEL OF THE OPTICAL LAYOUT</a:t>
          </a:r>
          <a:endParaRPr lang="en-US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smtClean="0"/>
            <a:t>REAL MASS BUDGET</a:t>
          </a:r>
          <a:endParaRPr lang="en-US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smtClean="0"/>
            <a:t>ACTUATORS</a:t>
          </a:r>
          <a:endParaRPr lang="en-US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smtClean="0"/>
            <a:t>INJECTION BENCH  DESIGN &amp; BALANCING</a:t>
          </a:r>
          <a:endParaRPr lang="en-US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smtClean="0"/>
            <a:t>BASE PLATE</a:t>
          </a:r>
          <a:endParaRPr lang="en-US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BLADE PLATFORM</a:t>
          </a:r>
          <a:endParaRPr lang="en-US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smtClean="0"/>
            <a:t>MOTION LIMITERS&lt; LOCKERS&lt; ASSEMBLY BRACKETS</a:t>
          </a:r>
          <a:endParaRPr lang="en-US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smtClean="0"/>
            <a:t>ASSEMBLY PROCEDURE</a:t>
          </a:r>
          <a:endParaRPr lang="en-US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smtClean="0"/>
            <a:t>OPTIMIZATION </a:t>
          </a:r>
          <a:endParaRPr lang="en-US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CONTACT ANALYSIS</a:t>
          </a:r>
          <a:endParaRPr lang="en-US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05873AA-3A40-4039-99AF-8E98EBC4C20C}" type="presOf" srcId="{B545538E-74C2-4437-8AC0-8C0691ED71BD}" destId="{2B3C4805-B288-4EE5-AF38-A4023030707E}" srcOrd="0" destOrd="0" presId="urn:microsoft.com/office/officeart/2005/8/layout/bProcess4"/>
    <dgm:cxn modelId="{2A0524E6-C080-416A-94B4-DF7E33DC8CD1}" type="presOf" srcId="{8F936AA1-2AD3-45C1-8DE7-B83E36E64BF8}" destId="{CCFF898B-70FE-4728-AE16-F54340A44514}" srcOrd="0" destOrd="1" presId="urn:microsoft.com/office/officeart/2005/8/layout/bProcess4"/>
    <dgm:cxn modelId="{810F9D2B-0D5B-4B57-92A4-67DB78F18AD7}" type="presOf" srcId="{2FA14D8A-075D-4FD3-BDF0-0C2FBCD61056}" destId="{8BC4CD96-8784-4725-86B4-BD92CB64D5BF}" srcOrd="0" destOrd="0" presId="urn:microsoft.com/office/officeart/2005/8/layout/bProcess4"/>
    <dgm:cxn modelId="{FF03C40E-2864-4FEE-8492-C6B479BD42C0}" type="presOf" srcId="{A4757920-6A1A-4B5F-AABD-D15F6EEB433A}" destId="{3AC1B9D2-F97F-4909-9E81-BD1283F1E4AE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3A7EF53B-AF2B-4DD6-A456-820482932D50}" type="presOf" srcId="{34FAB9F5-1891-49E0-B675-66000616156A}" destId="{88EF562C-9A73-4177-B6F6-642844F345E9}" srcOrd="0" destOrd="0" presId="urn:microsoft.com/office/officeart/2005/8/layout/bProcess4"/>
    <dgm:cxn modelId="{D8F3EB0A-8837-4164-B9E6-CAE73D2529E4}" type="presOf" srcId="{911AC2D3-4B8B-4C09-B697-D061B45905CA}" destId="{050E6F2A-4467-4988-9F88-DD86B3B64516}" srcOrd="0" destOrd="1" presId="urn:microsoft.com/office/officeart/2005/8/layout/bProcess4"/>
    <dgm:cxn modelId="{2610C767-A8CB-47BA-9578-1EAABA4A8547}" type="presOf" srcId="{5EC6052C-6493-4D81-8FB8-C94F473A6812}" destId="{6CC6DA64-2BBD-4787-9758-EA5A1FE5F127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DDD66F77-9B25-487B-AD98-396291776AB6}" type="presOf" srcId="{5A6967B1-A431-48BD-B6E2-A62E7D4701E5}" destId="{38EF1338-76E5-4EB3-BA3E-60DBC7E64F65}" srcOrd="0" destOrd="0" presId="urn:microsoft.com/office/officeart/2005/8/layout/bProcess4"/>
    <dgm:cxn modelId="{0B40558B-1607-4CF7-BC36-6DB04AC9C9E6}" type="presOf" srcId="{3A510E52-7A33-4CA2-A0BB-2AD7BA2507C5}" destId="{647B5F72-5BF2-49EC-8527-057D503378D2}" srcOrd="0" destOrd="1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8192DC83-2593-4EFE-9E52-E960713A2180}" type="presOf" srcId="{8444F5CA-03E5-486B-B983-20E7EDAC1C45}" destId="{5CB333CB-6442-4CA1-8868-89B522B178B4}" srcOrd="0" destOrd="0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71A50708-08A2-4C01-B09E-94F90F0D4951}" type="presOf" srcId="{BCD2764C-E8F7-4CBB-9887-830AFF3311E7}" destId="{FA69E746-5898-46D3-A365-4C12138ED139}" srcOrd="0" destOrd="0" presId="urn:microsoft.com/office/officeart/2005/8/layout/bProcess4"/>
    <dgm:cxn modelId="{C36B1F10-2E18-4D1B-8209-D0A82B273836}" type="presOf" srcId="{70E578C2-5DD5-46A7-BB64-1991799EA439}" destId="{247558BA-AF7A-4DD7-9EB0-DCA1A8E20AE2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E64E4A90-4EBC-4A41-A00A-B41CECC4BE86}" type="presOf" srcId="{A47A4F90-EC6B-4DAD-ACE4-C43D9A9BC58E}" destId="{FA7AE90A-9138-40E2-A951-65F0E9107DB3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4A92C2F0-42CD-4A4F-A53A-FBEBC50D0E1D}" type="presOf" srcId="{2EAF723D-4BDB-41C0-9361-F07AEFDD010E}" destId="{647B5F72-5BF2-49EC-8527-057D503378D2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3D97E6F1-4B53-4945-B01C-9CF884A3C904}" type="presOf" srcId="{C90F83F6-384B-4609-8B3E-5532B5EFBA31}" destId="{7CA5ACB7-24B2-4F91-B8A7-DC2029CA7C63}" srcOrd="0" destOrd="0" presId="urn:microsoft.com/office/officeart/2005/8/layout/bProcess4"/>
    <dgm:cxn modelId="{38CD19D3-8E27-4483-81A8-A7C8AF789469}" type="presOf" srcId="{B9AD30D0-F2A9-4031-A284-DF8CD75530B3}" destId="{EF9B07E5-8934-449F-8695-8A6B9F33A563}" srcOrd="0" destOrd="0" presId="urn:microsoft.com/office/officeart/2005/8/layout/bProcess4"/>
    <dgm:cxn modelId="{7F5672D1-F24C-4B5F-AF49-F30D85598B5F}" type="presOf" srcId="{28FBA16F-3E00-45F0-8298-C333C17917BE}" destId="{647B5F72-5BF2-49EC-8527-057D503378D2}" srcOrd="0" destOrd="2" presId="urn:microsoft.com/office/officeart/2005/8/layout/bProcess4"/>
    <dgm:cxn modelId="{45858F29-B9FF-4E0B-B5ED-2E347C27B12E}" type="presOf" srcId="{2C9A282B-2631-4D0E-A90B-F93270DDB8FD}" destId="{26AB39DF-CE83-437C-84AF-470C7CDF2064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5E1C3D93-FD79-4114-B6A7-9FF4CE2CF261}" type="presOf" srcId="{C08BECE0-4DC6-4853-9D43-B862E5AD4AFC}" destId="{700FD9B0-252E-4A8B-936B-ADBFB4B38DC2}" srcOrd="0" destOrd="0" presId="urn:microsoft.com/office/officeart/2005/8/layout/bProcess4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6A35829A-08F6-4CA1-B5A7-A97D1260F43B}" type="presOf" srcId="{723C2DF5-AA9B-448D-8AD4-2E42F79A3F83}" destId="{3C3F39A9-169F-457B-BFA0-74CB6D07C38D}" srcOrd="0" destOrd="0" presId="urn:microsoft.com/office/officeart/2005/8/layout/bProcess4"/>
    <dgm:cxn modelId="{77122353-417E-416D-AF5F-2ABF73760E17}" type="presOf" srcId="{3E4CC620-C705-4DD8-B640-E4FED08E72D8}" destId="{CCFF898B-70FE-4728-AE16-F54340A44514}" srcOrd="0" destOrd="0" presId="urn:microsoft.com/office/officeart/2005/8/layout/bProcess4"/>
    <dgm:cxn modelId="{E2DD9156-3225-46EC-AAE9-6ED2AD5FF448}" type="presOf" srcId="{1D5DF5A4-4927-4CA7-9FBE-26B9ED92A201}" destId="{050E6F2A-4467-4988-9F88-DD86B3B64516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53BA16E4-1C87-46BF-93A8-C1B9B4036EE3}" type="presOf" srcId="{D6A8B037-8882-476E-9AE6-BA9F2DA09DC3}" destId="{372959EE-5B0C-43A6-B43C-6C99BF14A8DF}" srcOrd="0" destOrd="1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C83DA895-7587-49F7-9B11-AA749C7B0A65}" type="presOf" srcId="{A5153C09-2592-4C6F-BA79-B69EDB56CE72}" destId="{94430241-A409-4574-AB91-BDD981C66D53}" srcOrd="0" destOrd="0" presId="urn:microsoft.com/office/officeart/2005/8/layout/bProcess4"/>
    <dgm:cxn modelId="{BFC64BD3-CEB3-46FB-99A1-15EB626D6E18}" type="presOf" srcId="{47228768-F196-44F2-BF78-6F51C6155A0E}" destId="{A299D037-2337-4209-93D8-18413F0C990C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FAAFF2E9-8DF9-442F-8401-ACA057D8D904}" type="presOf" srcId="{61AB3279-5BCE-42F4-8E69-E7900A90BF45}" destId="{9D92B777-93BE-4BEE-9770-334DFA9E2A86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5DA1C9FA-B268-4899-BB62-9D18EEA8B9F6}" type="presOf" srcId="{CF63CCE8-063A-429E-9B89-8C9BCBF62A08}" destId="{BBC72D95-DA91-44D2-97DC-896A7525EC3D}" srcOrd="0" destOrd="0" presId="urn:microsoft.com/office/officeart/2005/8/layout/bProcess4"/>
    <dgm:cxn modelId="{919A04D7-F812-4877-AF0B-880037CA350F}" type="presOf" srcId="{888F05B4-0C95-4394-A116-AC621E518248}" destId="{F7682200-DBBC-4829-A601-B59FA9BFD925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D08F4F80-0210-428F-9868-516EA65F727A}" type="presOf" srcId="{06EA6C32-FB6A-48D7-AC95-163A35CA3E6C}" destId="{1F00B174-D008-4047-B921-4EFAFFE76CAB}" srcOrd="0" destOrd="0" presId="urn:microsoft.com/office/officeart/2005/8/layout/bProcess4"/>
    <dgm:cxn modelId="{0CFB251F-EE07-47C4-B209-514A8E01BE70}" type="presOf" srcId="{ECFD4EEC-D482-49B1-82ED-2E853930203D}" destId="{2021969C-75DA-45C2-9E3D-C5F440E97781}" srcOrd="0" destOrd="0" presId="urn:microsoft.com/office/officeart/2005/8/layout/bProcess4"/>
    <dgm:cxn modelId="{61946454-3D1B-400E-9827-4C2C4A268975}" type="presOf" srcId="{2B431DF0-EC9A-46BC-BF91-69279A6DF4E8}" destId="{372959EE-5B0C-43A6-B43C-6C99BF14A8DF}" srcOrd="0" destOrd="0" presId="urn:microsoft.com/office/officeart/2005/8/layout/bProcess4"/>
    <dgm:cxn modelId="{B814F9FE-D4A0-45F6-82FA-BD96CD178EBE}" type="presOf" srcId="{CF43A17C-CE7D-4202-B59D-FF9DD1F4B6D0}" destId="{71389FBB-F66C-4121-A342-7A42C4DB9B85}" srcOrd="0" destOrd="0" presId="urn:microsoft.com/office/officeart/2005/8/layout/bProcess4"/>
    <dgm:cxn modelId="{4FC22BFA-73FA-4DB6-B67F-89D880D923B2}" type="presOf" srcId="{B8BA4CF5-0DAB-4D02-9CAE-6F5996EE9B88}" destId="{BA67884E-2DD4-4453-865F-C1003FA55CBF}" srcOrd="0" destOrd="0" presId="urn:microsoft.com/office/officeart/2005/8/layout/bProcess4"/>
    <dgm:cxn modelId="{ACC41B5E-88DF-4064-B031-05FB089A3084}" type="presParOf" srcId="{2B3C4805-B288-4EE5-AF38-A4023030707E}" destId="{863F2AB3-6E7A-4F00-833D-B737183758ED}" srcOrd="0" destOrd="0" presId="urn:microsoft.com/office/officeart/2005/8/layout/bProcess4"/>
    <dgm:cxn modelId="{0A0B2168-DFE4-4CCE-B297-64287D99158A}" type="presParOf" srcId="{863F2AB3-6E7A-4F00-833D-B737183758ED}" destId="{E5CEABFD-BF21-4CE3-8777-2BCCCD70549B}" srcOrd="0" destOrd="0" presId="urn:microsoft.com/office/officeart/2005/8/layout/bProcess4"/>
    <dgm:cxn modelId="{0474AC96-3C50-4C8D-A23D-DD4BD5D68B6E}" type="presParOf" srcId="{863F2AB3-6E7A-4F00-833D-B737183758ED}" destId="{71389FBB-F66C-4121-A342-7A42C4DB9B85}" srcOrd="1" destOrd="0" presId="urn:microsoft.com/office/officeart/2005/8/layout/bProcess4"/>
    <dgm:cxn modelId="{6C029801-6F8A-43E6-A118-9DFDA341F6A7}" type="presParOf" srcId="{2B3C4805-B288-4EE5-AF38-A4023030707E}" destId="{3AC1B9D2-F97F-4909-9E81-BD1283F1E4AE}" srcOrd="1" destOrd="0" presId="urn:microsoft.com/office/officeart/2005/8/layout/bProcess4"/>
    <dgm:cxn modelId="{1441B7F1-C79D-4B97-9087-CB75CAB2D071}" type="presParOf" srcId="{2B3C4805-B288-4EE5-AF38-A4023030707E}" destId="{9FF62E67-4153-4208-9C8C-9B435990FDE0}" srcOrd="2" destOrd="0" presId="urn:microsoft.com/office/officeart/2005/8/layout/bProcess4"/>
    <dgm:cxn modelId="{96C3D9D1-6803-496A-B1BE-BD3F5E5897CC}" type="presParOf" srcId="{9FF62E67-4153-4208-9C8C-9B435990FDE0}" destId="{5059540A-F406-474F-B045-C0238BA73794}" srcOrd="0" destOrd="0" presId="urn:microsoft.com/office/officeart/2005/8/layout/bProcess4"/>
    <dgm:cxn modelId="{91ED5719-7645-467D-AE88-1C687E696DCF}" type="presParOf" srcId="{9FF62E67-4153-4208-9C8C-9B435990FDE0}" destId="{372959EE-5B0C-43A6-B43C-6C99BF14A8DF}" srcOrd="1" destOrd="0" presId="urn:microsoft.com/office/officeart/2005/8/layout/bProcess4"/>
    <dgm:cxn modelId="{DA6E12BB-2AFC-4F81-B981-0E69FB11E7FE}" type="presParOf" srcId="{2B3C4805-B288-4EE5-AF38-A4023030707E}" destId="{FA69E746-5898-46D3-A365-4C12138ED139}" srcOrd="3" destOrd="0" presId="urn:microsoft.com/office/officeart/2005/8/layout/bProcess4"/>
    <dgm:cxn modelId="{1E3F67B7-0E0A-4A20-9A48-F1E0EFFD1C35}" type="presParOf" srcId="{2B3C4805-B288-4EE5-AF38-A4023030707E}" destId="{42BB7E9F-BF2D-4745-8DDA-2614AF26D950}" srcOrd="4" destOrd="0" presId="urn:microsoft.com/office/officeart/2005/8/layout/bProcess4"/>
    <dgm:cxn modelId="{B258593C-CEC4-4059-9F01-35F9E3B5557B}" type="presParOf" srcId="{42BB7E9F-BF2D-4745-8DDA-2614AF26D950}" destId="{A9CD2A54-6C16-459F-A300-BACF05F27EF9}" srcOrd="0" destOrd="0" presId="urn:microsoft.com/office/officeart/2005/8/layout/bProcess4"/>
    <dgm:cxn modelId="{769EECA7-E388-4B4B-A354-B5CDBD4C3572}" type="presParOf" srcId="{42BB7E9F-BF2D-4745-8DDA-2614AF26D950}" destId="{647B5F72-5BF2-49EC-8527-057D503378D2}" srcOrd="1" destOrd="0" presId="urn:microsoft.com/office/officeart/2005/8/layout/bProcess4"/>
    <dgm:cxn modelId="{0220972C-D131-4FEE-A871-942898963361}" type="presParOf" srcId="{2B3C4805-B288-4EE5-AF38-A4023030707E}" destId="{26AB39DF-CE83-437C-84AF-470C7CDF2064}" srcOrd="5" destOrd="0" presId="urn:microsoft.com/office/officeart/2005/8/layout/bProcess4"/>
    <dgm:cxn modelId="{26B65529-2236-403E-9052-E6F57B23E46C}" type="presParOf" srcId="{2B3C4805-B288-4EE5-AF38-A4023030707E}" destId="{E98AF0CA-4D42-4C2E-BA20-4FA23CBB9933}" srcOrd="6" destOrd="0" presId="urn:microsoft.com/office/officeart/2005/8/layout/bProcess4"/>
    <dgm:cxn modelId="{3452F42A-24AC-471C-A1D0-7BF30D17BE76}" type="presParOf" srcId="{E98AF0CA-4D42-4C2E-BA20-4FA23CBB9933}" destId="{807A7329-C257-4CBB-A11A-160D987902C2}" srcOrd="0" destOrd="0" presId="urn:microsoft.com/office/officeart/2005/8/layout/bProcess4"/>
    <dgm:cxn modelId="{C31B2729-3144-4E2C-9780-C49811F42365}" type="presParOf" srcId="{E98AF0CA-4D42-4C2E-BA20-4FA23CBB9933}" destId="{9D92B777-93BE-4BEE-9770-334DFA9E2A86}" srcOrd="1" destOrd="0" presId="urn:microsoft.com/office/officeart/2005/8/layout/bProcess4"/>
    <dgm:cxn modelId="{1DE94A31-82C6-4A81-88D5-37A589044EE7}" type="presParOf" srcId="{2B3C4805-B288-4EE5-AF38-A4023030707E}" destId="{5CB333CB-6442-4CA1-8868-89B522B178B4}" srcOrd="7" destOrd="0" presId="urn:microsoft.com/office/officeart/2005/8/layout/bProcess4"/>
    <dgm:cxn modelId="{45210E07-D139-4E75-A6F7-8B54561C53D6}" type="presParOf" srcId="{2B3C4805-B288-4EE5-AF38-A4023030707E}" destId="{28250229-43A3-4B1C-9F59-F85D9F5A47A3}" srcOrd="8" destOrd="0" presId="urn:microsoft.com/office/officeart/2005/8/layout/bProcess4"/>
    <dgm:cxn modelId="{5DD0C6A8-C48C-469E-8DA2-BB2E3154C493}" type="presParOf" srcId="{28250229-43A3-4B1C-9F59-F85D9F5A47A3}" destId="{F546DF97-3A04-4935-B585-3137017EDDAA}" srcOrd="0" destOrd="0" presId="urn:microsoft.com/office/officeart/2005/8/layout/bProcess4"/>
    <dgm:cxn modelId="{A26286D2-C48E-48C2-9F19-7367BFE66FF2}" type="presParOf" srcId="{28250229-43A3-4B1C-9F59-F85D9F5A47A3}" destId="{BA67884E-2DD4-4453-865F-C1003FA55CBF}" srcOrd="1" destOrd="0" presId="urn:microsoft.com/office/officeart/2005/8/layout/bProcess4"/>
    <dgm:cxn modelId="{22303CC5-D19A-4E51-A545-82B6DB13A1DF}" type="presParOf" srcId="{2B3C4805-B288-4EE5-AF38-A4023030707E}" destId="{247558BA-AF7A-4DD7-9EB0-DCA1A8E20AE2}" srcOrd="9" destOrd="0" presId="urn:microsoft.com/office/officeart/2005/8/layout/bProcess4"/>
    <dgm:cxn modelId="{310A566B-D701-4A8F-BAD2-20F31245DF76}" type="presParOf" srcId="{2B3C4805-B288-4EE5-AF38-A4023030707E}" destId="{A17B3A15-EFB5-48C5-A42B-C41847324C59}" srcOrd="10" destOrd="0" presId="urn:microsoft.com/office/officeart/2005/8/layout/bProcess4"/>
    <dgm:cxn modelId="{677F5DF3-4512-4805-A3AF-CA747CD43F5E}" type="presParOf" srcId="{A17B3A15-EFB5-48C5-A42B-C41847324C59}" destId="{4FC95F01-54FE-47F0-921E-7CF973D63969}" srcOrd="0" destOrd="0" presId="urn:microsoft.com/office/officeart/2005/8/layout/bProcess4"/>
    <dgm:cxn modelId="{1F782E8E-36DD-4DD3-9DAB-31D95AB52289}" type="presParOf" srcId="{A17B3A15-EFB5-48C5-A42B-C41847324C59}" destId="{F7682200-DBBC-4829-A601-B59FA9BFD925}" srcOrd="1" destOrd="0" presId="urn:microsoft.com/office/officeart/2005/8/layout/bProcess4"/>
    <dgm:cxn modelId="{BA14114C-BD28-4562-A690-05DE0EE1D469}" type="presParOf" srcId="{2B3C4805-B288-4EE5-AF38-A4023030707E}" destId="{A299D037-2337-4209-93D8-18413F0C990C}" srcOrd="11" destOrd="0" presId="urn:microsoft.com/office/officeart/2005/8/layout/bProcess4"/>
    <dgm:cxn modelId="{39A2FBC4-35D3-4D2B-8F16-4F09CE8FEB29}" type="presParOf" srcId="{2B3C4805-B288-4EE5-AF38-A4023030707E}" destId="{2678A057-50D6-4DAF-A71D-A192609865EA}" srcOrd="12" destOrd="0" presId="urn:microsoft.com/office/officeart/2005/8/layout/bProcess4"/>
    <dgm:cxn modelId="{C8EC87A1-EE22-4F2E-9152-27DEFDD5B727}" type="presParOf" srcId="{2678A057-50D6-4DAF-A71D-A192609865EA}" destId="{F573FE6B-A197-4605-9F73-8107A7D82E15}" srcOrd="0" destOrd="0" presId="urn:microsoft.com/office/officeart/2005/8/layout/bProcess4"/>
    <dgm:cxn modelId="{391023A1-109F-4B08-8BF6-B3636F0C3E96}" type="presParOf" srcId="{2678A057-50D6-4DAF-A71D-A192609865EA}" destId="{3C3F39A9-169F-457B-BFA0-74CB6D07C38D}" srcOrd="1" destOrd="0" presId="urn:microsoft.com/office/officeart/2005/8/layout/bProcess4"/>
    <dgm:cxn modelId="{CD25E3B9-1ED1-4544-A9D5-AD77B8A71423}" type="presParOf" srcId="{2B3C4805-B288-4EE5-AF38-A4023030707E}" destId="{8BC4CD96-8784-4725-86B4-BD92CB64D5BF}" srcOrd="13" destOrd="0" presId="urn:microsoft.com/office/officeart/2005/8/layout/bProcess4"/>
    <dgm:cxn modelId="{A492B08A-92F8-449D-9733-168260420D04}" type="presParOf" srcId="{2B3C4805-B288-4EE5-AF38-A4023030707E}" destId="{CCE1A929-30BD-43EE-A168-9FE8FF857012}" srcOrd="14" destOrd="0" presId="urn:microsoft.com/office/officeart/2005/8/layout/bProcess4"/>
    <dgm:cxn modelId="{A3D207F5-2B26-480B-AA58-394297DAC3E7}" type="presParOf" srcId="{CCE1A929-30BD-43EE-A168-9FE8FF857012}" destId="{93E3E72C-427E-4AFF-B69C-A4B3EBB210A7}" srcOrd="0" destOrd="0" presId="urn:microsoft.com/office/officeart/2005/8/layout/bProcess4"/>
    <dgm:cxn modelId="{362BDA60-68B8-45FB-8EAE-701CE9E48825}" type="presParOf" srcId="{CCE1A929-30BD-43EE-A168-9FE8FF857012}" destId="{EF9B07E5-8934-449F-8695-8A6B9F33A563}" srcOrd="1" destOrd="0" presId="urn:microsoft.com/office/officeart/2005/8/layout/bProcess4"/>
    <dgm:cxn modelId="{9BA5FB10-511D-4CA7-9BB3-06A52EE86CC7}" type="presParOf" srcId="{2B3C4805-B288-4EE5-AF38-A4023030707E}" destId="{88EF562C-9A73-4177-B6F6-642844F345E9}" srcOrd="15" destOrd="0" presId="urn:microsoft.com/office/officeart/2005/8/layout/bProcess4"/>
    <dgm:cxn modelId="{008765D2-8C12-4141-8422-65A9E439BF18}" type="presParOf" srcId="{2B3C4805-B288-4EE5-AF38-A4023030707E}" destId="{34785C5A-5ECB-4D1E-9304-EBD7A52E7109}" srcOrd="16" destOrd="0" presId="urn:microsoft.com/office/officeart/2005/8/layout/bProcess4"/>
    <dgm:cxn modelId="{3BC3E62E-B058-4FC3-9914-814F459CB59F}" type="presParOf" srcId="{34785C5A-5ECB-4D1E-9304-EBD7A52E7109}" destId="{D52AAAA5-C677-4180-97F2-4A56CADA5043}" srcOrd="0" destOrd="0" presId="urn:microsoft.com/office/officeart/2005/8/layout/bProcess4"/>
    <dgm:cxn modelId="{16C2DD75-C1FB-4DC5-A82C-EB87DF16497C}" type="presParOf" srcId="{34785C5A-5ECB-4D1E-9304-EBD7A52E7109}" destId="{700FD9B0-252E-4A8B-936B-ADBFB4B38DC2}" srcOrd="1" destOrd="0" presId="urn:microsoft.com/office/officeart/2005/8/layout/bProcess4"/>
    <dgm:cxn modelId="{B9A4D125-CBE7-4BEB-B081-0504467A7ED4}" type="presParOf" srcId="{2B3C4805-B288-4EE5-AF38-A4023030707E}" destId="{2021969C-75DA-45C2-9E3D-C5F440E97781}" srcOrd="17" destOrd="0" presId="urn:microsoft.com/office/officeart/2005/8/layout/bProcess4"/>
    <dgm:cxn modelId="{BBDE0B51-0A87-4B56-A5B7-E1B4418DE92A}" type="presParOf" srcId="{2B3C4805-B288-4EE5-AF38-A4023030707E}" destId="{63B469ED-CF53-4EED-8282-915EE125B6A7}" srcOrd="18" destOrd="0" presId="urn:microsoft.com/office/officeart/2005/8/layout/bProcess4"/>
    <dgm:cxn modelId="{4A4BE46E-F47F-4CC3-9F25-729CC280BE0B}" type="presParOf" srcId="{63B469ED-CF53-4EED-8282-915EE125B6A7}" destId="{5C050955-F2C5-428F-85A1-05AD7C0A22E9}" srcOrd="0" destOrd="0" presId="urn:microsoft.com/office/officeart/2005/8/layout/bProcess4"/>
    <dgm:cxn modelId="{884A3745-BAD4-4249-91DA-1642F3C085F4}" type="presParOf" srcId="{63B469ED-CF53-4EED-8282-915EE125B6A7}" destId="{050E6F2A-4467-4988-9F88-DD86B3B64516}" srcOrd="1" destOrd="0" presId="urn:microsoft.com/office/officeart/2005/8/layout/bProcess4"/>
    <dgm:cxn modelId="{7E3BFE6D-998E-4E1B-85DE-7F1DFC0142FA}" type="presParOf" srcId="{2B3C4805-B288-4EE5-AF38-A4023030707E}" destId="{FA7AE90A-9138-40E2-A951-65F0E9107DB3}" srcOrd="19" destOrd="0" presId="urn:microsoft.com/office/officeart/2005/8/layout/bProcess4"/>
    <dgm:cxn modelId="{039A40C4-7C4F-43E2-BD70-EB8FD1F5EA88}" type="presParOf" srcId="{2B3C4805-B288-4EE5-AF38-A4023030707E}" destId="{EB6C3A0B-9C84-476B-9066-0C5BF47DE766}" srcOrd="20" destOrd="0" presId="urn:microsoft.com/office/officeart/2005/8/layout/bProcess4"/>
    <dgm:cxn modelId="{A667310D-983B-4591-B6EC-F4BED1E57E06}" type="presParOf" srcId="{EB6C3A0B-9C84-476B-9066-0C5BF47DE766}" destId="{48ECD15F-594A-4EE1-B2FD-223A93DB0CD7}" srcOrd="0" destOrd="0" presId="urn:microsoft.com/office/officeart/2005/8/layout/bProcess4"/>
    <dgm:cxn modelId="{02CDA013-5FDE-490D-AFD2-73D11E92CCAA}" type="presParOf" srcId="{EB6C3A0B-9C84-476B-9066-0C5BF47DE766}" destId="{38EF1338-76E5-4EB3-BA3E-60DBC7E64F65}" srcOrd="1" destOrd="0" presId="urn:microsoft.com/office/officeart/2005/8/layout/bProcess4"/>
    <dgm:cxn modelId="{4D559E30-233D-482D-B7DA-22076041FBA9}" type="presParOf" srcId="{2B3C4805-B288-4EE5-AF38-A4023030707E}" destId="{94430241-A409-4574-AB91-BDD981C66D53}" srcOrd="21" destOrd="0" presId="urn:microsoft.com/office/officeart/2005/8/layout/bProcess4"/>
    <dgm:cxn modelId="{3FE9C072-5D18-4E93-8199-0EBB2DA8E581}" type="presParOf" srcId="{2B3C4805-B288-4EE5-AF38-A4023030707E}" destId="{2DCC1C44-CD64-4D6A-A55C-77241C042124}" srcOrd="22" destOrd="0" presId="urn:microsoft.com/office/officeart/2005/8/layout/bProcess4"/>
    <dgm:cxn modelId="{D671A691-618E-4AD4-AAB9-94F1C06DFB17}" type="presParOf" srcId="{2DCC1C44-CD64-4D6A-A55C-77241C042124}" destId="{77D5E656-BAC7-42F3-A2DD-7DEAB8C335D2}" srcOrd="0" destOrd="0" presId="urn:microsoft.com/office/officeart/2005/8/layout/bProcess4"/>
    <dgm:cxn modelId="{C11D1CBC-227A-4417-8B21-9E1DAA3F1031}" type="presParOf" srcId="{2DCC1C44-CD64-4D6A-A55C-77241C042124}" destId="{CCFF898B-70FE-4728-AE16-F54340A44514}" srcOrd="1" destOrd="0" presId="urn:microsoft.com/office/officeart/2005/8/layout/bProcess4"/>
    <dgm:cxn modelId="{15690C42-EFCD-48C6-AD6D-E1CC7F2E2BEB}" type="presParOf" srcId="{2B3C4805-B288-4EE5-AF38-A4023030707E}" destId="{1F00B174-D008-4047-B921-4EFAFFE76CAB}" srcOrd="23" destOrd="0" presId="urn:microsoft.com/office/officeart/2005/8/layout/bProcess4"/>
    <dgm:cxn modelId="{4453549E-73F0-429A-8E6A-B62433BAAD4E}" type="presParOf" srcId="{2B3C4805-B288-4EE5-AF38-A4023030707E}" destId="{A9F1FFCF-1FF9-4312-ADC0-5672991F2725}" srcOrd="24" destOrd="0" presId="urn:microsoft.com/office/officeart/2005/8/layout/bProcess4"/>
    <dgm:cxn modelId="{CA00D000-A9AF-4600-8BF2-85A4D55046D7}" type="presParOf" srcId="{A9F1FFCF-1FF9-4312-ADC0-5672991F2725}" destId="{669379F9-06DC-461C-AA4C-7E1DBE7EDABF}" srcOrd="0" destOrd="0" presId="urn:microsoft.com/office/officeart/2005/8/layout/bProcess4"/>
    <dgm:cxn modelId="{0EE06442-2AD0-4260-94A4-2CA819776550}" type="presParOf" srcId="{A9F1FFCF-1FF9-4312-ADC0-5672991F2725}" destId="{BBC72D95-DA91-44D2-97DC-896A7525EC3D}" srcOrd="1" destOrd="0" presId="urn:microsoft.com/office/officeart/2005/8/layout/bProcess4"/>
    <dgm:cxn modelId="{5544B8E3-BCC2-4797-9B4B-D7236AD3C7E9}" type="presParOf" srcId="{2B3C4805-B288-4EE5-AF38-A4023030707E}" destId="{7CA5ACB7-24B2-4F91-B8A7-DC2029CA7C63}" srcOrd="25" destOrd="0" presId="urn:microsoft.com/office/officeart/2005/8/layout/bProcess4"/>
    <dgm:cxn modelId="{22AA3980-62A5-4CEF-B660-BC8E35C17B6D}" type="presParOf" srcId="{2B3C4805-B288-4EE5-AF38-A4023030707E}" destId="{1B2F52DE-A73C-4872-8DF3-F3879C5C5A68}" srcOrd="26" destOrd="0" presId="urn:microsoft.com/office/officeart/2005/8/layout/bProcess4"/>
    <dgm:cxn modelId="{0E8BE07F-736C-44D0-ACD3-E075D06BE868}" type="presParOf" srcId="{1B2F52DE-A73C-4872-8DF3-F3879C5C5A68}" destId="{6A0858F8-D8C4-48FF-9349-276C2CAC05AE}" srcOrd="0" destOrd="0" presId="urn:microsoft.com/office/officeart/2005/8/layout/bProcess4"/>
    <dgm:cxn modelId="{A2566ED2-24AC-4398-9242-811F3E8F7147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smtClean="0"/>
            <a:t>SITUATION IN THE CHAMBER</a:t>
          </a:r>
          <a:endParaRPr lang="en-US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smtClean="0"/>
            <a:t>MASS BUDGET ESTIMATION</a:t>
          </a:r>
          <a:endParaRPr lang="en-US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smtClean="0"/>
            <a:t>PRELIMINARY LAYOUT</a:t>
          </a:r>
          <a:endParaRPr lang="en-US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smtClean="0"/>
            <a:t>BLADES PRELIMINARY DESIGN</a:t>
          </a:r>
          <a:endParaRPr lang="en-US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smtClean="0"/>
            <a:t>THEORY</a:t>
          </a:r>
          <a:endParaRPr lang="en-US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smtClean="0"/>
            <a:t>FEA</a:t>
          </a:r>
          <a:endParaRPr lang="en-US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smtClean="0"/>
            <a:t>CHAMBERS’ LAYOUT</a:t>
          </a:r>
          <a:endParaRPr lang="en-US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smtClean="0"/>
            <a:t>FLEXURE DESIGN</a:t>
          </a:r>
          <a:endParaRPr lang="en-US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smtClean="0"/>
            <a:t>LOCATION OF THE BLADES</a:t>
          </a:r>
          <a:endParaRPr lang="en-US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smtClean="0"/>
            <a:t>CAD MODEL OF THE OPTICAL LAYOUT</a:t>
          </a:r>
          <a:endParaRPr lang="en-US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smtClean="0"/>
            <a:t>REAL MASS BUDGET</a:t>
          </a:r>
          <a:endParaRPr lang="en-US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smtClean="0"/>
            <a:t>ACTUATORS</a:t>
          </a:r>
          <a:endParaRPr lang="en-US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smtClean="0"/>
            <a:t>INJECTION BENCH  DESIGN &amp; BALANCING</a:t>
          </a:r>
          <a:endParaRPr lang="en-US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smtClean="0"/>
            <a:t>BASE PLATE</a:t>
          </a:r>
          <a:endParaRPr lang="en-US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smtClean="0"/>
            <a:t>BLADE PLATFORM</a:t>
          </a:r>
          <a:endParaRPr lang="en-US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/>
            <a:t>MOTION LIMITERS&lt; LOCKERS&lt; ASSEMBLY BRACKETS</a:t>
          </a:r>
          <a:endParaRPr lang="en-US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smtClean="0"/>
            <a:t>OPTIMIZATION </a:t>
          </a:r>
          <a:endParaRPr lang="en-US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smtClean="0"/>
            <a:t>CONTACT ANALYSIS</a:t>
          </a:r>
          <a:endParaRPr lang="en-US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CC3C3DA-C008-4F49-A3B4-62BD7E3A9CD4}" type="presOf" srcId="{70E578C2-5DD5-46A7-BB64-1991799EA439}" destId="{247558BA-AF7A-4DD7-9EB0-DCA1A8E20AE2}" srcOrd="0" destOrd="0" presId="urn:microsoft.com/office/officeart/2005/8/layout/bProcess4"/>
    <dgm:cxn modelId="{02234ACF-053E-4DC2-B714-99C24A138D2C}" type="presOf" srcId="{ECFD4EEC-D482-49B1-82ED-2E853930203D}" destId="{2021969C-75DA-45C2-9E3D-C5F440E97781}" srcOrd="0" destOrd="0" presId="urn:microsoft.com/office/officeart/2005/8/layout/bProcess4"/>
    <dgm:cxn modelId="{628118D1-0EA7-4508-BC2D-7931E2D979FF}" type="presOf" srcId="{B8BA4CF5-0DAB-4D02-9CAE-6F5996EE9B88}" destId="{BA67884E-2DD4-4453-865F-C1003FA55CBF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DD24423B-0E4C-4D71-BF8D-F3F56BB7E0B6}" type="presOf" srcId="{8444F5CA-03E5-486B-B983-20E7EDAC1C45}" destId="{5CB333CB-6442-4CA1-8868-89B522B178B4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15E24F99-62D4-4112-9EEF-05D1210A67D2}" type="presOf" srcId="{3A510E52-7A33-4CA2-A0BB-2AD7BA2507C5}" destId="{647B5F72-5BF2-49EC-8527-057D503378D2}" srcOrd="0" destOrd="1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0C9724DD-61C9-4B70-9194-DC5AD9BEDBF8}" type="presOf" srcId="{06EA6C32-FB6A-48D7-AC95-163A35CA3E6C}" destId="{1F00B174-D008-4047-B921-4EFAFFE76CAB}" srcOrd="0" destOrd="0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A45F68E9-FE30-4E61-9302-701C94855C4F}" type="presOf" srcId="{2B431DF0-EC9A-46BC-BF91-69279A6DF4E8}" destId="{372959EE-5B0C-43A6-B43C-6C99BF14A8DF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2E38FA6B-44A7-461A-8773-062ABC932491}" type="presOf" srcId="{A5153C09-2592-4C6F-BA79-B69EDB56CE72}" destId="{94430241-A409-4574-AB91-BDD981C66D53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A5911C45-583C-4AEE-ACF9-4B0F281BFE5D}" type="presOf" srcId="{3E4CC620-C705-4DD8-B640-E4FED08E72D8}" destId="{CCFF898B-70FE-4728-AE16-F54340A44514}" srcOrd="0" destOrd="0" presId="urn:microsoft.com/office/officeart/2005/8/layout/bProcess4"/>
    <dgm:cxn modelId="{21063C63-60BE-408E-B34C-F091619A4A55}" type="presOf" srcId="{2C9A282B-2631-4D0E-A90B-F93270DDB8FD}" destId="{26AB39DF-CE83-437C-84AF-470C7CDF2064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5A9310AA-4565-4A66-AA1F-431B408E33EE}" type="presOf" srcId="{CF43A17C-CE7D-4202-B59D-FF9DD1F4B6D0}" destId="{71389FBB-F66C-4121-A342-7A42C4DB9B85}" srcOrd="0" destOrd="0" presId="urn:microsoft.com/office/officeart/2005/8/layout/bProcess4"/>
    <dgm:cxn modelId="{AB70C63C-A3CB-4FDE-A54E-2D0CA63636FB}" type="presOf" srcId="{B9AD30D0-F2A9-4031-A284-DF8CD75530B3}" destId="{EF9B07E5-8934-449F-8695-8A6B9F33A563}" srcOrd="0" destOrd="0" presId="urn:microsoft.com/office/officeart/2005/8/layout/bProcess4"/>
    <dgm:cxn modelId="{625EF96F-FF45-4D8D-BC44-DA9BF7B844E7}" type="presOf" srcId="{34FAB9F5-1891-49E0-B675-66000616156A}" destId="{88EF562C-9A73-4177-B6F6-642844F345E9}" srcOrd="0" destOrd="0" presId="urn:microsoft.com/office/officeart/2005/8/layout/bProcess4"/>
    <dgm:cxn modelId="{D24B7631-BCFB-4890-9D48-F51877E13015}" type="presOf" srcId="{BCD2764C-E8F7-4CBB-9887-830AFF3311E7}" destId="{FA69E746-5898-46D3-A365-4C12138ED139}" srcOrd="0" destOrd="0" presId="urn:microsoft.com/office/officeart/2005/8/layout/bProcess4"/>
    <dgm:cxn modelId="{306BACF9-2442-4CC4-883B-96F647B5F7C0}" type="presOf" srcId="{888F05B4-0C95-4394-A116-AC621E518248}" destId="{F7682200-DBBC-4829-A601-B59FA9BFD925}" srcOrd="0" destOrd="0" presId="urn:microsoft.com/office/officeart/2005/8/layout/bProcess4"/>
    <dgm:cxn modelId="{ECAED02A-27EC-4DBE-BAF4-6292576E490E}" type="presOf" srcId="{61AB3279-5BCE-42F4-8E69-E7900A90BF45}" destId="{9D92B777-93BE-4BEE-9770-334DFA9E2A86}" srcOrd="0" destOrd="0" presId="urn:microsoft.com/office/officeart/2005/8/layout/bProcess4"/>
    <dgm:cxn modelId="{5BA62466-3973-4305-907E-3CDEE1A251D2}" type="presOf" srcId="{C08BECE0-4DC6-4853-9D43-B862E5AD4AFC}" destId="{700FD9B0-252E-4A8B-936B-ADBFB4B38DC2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526C294A-D2D5-4FFA-8050-2E5958F99E38}" type="presOf" srcId="{A47A4F90-EC6B-4DAD-ACE4-C43D9A9BC58E}" destId="{FA7AE90A-9138-40E2-A951-65F0E9107DB3}" srcOrd="0" destOrd="0" presId="urn:microsoft.com/office/officeart/2005/8/layout/bProcess4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BF5AA16E-E1DA-4749-89E8-8F1F2BEDA636}" type="presOf" srcId="{28FBA16F-3E00-45F0-8298-C333C17917BE}" destId="{647B5F72-5BF2-49EC-8527-057D503378D2}" srcOrd="0" destOrd="2" presId="urn:microsoft.com/office/officeart/2005/8/layout/bProcess4"/>
    <dgm:cxn modelId="{37188491-EB4D-4245-BE03-414F5A06663F}" type="presOf" srcId="{D6A8B037-8882-476E-9AE6-BA9F2DA09DC3}" destId="{372959EE-5B0C-43A6-B43C-6C99BF14A8DF}" srcOrd="0" destOrd="1" presId="urn:microsoft.com/office/officeart/2005/8/layout/bProcess4"/>
    <dgm:cxn modelId="{A961C2CD-DC5A-4D56-9CD8-912A406B2CE3}" type="presOf" srcId="{47228768-F196-44F2-BF78-6F51C6155A0E}" destId="{A299D037-2337-4209-93D8-18413F0C990C}" srcOrd="0" destOrd="0" presId="urn:microsoft.com/office/officeart/2005/8/layout/bProcess4"/>
    <dgm:cxn modelId="{2485A17F-66F7-4810-A5F1-962904D555B0}" type="presOf" srcId="{CF63CCE8-063A-429E-9B89-8C9BCBF62A08}" destId="{BBC72D95-DA91-44D2-97DC-896A7525EC3D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907177AB-5B8C-4128-8594-3B5D1CE7E198}" type="presOf" srcId="{C90F83F6-384B-4609-8B3E-5532B5EFBA31}" destId="{7CA5ACB7-24B2-4F91-B8A7-DC2029CA7C63}" srcOrd="0" destOrd="0" presId="urn:microsoft.com/office/officeart/2005/8/layout/bProcess4"/>
    <dgm:cxn modelId="{5A0DC8BE-55F7-4AD0-AB68-B46D3C975512}" type="presOf" srcId="{1D5DF5A4-4927-4CA7-9FBE-26B9ED92A201}" destId="{050E6F2A-4467-4988-9F88-DD86B3B64516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CDD9052F-2C7B-4FFF-8D33-8CFD26C16CA8}" type="presOf" srcId="{911AC2D3-4B8B-4C09-B697-D061B45905CA}" destId="{050E6F2A-4467-4988-9F88-DD86B3B64516}" srcOrd="0" destOrd="1" presId="urn:microsoft.com/office/officeart/2005/8/layout/bProcess4"/>
    <dgm:cxn modelId="{65D5606D-645C-43F6-AE1D-B2AC90B4B645}" type="presOf" srcId="{723C2DF5-AA9B-448D-8AD4-2E42F79A3F83}" destId="{3C3F39A9-169F-457B-BFA0-74CB6D07C38D}" srcOrd="0" destOrd="0" presId="urn:microsoft.com/office/officeart/2005/8/layout/bProcess4"/>
    <dgm:cxn modelId="{B69D7817-4255-4F51-91A7-E52FA5B7A02D}" type="presOf" srcId="{A4757920-6A1A-4B5F-AABD-D15F6EEB433A}" destId="{3AC1B9D2-F97F-4909-9E81-BD1283F1E4AE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F493E5C3-6E09-45C8-9D4B-7CEE385232A0}" type="presOf" srcId="{5EC6052C-6493-4D81-8FB8-C94F473A6812}" destId="{6CC6DA64-2BBD-4787-9758-EA5A1FE5F127}" srcOrd="0" destOrd="0" presId="urn:microsoft.com/office/officeart/2005/8/layout/bProcess4"/>
    <dgm:cxn modelId="{953A0A85-A23D-4CA3-A04A-2F29F1981FC1}" type="presOf" srcId="{5A6967B1-A431-48BD-B6E2-A62E7D4701E5}" destId="{38EF1338-76E5-4EB3-BA3E-60DBC7E64F65}" srcOrd="0" destOrd="0" presId="urn:microsoft.com/office/officeart/2005/8/layout/bProcess4"/>
    <dgm:cxn modelId="{CFCB7B6E-87DA-4B24-8A18-8714FD55F146}" type="presOf" srcId="{8F936AA1-2AD3-45C1-8DE7-B83E36E64BF8}" destId="{CCFF898B-70FE-4728-AE16-F54340A44514}" srcOrd="0" destOrd="1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C82FB495-25D0-430C-98B0-D4E12B7F575E}" type="presOf" srcId="{2FA14D8A-075D-4FD3-BDF0-0C2FBCD61056}" destId="{8BC4CD96-8784-4725-86B4-BD92CB64D5BF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8C5E46CA-4FC9-41C1-A43D-3892D86446DB}" type="presOf" srcId="{B545538E-74C2-4437-8AC0-8C0691ED71BD}" destId="{2B3C4805-B288-4EE5-AF38-A4023030707E}" srcOrd="0" destOrd="0" presId="urn:microsoft.com/office/officeart/2005/8/layout/bProcess4"/>
    <dgm:cxn modelId="{8D207E7F-3093-48E3-8206-2436B9CAC7C1}" type="presOf" srcId="{2EAF723D-4BDB-41C0-9361-F07AEFDD010E}" destId="{647B5F72-5BF2-49EC-8527-057D503378D2}" srcOrd="0" destOrd="0" presId="urn:microsoft.com/office/officeart/2005/8/layout/bProcess4"/>
    <dgm:cxn modelId="{30467208-C6D8-4570-9761-BBA4194457A5}" type="presParOf" srcId="{2B3C4805-B288-4EE5-AF38-A4023030707E}" destId="{863F2AB3-6E7A-4F00-833D-B737183758ED}" srcOrd="0" destOrd="0" presId="urn:microsoft.com/office/officeart/2005/8/layout/bProcess4"/>
    <dgm:cxn modelId="{8161A303-5E9A-459F-A329-833ED0B5ABB6}" type="presParOf" srcId="{863F2AB3-6E7A-4F00-833D-B737183758ED}" destId="{E5CEABFD-BF21-4CE3-8777-2BCCCD70549B}" srcOrd="0" destOrd="0" presId="urn:microsoft.com/office/officeart/2005/8/layout/bProcess4"/>
    <dgm:cxn modelId="{C6BDEFF5-40F8-4FA4-8598-2BC2FDE45A34}" type="presParOf" srcId="{863F2AB3-6E7A-4F00-833D-B737183758ED}" destId="{71389FBB-F66C-4121-A342-7A42C4DB9B85}" srcOrd="1" destOrd="0" presId="urn:microsoft.com/office/officeart/2005/8/layout/bProcess4"/>
    <dgm:cxn modelId="{C59B37A0-2B5A-41D5-9A35-1F41F858CEFC}" type="presParOf" srcId="{2B3C4805-B288-4EE5-AF38-A4023030707E}" destId="{3AC1B9D2-F97F-4909-9E81-BD1283F1E4AE}" srcOrd="1" destOrd="0" presId="urn:microsoft.com/office/officeart/2005/8/layout/bProcess4"/>
    <dgm:cxn modelId="{42FEFE1C-D8CD-4E9D-8823-0A050415A76C}" type="presParOf" srcId="{2B3C4805-B288-4EE5-AF38-A4023030707E}" destId="{9FF62E67-4153-4208-9C8C-9B435990FDE0}" srcOrd="2" destOrd="0" presId="urn:microsoft.com/office/officeart/2005/8/layout/bProcess4"/>
    <dgm:cxn modelId="{5E1E02B6-1E50-4296-B608-5AF2F8653DFA}" type="presParOf" srcId="{9FF62E67-4153-4208-9C8C-9B435990FDE0}" destId="{5059540A-F406-474F-B045-C0238BA73794}" srcOrd="0" destOrd="0" presId="urn:microsoft.com/office/officeart/2005/8/layout/bProcess4"/>
    <dgm:cxn modelId="{D20D0A20-C43C-4717-A1F4-4B769628E682}" type="presParOf" srcId="{9FF62E67-4153-4208-9C8C-9B435990FDE0}" destId="{372959EE-5B0C-43A6-B43C-6C99BF14A8DF}" srcOrd="1" destOrd="0" presId="urn:microsoft.com/office/officeart/2005/8/layout/bProcess4"/>
    <dgm:cxn modelId="{BCC04B20-E6AC-4AC3-B9CE-05C2B9611959}" type="presParOf" srcId="{2B3C4805-B288-4EE5-AF38-A4023030707E}" destId="{FA69E746-5898-46D3-A365-4C12138ED139}" srcOrd="3" destOrd="0" presId="urn:microsoft.com/office/officeart/2005/8/layout/bProcess4"/>
    <dgm:cxn modelId="{0DE8574F-D90D-4E87-98C3-43D8AF52E6A5}" type="presParOf" srcId="{2B3C4805-B288-4EE5-AF38-A4023030707E}" destId="{42BB7E9F-BF2D-4745-8DDA-2614AF26D950}" srcOrd="4" destOrd="0" presId="urn:microsoft.com/office/officeart/2005/8/layout/bProcess4"/>
    <dgm:cxn modelId="{A367122D-355D-4AAD-A783-B735A010ACC0}" type="presParOf" srcId="{42BB7E9F-BF2D-4745-8DDA-2614AF26D950}" destId="{A9CD2A54-6C16-459F-A300-BACF05F27EF9}" srcOrd="0" destOrd="0" presId="urn:microsoft.com/office/officeart/2005/8/layout/bProcess4"/>
    <dgm:cxn modelId="{E961370F-5590-4343-A5C3-E97D7BC9F1A8}" type="presParOf" srcId="{42BB7E9F-BF2D-4745-8DDA-2614AF26D950}" destId="{647B5F72-5BF2-49EC-8527-057D503378D2}" srcOrd="1" destOrd="0" presId="urn:microsoft.com/office/officeart/2005/8/layout/bProcess4"/>
    <dgm:cxn modelId="{8E49535F-1EA4-4DF7-A8B1-F89048D665B1}" type="presParOf" srcId="{2B3C4805-B288-4EE5-AF38-A4023030707E}" destId="{26AB39DF-CE83-437C-84AF-470C7CDF2064}" srcOrd="5" destOrd="0" presId="urn:microsoft.com/office/officeart/2005/8/layout/bProcess4"/>
    <dgm:cxn modelId="{5B9A5847-15F0-4D1C-8DFB-F9D2C0CE764D}" type="presParOf" srcId="{2B3C4805-B288-4EE5-AF38-A4023030707E}" destId="{E98AF0CA-4D42-4C2E-BA20-4FA23CBB9933}" srcOrd="6" destOrd="0" presId="urn:microsoft.com/office/officeart/2005/8/layout/bProcess4"/>
    <dgm:cxn modelId="{359AF3A7-12E8-493E-A53E-4F77F8D25921}" type="presParOf" srcId="{E98AF0CA-4D42-4C2E-BA20-4FA23CBB9933}" destId="{807A7329-C257-4CBB-A11A-160D987902C2}" srcOrd="0" destOrd="0" presId="urn:microsoft.com/office/officeart/2005/8/layout/bProcess4"/>
    <dgm:cxn modelId="{3EB2E1B4-A10E-4A17-B902-AE0BD1E07A09}" type="presParOf" srcId="{E98AF0CA-4D42-4C2E-BA20-4FA23CBB9933}" destId="{9D92B777-93BE-4BEE-9770-334DFA9E2A86}" srcOrd="1" destOrd="0" presId="urn:microsoft.com/office/officeart/2005/8/layout/bProcess4"/>
    <dgm:cxn modelId="{71F52BB8-572D-469A-80F7-7594D0CAB8B9}" type="presParOf" srcId="{2B3C4805-B288-4EE5-AF38-A4023030707E}" destId="{5CB333CB-6442-4CA1-8868-89B522B178B4}" srcOrd="7" destOrd="0" presId="urn:microsoft.com/office/officeart/2005/8/layout/bProcess4"/>
    <dgm:cxn modelId="{26E99280-7D36-41CE-AB52-6B19EDE185FE}" type="presParOf" srcId="{2B3C4805-B288-4EE5-AF38-A4023030707E}" destId="{28250229-43A3-4B1C-9F59-F85D9F5A47A3}" srcOrd="8" destOrd="0" presId="urn:microsoft.com/office/officeart/2005/8/layout/bProcess4"/>
    <dgm:cxn modelId="{CA8B88CB-E01C-418F-9677-31D3B6A2BD48}" type="presParOf" srcId="{28250229-43A3-4B1C-9F59-F85D9F5A47A3}" destId="{F546DF97-3A04-4935-B585-3137017EDDAA}" srcOrd="0" destOrd="0" presId="urn:microsoft.com/office/officeart/2005/8/layout/bProcess4"/>
    <dgm:cxn modelId="{D94A3E78-D480-4404-9D35-9A415935CE7A}" type="presParOf" srcId="{28250229-43A3-4B1C-9F59-F85D9F5A47A3}" destId="{BA67884E-2DD4-4453-865F-C1003FA55CBF}" srcOrd="1" destOrd="0" presId="urn:microsoft.com/office/officeart/2005/8/layout/bProcess4"/>
    <dgm:cxn modelId="{CAAB7CCE-C58B-4562-A430-A1D4C9369B7F}" type="presParOf" srcId="{2B3C4805-B288-4EE5-AF38-A4023030707E}" destId="{247558BA-AF7A-4DD7-9EB0-DCA1A8E20AE2}" srcOrd="9" destOrd="0" presId="urn:microsoft.com/office/officeart/2005/8/layout/bProcess4"/>
    <dgm:cxn modelId="{88ACA66B-8658-427E-AD98-1B141435086E}" type="presParOf" srcId="{2B3C4805-B288-4EE5-AF38-A4023030707E}" destId="{A17B3A15-EFB5-48C5-A42B-C41847324C59}" srcOrd="10" destOrd="0" presId="urn:microsoft.com/office/officeart/2005/8/layout/bProcess4"/>
    <dgm:cxn modelId="{E1411D47-8094-47EE-9C6D-CC282E2FCEAA}" type="presParOf" srcId="{A17B3A15-EFB5-48C5-A42B-C41847324C59}" destId="{4FC95F01-54FE-47F0-921E-7CF973D63969}" srcOrd="0" destOrd="0" presId="urn:microsoft.com/office/officeart/2005/8/layout/bProcess4"/>
    <dgm:cxn modelId="{5100A4C1-5864-4FA4-82D5-8E500BFA842C}" type="presParOf" srcId="{A17B3A15-EFB5-48C5-A42B-C41847324C59}" destId="{F7682200-DBBC-4829-A601-B59FA9BFD925}" srcOrd="1" destOrd="0" presId="urn:microsoft.com/office/officeart/2005/8/layout/bProcess4"/>
    <dgm:cxn modelId="{9EF7F347-36DD-4461-B1CC-67CD698AFB22}" type="presParOf" srcId="{2B3C4805-B288-4EE5-AF38-A4023030707E}" destId="{A299D037-2337-4209-93D8-18413F0C990C}" srcOrd="11" destOrd="0" presId="urn:microsoft.com/office/officeart/2005/8/layout/bProcess4"/>
    <dgm:cxn modelId="{1CBEAB7E-32F5-466F-9E08-D7FD6E668214}" type="presParOf" srcId="{2B3C4805-B288-4EE5-AF38-A4023030707E}" destId="{2678A057-50D6-4DAF-A71D-A192609865EA}" srcOrd="12" destOrd="0" presId="urn:microsoft.com/office/officeart/2005/8/layout/bProcess4"/>
    <dgm:cxn modelId="{CAA06C93-97B3-4895-BF74-70332B6126D3}" type="presParOf" srcId="{2678A057-50D6-4DAF-A71D-A192609865EA}" destId="{F573FE6B-A197-4605-9F73-8107A7D82E15}" srcOrd="0" destOrd="0" presId="urn:microsoft.com/office/officeart/2005/8/layout/bProcess4"/>
    <dgm:cxn modelId="{3AF781CD-974A-426E-AD3A-57F863CC3461}" type="presParOf" srcId="{2678A057-50D6-4DAF-A71D-A192609865EA}" destId="{3C3F39A9-169F-457B-BFA0-74CB6D07C38D}" srcOrd="1" destOrd="0" presId="urn:microsoft.com/office/officeart/2005/8/layout/bProcess4"/>
    <dgm:cxn modelId="{E979DC2C-2FC5-414E-BC43-8BE0F62204EB}" type="presParOf" srcId="{2B3C4805-B288-4EE5-AF38-A4023030707E}" destId="{8BC4CD96-8784-4725-86B4-BD92CB64D5BF}" srcOrd="13" destOrd="0" presId="urn:microsoft.com/office/officeart/2005/8/layout/bProcess4"/>
    <dgm:cxn modelId="{FDA90E95-EA99-4292-BBFC-99B7BE0747A0}" type="presParOf" srcId="{2B3C4805-B288-4EE5-AF38-A4023030707E}" destId="{CCE1A929-30BD-43EE-A168-9FE8FF857012}" srcOrd="14" destOrd="0" presId="urn:microsoft.com/office/officeart/2005/8/layout/bProcess4"/>
    <dgm:cxn modelId="{8B96BFBD-5084-4214-8533-12FF90A6233F}" type="presParOf" srcId="{CCE1A929-30BD-43EE-A168-9FE8FF857012}" destId="{93E3E72C-427E-4AFF-B69C-A4B3EBB210A7}" srcOrd="0" destOrd="0" presId="urn:microsoft.com/office/officeart/2005/8/layout/bProcess4"/>
    <dgm:cxn modelId="{F30D5B2B-5282-4683-90EE-1AB84AB3A24A}" type="presParOf" srcId="{CCE1A929-30BD-43EE-A168-9FE8FF857012}" destId="{EF9B07E5-8934-449F-8695-8A6B9F33A563}" srcOrd="1" destOrd="0" presId="urn:microsoft.com/office/officeart/2005/8/layout/bProcess4"/>
    <dgm:cxn modelId="{914D25E3-8914-4879-9D0E-E0F1743712AB}" type="presParOf" srcId="{2B3C4805-B288-4EE5-AF38-A4023030707E}" destId="{88EF562C-9A73-4177-B6F6-642844F345E9}" srcOrd="15" destOrd="0" presId="urn:microsoft.com/office/officeart/2005/8/layout/bProcess4"/>
    <dgm:cxn modelId="{076E3504-171E-49CD-BBB8-05F9D9B84CA8}" type="presParOf" srcId="{2B3C4805-B288-4EE5-AF38-A4023030707E}" destId="{34785C5A-5ECB-4D1E-9304-EBD7A52E7109}" srcOrd="16" destOrd="0" presId="urn:microsoft.com/office/officeart/2005/8/layout/bProcess4"/>
    <dgm:cxn modelId="{2740E9D2-7FFB-4B2A-967F-B0BCB12FB685}" type="presParOf" srcId="{34785C5A-5ECB-4D1E-9304-EBD7A52E7109}" destId="{D52AAAA5-C677-4180-97F2-4A56CADA5043}" srcOrd="0" destOrd="0" presId="urn:microsoft.com/office/officeart/2005/8/layout/bProcess4"/>
    <dgm:cxn modelId="{A5A7CCA0-4923-4F2E-B7BF-B0845BC6DBA9}" type="presParOf" srcId="{34785C5A-5ECB-4D1E-9304-EBD7A52E7109}" destId="{700FD9B0-252E-4A8B-936B-ADBFB4B38DC2}" srcOrd="1" destOrd="0" presId="urn:microsoft.com/office/officeart/2005/8/layout/bProcess4"/>
    <dgm:cxn modelId="{347B0542-54B1-42B8-8620-355D5AFE104D}" type="presParOf" srcId="{2B3C4805-B288-4EE5-AF38-A4023030707E}" destId="{2021969C-75DA-45C2-9E3D-C5F440E97781}" srcOrd="17" destOrd="0" presId="urn:microsoft.com/office/officeart/2005/8/layout/bProcess4"/>
    <dgm:cxn modelId="{43A36364-348B-4FE7-9D17-D104CF98E135}" type="presParOf" srcId="{2B3C4805-B288-4EE5-AF38-A4023030707E}" destId="{63B469ED-CF53-4EED-8282-915EE125B6A7}" srcOrd="18" destOrd="0" presId="urn:microsoft.com/office/officeart/2005/8/layout/bProcess4"/>
    <dgm:cxn modelId="{0B07F7FD-B5FC-4C56-B848-9E793FF5BB99}" type="presParOf" srcId="{63B469ED-CF53-4EED-8282-915EE125B6A7}" destId="{5C050955-F2C5-428F-85A1-05AD7C0A22E9}" srcOrd="0" destOrd="0" presId="urn:microsoft.com/office/officeart/2005/8/layout/bProcess4"/>
    <dgm:cxn modelId="{994B88F9-BDB1-4EC4-9C4B-31F659DF5DCE}" type="presParOf" srcId="{63B469ED-CF53-4EED-8282-915EE125B6A7}" destId="{050E6F2A-4467-4988-9F88-DD86B3B64516}" srcOrd="1" destOrd="0" presId="urn:microsoft.com/office/officeart/2005/8/layout/bProcess4"/>
    <dgm:cxn modelId="{F01D890B-04B1-451A-8EEC-9E06934B3CE3}" type="presParOf" srcId="{2B3C4805-B288-4EE5-AF38-A4023030707E}" destId="{FA7AE90A-9138-40E2-A951-65F0E9107DB3}" srcOrd="19" destOrd="0" presId="urn:microsoft.com/office/officeart/2005/8/layout/bProcess4"/>
    <dgm:cxn modelId="{2E483913-5D40-4815-9D2F-6843548D6CE9}" type="presParOf" srcId="{2B3C4805-B288-4EE5-AF38-A4023030707E}" destId="{EB6C3A0B-9C84-476B-9066-0C5BF47DE766}" srcOrd="20" destOrd="0" presId="urn:microsoft.com/office/officeart/2005/8/layout/bProcess4"/>
    <dgm:cxn modelId="{C0146A2E-81C6-455D-AC44-CDE1A23CC03E}" type="presParOf" srcId="{EB6C3A0B-9C84-476B-9066-0C5BF47DE766}" destId="{48ECD15F-594A-4EE1-B2FD-223A93DB0CD7}" srcOrd="0" destOrd="0" presId="urn:microsoft.com/office/officeart/2005/8/layout/bProcess4"/>
    <dgm:cxn modelId="{BB6A5695-7BD7-4A51-9F22-BC100514865B}" type="presParOf" srcId="{EB6C3A0B-9C84-476B-9066-0C5BF47DE766}" destId="{38EF1338-76E5-4EB3-BA3E-60DBC7E64F65}" srcOrd="1" destOrd="0" presId="urn:microsoft.com/office/officeart/2005/8/layout/bProcess4"/>
    <dgm:cxn modelId="{079CD181-917F-4B2B-86B3-875330A47537}" type="presParOf" srcId="{2B3C4805-B288-4EE5-AF38-A4023030707E}" destId="{94430241-A409-4574-AB91-BDD981C66D53}" srcOrd="21" destOrd="0" presId="urn:microsoft.com/office/officeart/2005/8/layout/bProcess4"/>
    <dgm:cxn modelId="{C275ECAA-D532-41A8-A021-FC78B8A29070}" type="presParOf" srcId="{2B3C4805-B288-4EE5-AF38-A4023030707E}" destId="{2DCC1C44-CD64-4D6A-A55C-77241C042124}" srcOrd="22" destOrd="0" presId="urn:microsoft.com/office/officeart/2005/8/layout/bProcess4"/>
    <dgm:cxn modelId="{3ECB331C-014D-42FD-9CA1-3E552B1BDFF0}" type="presParOf" srcId="{2DCC1C44-CD64-4D6A-A55C-77241C042124}" destId="{77D5E656-BAC7-42F3-A2DD-7DEAB8C335D2}" srcOrd="0" destOrd="0" presId="urn:microsoft.com/office/officeart/2005/8/layout/bProcess4"/>
    <dgm:cxn modelId="{EEEB1632-5437-4B14-B871-EB076D9A1358}" type="presParOf" srcId="{2DCC1C44-CD64-4D6A-A55C-77241C042124}" destId="{CCFF898B-70FE-4728-AE16-F54340A44514}" srcOrd="1" destOrd="0" presId="urn:microsoft.com/office/officeart/2005/8/layout/bProcess4"/>
    <dgm:cxn modelId="{A0D1813B-4B37-4298-9E01-36355EF802CC}" type="presParOf" srcId="{2B3C4805-B288-4EE5-AF38-A4023030707E}" destId="{1F00B174-D008-4047-B921-4EFAFFE76CAB}" srcOrd="23" destOrd="0" presId="urn:microsoft.com/office/officeart/2005/8/layout/bProcess4"/>
    <dgm:cxn modelId="{D5E09AB7-A4C6-4116-BD00-B4FFD31E9AA4}" type="presParOf" srcId="{2B3C4805-B288-4EE5-AF38-A4023030707E}" destId="{A9F1FFCF-1FF9-4312-ADC0-5672991F2725}" srcOrd="24" destOrd="0" presId="urn:microsoft.com/office/officeart/2005/8/layout/bProcess4"/>
    <dgm:cxn modelId="{FC52B819-6E26-4384-806B-4A38E2A41F84}" type="presParOf" srcId="{A9F1FFCF-1FF9-4312-ADC0-5672991F2725}" destId="{669379F9-06DC-461C-AA4C-7E1DBE7EDABF}" srcOrd="0" destOrd="0" presId="urn:microsoft.com/office/officeart/2005/8/layout/bProcess4"/>
    <dgm:cxn modelId="{23F94A5E-9378-464B-89E0-F843DCABA7C3}" type="presParOf" srcId="{A9F1FFCF-1FF9-4312-ADC0-5672991F2725}" destId="{BBC72D95-DA91-44D2-97DC-896A7525EC3D}" srcOrd="1" destOrd="0" presId="urn:microsoft.com/office/officeart/2005/8/layout/bProcess4"/>
    <dgm:cxn modelId="{A8A841DB-0B96-48E3-99DA-E517B1C6445A}" type="presParOf" srcId="{2B3C4805-B288-4EE5-AF38-A4023030707E}" destId="{7CA5ACB7-24B2-4F91-B8A7-DC2029CA7C63}" srcOrd="25" destOrd="0" presId="urn:microsoft.com/office/officeart/2005/8/layout/bProcess4"/>
    <dgm:cxn modelId="{BEA743CD-A402-4D4E-BE0C-32E88E4D46FA}" type="presParOf" srcId="{2B3C4805-B288-4EE5-AF38-A4023030707E}" destId="{1B2F52DE-A73C-4872-8DF3-F3879C5C5A68}" srcOrd="26" destOrd="0" presId="urn:microsoft.com/office/officeart/2005/8/layout/bProcess4"/>
    <dgm:cxn modelId="{103E3749-5532-4E71-A6D8-344C56B4F42F}" type="presParOf" srcId="{1B2F52DE-A73C-4872-8DF3-F3879C5C5A68}" destId="{6A0858F8-D8C4-48FF-9349-276C2CAC05AE}" srcOrd="0" destOrd="0" presId="urn:microsoft.com/office/officeart/2005/8/layout/bProcess4"/>
    <dgm:cxn modelId="{48C97953-1795-4591-852F-5AC607377D5A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BBC9C087-1D36-4580-A932-542F6BD7F68A}" type="presOf" srcId="{888F05B4-0C95-4394-A116-AC621E518248}" destId="{F7682200-DBBC-4829-A601-B59FA9BFD925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13CB800E-36FC-4984-91C9-2F1BDBB4D238}" type="presOf" srcId="{A47A4F90-EC6B-4DAD-ACE4-C43D9A9BC58E}" destId="{FA7AE90A-9138-40E2-A951-65F0E9107DB3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00E714C6-3855-47D4-93A5-CAADB7FD06B5}" type="presOf" srcId="{3A510E52-7A33-4CA2-A0BB-2AD7BA2507C5}" destId="{647B5F72-5BF2-49EC-8527-057D503378D2}" srcOrd="0" destOrd="1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D50A64D6-5A2F-4017-9D87-486DF1E75B15}" type="presOf" srcId="{D6A8B037-8882-476E-9AE6-BA9F2DA09DC3}" destId="{372959EE-5B0C-43A6-B43C-6C99BF14A8DF}" srcOrd="0" destOrd="1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2D6CE3DD-B63B-403A-A37F-FFD188082AD0}" type="presOf" srcId="{B8BA4CF5-0DAB-4D02-9CAE-6F5996EE9B88}" destId="{BA67884E-2DD4-4453-865F-C1003FA55CBF}" srcOrd="0" destOrd="0" presId="urn:microsoft.com/office/officeart/2005/8/layout/bProcess4"/>
    <dgm:cxn modelId="{BE22A7E6-C8EC-46A2-8F95-1815131AE5D4}" type="presOf" srcId="{1D5DF5A4-4927-4CA7-9FBE-26B9ED92A201}" destId="{050E6F2A-4467-4988-9F88-DD86B3B64516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14A0CC5D-38B2-4CB5-B93D-1F6D0021F707}" type="presOf" srcId="{5A6967B1-A431-48BD-B6E2-A62E7D4701E5}" destId="{38EF1338-76E5-4EB3-BA3E-60DBC7E64F65}" srcOrd="0" destOrd="0" presId="urn:microsoft.com/office/officeart/2005/8/layout/bProcess4"/>
    <dgm:cxn modelId="{AC309DD5-4422-411D-9FA8-9D05D5366E2D}" type="presOf" srcId="{8F936AA1-2AD3-45C1-8DE7-B83E36E64BF8}" destId="{CCFF898B-70FE-4728-AE16-F54340A44514}" srcOrd="0" destOrd="1" presId="urn:microsoft.com/office/officeart/2005/8/layout/bProcess4"/>
    <dgm:cxn modelId="{33F65770-07FE-4613-B526-17CC05D9B234}" type="presOf" srcId="{5EC6052C-6493-4D81-8FB8-C94F473A6812}" destId="{6CC6DA64-2BBD-4787-9758-EA5A1FE5F127}" srcOrd="0" destOrd="0" presId="urn:microsoft.com/office/officeart/2005/8/layout/bProcess4"/>
    <dgm:cxn modelId="{82290DA1-7166-4D0D-9244-DEED3C72ECCB}" type="presOf" srcId="{911AC2D3-4B8B-4C09-B697-D061B45905CA}" destId="{050E6F2A-4467-4988-9F88-DD86B3B64516}" srcOrd="0" destOrd="1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410E879A-BBD9-40EA-8836-A87678097BFC}" type="presOf" srcId="{B9AD30D0-F2A9-4031-A284-DF8CD75530B3}" destId="{EF9B07E5-8934-449F-8695-8A6B9F33A563}" srcOrd="0" destOrd="0" presId="urn:microsoft.com/office/officeart/2005/8/layout/bProcess4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897D7D3C-6BB6-4680-A959-9C883BA9DDC2}" type="presOf" srcId="{28FBA16F-3E00-45F0-8298-C333C17917BE}" destId="{647B5F72-5BF2-49EC-8527-057D503378D2}" srcOrd="0" destOrd="2" presId="urn:microsoft.com/office/officeart/2005/8/layout/bProcess4"/>
    <dgm:cxn modelId="{490E01AA-C7F0-4D8A-A7B1-7CA2611337A1}" type="presOf" srcId="{06EA6C32-FB6A-48D7-AC95-163A35CA3E6C}" destId="{1F00B174-D008-4047-B921-4EFAFFE76CAB}" srcOrd="0" destOrd="0" presId="urn:microsoft.com/office/officeart/2005/8/layout/bProcess4"/>
    <dgm:cxn modelId="{80E7BFF9-5868-46CF-BBE5-23A689DD3C2E}" type="presOf" srcId="{ECFD4EEC-D482-49B1-82ED-2E853930203D}" destId="{2021969C-75DA-45C2-9E3D-C5F440E97781}" srcOrd="0" destOrd="0" presId="urn:microsoft.com/office/officeart/2005/8/layout/bProcess4"/>
    <dgm:cxn modelId="{2C407E8A-9C8F-4212-8717-A90A89D27FB4}" type="presOf" srcId="{2B431DF0-EC9A-46BC-BF91-69279A6DF4E8}" destId="{372959EE-5B0C-43A6-B43C-6C99BF14A8DF}" srcOrd="0" destOrd="0" presId="urn:microsoft.com/office/officeart/2005/8/layout/bProcess4"/>
    <dgm:cxn modelId="{B71FC0AF-D764-46C0-9A6D-2ABDD0F04720}" type="presOf" srcId="{3E4CC620-C705-4DD8-B640-E4FED08E72D8}" destId="{CCFF898B-70FE-4728-AE16-F54340A44514}" srcOrd="0" destOrd="0" presId="urn:microsoft.com/office/officeart/2005/8/layout/bProcess4"/>
    <dgm:cxn modelId="{74746420-7C69-4BB1-B39B-9098FF7DBC42}" type="presOf" srcId="{2FA14D8A-075D-4FD3-BDF0-0C2FBCD61056}" destId="{8BC4CD96-8784-4725-86B4-BD92CB64D5BF}" srcOrd="0" destOrd="0" presId="urn:microsoft.com/office/officeart/2005/8/layout/bProcess4"/>
    <dgm:cxn modelId="{1AEA1443-F24B-4BC5-B5E0-0246DF58DA31}" type="presOf" srcId="{C08BECE0-4DC6-4853-9D43-B862E5AD4AFC}" destId="{700FD9B0-252E-4A8B-936B-ADBFB4B38DC2}" srcOrd="0" destOrd="0" presId="urn:microsoft.com/office/officeart/2005/8/layout/bProcess4"/>
    <dgm:cxn modelId="{A20E5341-4430-4BF3-84F6-4835271559CC}" type="presOf" srcId="{A5153C09-2592-4C6F-BA79-B69EDB56CE72}" destId="{94430241-A409-4574-AB91-BDD981C66D53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A2100015-1F89-4A4F-A0D7-2576B477931C}" type="presOf" srcId="{47228768-F196-44F2-BF78-6F51C6155A0E}" destId="{A299D037-2337-4209-93D8-18413F0C990C}" srcOrd="0" destOrd="0" presId="urn:microsoft.com/office/officeart/2005/8/layout/bProcess4"/>
    <dgm:cxn modelId="{49D35DFC-5B1D-4D26-8DB1-EEB15A8DC185}" type="presOf" srcId="{70E578C2-5DD5-46A7-BB64-1991799EA439}" destId="{247558BA-AF7A-4DD7-9EB0-DCA1A8E20AE2}" srcOrd="0" destOrd="0" presId="urn:microsoft.com/office/officeart/2005/8/layout/bProcess4"/>
    <dgm:cxn modelId="{F61E8275-3168-403F-9856-933803461F2E}" type="presOf" srcId="{B545538E-74C2-4437-8AC0-8C0691ED71BD}" destId="{2B3C4805-B288-4EE5-AF38-A4023030707E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EB321ECE-E0D9-47B4-80FC-EC25BF8E82F0}" type="presOf" srcId="{BCD2764C-E8F7-4CBB-9887-830AFF3311E7}" destId="{FA69E746-5898-46D3-A365-4C12138ED139}" srcOrd="0" destOrd="0" presId="urn:microsoft.com/office/officeart/2005/8/layout/bProcess4"/>
    <dgm:cxn modelId="{8765596F-8DB2-4D48-91B2-4ED53E7E097F}" type="presOf" srcId="{2EAF723D-4BDB-41C0-9361-F07AEFDD010E}" destId="{647B5F72-5BF2-49EC-8527-057D503378D2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91E8C503-4629-4AB3-91D3-44A6DE6E72C7}" type="presOf" srcId="{CF43A17C-CE7D-4202-B59D-FF9DD1F4B6D0}" destId="{71389FBB-F66C-4121-A342-7A42C4DB9B85}" srcOrd="0" destOrd="0" presId="urn:microsoft.com/office/officeart/2005/8/layout/bProcess4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63552A75-6038-4680-9985-BDD590291FE6}" type="presOf" srcId="{2C9A282B-2631-4D0E-A90B-F93270DDB8FD}" destId="{26AB39DF-CE83-437C-84AF-470C7CDF2064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912B0642-FA59-46C2-B89F-54E74381EEB2}" type="presOf" srcId="{C90F83F6-384B-4609-8B3E-5532B5EFBA31}" destId="{7CA5ACB7-24B2-4F91-B8A7-DC2029CA7C63}" srcOrd="0" destOrd="0" presId="urn:microsoft.com/office/officeart/2005/8/layout/bProcess4"/>
    <dgm:cxn modelId="{1AE2B7DB-5BBB-442D-876F-6F8E419316E7}" type="presOf" srcId="{CF63CCE8-063A-429E-9B89-8C9BCBF62A08}" destId="{BBC72D95-DA91-44D2-97DC-896A7525EC3D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7923C3E5-8503-4864-AEB1-A6C5AA049ECB}" type="presOf" srcId="{8444F5CA-03E5-486B-B983-20E7EDAC1C45}" destId="{5CB333CB-6442-4CA1-8868-89B522B178B4}" srcOrd="0" destOrd="0" presId="urn:microsoft.com/office/officeart/2005/8/layout/bProcess4"/>
    <dgm:cxn modelId="{ECAC6224-D5BD-4175-BB6B-EDF909F62079}" type="presOf" srcId="{A4757920-6A1A-4B5F-AABD-D15F6EEB433A}" destId="{3AC1B9D2-F97F-4909-9E81-BD1283F1E4AE}" srcOrd="0" destOrd="0" presId="urn:microsoft.com/office/officeart/2005/8/layout/bProcess4"/>
    <dgm:cxn modelId="{3711D343-4AC3-41E1-BA1F-D82DE59726DC}" type="presOf" srcId="{34FAB9F5-1891-49E0-B675-66000616156A}" destId="{88EF562C-9A73-4177-B6F6-642844F345E9}" srcOrd="0" destOrd="0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6A85C4E1-27FF-4A9C-8762-12728F4A24E1}" type="presOf" srcId="{723C2DF5-AA9B-448D-8AD4-2E42F79A3F83}" destId="{3C3F39A9-169F-457B-BFA0-74CB6D07C38D}" srcOrd="0" destOrd="0" presId="urn:microsoft.com/office/officeart/2005/8/layout/bProcess4"/>
    <dgm:cxn modelId="{F4F4BD92-2510-4FEE-9A02-E94989CF7E27}" type="presOf" srcId="{61AB3279-5BCE-42F4-8E69-E7900A90BF45}" destId="{9D92B777-93BE-4BEE-9770-334DFA9E2A86}" srcOrd="0" destOrd="0" presId="urn:microsoft.com/office/officeart/2005/8/layout/bProcess4"/>
    <dgm:cxn modelId="{CB948389-ECC7-40C2-814E-1FE9469D4C7D}" type="presParOf" srcId="{2B3C4805-B288-4EE5-AF38-A4023030707E}" destId="{863F2AB3-6E7A-4F00-833D-B737183758ED}" srcOrd="0" destOrd="0" presId="urn:microsoft.com/office/officeart/2005/8/layout/bProcess4"/>
    <dgm:cxn modelId="{6EF9A3EF-8D7B-4AEF-96FF-1E3E01096EBD}" type="presParOf" srcId="{863F2AB3-6E7A-4F00-833D-B737183758ED}" destId="{E5CEABFD-BF21-4CE3-8777-2BCCCD70549B}" srcOrd="0" destOrd="0" presId="urn:microsoft.com/office/officeart/2005/8/layout/bProcess4"/>
    <dgm:cxn modelId="{BADFD1F1-C765-42C7-811E-0DB35F92F20D}" type="presParOf" srcId="{863F2AB3-6E7A-4F00-833D-B737183758ED}" destId="{71389FBB-F66C-4121-A342-7A42C4DB9B85}" srcOrd="1" destOrd="0" presId="urn:microsoft.com/office/officeart/2005/8/layout/bProcess4"/>
    <dgm:cxn modelId="{DE5C9897-0AF2-477C-8946-42834D766FDD}" type="presParOf" srcId="{2B3C4805-B288-4EE5-AF38-A4023030707E}" destId="{3AC1B9D2-F97F-4909-9E81-BD1283F1E4AE}" srcOrd="1" destOrd="0" presId="urn:microsoft.com/office/officeart/2005/8/layout/bProcess4"/>
    <dgm:cxn modelId="{C2DBEBA8-8C4F-4A83-922E-3E78123A5972}" type="presParOf" srcId="{2B3C4805-B288-4EE5-AF38-A4023030707E}" destId="{9FF62E67-4153-4208-9C8C-9B435990FDE0}" srcOrd="2" destOrd="0" presId="urn:microsoft.com/office/officeart/2005/8/layout/bProcess4"/>
    <dgm:cxn modelId="{08861A01-90E4-4EED-9091-B6102A0837E9}" type="presParOf" srcId="{9FF62E67-4153-4208-9C8C-9B435990FDE0}" destId="{5059540A-F406-474F-B045-C0238BA73794}" srcOrd="0" destOrd="0" presId="urn:microsoft.com/office/officeart/2005/8/layout/bProcess4"/>
    <dgm:cxn modelId="{0CC5AF9A-4AFE-4E7F-8246-33B2A362284B}" type="presParOf" srcId="{9FF62E67-4153-4208-9C8C-9B435990FDE0}" destId="{372959EE-5B0C-43A6-B43C-6C99BF14A8DF}" srcOrd="1" destOrd="0" presId="urn:microsoft.com/office/officeart/2005/8/layout/bProcess4"/>
    <dgm:cxn modelId="{20D3D8D3-FE64-4A15-BA48-C1D8B28B9FCD}" type="presParOf" srcId="{2B3C4805-B288-4EE5-AF38-A4023030707E}" destId="{FA69E746-5898-46D3-A365-4C12138ED139}" srcOrd="3" destOrd="0" presId="urn:microsoft.com/office/officeart/2005/8/layout/bProcess4"/>
    <dgm:cxn modelId="{0AEF96ED-E51D-48D1-BB2C-ED43D26C5E57}" type="presParOf" srcId="{2B3C4805-B288-4EE5-AF38-A4023030707E}" destId="{42BB7E9F-BF2D-4745-8DDA-2614AF26D950}" srcOrd="4" destOrd="0" presId="urn:microsoft.com/office/officeart/2005/8/layout/bProcess4"/>
    <dgm:cxn modelId="{41C44D3D-B892-4F6F-85A5-B7C1423C1F6E}" type="presParOf" srcId="{42BB7E9F-BF2D-4745-8DDA-2614AF26D950}" destId="{A9CD2A54-6C16-459F-A300-BACF05F27EF9}" srcOrd="0" destOrd="0" presId="urn:microsoft.com/office/officeart/2005/8/layout/bProcess4"/>
    <dgm:cxn modelId="{4A19A140-008B-43A1-8863-740F5A38EA9D}" type="presParOf" srcId="{42BB7E9F-BF2D-4745-8DDA-2614AF26D950}" destId="{647B5F72-5BF2-49EC-8527-057D503378D2}" srcOrd="1" destOrd="0" presId="urn:microsoft.com/office/officeart/2005/8/layout/bProcess4"/>
    <dgm:cxn modelId="{50B00469-6CF5-4AD6-BE8C-735A6BA4498D}" type="presParOf" srcId="{2B3C4805-B288-4EE5-AF38-A4023030707E}" destId="{26AB39DF-CE83-437C-84AF-470C7CDF2064}" srcOrd="5" destOrd="0" presId="urn:microsoft.com/office/officeart/2005/8/layout/bProcess4"/>
    <dgm:cxn modelId="{4F044C54-2DEF-4B63-9647-031FA1786D02}" type="presParOf" srcId="{2B3C4805-B288-4EE5-AF38-A4023030707E}" destId="{E98AF0CA-4D42-4C2E-BA20-4FA23CBB9933}" srcOrd="6" destOrd="0" presId="urn:microsoft.com/office/officeart/2005/8/layout/bProcess4"/>
    <dgm:cxn modelId="{7AD9CB67-D419-4BCF-A5DE-07A35846C394}" type="presParOf" srcId="{E98AF0CA-4D42-4C2E-BA20-4FA23CBB9933}" destId="{807A7329-C257-4CBB-A11A-160D987902C2}" srcOrd="0" destOrd="0" presId="urn:microsoft.com/office/officeart/2005/8/layout/bProcess4"/>
    <dgm:cxn modelId="{F76A1626-0827-4B99-8283-824A5599BB77}" type="presParOf" srcId="{E98AF0CA-4D42-4C2E-BA20-4FA23CBB9933}" destId="{9D92B777-93BE-4BEE-9770-334DFA9E2A86}" srcOrd="1" destOrd="0" presId="urn:microsoft.com/office/officeart/2005/8/layout/bProcess4"/>
    <dgm:cxn modelId="{55909197-F64D-4578-86C4-B961F82058BE}" type="presParOf" srcId="{2B3C4805-B288-4EE5-AF38-A4023030707E}" destId="{5CB333CB-6442-4CA1-8868-89B522B178B4}" srcOrd="7" destOrd="0" presId="urn:microsoft.com/office/officeart/2005/8/layout/bProcess4"/>
    <dgm:cxn modelId="{67FE6B12-8541-487A-873B-5304C20AF190}" type="presParOf" srcId="{2B3C4805-B288-4EE5-AF38-A4023030707E}" destId="{28250229-43A3-4B1C-9F59-F85D9F5A47A3}" srcOrd="8" destOrd="0" presId="urn:microsoft.com/office/officeart/2005/8/layout/bProcess4"/>
    <dgm:cxn modelId="{9A051EC1-11E8-4EAD-91DE-3A80B79B459C}" type="presParOf" srcId="{28250229-43A3-4B1C-9F59-F85D9F5A47A3}" destId="{F546DF97-3A04-4935-B585-3137017EDDAA}" srcOrd="0" destOrd="0" presId="urn:microsoft.com/office/officeart/2005/8/layout/bProcess4"/>
    <dgm:cxn modelId="{71BAAE39-E5E4-4EEA-89B2-D9B039B51B28}" type="presParOf" srcId="{28250229-43A3-4B1C-9F59-F85D9F5A47A3}" destId="{BA67884E-2DD4-4453-865F-C1003FA55CBF}" srcOrd="1" destOrd="0" presId="urn:microsoft.com/office/officeart/2005/8/layout/bProcess4"/>
    <dgm:cxn modelId="{AF173F21-DB71-4BD7-A7BB-03EB8E015760}" type="presParOf" srcId="{2B3C4805-B288-4EE5-AF38-A4023030707E}" destId="{247558BA-AF7A-4DD7-9EB0-DCA1A8E20AE2}" srcOrd="9" destOrd="0" presId="urn:microsoft.com/office/officeart/2005/8/layout/bProcess4"/>
    <dgm:cxn modelId="{EC17D014-2C6C-4B72-AFDA-43D71EC7A83C}" type="presParOf" srcId="{2B3C4805-B288-4EE5-AF38-A4023030707E}" destId="{A17B3A15-EFB5-48C5-A42B-C41847324C59}" srcOrd="10" destOrd="0" presId="urn:microsoft.com/office/officeart/2005/8/layout/bProcess4"/>
    <dgm:cxn modelId="{A0F64BF7-DB09-42B2-9437-6E03C6EE569A}" type="presParOf" srcId="{A17B3A15-EFB5-48C5-A42B-C41847324C59}" destId="{4FC95F01-54FE-47F0-921E-7CF973D63969}" srcOrd="0" destOrd="0" presId="urn:microsoft.com/office/officeart/2005/8/layout/bProcess4"/>
    <dgm:cxn modelId="{012625A8-136B-4C94-886C-4D38CB46E712}" type="presParOf" srcId="{A17B3A15-EFB5-48C5-A42B-C41847324C59}" destId="{F7682200-DBBC-4829-A601-B59FA9BFD925}" srcOrd="1" destOrd="0" presId="urn:microsoft.com/office/officeart/2005/8/layout/bProcess4"/>
    <dgm:cxn modelId="{0E8481D1-1469-47C9-858E-8A355AF603C7}" type="presParOf" srcId="{2B3C4805-B288-4EE5-AF38-A4023030707E}" destId="{A299D037-2337-4209-93D8-18413F0C990C}" srcOrd="11" destOrd="0" presId="urn:microsoft.com/office/officeart/2005/8/layout/bProcess4"/>
    <dgm:cxn modelId="{2F6DFB55-D550-45BB-94D6-ED30AAF0F1BC}" type="presParOf" srcId="{2B3C4805-B288-4EE5-AF38-A4023030707E}" destId="{2678A057-50D6-4DAF-A71D-A192609865EA}" srcOrd="12" destOrd="0" presId="urn:microsoft.com/office/officeart/2005/8/layout/bProcess4"/>
    <dgm:cxn modelId="{11EFF289-8648-45F3-A17B-EAE46D8BE5A0}" type="presParOf" srcId="{2678A057-50D6-4DAF-A71D-A192609865EA}" destId="{F573FE6B-A197-4605-9F73-8107A7D82E15}" srcOrd="0" destOrd="0" presId="urn:microsoft.com/office/officeart/2005/8/layout/bProcess4"/>
    <dgm:cxn modelId="{F6646127-1E90-48F7-AFEB-1AD44ACDD2D6}" type="presParOf" srcId="{2678A057-50D6-4DAF-A71D-A192609865EA}" destId="{3C3F39A9-169F-457B-BFA0-74CB6D07C38D}" srcOrd="1" destOrd="0" presId="urn:microsoft.com/office/officeart/2005/8/layout/bProcess4"/>
    <dgm:cxn modelId="{B252D4E9-E48C-40AB-A908-574DD09532BA}" type="presParOf" srcId="{2B3C4805-B288-4EE5-AF38-A4023030707E}" destId="{8BC4CD96-8784-4725-86B4-BD92CB64D5BF}" srcOrd="13" destOrd="0" presId="urn:microsoft.com/office/officeart/2005/8/layout/bProcess4"/>
    <dgm:cxn modelId="{EA15B984-6FC3-4AE4-A6A0-29B8B5493384}" type="presParOf" srcId="{2B3C4805-B288-4EE5-AF38-A4023030707E}" destId="{CCE1A929-30BD-43EE-A168-9FE8FF857012}" srcOrd="14" destOrd="0" presId="urn:microsoft.com/office/officeart/2005/8/layout/bProcess4"/>
    <dgm:cxn modelId="{E2C73104-5074-452C-861B-A35750101F95}" type="presParOf" srcId="{CCE1A929-30BD-43EE-A168-9FE8FF857012}" destId="{93E3E72C-427E-4AFF-B69C-A4B3EBB210A7}" srcOrd="0" destOrd="0" presId="urn:microsoft.com/office/officeart/2005/8/layout/bProcess4"/>
    <dgm:cxn modelId="{BB676738-E7E4-4B18-85A2-002E80D10310}" type="presParOf" srcId="{CCE1A929-30BD-43EE-A168-9FE8FF857012}" destId="{EF9B07E5-8934-449F-8695-8A6B9F33A563}" srcOrd="1" destOrd="0" presId="urn:microsoft.com/office/officeart/2005/8/layout/bProcess4"/>
    <dgm:cxn modelId="{FD746D82-D307-4787-AC9C-815D761F16A7}" type="presParOf" srcId="{2B3C4805-B288-4EE5-AF38-A4023030707E}" destId="{88EF562C-9A73-4177-B6F6-642844F345E9}" srcOrd="15" destOrd="0" presId="urn:microsoft.com/office/officeart/2005/8/layout/bProcess4"/>
    <dgm:cxn modelId="{8EC984D3-24CE-4CDF-B1E8-465868C8D7B4}" type="presParOf" srcId="{2B3C4805-B288-4EE5-AF38-A4023030707E}" destId="{34785C5A-5ECB-4D1E-9304-EBD7A52E7109}" srcOrd="16" destOrd="0" presId="urn:microsoft.com/office/officeart/2005/8/layout/bProcess4"/>
    <dgm:cxn modelId="{6FD65777-268A-452C-9628-6CEF8B07A16B}" type="presParOf" srcId="{34785C5A-5ECB-4D1E-9304-EBD7A52E7109}" destId="{D52AAAA5-C677-4180-97F2-4A56CADA5043}" srcOrd="0" destOrd="0" presId="urn:microsoft.com/office/officeart/2005/8/layout/bProcess4"/>
    <dgm:cxn modelId="{54FB8ABA-C056-44B2-80B9-390332DEB0E2}" type="presParOf" srcId="{34785C5A-5ECB-4D1E-9304-EBD7A52E7109}" destId="{700FD9B0-252E-4A8B-936B-ADBFB4B38DC2}" srcOrd="1" destOrd="0" presId="urn:microsoft.com/office/officeart/2005/8/layout/bProcess4"/>
    <dgm:cxn modelId="{49B9A2FF-E2AD-4E7B-8C8E-2284364EF470}" type="presParOf" srcId="{2B3C4805-B288-4EE5-AF38-A4023030707E}" destId="{2021969C-75DA-45C2-9E3D-C5F440E97781}" srcOrd="17" destOrd="0" presId="urn:microsoft.com/office/officeart/2005/8/layout/bProcess4"/>
    <dgm:cxn modelId="{454E816B-267A-414D-ABB3-60B9BC068432}" type="presParOf" srcId="{2B3C4805-B288-4EE5-AF38-A4023030707E}" destId="{63B469ED-CF53-4EED-8282-915EE125B6A7}" srcOrd="18" destOrd="0" presId="urn:microsoft.com/office/officeart/2005/8/layout/bProcess4"/>
    <dgm:cxn modelId="{B49396F1-1F73-44A3-848C-C9C86C26B2FE}" type="presParOf" srcId="{63B469ED-CF53-4EED-8282-915EE125B6A7}" destId="{5C050955-F2C5-428F-85A1-05AD7C0A22E9}" srcOrd="0" destOrd="0" presId="urn:microsoft.com/office/officeart/2005/8/layout/bProcess4"/>
    <dgm:cxn modelId="{1B14228C-DCEE-44BC-88B0-1842EA98BC07}" type="presParOf" srcId="{63B469ED-CF53-4EED-8282-915EE125B6A7}" destId="{050E6F2A-4467-4988-9F88-DD86B3B64516}" srcOrd="1" destOrd="0" presId="urn:microsoft.com/office/officeart/2005/8/layout/bProcess4"/>
    <dgm:cxn modelId="{AE186433-3137-45BD-92C6-4D957DE36261}" type="presParOf" srcId="{2B3C4805-B288-4EE5-AF38-A4023030707E}" destId="{FA7AE90A-9138-40E2-A951-65F0E9107DB3}" srcOrd="19" destOrd="0" presId="urn:microsoft.com/office/officeart/2005/8/layout/bProcess4"/>
    <dgm:cxn modelId="{7103E3DB-012E-42E9-A037-8DF2A74558B1}" type="presParOf" srcId="{2B3C4805-B288-4EE5-AF38-A4023030707E}" destId="{EB6C3A0B-9C84-476B-9066-0C5BF47DE766}" srcOrd="20" destOrd="0" presId="urn:microsoft.com/office/officeart/2005/8/layout/bProcess4"/>
    <dgm:cxn modelId="{81F58F79-D63F-4938-A4BB-B2D6B7BA79CC}" type="presParOf" srcId="{EB6C3A0B-9C84-476B-9066-0C5BF47DE766}" destId="{48ECD15F-594A-4EE1-B2FD-223A93DB0CD7}" srcOrd="0" destOrd="0" presId="urn:microsoft.com/office/officeart/2005/8/layout/bProcess4"/>
    <dgm:cxn modelId="{7463B2C3-91B7-4264-B0DE-2F22D69836B5}" type="presParOf" srcId="{EB6C3A0B-9C84-476B-9066-0C5BF47DE766}" destId="{38EF1338-76E5-4EB3-BA3E-60DBC7E64F65}" srcOrd="1" destOrd="0" presId="urn:microsoft.com/office/officeart/2005/8/layout/bProcess4"/>
    <dgm:cxn modelId="{4648F41B-46CF-4C69-A982-419199CBC4ED}" type="presParOf" srcId="{2B3C4805-B288-4EE5-AF38-A4023030707E}" destId="{94430241-A409-4574-AB91-BDD981C66D53}" srcOrd="21" destOrd="0" presId="urn:microsoft.com/office/officeart/2005/8/layout/bProcess4"/>
    <dgm:cxn modelId="{C9C23467-DE53-4531-8F85-8D33D094F77C}" type="presParOf" srcId="{2B3C4805-B288-4EE5-AF38-A4023030707E}" destId="{2DCC1C44-CD64-4D6A-A55C-77241C042124}" srcOrd="22" destOrd="0" presId="urn:microsoft.com/office/officeart/2005/8/layout/bProcess4"/>
    <dgm:cxn modelId="{F347C323-BEE1-4406-829A-835BA5AB7781}" type="presParOf" srcId="{2DCC1C44-CD64-4D6A-A55C-77241C042124}" destId="{77D5E656-BAC7-42F3-A2DD-7DEAB8C335D2}" srcOrd="0" destOrd="0" presId="urn:microsoft.com/office/officeart/2005/8/layout/bProcess4"/>
    <dgm:cxn modelId="{D2953C34-73D0-4AAE-A4E8-6EA7D795CA04}" type="presParOf" srcId="{2DCC1C44-CD64-4D6A-A55C-77241C042124}" destId="{CCFF898B-70FE-4728-AE16-F54340A44514}" srcOrd="1" destOrd="0" presId="urn:microsoft.com/office/officeart/2005/8/layout/bProcess4"/>
    <dgm:cxn modelId="{8A879A10-E244-483F-8EF8-780E35A51980}" type="presParOf" srcId="{2B3C4805-B288-4EE5-AF38-A4023030707E}" destId="{1F00B174-D008-4047-B921-4EFAFFE76CAB}" srcOrd="23" destOrd="0" presId="urn:microsoft.com/office/officeart/2005/8/layout/bProcess4"/>
    <dgm:cxn modelId="{E8205459-788E-4EE0-8F6C-1F62659FBE5C}" type="presParOf" srcId="{2B3C4805-B288-4EE5-AF38-A4023030707E}" destId="{A9F1FFCF-1FF9-4312-ADC0-5672991F2725}" srcOrd="24" destOrd="0" presId="urn:microsoft.com/office/officeart/2005/8/layout/bProcess4"/>
    <dgm:cxn modelId="{13658D61-6223-4577-B3E3-E7BA65F9F760}" type="presParOf" srcId="{A9F1FFCF-1FF9-4312-ADC0-5672991F2725}" destId="{669379F9-06DC-461C-AA4C-7E1DBE7EDABF}" srcOrd="0" destOrd="0" presId="urn:microsoft.com/office/officeart/2005/8/layout/bProcess4"/>
    <dgm:cxn modelId="{9636F3BC-161A-4B15-A727-CCE493CC08A6}" type="presParOf" srcId="{A9F1FFCF-1FF9-4312-ADC0-5672991F2725}" destId="{BBC72D95-DA91-44D2-97DC-896A7525EC3D}" srcOrd="1" destOrd="0" presId="urn:microsoft.com/office/officeart/2005/8/layout/bProcess4"/>
    <dgm:cxn modelId="{FFC62E80-AF55-4B87-861B-1510E380BCA3}" type="presParOf" srcId="{2B3C4805-B288-4EE5-AF38-A4023030707E}" destId="{7CA5ACB7-24B2-4F91-B8A7-DC2029CA7C63}" srcOrd="25" destOrd="0" presId="urn:microsoft.com/office/officeart/2005/8/layout/bProcess4"/>
    <dgm:cxn modelId="{73239F66-2F07-4046-AFAE-F15FAA985C36}" type="presParOf" srcId="{2B3C4805-B288-4EE5-AF38-A4023030707E}" destId="{1B2F52DE-A73C-4872-8DF3-F3879C5C5A68}" srcOrd="26" destOrd="0" presId="urn:microsoft.com/office/officeart/2005/8/layout/bProcess4"/>
    <dgm:cxn modelId="{17C31E0B-CE3A-4F0F-BD2C-DC05A2AECD4E}" type="presParOf" srcId="{1B2F52DE-A73C-4872-8DF3-F3879C5C5A68}" destId="{6A0858F8-D8C4-48FF-9349-276C2CAC05AE}" srcOrd="0" destOrd="0" presId="urn:microsoft.com/office/officeart/2005/8/layout/bProcess4"/>
    <dgm:cxn modelId="{32D272A6-65EC-4C6A-B191-E5F81EF9237E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F15C0FF-6FA9-40F5-A08F-EDA24BC8D298}" type="presOf" srcId="{D6A8B037-8882-476E-9AE6-BA9F2DA09DC3}" destId="{372959EE-5B0C-43A6-B43C-6C99BF14A8DF}" srcOrd="0" destOrd="1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B7250582-4A53-4E10-9A5B-C5DFFB69280E}" type="presOf" srcId="{C90F83F6-384B-4609-8B3E-5532B5EFBA31}" destId="{7CA5ACB7-24B2-4F91-B8A7-DC2029CA7C63}" srcOrd="0" destOrd="0" presId="urn:microsoft.com/office/officeart/2005/8/layout/bProcess4"/>
    <dgm:cxn modelId="{56B0DA21-195F-4291-B7D4-869D84041241}" type="presOf" srcId="{A4757920-6A1A-4B5F-AABD-D15F6EEB433A}" destId="{3AC1B9D2-F97F-4909-9E81-BD1283F1E4AE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5FF58E11-7BA5-49DB-A3E0-FDC99C27A08B}" type="presOf" srcId="{723C2DF5-AA9B-448D-8AD4-2E42F79A3F83}" destId="{3C3F39A9-169F-457B-BFA0-74CB6D07C38D}" srcOrd="0" destOrd="0" presId="urn:microsoft.com/office/officeart/2005/8/layout/bProcess4"/>
    <dgm:cxn modelId="{AA5DDCA8-D99B-47F7-943B-7E0D9A689F04}" type="presOf" srcId="{B545538E-74C2-4437-8AC0-8C0691ED71BD}" destId="{2B3C4805-B288-4EE5-AF38-A4023030707E}" srcOrd="0" destOrd="0" presId="urn:microsoft.com/office/officeart/2005/8/layout/bProcess4"/>
    <dgm:cxn modelId="{35875462-8443-457B-8867-B53C66EAE752}" type="presOf" srcId="{61AB3279-5BCE-42F4-8E69-E7900A90BF45}" destId="{9D92B777-93BE-4BEE-9770-334DFA9E2A86}" srcOrd="0" destOrd="0" presId="urn:microsoft.com/office/officeart/2005/8/layout/bProcess4"/>
    <dgm:cxn modelId="{CC38AB30-5667-486E-A199-07B57E33BA31}" type="presOf" srcId="{1D5DF5A4-4927-4CA7-9FBE-26B9ED92A201}" destId="{050E6F2A-4467-4988-9F88-DD86B3B64516}" srcOrd="0" destOrd="0" presId="urn:microsoft.com/office/officeart/2005/8/layout/bProcess4"/>
    <dgm:cxn modelId="{4C8DAA9C-AB99-4300-999D-941D2E81A3CF}" type="presOf" srcId="{BCD2764C-E8F7-4CBB-9887-830AFF3311E7}" destId="{FA69E746-5898-46D3-A365-4C12138ED139}" srcOrd="0" destOrd="0" presId="urn:microsoft.com/office/officeart/2005/8/layout/bProcess4"/>
    <dgm:cxn modelId="{8A4088DE-32E2-4508-A5A9-E746814B08D2}" type="presOf" srcId="{06EA6C32-FB6A-48D7-AC95-163A35CA3E6C}" destId="{1F00B174-D008-4047-B921-4EFAFFE76CAB}" srcOrd="0" destOrd="0" presId="urn:microsoft.com/office/officeart/2005/8/layout/bProcess4"/>
    <dgm:cxn modelId="{2F9CD6F1-12C5-4767-A8F7-D3831044E826}" type="presOf" srcId="{B9AD30D0-F2A9-4031-A284-DF8CD75530B3}" destId="{EF9B07E5-8934-449F-8695-8A6B9F33A563}" srcOrd="0" destOrd="0" presId="urn:microsoft.com/office/officeart/2005/8/layout/bProcess4"/>
    <dgm:cxn modelId="{CB106CF3-B267-4623-AEF6-7867F5D3B007}" type="presOf" srcId="{CF43A17C-CE7D-4202-B59D-FF9DD1F4B6D0}" destId="{71389FBB-F66C-4121-A342-7A42C4DB9B85}" srcOrd="0" destOrd="0" presId="urn:microsoft.com/office/officeart/2005/8/layout/bProcess4"/>
    <dgm:cxn modelId="{18A744DF-6349-4824-9518-61761D4C3D0C}" type="presOf" srcId="{C08BECE0-4DC6-4853-9D43-B862E5AD4AFC}" destId="{700FD9B0-252E-4A8B-936B-ADBFB4B38DC2}" srcOrd="0" destOrd="0" presId="urn:microsoft.com/office/officeart/2005/8/layout/bProcess4"/>
    <dgm:cxn modelId="{A5E9EABE-5F0D-43ED-B767-FDF9F4BD0420}" type="presOf" srcId="{3E4CC620-C705-4DD8-B640-E4FED08E72D8}" destId="{CCFF898B-70FE-4728-AE16-F54340A44514}" srcOrd="0" destOrd="0" presId="urn:microsoft.com/office/officeart/2005/8/layout/bProcess4"/>
    <dgm:cxn modelId="{ADCC4731-50E2-4CD0-9213-072E4B400D6E}" type="presOf" srcId="{2C9A282B-2631-4D0E-A90B-F93270DDB8FD}" destId="{26AB39DF-CE83-437C-84AF-470C7CDF2064}" srcOrd="0" destOrd="0" presId="urn:microsoft.com/office/officeart/2005/8/layout/bProcess4"/>
    <dgm:cxn modelId="{51AC3CED-24EC-4979-8C63-0BB0157448D9}" type="presOf" srcId="{34FAB9F5-1891-49E0-B675-66000616156A}" destId="{88EF562C-9A73-4177-B6F6-642844F345E9}" srcOrd="0" destOrd="0" presId="urn:microsoft.com/office/officeart/2005/8/layout/bProcess4"/>
    <dgm:cxn modelId="{4B9E5901-E5B1-450D-8064-84A59B169726}" type="presOf" srcId="{911AC2D3-4B8B-4C09-B697-D061B45905CA}" destId="{050E6F2A-4467-4988-9F88-DD86B3B64516}" srcOrd="0" destOrd="1" presId="urn:microsoft.com/office/officeart/2005/8/layout/bProcess4"/>
    <dgm:cxn modelId="{5BABDE07-F7BF-4FAC-BDA4-1FE1F5AAB6AB}" type="presOf" srcId="{ECFD4EEC-D482-49B1-82ED-2E853930203D}" destId="{2021969C-75DA-45C2-9E3D-C5F440E97781}" srcOrd="0" destOrd="0" presId="urn:microsoft.com/office/officeart/2005/8/layout/bProcess4"/>
    <dgm:cxn modelId="{9844690E-1BB7-4F5D-916F-0491BBD8DACF}" type="presOf" srcId="{A47A4F90-EC6B-4DAD-ACE4-C43D9A9BC58E}" destId="{FA7AE90A-9138-40E2-A951-65F0E9107DB3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9E55C67D-AE4C-41B7-A198-7650A2925AC5}" type="presOf" srcId="{5EC6052C-6493-4D81-8FB8-C94F473A6812}" destId="{6CC6DA64-2BBD-4787-9758-EA5A1FE5F127}" srcOrd="0" destOrd="0" presId="urn:microsoft.com/office/officeart/2005/8/layout/bProcess4"/>
    <dgm:cxn modelId="{52EB6EE5-CFEE-48E8-B0D6-C7335645B2ED}" type="presOf" srcId="{47228768-F196-44F2-BF78-6F51C6155A0E}" destId="{A299D037-2337-4209-93D8-18413F0C990C}" srcOrd="0" destOrd="0" presId="urn:microsoft.com/office/officeart/2005/8/layout/bProcess4"/>
    <dgm:cxn modelId="{6327B271-6A68-4A07-954B-32008AE9F444}" type="presOf" srcId="{888F05B4-0C95-4394-A116-AC621E518248}" destId="{F7682200-DBBC-4829-A601-B59FA9BFD925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C5A071CE-CD1B-4576-834F-A2670977DBF7}" type="presOf" srcId="{8F936AA1-2AD3-45C1-8DE7-B83E36E64BF8}" destId="{CCFF898B-70FE-4728-AE16-F54340A44514}" srcOrd="0" destOrd="1" presId="urn:microsoft.com/office/officeart/2005/8/layout/bProcess4"/>
    <dgm:cxn modelId="{8DE91A99-8905-456F-836B-35FF986E875D}" type="presOf" srcId="{70E578C2-5DD5-46A7-BB64-1991799EA439}" destId="{247558BA-AF7A-4DD7-9EB0-DCA1A8E20AE2}" srcOrd="0" destOrd="0" presId="urn:microsoft.com/office/officeart/2005/8/layout/bProcess4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E7EC26F4-7D95-46DE-9FC6-557B47B505F2}" type="presOf" srcId="{2FA14D8A-075D-4FD3-BDF0-0C2FBCD61056}" destId="{8BC4CD96-8784-4725-86B4-BD92CB64D5BF}" srcOrd="0" destOrd="0" presId="urn:microsoft.com/office/officeart/2005/8/layout/bProcess4"/>
    <dgm:cxn modelId="{CFC3C531-9CB0-49AE-AE8D-732E80D65C9D}" type="presOf" srcId="{CF63CCE8-063A-429E-9B89-8C9BCBF62A08}" destId="{BBC72D95-DA91-44D2-97DC-896A7525EC3D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1A6587C0-EA4B-4C70-8E20-2CDEF075160F}" type="presOf" srcId="{2B431DF0-EC9A-46BC-BF91-69279A6DF4E8}" destId="{372959EE-5B0C-43A6-B43C-6C99BF14A8DF}" srcOrd="0" destOrd="0" presId="urn:microsoft.com/office/officeart/2005/8/layout/bProcess4"/>
    <dgm:cxn modelId="{5E4353A1-3CF8-429A-A769-9F558F787E49}" type="presOf" srcId="{5A6967B1-A431-48BD-B6E2-A62E7D4701E5}" destId="{38EF1338-76E5-4EB3-BA3E-60DBC7E64F65}" srcOrd="0" destOrd="0" presId="urn:microsoft.com/office/officeart/2005/8/layout/bProcess4"/>
    <dgm:cxn modelId="{F873AB21-1F6F-47B8-85AF-24D17D2B3E20}" type="presOf" srcId="{B8BA4CF5-0DAB-4D02-9CAE-6F5996EE9B88}" destId="{BA67884E-2DD4-4453-865F-C1003FA55CBF}" srcOrd="0" destOrd="0" presId="urn:microsoft.com/office/officeart/2005/8/layout/bProcess4"/>
    <dgm:cxn modelId="{728E1EFB-C6DE-4B15-A40D-51EDDC518076}" type="presOf" srcId="{3A510E52-7A33-4CA2-A0BB-2AD7BA2507C5}" destId="{647B5F72-5BF2-49EC-8527-057D503378D2}" srcOrd="0" destOrd="1" presId="urn:microsoft.com/office/officeart/2005/8/layout/bProcess4"/>
    <dgm:cxn modelId="{30BAF761-B108-47ED-A5D4-3BD2890A574D}" type="presOf" srcId="{A5153C09-2592-4C6F-BA79-B69EDB56CE72}" destId="{94430241-A409-4574-AB91-BDD981C66D53}" srcOrd="0" destOrd="0" presId="urn:microsoft.com/office/officeart/2005/8/layout/bProcess4"/>
    <dgm:cxn modelId="{B76C560D-56DF-4615-9CA9-36A73F03FEBC}" type="presOf" srcId="{2EAF723D-4BDB-41C0-9361-F07AEFDD010E}" destId="{647B5F72-5BF2-49EC-8527-057D503378D2}" srcOrd="0" destOrd="0" presId="urn:microsoft.com/office/officeart/2005/8/layout/bProcess4"/>
    <dgm:cxn modelId="{1E9C593E-BD7F-4794-A9A4-12914E5D729C}" type="presOf" srcId="{28FBA16F-3E00-45F0-8298-C333C17917BE}" destId="{647B5F72-5BF2-49EC-8527-057D503378D2}" srcOrd="0" destOrd="2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CE900126-1C19-45A0-B47B-690776E89205}" type="presOf" srcId="{8444F5CA-03E5-486B-B983-20E7EDAC1C45}" destId="{5CB333CB-6442-4CA1-8868-89B522B178B4}" srcOrd="0" destOrd="0" presId="urn:microsoft.com/office/officeart/2005/8/layout/bProcess4"/>
    <dgm:cxn modelId="{91209A01-5E9A-4732-951F-69B12C07A911}" type="presParOf" srcId="{2B3C4805-B288-4EE5-AF38-A4023030707E}" destId="{863F2AB3-6E7A-4F00-833D-B737183758ED}" srcOrd="0" destOrd="0" presId="urn:microsoft.com/office/officeart/2005/8/layout/bProcess4"/>
    <dgm:cxn modelId="{1008D4C8-22A9-411A-AF89-21CB22350454}" type="presParOf" srcId="{863F2AB3-6E7A-4F00-833D-B737183758ED}" destId="{E5CEABFD-BF21-4CE3-8777-2BCCCD70549B}" srcOrd="0" destOrd="0" presId="urn:microsoft.com/office/officeart/2005/8/layout/bProcess4"/>
    <dgm:cxn modelId="{3B6F50A7-540D-43BF-BB1D-B54281908B18}" type="presParOf" srcId="{863F2AB3-6E7A-4F00-833D-B737183758ED}" destId="{71389FBB-F66C-4121-A342-7A42C4DB9B85}" srcOrd="1" destOrd="0" presId="urn:microsoft.com/office/officeart/2005/8/layout/bProcess4"/>
    <dgm:cxn modelId="{E85F376A-4EBC-4565-A3B5-7A8AA924ADA2}" type="presParOf" srcId="{2B3C4805-B288-4EE5-AF38-A4023030707E}" destId="{3AC1B9D2-F97F-4909-9E81-BD1283F1E4AE}" srcOrd="1" destOrd="0" presId="urn:microsoft.com/office/officeart/2005/8/layout/bProcess4"/>
    <dgm:cxn modelId="{FBBBE0B1-0C61-4D65-A89E-88D7A1A990E2}" type="presParOf" srcId="{2B3C4805-B288-4EE5-AF38-A4023030707E}" destId="{9FF62E67-4153-4208-9C8C-9B435990FDE0}" srcOrd="2" destOrd="0" presId="urn:microsoft.com/office/officeart/2005/8/layout/bProcess4"/>
    <dgm:cxn modelId="{8A635BA3-6F3C-4863-BA5D-821CC6334C2B}" type="presParOf" srcId="{9FF62E67-4153-4208-9C8C-9B435990FDE0}" destId="{5059540A-F406-474F-B045-C0238BA73794}" srcOrd="0" destOrd="0" presId="urn:microsoft.com/office/officeart/2005/8/layout/bProcess4"/>
    <dgm:cxn modelId="{619DA704-CA26-4DFC-B1CB-803AA2CDE715}" type="presParOf" srcId="{9FF62E67-4153-4208-9C8C-9B435990FDE0}" destId="{372959EE-5B0C-43A6-B43C-6C99BF14A8DF}" srcOrd="1" destOrd="0" presId="urn:microsoft.com/office/officeart/2005/8/layout/bProcess4"/>
    <dgm:cxn modelId="{CA4073C4-376E-4D8F-9CE1-F6218506F919}" type="presParOf" srcId="{2B3C4805-B288-4EE5-AF38-A4023030707E}" destId="{FA69E746-5898-46D3-A365-4C12138ED139}" srcOrd="3" destOrd="0" presId="urn:microsoft.com/office/officeart/2005/8/layout/bProcess4"/>
    <dgm:cxn modelId="{4933DC99-7D7B-4951-96E6-8889A61F4FDD}" type="presParOf" srcId="{2B3C4805-B288-4EE5-AF38-A4023030707E}" destId="{42BB7E9F-BF2D-4745-8DDA-2614AF26D950}" srcOrd="4" destOrd="0" presId="urn:microsoft.com/office/officeart/2005/8/layout/bProcess4"/>
    <dgm:cxn modelId="{46B137D7-F0A9-4DED-AD1A-6A56B69A32DF}" type="presParOf" srcId="{42BB7E9F-BF2D-4745-8DDA-2614AF26D950}" destId="{A9CD2A54-6C16-459F-A300-BACF05F27EF9}" srcOrd="0" destOrd="0" presId="urn:microsoft.com/office/officeart/2005/8/layout/bProcess4"/>
    <dgm:cxn modelId="{A2D85BEB-9947-4EDB-90ED-E10F378C8093}" type="presParOf" srcId="{42BB7E9F-BF2D-4745-8DDA-2614AF26D950}" destId="{647B5F72-5BF2-49EC-8527-057D503378D2}" srcOrd="1" destOrd="0" presId="urn:microsoft.com/office/officeart/2005/8/layout/bProcess4"/>
    <dgm:cxn modelId="{997F38D8-F9D5-4558-9A13-97200CA41F17}" type="presParOf" srcId="{2B3C4805-B288-4EE5-AF38-A4023030707E}" destId="{26AB39DF-CE83-437C-84AF-470C7CDF2064}" srcOrd="5" destOrd="0" presId="urn:microsoft.com/office/officeart/2005/8/layout/bProcess4"/>
    <dgm:cxn modelId="{8DFD5AB0-937E-461B-A7F2-FA104B56E208}" type="presParOf" srcId="{2B3C4805-B288-4EE5-AF38-A4023030707E}" destId="{E98AF0CA-4D42-4C2E-BA20-4FA23CBB9933}" srcOrd="6" destOrd="0" presId="urn:microsoft.com/office/officeart/2005/8/layout/bProcess4"/>
    <dgm:cxn modelId="{D3D472FD-8F8D-4811-8B3E-15317507A2CB}" type="presParOf" srcId="{E98AF0CA-4D42-4C2E-BA20-4FA23CBB9933}" destId="{807A7329-C257-4CBB-A11A-160D987902C2}" srcOrd="0" destOrd="0" presId="urn:microsoft.com/office/officeart/2005/8/layout/bProcess4"/>
    <dgm:cxn modelId="{2880A30B-FF0F-4226-9734-08F24C100DBD}" type="presParOf" srcId="{E98AF0CA-4D42-4C2E-BA20-4FA23CBB9933}" destId="{9D92B777-93BE-4BEE-9770-334DFA9E2A86}" srcOrd="1" destOrd="0" presId="urn:microsoft.com/office/officeart/2005/8/layout/bProcess4"/>
    <dgm:cxn modelId="{2140C26D-2C26-422D-8687-B163BE83A8C1}" type="presParOf" srcId="{2B3C4805-B288-4EE5-AF38-A4023030707E}" destId="{5CB333CB-6442-4CA1-8868-89B522B178B4}" srcOrd="7" destOrd="0" presId="urn:microsoft.com/office/officeart/2005/8/layout/bProcess4"/>
    <dgm:cxn modelId="{96D917E8-84FE-4AC9-84BB-8F9CA126F08C}" type="presParOf" srcId="{2B3C4805-B288-4EE5-AF38-A4023030707E}" destId="{28250229-43A3-4B1C-9F59-F85D9F5A47A3}" srcOrd="8" destOrd="0" presId="urn:microsoft.com/office/officeart/2005/8/layout/bProcess4"/>
    <dgm:cxn modelId="{366E7FE2-BC33-48D8-8B16-1AF13F19EC22}" type="presParOf" srcId="{28250229-43A3-4B1C-9F59-F85D9F5A47A3}" destId="{F546DF97-3A04-4935-B585-3137017EDDAA}" srcOrd="0" destOrd="0" presId="urn:microsoft.com/office/officeart/2005/8/layout/bProcess4"/>
    <dgm:cxn modelId="{B664A0AF-F4FF-4BED-81E4-744D649287E6}" type="presParOf" srcId="{28250229-43A3-4B1C-9F59-F85D9F5A47A3}" destId="{BA67884E-2DD4-4453-865F-C1003FA55CBF}" srcOrd="1" destOrd="0" presId="urn:microsoft.com/office/officeart/2005/8/layout/bProcess4"/>
    <dgm:cxn modelId="{109938F9-0FFB-49D2-BF4F-C437AEC2E5A8}" type="presParOf" srcId="{2B3C4805-B288-4EE5-AF38-A4023030707E}" destId="{247558BA-AF7A-4DD7-9EB0-DCA1A8E20AE2}" srcOrd="9" destOrd="0" presId="urn:microsoft.com/office/officeart/2005/8/layout/bProcess4"/>
    <dgm:cxn modelId="{0FD66A0C-3E10-4063-88AD-63C218146E5C}" type="presParOf" srcId="{2B3C4805-B288-4EE5-AF38-A4023030707E}" destId="{A17B3A15-EFB5-48C5-A42B-C41847324C59}" srcOrd="10" destOrd="0" presId="urn:microsoft.com/office/officeart/2005/8/layout/bProcess4"/>
    <dgm:cxn modelId="{4FB958E1-ED7D-412C-9BCA-F767A17978C9}" type="presParOf" srcId="{A17B3A15-EFB5-48C5-A42B-C41847324C59}" destId="{4FC95F01-54FE-47F0-921E-7CF973D63969}" srcOrd="0" destOrd="0" presId="urn:microsoft.com/office/officeart/2005/8/layout/bProcess4"/>
    <dgm:cxn modelId="{3CEFEEB3-260C-4A7D-9624-B2C8221B269D}" type="presParOf" srcId="{A17B3A15-EFB5-48C5-A42B-C41847324C59}" destId="{F7682200-DBBC-4829-A601-B59FA9BFD925}" srcOrd="1" destOrd="0" presId="urn:microsoft.com/office/officeart/2005/8/layout/bProcess4"/>
    <dgm:cxn modelId="{351001E3-93B2-4320-8C39-7D80F1B4B4C5}" type="presParOf" srcId="{2B3C4805-B288-4EE5-AF38-A4023030707E}" destId="{A299D037-2337-4209-93D8-18413F0C990C}" srcOrd="11" destOrd="0" presId="urn:microsoft.com/office/officeart/2005/8/layout/bProcess4"/>
    <dgm:cxn modelId="{4AC899AB-8262-41ED-87AC-70D1C9A9CD1C}" type="presParOf" srcId="{2B3C4805-B288-4EE5-AF38-A4023030707E}" destId="{2678A057-50D6-4DAF-A71D-A192609865EA}" srcOrd="12" destOrd="0" presId="urn:microsoft.com/office/officeart/2005/8/layout/bProcess4"/>
    <dgm:cxn modelId="{AA622919-8DB2-4B94-919A-7F08069B2390}" type="presParOf" srcId="{2678A057-50D6-4DAF-A71D-A192609865EA}" destId="{F573FE6B-A197-4605-9F73-8107A7D82E15}" srcOrd="0" destOrd="0" presId="urn:microsoft.com/office/officeart/2005/8/layout/bProcess4"/>
    <dgm:cxn modelId="{06DF2AC9-437E-4CF9-A487-3A8AC6005C56}" type="presParOf" srcId="{2678A057-50D6-4DAF-A71D-A192609865EA}" destId="{3C3F39A9-169F-457B-BFA0-74CB6D07C38D}" srcOrd="1" destOrd="0" presId="urn:microsoft.com/office/officeart/2005/8/layout/bProcess4"/>
    <dgm:cxn modelId="{B4E896D0-022D-4A95-9B99-183C6E0D6CDF}" type="presParOf" srcId="{2B3C4805-B288-4EE5-AF38-A4023030707E}" destId="{8BC4CD96-8784-4725-86B4-BD92CB64D5BF}" srcOrd="13" destOrd="0" presId="urn:microsoft.com/office/officeart/2005/8/layout/bProcess4"/>
    <dgm:cxn modelId="{CF1E5045-AA82-4395-9C5F-DC429C9E5C73}" type="presParOf" srcId="{2B3C4805-B288-4EE5-AF38-A4023030707E}" destId="{CCE1A929-30BD-43EE-A168-9FE8FF857012}" srcOrd="14" destOrd="0" presId="urn:microsoft.com/office/officeart/2005/8/layout/bProcess4"/>
    <dgm:cxn modelId="{AA4ECD8F-46C4-4704-8EBB-80B0AC187804}" type="presParOf" srcId="{CCE1A929-30BD-43EE-A168-9FE8FF857012}" destId="{93E3E72C-427E-4AFF-B69C-A4B3EBB210A7}" srcOrd="0" destOrd="0" presId="urn:microsoft.com/office/officeart/2005/8/layout/bProcess4"/>
    <dgm:cxn modelId="{E27AD300-4A69-4FA5-87CF-C2F2D9371BD9}" type="presParOf" srcId="{CCE1A929-30BD-43EE-A168-9FE8FF857012}" destId="{EF9B07E5-8934-449F-8695-8A6B9F33A563}" srcOrd="1" destOrd="0" presId="urn:microsoft.com/office/officeart/2005/8/layout/bProcess4"/>
    <dgm:cxn modelId="{58035274-18C0-477A-A496-F139EAA41587}" type="presParOf" srcId="{2B3C4805-B288-4EE5-AF38-A4023030707E}" destId="{88EF562C-9A73-4177-B6F6-642844F345E9}" srcOrd="15" destOrd="0" presId="urn:microsoft.com/office/officeart/2005/8/layout/bProcess4"/>
    <dgm:cxn modelId="{138E6D54-BDCF-44CD-BE86-44B395BB7AA0}" type="presParOf" srcId="{2B3C4805-B288-4EE5-AF38-A4023030707E}" destId="{34785C5A-5ECB-4D1E-9304-EBD7A52E7109}" srcOrd="16" destOrd="0" presId="urn:microsoft.com/office/officeart/2005/8/layout/bProcess4"/>
    <dgm:cxn modelId="{B003B79C-6F88-40BC-A75B-3FF994343385}" type="presParOf" srcId="{34785C5A-5ECB-4D1E-9304-EBD7A52E7109}" destId="{D52AAAA5-C677-4180-97F2-4A56CADA5043}" srcOrd="0" destOrd="0" presId="urn:microsoft.com/office/officeart/2005/8/layout/bProcess4"/>
    <dgm:cxn modelId="{484AE128-A9C7-43E8-95E8-56ABBFE04CA7}" type="presParOf" srcId="{34785C5A-5ECB-4D1E-9304-EBD7A52E7109}" destId="{700FD9B0-252E-4A8B-936B-ADBFB4B38DC2}" srcOrd="1" destOrd="0" presId="urn:microsoft.com/office/officeart/2005/8/layout/bProcess4"/>
    <dgm:cxn modelId="{3799A6A5-42BA-460B-8169-3F269781EF00}" type="presParOf" srcId="{2B3C4805-B288-4EE5-AF38-A4023030707E}" destId="{2021969C-75DA-45C2-9E3D-C5F440E97781}" srcOrd="17" destOrd="0" presId="urn:microsoft.com/office/officeart/2005/8/layout/bProcess4"/>
    <dgm:cxn modelId="{ED6957EF-0EC8-40C5-9A7B-78B942C5DABF}" type="presParOf" srcId="{2B3C4805-B288-4EE5-AF38-A4023030707E}" destId="{63B469ED-CF53-4EED-8282-915EE125B6A7}" srcOrd="18" destOrd="0" presId="urn:microsoft.com/office/officeart/2005/8/layout/bProcess4"/>
    <dgm:cxn modelId="{3A10475C-1B1A-4C5C-A754-6FC5CAFBF466}" type="presParOf" srcId="{63B469ED-CF53-4EED-8282-915EE125B6A7}" destId="{5C050955-F2C5-428F-85A1-05AD7C0A22E9}" srcOrd="0" destOrd="0" presId="urn:microsoft.com/office/officeart/2005/8/layout/bProcess4"/>
    <dgm:cxn modelId="{9A9346AC-5943-4BB9-81BD-29E844020D0F}" type="presParOf" srcId="{63B469ED-CF53-4EED-8282-915EE125B6A7}" destId="{050E6F2A-4467-4988-9F88-DD86B3B64516}" srcOrd="1" destOrd="0" presId="urn:microsoft.com/office/officeart/2005/8/layout/bProcess4"/>
    <dgm:cxn modelId="{2E66A252-C856-485B-8D7C-0FF44A54FBAE}" type="presParOf" srcId="{2B3C4805-B288-4EE5-AF38-A4023030707E}" destId="{FA7AE90A-9138-40E2-A951-65F0E9107DB3}" srcOrd="19" destOrd="0" presId="urn:microsoft.com/office/officeart/2005/8/layout/bProcess4"/>
    <dgm:cxn modelId="{42FB2AF5-8181-42F9-BD99-7D2FBBB02BCE}" type="presParOf" srcId="{2B3C4805-B288-4EE5-AF38-A4023030707E}" destId="{EB6C3A0B-9C84-476B-9066-0C5BF47DE766}" srcOrd="20" destOrd="0" presId="urn:microsoft.com/office/officeart/2005/8/layout/bProcess4"/>
    <dgm:cxn modelId="{CF031377-9406-4D49-BB8C-0335B620C2E0}" type="presParOf" srcId="{EB6C3A0B-9C84-476B-9066-0C5BF47DE766}" destId="{48ECD15F-594A-4EE1-B2FD-223A93DB0CD7}" srcOrd="0" destOrd="0" presId="urn:microsoft.com/office/officeart/2005/8/layout/bProcess4"/>
    <dgm:cxn modelId="{5FAF0C25-7940-4292-B6D2-6AE5FC3B1CA0}" type="presParOf" srcId="{EB6C3A0B-9C84-476B-9066-0C5BF47DE766}" destId="{38EF1338-76E5-4EB3-BA3E-60DBC7E64F65}" srcOrd="1" destOrd="0" presId="urn:microsoft.com/office/officeart/2005/8/layout/bProcess4"/>
    <dgm:cxn modelId="{4D0C2478-0A4A-4D87-B164-A38F9B20F856}" type="presParOf" srcId="{2B3C4805-B288-4EE5-AF38-A4023030707E}" destId="{94430241-A409-4574-AB91-BDD981C66D53}" srcOrd="21" destOrd="0" presId="urn:microsoft.com/office/officeart/2005/8/layout/bProcess4"/>
    <dgm:cxn modelId="{BD6FEED9-570E-4D57-84D9-3AEFAC839B06}" type="presParOf" srcId="{2B3C4805-B288-4EE5-AF38-A4023030707E}" destId="{2DCC1C44-CD64-4D6A-A55C-77241C042124}" srcOrd="22" destOrd="0" presId="urn:microsoft.com/office/officeart/2005/8/layout/bProcess4"/>
    <dgm:cxn modelId="{BB2A44BC-2D41-4694-9BA8-C7D8ED6E5824}" type="presParOf" srcId="{2DCC1C44-CD64-4D6A-A55C-77241C042124}" destId="{77D5E656-BAC7-42F3-A2DD-7DEAB8C335D2}" srcOrd="0" destOrd="0" presId="urn:microsoft.com/office/officeart/2005/8/layout/bProcess4"/>
    <dgm:cxn modelId="{40E8B5A7-2AFC-4DED-B5CD-3902A01A3289}" type="presParOf" srcId="{2DCC1C44-CD64-4D6A-A55C-77241C042124}" destId="{CCFF898B-70FE-4728-AE16-F54340A44514}" srcOrd="1" destOrd="0" presId="urn:microsoft.com/office/officeart/2005/8/layout/bProcess4"/>
    <dgm:cxn modelId="{76AF3C39-2910-4F1E-B66D-F3C49932B573}" type="presParOf" srcId="{2B3C4805-B288-4EE5-AF38-A4023030707E}" destId="{1F00B174-D008-4047-B921-4EFAFFE76CAB}" srcOrd="23" destOrd="0" presId="urn:microsoft.com/office/officeart/2005/8/layout/bProcess4"/>
    <dgm:cxn modelId="{D16F2715-9300-4B9B-B7A0-139CBB9DF633}" type="presParOf" srcId="{2B3C4805-B288-4EE5-AF38-A4023030707E}" destId="{A9F1FFCF-1FF9-4312-ADC0-5672991F2725}" srcOrd="24" destOrd="0" presId="urn:microsoft.com/office/officeart/2005/8/layout/bProcess4"/>
    <dgm:cxn modelId="{E2E17926-3FC9-4547-A75C-4A52B2BB0FCC}" type="presParOf" srcId="{A9F1FFCF-1FF9-4312-ADC0-5672991F2725}" destId="{669379F9-06DC-461C-AA4C-7E1DBE7EDABF}" srcOrd="0" destOrd="0" presId="urn:microsoft.com/office/officeart/2005/8/layout/bProcess4"/>
    <dgm:cxn modelId="{3D4A96FE-292B-4058-94F2-0CD9FD296FD3}" type="presParOf" srcId="{A9F1FFCF-1FF9-4312-ADC0-5672991F2725}" destId="{BBC72D95-DA91-44D2-97DC-896A7525EC3D}" srcOrd="1" destOrd="0" presId="urn:microsoft.com/office/officeart/2005/8/layout/bProcess4"/>
    <dgm:cxn modelId="{A92E3398-0F74-4EB7-8344-268160A093EB}" type="presParOf" srcId="{2B3C4805-B288-4EE5-AF38-A4023030707E}" destId="{7CA5ACB7-24B2-4F91-B8A7-DC2029CA7C63}" srcOrd="25" destOrd="0" presId="urn:microsoft.com/office/officeart/2005/8/layout/bProcess4"/>
    <dgm:cxn modelId="{4A361198-09B7-4A45-82A9-620121FCD795}" type="presParOf" srcId="{2B3C4805-B288-4EE5-AF38-A4023030707E}" destId="{1B2F52DE-A73C-4872-8DF3-F3879C5C5A68}" srcOrd="26" destOrd="0" presId="urn:microsoft.com/office/officeart/2005/8/layout/bProcess4"/>
    <dgm:cxn modelId="{82D96699-2109-4B8A-A881-C484E26BBA83}" type="presParOf" srcId="{1B2F52DE-A73C-4872-8DF3-F3879C5C5A68}" destId="{6A0858F8-D8C4-48FF-9349-276C2CAC05AE}" srcOrd="0" destOrd="0" presId="urn:microsoft.com/office/officeart/2005/8/layout/bProcess4"/>
    <dgm:cxn modelId="{A4C79B5E-2F93-49DC-8B61-5D66DB9E7894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/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/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/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C9A52BD-72A9-4E19-AE67-7918B49C3BCC}" type="presOf" srcId="{1D5DF5A4-4927-4CA7-9FBE-26B9ED92A201}" destId="{050E6F2A-4467-4988-9F88-DD86B3B64516}" srcOrd="0" destOrd="0" presId="urn:microsoft.com/office/officeart/2005/8/layout/bProcess4"/>
    <dgm:cxn modelId="{7659918B-A9ED-4EBF-A566-B6B641FB7E95}" type="presOf" srcId="{B545538E-74C2-4437-8AC0-8C0691ED71BD}" destId="{2B3C4805-B288-4EE5-AF38-A4023030707E}" srcOrd="0" destOrd="0" presId="urn:microsoft.com/office/officeart/2005/8/layout/bProcess4"/>
    <dgm:cxn modelId="{68D9E239-3D80-4A5D-9133-6AB9B192DDA5}" type="presOf" srcId="{5EC6052C-6493-4D81-8FB8-C94F473A6812}" destId="{6CC6DA64-2BBD-4787-9758-EA5A1FE5F127}" srcOrd="0" destOrd="0" presId="urn:microsoft.com/office/officeart/2005/8/layout/bProcess4"/>
    <dgm:cxn modelId="{75E60613-9F16-4899-A034-F9506D84839E}" type="presOf" srcId="{61AB3279-5BCE-42F4-8E69-E7900A90BF45}" destId="{9D92B777-93BE-4BEE-9770-334DFA9E2A86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3C009AEA-25B3-4EDE-BF0F-0BFEF0CEED15}" type="presOf" srcId="{8F936AA1-2AD3-45C1-8DE7-B83E36E64BF8}" destId="{CCFF898B-70FE-4728-AE16-F54340A44514}" srcOrd="0" destOrd="1" presId="urn:microsoft.com/office/officeart/2005/8/layout/bProcess4"/>
    <dgm:cxn modelId="{345E6E9C-75AA-453A-99C0-C855B1E7EFF3}" type="presOf" srcId="{5A6967B1-A431-48BD-B6E2-A62E7D4701E5}" destId="{38EF1338-76E5-4EB3-BA3E-60DBC7E64F65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DE804B54-519A-4C18-A725-4665704B610C}" type="presOf" srcId="{888F05B4-0C95-4394-A116-AC621E518248}" destId="{F7682200-DBBC-4829-A601-B59FA9BFD925}" srcOrd="0" destOrd="0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3B1125B2-A982-48F6-8580-9B897820C530}" type="presOf" srcId="{A4757920-6A1A-4B5F-AABD-D15F6EEB433A}" destId="{3AC1B9D2-F97F-4909-9E81-BD1283F1E4AE}" srcOrd="0" destOrd="0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26E52D03-BDE0-4480-BD74-1CFCE09320D6}" type="presOf" srcId="{D6A8B037-8882-476E-9AE6-BA9F2DA09DC3}" destId="{372959EE-5B0C-43A6-B43C-6C99BF14A8DF}" srcOrd="0" destOrd="1" presId="urn:microsoft.com/office/officeart/2005/8/layout/bProcess4"/>
    <dgm:cxn modelId="{C733036B-8358-4C61-8B60-CD1ADC58C216}" type="presOf" srcId="{CF63CCE8-063A-429E-9B89-8C9BCBF62A08}" destId="{BBC72D95-DA91-44D2-97DC-896A7525EC3D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146611BE-A478-4FF2-B378-35F71C06D402}" type="presOf" srcId="{C90F83F6-384B-4609-8B3E-5532B5EFBA31}" destId="{7CA5ACB7-24B2-4F91-B8A7-DC2029CA7C63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5D07B767-370D-43CB-83BD-AFF6465AB2FE}" type="presOf" srcId="{28FBA16F-3E00-45F0-8298-C333C17917BE}" destId="{647B5F72-5BF2-49EC-8527-057D503378D2}" srcOrd="0" destOrd="2" presId="urn:microsoft.com/office/officeart/2005/8/layout/bProcess4"/>
    <dgm:cxn modelId="{AAE9E011-B486-437D-9F22-A4C7B98BB769}" type="presOf" srcId="{06EA6C32-FB6A-48D7-AC95-163A35CA3E6C}" destId="{1F00B174-D008-4047-B921-4EFAFFE76CAB}" srcOrd="0" destOrd="0" presId="urn:microsoft.com/office/officeart/2005/8/layout/bProcess4"/>
    <dgm:cxn modelId="{9A44943F-9566-40DF-B312-452FA2DDC9E7}" type="presOf" srcId="{723C2DF5-AA9B-448D-8AD4-2E42F79A3F83}" destId="{3C3F39A9-169F-457B-BFA0-74CB6D07C38D}" srcOrd="0" destOrd="0" presId="urn:microsoft.com/office/officeart/2005/8/layout/bProcess4"/>
    <dgm:cxn modelId="{74D97746-1E09-44AD-9D8B-7CE9D426346D}" type="presOf" srcId="{3E4CC620-C705-4DD8-B640-E4FED08E72D8}" destId="{CCFF898B-70FE-4728-AE16-F54340A44514}" srcOrd="0" destOrd="0" presId="urn:microsoft.com/office/officeart/2005/8/layout/bProcess4"/>
    <dgm:cxn modelId="{B88D302A-00A4-4109-8C04-E950DDC3CEFC}" type="presOf" srcId="{70E578C2-5DD5-46A7-BB64-1991799EA439}" destId="{247558BA-AF7A-4DD7-9EB0-DCA1A8E20AE2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59B3F0E0-B2A7-4C6D-93C6-A71FA0033E0F}" type="presOf" srcId="{2FA14D8A-075D-4FD3-BDF0-0C2FBCD61056}" destId="{8BC4CD96-8784-4725-86B4-BD92CB64D5BF}" srcOrd="0" destOrd="0" presId="urn:microsoft.com/office/officeart/2005/8/layout/bProcess4"/>
    <dgm:cxn modelId="{19AB9878-A666-4206-851B-AB52FB8E0198}" type="presOf" srcId="{2EAF723D-4BDB-41C0-9361-F07AEFDD010E}" destId="{647B5F72-5BF2-49EC-8527-057D503378D2}" srcOrd="0" destOrd="0" presId="urn:microsoft.com/office/officeart/2005/8/layout/bProcess4"/>
    <dgm:cxn modelId="{89CF3F48-F18F-4D8D-B020-94A353AD0A6A}" type="presOf" srcId="{A5153C09-2592-4C6F-BA79-B69EDB56CE72}" destId="{94430241-A409-4574-AB91-BDD981C66D53}" srcOrd="0" destOrd="0" presId="urn:microsoft.com/office/officeart/2005/8/layout/bProcess4"/>
    <dgm:cxn modelId="{313B82BC-866B-4177-AE35-5B543662522B}" type="presOf" srcId="{34FAB9F5-1891-49E0-B675-66000616156A}" destId="{88EF562C-9A73-4177-B6F6-642844F345E9}" srcOrd="0" destOrd="0" presId="urn:microsoft.com/office/officeart/2005/8/layout/bProcess4"/>
    <dgm:cxn modelId="{81B6556A-D47C-4DE0-9326-F155A9406CF4}" type="presOf" srcId="{C08BECE0-4DC6-4853-9D43-B862E5AD4AFC}" destId="{700FD9B0-252E-4A8B-936B-ADBFB4B38DC2}" srcOrd="0" destOrd="0" presId="urn:microsoft.com/office/officeart/2005/8/layout/bProcess4"/>
    <dgm:cxn modelId="{F88B5283-224F-45BE-99BB-5A131585ED0F}" type="presOf" srcId="{B9AD30D0-F2A9-4031-A284-DF8CD75530B3}" destId="{EF9B07E5-8934-449F-8695-8A6B9F33A563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73BF5B88-23B9-490E-B988-AAD1C23876A7}" type="presOf" srcId="{911AC2D3-4B8B-4C09-B697-D061B45905CA}" destId="{050E6F2A-4467-4988-9F88-DD86B3B64516}" srcOrd="0" destOrd="1" presId="urn:microsoft.com/office/officeart/2005/8/layout/bProcess4"/>
    <dgm:cxn modelId="{A83986A8-0055-4E01-82A4-30D628FDEFF4}" type="presOf" srcId="{8444F5CA-03E5-486B-B983-20E7EDAC1C45}" destId="{5CB333CB-6442-4CA1-8868-89B522B178B4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8EE69262-9A3D-4EDE-A04D-EA906625F5DC}" type="presOf" srcId="{2B431DF0-EC9A-46BC-BF91-69279A6DF4E8}" destId="{372959EE-5B0C-43A6-B43C-6C99BF14A8DF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EE2267FD-5068-458E-AB4B-DF62EB387BC2}" type="presOf" srcId="{47228768-F196-44F2-BF78-6F51C6155A0E}" destId="{A299D037-2337-4209-93D8-18413F0C990C}" srcOrd="0" destOrd="0" presId="urn:microsoft.com/office/officeart/2005/8/layout/bProcess4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057B3EA0-4850-4BCE-AB95-212561A52BDD}" type="presOf" srcId="{B8BA4CF5-0DAB-4D02-9CAE-6F5996EE9B88}" destId="{BA67884E-2DD4-4453-865F-C1003FA55CBF}" srcOrd="0" destOrd="0" presId="urn:microsoft.com/office/officeart/2005/8/layout/bProcess4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CFDD350F-5AB5-49F1-BF60-86A1B7F14217}" type="presOf" srcId="{CF43A17C-CE7D-4202-B59D-FF9DD1F4B6D0}" destId="{71389FBB-F66C-4121-A342-7A42C4DB9B85}" srcOrd="0" destOrd="0" presId="urn:microsoft.com/office/officeart/2005/8/layout/bProcess4"/>
    <dgm:cxn modelId="{B3005315-3045-443E-B53B-9E2B9CB1F326}" type="presOf" srcId="{A47A4F90-EC6B-4DAD-ACE4-C43D9A9BC58E}" destId="{FA7AE90A-9138-40E2-A951-65F0E9107DB3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3FBA6FF6-4085-4B07-A4CC-C18C6EE59815}" type="presOf" srcId="{2C9A282B-2631-4D0E-A90B-F93270DDB8FD}" destId="{26AB39DF-CE83-437C-84AF-470C7CDF2064}" srcOrd="0" destOrd="0" presId="urn:microsoft.com/office/officeart/2005/8/layout/bProcess4"/>
    <dgm:cxn modelId="{C2B90E8B-3336-49FD-A2CF-F9D93C648D5F}" type="presOf" srcId="{3A510E52-7A33-4CA2-A0BB-2AD7BA2507C5}" destId="{647B5F72-5BF2-49EC-8527-057D503378D2}" srcOrd="0" destOrd="1" presId="urn:microsoft.com/office/officeart/2005/8/layout/bProcess4"/>
    <dgm:cxn modelId="{5A095421-4092-4FBC-BCD8-661BFCEF5A7A}" type="presOf" srcId="{BCD2764C-E8F7-4CBB-9887-830AFF3311E7}" destId="{FA69E746-5898-46D3-A365-4C12138ED139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2AB787C1-C77D-4073-9C14-448FAE4E06CC}" type="presOf" srcId="{ECFD4EEC-D482-49B1-82ED-2E853930203D}" destId="{2021969C-75DA-45C2-9E3D-C5F440E97781}" srcOrd="0" destOrd="0" presId="urn:microsoft.com/office/officeart/2005/8/layout/bProcess4"/>
    <dgm:cxn modelId="{8388D5F4-1449-440F-ADA2-4EBBF5035F51}" type="presParOf" srcId="{2B3C4805-B288-4EE5-AF38-A4023030707E}" destId="{863F2AB3-6E7A-4F00-833D-B737183758ED}" srcOrd="0" destOrd="0" presId="urn:microsoft.com/office/officeart/2005/8/layout/bProcess4"/>
    <dgm:cxn modelId="{89C21C87-EA82-4220-9284-0728E69D3D9B}" type="presParOf" srcId="{863F2AB3-6E7A-4F00-833D-B737183758ED}" destId="{E5CEABFD-BF21-4CE3-8777-2BCCCD70549B}" srcOrd="0" destOrd="0" presId="urn:microsoft.com/office/officeart/2005/8/layout/bProcess4"/>
    <dgm:cxn modelId="{B19F1AF9-6B95-4A71-AC01-DFADC7BA0D49}" type="presParOf" srcId="{863F2AB3-6E7A-4F00-833D-B737183758ED}" destId="{71389FBB-F66C-4121-A342-7A42C4DB9B85}" srcOrd="1" destOrd="0" presId="urn:microsoft.com/office/officeart/2005/8/layout/bProcess4"/>
    <dgm:cxn modelId="{AA9AA349-B206-49F6-8B66-B8717F768205}" type="presParOf" srcId="{2B3C4805-B288-4EE5-AF38-A4023030707E}" destId="{3AC1B9D2-F97F-4909-9E81-BD1283F1E4AE}" srcOrd="1" destOrd="0" presId="urn:microsoft.com/office/officeart/2005/8/layout/bProcess4"/>
    <dgm:cxn modelId="{152A5034-A285-45DD-956D-0660CDFD7877}" type="presParOf" srcId="{2B3C4805-B288-4EE5-AF38-A4023030707E}" destId="{9FF62E67-4153-4208-9C8C-9B435990FDE0}" srcOrd="2" destOrd="0" presId="urn:microsoft.com/office/officeart/2005/8/layout/bProcess4"/>
    <dgm:cxn modelId="{ECB88FFE-F4AB-4ED7-9913-BB1D106CECA6}" type="presParOf" srcId="{9FF62E67-4153-4208-9C8C-9B435990FDE0}" destId="{5059540A-F406-474F-B045-C0238BA73794}" srcOrd="0" destOrd="0" presId="urn:microsoft.com/office/officeart/2005/8/layout/bProcess4"/>
    <dgm:cxn modelId="{3E9F60F1-F9C6-4F3E-91FF-DF249133E351}" type="presParOf" srcId="{9FF62E67-4153-4208-9C8C-9B435990FDE0}" destId="{372959EE-5B0C-43A6-B43C-6C99BF14A8DF}" srcOrd="1" destOrd="0" presId="urn:microsoft.com/office/officeart/2005/8/layout/bProcess4"/>
    <dgm:cxn modelId="{B2A01AC0-D1B8-4BD3-867C-BA5323FD6B54}" type="presParOf" srcId="{2B3C4805-B288-4EE5-AF38-A4023030707E}" destId="{FA69E746-5898-46D3-A365-4C12138ED139}" srcOrd="3" destOrd="0" presId="urn:microsoft.com/office/officeart/2005/8/layout/bProcess4"/>
    <dgm:cxn modelId="{F07DC787-36A4-422A-A5EA-698D72311171}" type="presParOf" srcId="{2B3C4805-B288-4EE5-AF38-A4023030707E}" destId="{42BB7E9F-BF2D-4745-8DDA-2614AF26D950}" srcOrd="4" destOrd="0" presId="urn:microsoft.com/office/officeart/2005/8/layout/bProcess4"/>
    <dgm:cxn modelId="{4A7455C5-4595-49B7-A69F-B08D80B7C90C}" type="presParOf" srcId="{42BB7E9F-BF2D-4745-8DDA-2614AF26D950}" destId="{A9CD2A54-6C16-459F-A300-BACF05F27EF9}" srcOrd="0" destOrd="0" presId="urn:microsoft.com/office/officeart/2005/8/layout/bProcess4"/>
    <dgm:cxn modelId="{18CBEE0D-91A1-44C4-853C-AD4D12C46AEB}" type="presParOf" srcId="{42BB7E9F-BF2D-4745-8DDA-2614AF26D950}" destId="{647B5F72-5BF2-49EC-8527-057D503378D2}" srcOrd="1" destOrd="0" presId="urn:microsoft.com/office/officeart/2005/8/layout/bProcess4"/>
    <dgm:cxn modelId="{C5088974-377D-40BB-A2E1-A470FB78A33D}" type="presParOf" srcId="{2B3C4805-B288-4EE5-AF38-A4023030707E}" destId="{26AB39DF-CE83-437C-84AF-470C7CDF2064}" srcOrd="5" destOrd="0" presId="urn:microsoft.com/office/officeart/2005/8/layout/bProcess4"/>
    <dgm:cxn modelId="{22F4BA14-F81E-44DE-9101-3CD558A88AF9}" type="presParOf" srcId="{2B3C4805-B288-4EE5-AF38-A4023030707E}" destId="{E98AF0CA-4D42-4C2E-BA20-4FA23CBB9933}" srcOrd="6" destOrd="0" presId="urn:microsoft.com/office/officeart/2005/8/layout/bProcess4"/>
    <dgm:cxn modelId="{97BC6651-0DDD-4E20-A0D1-E62035BE807B}" type="presParOf" srcId="{E98AF0CA-4D42-4C2E-BA20-4FA23CBB9933}" destId="{807A7329-C257-4CBB-A11A-160D987902C2}" srcOrd="0" destOrd="0" presId="urn:microsoft.com/office/officeart/2005/8/layout/bProcess4"/>
    <dgm:cxn modelId="{743BEC47-396F-4224-9D0E-8127A0855653}" type="presParOf" srcId="{E98AF0CA-4D42-4C2E-BA20-4FA23CBB9933}" destId="{9D92B777-93BE-4BEE-9770-334DFA9E2A86}" srcOrd="1" destOrd="0" presId="urn:microsoft.com/office/officeart/2005/8/layout/bProcess4"/>
    <dgm:cxn modelId="{1C71321F-008B-4209-8E82-147A44E3FF75}" type="presParOf" srcId="{2B3C4805-B288-4EE5-AF38-A4023030707E}" destId="{5CB333CB-6442-4CA1-8868-89B522B178B4}" srcOrd="7" destOrd="0" presId="urn:microsoft.com/office/officeart/2005/8/layout/bProcess4"/>
    <dgm:cxn modelId="{11E1C91E-2E25-40FA-A1CE-852EFC23EC7D}" type="presParOf" srcId="{2B3C4805-B288-4EE5-AF38-A4023030707E}" destId="{28250229-43A3-4B1C-9F59-F85D9F5A47A3}" srcOrd="8" destOrd="0" presId="urn:microsoft.com/office/officeart/2005/8/layout/bProcess4"/>
    <dgm:cxn modelId="{B30C8FF3-B8E6-4ECA-BDCD-0DA1EE63E92C}" type="presParOf" srcId="{28250229-43A3-4B1C-9F59-F85D9F5A47A3}" destId="{F546DF97-3A04-4935-B585-3137017EDDAA}" srcOrd="0" destOrd="0" presId="urn:microsoft.com/office/officeart/2005/8/layout/bProcess4"/>
    <dgm:cxn modelId="{850FEDEE-6BD2-42A4-81D5-90A52109EA84}" type="presParOf" srcId="{28250229-43A3-4B1C-9F59-F85D9F5A47A3}" destId="{BA67884E-2DD4-4453-865F-C1003FA55CBF}" srcOrd="1" destOrd="0" presId="urn:microsoft.com/office/officeart/2005/8/layout/bProcess4"/>
    <dgm:cxn modelId="{4B122E6F-2100-4A57-9451-A5F0C939F446}" type="presParOf" srcId="{2B3C4805-B288-4EE5-AF38-A4023030707E}" destId="{247558BA-AF7A-4DD7-9EB0-DCA1A8E20AE2}" srcOrd="9" destOrd="0" presId="urn:microsoft.com/office/officeart/2005/8/layout/bProcess4"/>
    <dgm:cxn modelId="{32C0A597-49D1-4817-AB16-6544C107C622}" type="presParOf" srcId="{2B3C4805-B288-4EE5-AF38-A4023030707E}" destId="{A17B3A15-EFB5-48C5-A42B-C41847324C59}" srcOrd="10" destOrd="0" presId="urn:microsoft.com/office/officeart/2005/8/layout/bProcess4"/>
    <dgm:cxn modelId="{218EA903-F851-45E7-8930-787917B1D97D}" type="presParOf" srcId="{A17B3A15-EFB5-48C5-A42B-C41847324C59}" destId="{4FC95F01-54FE-47F0-921E-7CF973D63969}" srcOrd="0" destOrd="0" presId="urn:microsoft.com/office/officeart/2005/8/layout/bProcess4"/>
    <dgm:cxn modelId="{86FAA9A4-F145-4A66-8631-C236682AF5E5}" type="presParOf" srcId="{A17B3A15-EFB5-48C5-A42B-C41847324C59}" destId="{F7682200-DBBC-4829-A601-B59FA9BFD925}" srcOrd="1" destOrd="0" presId="urn:microsoft.com/office/officeart/2005/8/layout/bProcess4"/>
    <dgm:cxn modelId="{2BE15139-CC27-42F5-B3F1-79A5DBA211BE}" type="presParOf" srcId="{2B3C4805-B288-4EE5-AF38-A4023030707E}" destId="{A299D037-2337-4209-93D8-18413F0C990C}" srcOrd="11" destOrd="0" presId="urn:microsoft.com/office/officeart/2005/8/layout/bProcess4"/>
    <dgm:cxn modelId="{134835C9-7AA5-480E-B71C-A6E8C10B4930}" type="presParOf" srcId="{2B3C4805-B288-4EE5-AF38-A4023030707E}" destId="{2678A057-50D6-4DAF-A71D-A192609865EA}" srcOrd="12" destOrd="0" presId="urn:microsoft.com/office/officeart/2005/8/layout/bProcess4"/>
    <dgm:cxn modelId="{F0D15CB5-4756-4FF4-98C1-D6901166DE44}" type="presParOf" srcId="{2678A057-50D6-4DAF-A71D-A192609865EA}" destId="{F573FE6B-A197-4605-9F73-8107A7D82E15}" srcOrd="0" destOrd="0" presId="urn:microsoft.com/office/officeart/2005/8/layout/bProcess4"/>
    <dgm:cxn modelId="{B85ADCBC-90D1-4CDE-AEC3-D4207FB1138D}" type="presParOf" srcId="{2678A057-50D6-4DAF-A71D-A192609865EA}" destId="{3C3F39A9-169F-457B-BFA0-74CB6D07C38D}" srcOrd="1" destOrd="0" presId="urn:microsoft.com/office/officeart/2005/8/layout/bProcess4"/>
    <dgm:cxn modelId="{9BE1FCEC-F8DA-4FD4-AF6D-00AEA5537B2E}" type="presParOf" srcId="{2B3C4805-B288-4EE5-AF38-A4023030707E}" destId="{8BC4CD96-8784-4725-86B4-BD92CB64D5BF}" srcOrd="13" destOrd="0" presId="urn:microsoft.com/office/officeart/2005/8/layout/bProcess4"/>
    <dgm:cxn modelId="{DBF99070-7D0E-4251-AA52-ECF2E8454F21}" type="presParOf" srcId="{2B3C4805-B288-4EE5-AF38-A4023030707E}" destId="{CCE1A929-30BD-43EE-A168-9FE8FF857012}" srcOrd="14" destOrd="0" presId="urn:microsoft.com/office/officeart/2005/8/layout/bProcess4"/>
    <dgm:cxn modelId="{11EA0C1E-76EF-40F5-93E3-3198F9FE2D3D}" type="presParOf" srcId="{CCE1A929-30BD-43EE-A168-9FE8FF857012}" destId="{93E3E72C-427E-4AFF-B69C-A4B3EBB210A7}" srcOrd="0" destOrd="0" presId="urn:microsoft.com/office/officeart/2005/8/layout/bProcess4"/>
    <dgm:cxn modelId="{412F3F15-5A52-465B-B64C-5157F6057A4E}" type="presParOf" srcId="{CCE1A929-30BD-43EE-A168-9FE8FF857012}" destId="{EF9B07E5-8934-449F-8695-8A6B9F33A563}" srcOrd="1" destOrd="0" presId="urn:microsoft.com/office/officeart/2005/8/layout/bProcess4"/>
    <dgm:cxn modelId="{A14523AA-F5DB-4404-8B1E-B3F498A1C4A3}" type="presParOf" srcId="{2B3C4805-B288-4EE5-AF38-A4023030707E}" destId="{88EF562C-9A73-4177-B6F6-642844F345E9}" srcOrd="15" destOrd="0" presId="urn:microsoft.com/office/officeart/2005/8/layout/bProcess4"/>
    <dgm:cxn modelId="{D34423E9-8D91-46EA-BA3F-4779D95BCDA7}" type="presParOf" srcId="{2B3C4805-B288-4EE5-AF38-A4023030707E}" destId="{34785C5A-5ECB-4D1E-9304-EBD7A52E7109}" srcOrd="16" destOrd="0" presId="urn:microsoft.com/office/officeart/2005/8/layout/bProcess4"/>
    <dgm:cxn modelId="{B28631DE-DB2E-4769-B54B-7E766643FD77}" type="presParOf" srcId="{34785C5A-5ECB-4D1E-9304-EBD7A52E7109}" destId="{D52AAAA5-C677-4180-97F2-4A56CADA5043}" srcOrd="0" destOrd="0" presId="urn:microsoft.com/office/officeart/2005/8/layout/bProcess4"/>
    <dgm:cxn modelId="{384725B6-AED3-4C6C-A157-3963938BE4A1}" type="presParOf" srcId="{34785C5A-5ECB-4D1E-9304-EBD7A52E7109}" destId="{700FD9B0-252E-4A8B-936B-ADBFB4B38DC2}" srcOrd="1" destOrd="0" presId="urn:microsoft.com/office/officeart/2005/8/layout/bProcess4"/>
    <dgm:cxn modelId="{ABD60996-3A1E-4505-A797-1E63D8F6B8B7}" type="presParOf" srcId="{2B3C4805-B288-4EE5-AF38-A4023030707E}" destId="{2021969C-75DA-45C2-9E3D-C5F440E97781}" srcOrd="17" destOrd="0" presId="urn:microsoft.com/office/officeart/2005/8/layout/bProcess4"/>
    <dgm:cxn modelId="{26DC5E01-3685-4976-91F7-78E932883E37}" type="presParOf" srcId="{2B3C4805-B288-4EE5-AF38-A4023030707E}" destId="{63B469ED-CF53-4EED-8282-915EE125B6A7}" srcOrd="18" destOrd="0" presId="urn:microsoft.com/office/officeart/2005/8/layout/bProcess4"/>
    <dgm:cxn modelId="{DA569524-A80D-4E75-B52D-AA3E638549B9}" type="presParOf" srcId="{63B469ED-CF53-4EED-8282-915EE125B6A7}" destId="{5C050955-F2C5-428F-85A1-05AD7C0A22E9}" srcOrd="0" destOrd="0" presId="urn:microsoft.com/office/officeart/2005/8/layout/bProcess4"/>
    <dgm:cxn modelId="{3487DADC-6C14-4058-9B93-ABF76D233DD1}" type="presParOf" srcId="{63B469ED-CF53-4EED-8282-915EE125B6A7}" destId="{050E6F2A-4467-4988-9F88-DD86B3B64516}" srcOrd="1" destOrd="0" presId="urn:microsoft.com/office/officeart/2005/8/layout/bProcess4"/>
    <dgm:cxn modelId="{6846B2EA-6CD9-479B-83F4-6EA963D57F44}" type="presParOf" srcId="{2B3C4805-B288-4EE5-AF38-A4023030707E}" destId="{FA7AE90A-9138-40E2-A951-65F0E9107DB3}" srcOrd="19" destOrd="0" presId="urn:microsoft.com/office/officeart/2005/8/layout/bProcess4"/>
    <dgm:cxn modelId="{088F3164-21BC-47F3-8547-28B9817749AD}" type="presParOf" srcId="{2B3C4805-B288-4EE5-AF38-A4023030707E}" destId="{EB6C3A0B-9C84-476B-9066-0C5BF47DE766}" srcOrd="20" destOrd="0" presId="urn:microsoft.com/office/officeart/2005/8/layout/bProcess4"/>
    <dgm:cxn modelId="{52029E2C-9F51-49C8-9F30-7099E1EA6E8E}" type="presParOf" srcId="{EB6C3A0B-9C84-476B-9066-0C5BF47DE766}" destId="{48ECD15F-594A-4EE1-B2FD-223A93DB0CD7}" srcOrd="0" destOrd="0" presId="urn:microsoft.com/office/officeart/2005/8/layout/bProcess4"/>
    <dgm:cxn modelId="{97E5706B-AB8E-44D4-B318-BF778F011F19}" type="presParOf" srcId="{EB6C3A0B-9C84-476B-9066-0C5BF47DE766}" destId="{38EF1338-76E5-4EB3-BA3E-60DBC7E64F65}" srcOrd="1" destOrd="0" presId="urn:microsoft.com/office/officeart/2005/8/layout/bProcess4"/>
    <dgm:cxn modelId="{E12E7E76-2D5E-41FF-86FE-A8917435269B}" type="presParOf" srcId="{2B3C4805-B288-4EE5-AF38-A4023030707E}" destId="{94430241-A409-4574-AB91-BDD981C66D53}" srcOrd="21" destOrd="0" presId="urn:microsoft.com/office/officeart/2005/8/layout/bProcess4"/>
    <dgm:cxn modelId="{68552749-CFBD-488B-828F-D755568E4E77}" type="presParOf" srcId="{2B3C4805-B288-4EE5-AF38-A4023030707E}" destId="{2DCC1C44-CD64-4D6A-A55C-77241C042124}" srcOrd="22" destOrd="0" presId="urn:microsoft.com/office/officeart/2005/8/layout/bProcess4"/>
    <dgm:cxn modelId="{684DC6A8-B349-48B6-B2E6-C06C24EA9DFB}" type="presParOf" srcId="{2DCC1C44-CD64-4D6A-A55C-77241C042124}" destId="{77D5E656-BAC7-42F3-A2DD-7DEAB8C335D2}" srcOrd="0" destOrd="0" presId="urn:microsoft.com/office/officeart/2005/8/layout/bProcess4"/>
    <dgm:cxn modelId="{9EB5FEFE-A082-417A-89BD-B99604B083F2}" type="presParOf" srcId="{2DCC1C44-CD64-4D6A-A55C-77241C042124}" destId="{CCFF898B-70FE-4728-AE16-F54340A44514}" srcOrd="1" destOrd="0" presId="urn:microsoft.com/office/officeart/2005/8/layout/bProcess4"/>
    <dgm:cxn modelId="{78500634-80C0-4A89-83C4-7AA5BC198C54}" type="presParOf" srcId="{2B3C4805-B288-4EE5-AF38-A4023030707E}" destId="{1F00B174-D008-4047-B921-4EFAFFE76CAB}" srcOrd="23" destOrd="0" presId="urn:microsoft.com/office/officeart/2005/8/layout/bProcess4"/>
    <dgm:cxn modelId="{EB292902-EB11-4A3A-9157-8D8D364CD056}" type="presParOf" srcId="{2B3C4805-B288-4EE5-AF38-A4023030707E}" destId="{A9F1FFCF-1FF9-4312-ADC0-5672991F2725}" srcOrd="24" destOrd="0" presId="urn:microsoft.com/office/officeart/2005/8/layout/bProcess4"/>
    <dgm:cxn modelId="{78E530E6-0C0E-4108-8AB0-5B48239DDB5D}" type="presParOf" srcId="{A9F1FFCF-1FF9-4312-ADC0-5672991F2725}" destId="{669379F9-06DC-461C-AA4C-7E1DBE7EDABF}" srcOrd="0" destOrd="0" presId="urn:microsoft.com/office/officeart/2005/8/layout/bProcess4"/>
    <dgm:cxn modelId="{482F62B0-62CF-4CF4-B4D5-0CBBD2149C9D}" type="presParOf" srcId="{A9F1FFCF-1FF9-4312-ADC0-5672991F2725}" destId="{BBC72D95-DA91-44D2-97DC-896A7525EC3D}" srcOrd="1" destOrd="0" presId="urn:microsoft.com/office/officeart/2005/8/layout/bProcess4"/>
    <dgm:cxn modelId="{0022C32A-146D-4809-AA43-D1DB2D27FF8E}" type="presParOf" srcId="{2B3C4805-B288-4EE5-AF38-A4023030707E}" destId="{7CA5ACB7-24B2-4F91-B8A7-DC2029CA7C63}" srcOrd="25" destOrd="0" presId="urn:microsoft.com/office/officeart/2005/8/layout/bProcess4"/>
    <dgm:cxn modelId="{C012C397-1294-46C6-8B28-9FF72010371A}" type="presParOf" srcId="{2B3C4805-B288-4EE5-AF38-A4023030707E}" destId="{1B2F52DE-A73C-4872-8DF3-F3879C5C5A68}" srcOrd="26" destOrd="0" presId="urn:microsoft.com/office/officeart/2005/8/layout/bProcess4"/>
    <dgm:cxn modelId="{FFDCDAD6-84AC-463E-85A9-D7D6511DA841}" type="presParOf" srcId="{1B2F52DE-A73C-4872-8DF3-F3879C5C5A68}" destId="{6A0858F8-D8C4-48FF-9349-276C2CAC05AE}" srcOrd="0" destOrd="0" presId="urn:microsoft.com/office/officeart/2005/8/layout/bProcess4"/>
    <dgm:cxn modelId="{580BB99D-63AA-4002-8E0C-693022B5FC2A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1EA6239-5EA7-4B8A-9649-F22CFE43B769}" type="presOf" srcId="{28FBA16F-3E00-45F0-8298-C333C17917BE}" destId="{647B5F72-5BF2-49EC-8527-057D503378D2}" srcOrd="0" destOrd="2" presId="urn:microsoft.com/office/officeart/2005/8/layout/bProcess4"/>
    <dgm:cxn modelId="{A70302C9-103A-4614-8F5D-A5245A823FFB}" type="presOf" srcId="{2B431DF0-EC9A-46BC-BF91-69279A6DF4E8}" destId="{372959EE-5B0C-43A6-B43C-6C99BF14A8DF}" srcOrd="0" destOrd="0" presId="urn:microsoft.com/office/officeart/2005/8/layout/bProcess4"/>
    <dgm:cxn modelId="{A0BA69A0-7412-4CBD-BD87-10516C204DBD}" type="presOf" srcId="{C08BECE0-4DC6-4853-9D43-B862E5AD4AFC}" destId="{700FD9B0-252E-4A8B-936B-ADBFB4B38DC2}" srcOrd="0" destOrd="0" presId="urn:microsoft.com/office/officeart/2005/8/layout/bProcess4"/>
    <dgm:cxn modelId="{317CF621-227C-4ECA-844D-642A9972CA16}" type="presOf" srcId="{723C2DF5-AA9B-448D-8AD4-2E42F79A3F83}" destId="{3C3F39A9-169F-457B-BFA0-74CB6D07C38D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C2779778-1534-4C66-8C8D-C24485DE883F}" type="presOf" srcId="{B9AD30D0-F2A9-4031-A284-DF8CD75530B3}" destId="{EF9B07E5-8934-449F-8695-8A6B9F33A563}" srcOrd="0" destOrd="0" presId="urn:microsoft.com/office/officeart/2005/8/layout/bProcess4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CD51AD6C-EE9A-4B8A-B0E8-39008D0517E7}" type="presOf" srcId="{47228768-F196-44F2-BF78-6F51C6155A0E}" destId="{A299D037-2337-4209-93D8-18413F0C990C}" srcOrd="0" destOrd="0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E6AA8ECE-656F-4E1F-B125-476634C9488C}" type="presOf" srcId="{5A6967B1-A431-48BD-B6E2-A62E7D4701E5}" destId="{38EF1338-76E5-4EB3-BA3E-60DBC7E64F65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FF8CE7AA-CB9E-47EC-B651-422B480E610E}" type="presOf" srcId="{B8BA4CF5-0DAB-4D02-9CAE-6F5996EE9B88}" destId="{BA67884E-2DD4-4453-865F-C1003FA55CBF}" srcOrd="0" destOrd="0" presId="urn:microsoft.com/office/officeart/2005/8/layout/bProcess4"/>
    <dgm:cxn modelId="{90783099-40EF-4421-84AE-DDD011AC72D5}" type="presOf" srcId="{B545538E-74C2-4437-8AC0-8C0691ED71BD}" destId="{2B3C4805-B288-4EE5-AF38-A4023030707E}" srcOrd="0" destOrd="0" presId="urn:microsoft.com/office/officeart/2005/8/layout/bProcess4"/>
    <dgm:cxn modelId="{74E850B9-60A2-4569-8047-6AC0CA5E2E1A}" type="presOf" srcId="{CF63CCE8-063A-429E-9B89-8C9BCBF62A08}" destId="{BBC72D95-DA91-44D2-97DC-896A7525EC3D}" srcOrd="0" destOrd="0" presId="urn:microsoft.com/office/officeart/2005/8/layout/bProcess4"/>
    <dgm:cxn modelId="{DCA5DDD8-06F5-49C8-B743-8EBDFB7BB781}" type="presOf" srcId="{70E578C2-5DD5-46A7-BB64-1991799EA439}" destId="{247558BA-AF7A-4DD7-9EB0-DCA1A8E20AE2}" srcOrd="0" destOrd="0" presId="urn:microsoft.com/office/officeart/2005/8/layout/bProcess4"/>
    <dgm:cxn modelId="{2CB77788-DE36-48A2-9124-FB9ECAE8C6B0}" type="presOf" srcId="{3A510E52-7A33-4CA2-A0BB-2AD7BA2507C5}" destId="{647B5F72-5BF2-49EC-8527-057D503378D2}" srcOrd="0" destOrd="1" presId="urn:microsoft.com/office/officeart/2005/8/layout/bProcess4"/>
    <dgm:cxn modelId="{51BB5F0D-66B9-441D-93C3-7775B3EF16A9}" type="presOf" srcId="{A5153C09-2592-4C6F-BA79-B69EDB56CE72}" destId="{94430241-A409-4574-AB91-BDD981C66D53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9C9372A9-FEA1-4882-BBA7-F2691353A1B2}" type="presOf" srcId="{34FAB9F5-1891-49E0-B675-66000616156A}" destId="{88EF562C-9A73-4177-B6F6-642844F345E9}" srcOrd="0" destOrd="0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8FB3068A-EFAE-440E-B4E1-1A34FB32E974}" type="presOf" srcId="{1D5DF5A4-4927-4CA7-9FBE-26B9ED92A201}" destId="{050E6F2A-4467-4988-9F88-DD86B3B64516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49EC55FA-4BF0-4409-9913-3FF5A45F3039}" type="presOf" srcId="{2FA14D8A-075D-4FD3-BDF0-0C2FBCD61056}" destId="{8BC4CD96-8784-4725-86B4-BD92CB64D5BF}" srcOrd="0" destOrd="0" presId="urn:microsoft.com/office/officeart/2005/8/layout/bProcess4"/>
    <dgm:cxn modelId="{F7082052-42E5-465B-8F13-097F2BA24789}" type="presOf" srcId="{5EC6052C-6493-4D81-8FB8-C94F473A6812}" destId="{6CC6DA64-2BBD-4787-9758-EA5A1FE5F127}" srcOrd="0" destOrd="0" presId="urn:microsoft.com/office/officeart/2005/8/layout/bProcess4"/>
    <dgm:cxn modelId="{73A37209-4E0B-4CF5-B89A-1FC17BB57221}" type="presOf" srcId="{D6A8B037-8882-476E-9AE6-BA9F2DA09DC3}" destId="{372959EE-5B0C-43A6-B43C-6C99BF14A8DF}" srcOrd="0" destOrd="1" presId="urn:microsoft.com/office/officeart/2005/8/layout/bProcess4"/>
    <dgm:cxn modelId="{07C874D3-CEE5-470F-8789-AADB93E70248}" type="presOf" srcId="{06EA6C32-FB6A-48D7-AC95-163A35CA3E6C}" destId="{1F00B174-D008-4047-B921-4EFAFFE76CAB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F983E3F3-B973-4FAB-8F8E-DDDE287756C2}" type="presOf" srcId="{BCD2764C-E8F7-4CBB-9887-830AFF3311E7}" destId="{FA69E746-5898-46D3-A365-4C12138ED139}" srcOrd="0" destOrd="0" presId="urn:microsoft.com/office/officeart/2005/8/layout/bProcess4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6DD092FF-F00E-41B5-8DC3-528A51870D93}" type="presOf" srcId="{8F936AA1-2AD3-45C1-8DE7-B83E36E64BF8}" destId="{CCFF898B-70FE-4728-AE16-F54340A44514}" srcOrd="0" destOrd="1" presId="urn:microsoft.com/office/officeart/2005/8/layout/bProcess4"/>
    <dgm:cxn modelId="{B4735B41-D3AC-4C32-92C2-BB0AA2772890}" type="presOf" srcId="{61AB3279-5BCE-42F4-8E69-E7900A90BF45}" destId="{9D92B777-93BE-4BEE-9770-334DFA9E2A86}" srcOrd="0" destOrd="0" presId="urn:microsoft.com/office/officeart/2005/8/layout/bProcess4"/>
    <dgm:cxn modelId="{49E72C3C-78D2-4584-9F49-4F920B725085}" type="presOf" srcId="{CF43A17C-CE7D-4202-B59D-FF9DD1F4B6D0}" destId="{71389FBB-F66C-4121-A342-7A42C4DB9B85}" srcOrd="0" destOrd="0" presId="urn:microsoft.com/office/officeart/2005/8/layout/bProcess4"/>
    <dgm:cxn modelId="{7629D28E-3CDA-4F4F-ACEE-9E95B4718059}" type="presOf" srcId="{8444F5CA-03E5-486B-B983-20E7EDAC1C45}" destId="{5CB333CB-6442-4CA1-8868-89B522B178B4}" srcOrd="0" destOrd="0" presId="urn:microsoft.com/office/officeart/2005/8/layout/bProcess4"/>
    <dgm:cxn modelId="{2AA00A15-1CC5-4F2C-9BD4-BC9C24E1F4EC}" type="presOf" srcId="{A4757920-6A1A-4B5F-AABD-D15F6EEB433A}" destId="{3AC1B9D2-F97F-4909-9E81-BD1283F1E4AE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99B09885-A5F8-4C35-BE52-E6EEB8583E90}" type="presOf" srcId="{A47A4F90-EC6B-4DAD-ACE4-C43D9A9BC58E}" destId="{FA7AE90A-9138-40E2-A951-65F0E9107DB3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48545FD4-4F25-4EC3-BDEB-F817ADD5E67B}" type="presOf" srcId="{911AC2D3-4B8B-4C09-B697-D061B45905CA}" destId="{050E6F2A-4467-4988-9F88-DD86B3B64516}" srcOrd="0" destOrd="1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F2B23DD8-295E-4C35-BD43-80E09821A19B}" type="presOf" srcId="{C90F83F6-384B-4609-8B3E-5532B5EFBA31}" destId="{7CA5ACB7-24B2-4F91-B8A7-DC2029CA7C63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92F95BB3-31ED-4D3C-8823-D5BD5A86C4A6}" type="presOf" srcId="{888F05B4-0C95-4394-A116-AC621E518248}" destId="{F7682200-DBBC-4829-A601-B59FA9BFD925}" srcOrd="0" destOrd="0" presId="urn:microsoft.com/office/officeart/2005/8/layout/bProcess4"/>
    <dgm:cxn modelId="{F973D87A-4A9B-4389-BF57-0A8FE3D3EFC7}" type="presOf" srcId="{2C9A282B-2631-4D0E-A90B-F93270DDB8FD}" destId="{26AB39DF-CE83-437C-84AF-470C7CDF2064}" srcOrd="0" destOrd="0" presId="urn:microsoft.com/office/officeart/2005/8/layout/bProcess4"/>
    <dgm:cxn modelId="{DDAB52B7-9F9B-4519-AB83-7ACC8596FD34}" type="presOf" srcId="{2EAF723D-4BDB-41C0-9361-F07AEFDD010E}" destId="{647B5F72-5BF2-49EC-8527-057D503378D2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CD693EBE-8623-4E8F-AD0B-4779748B99C6}" type="presOf" srcId="{3E4CC620-C705-4DD8-B640-E4FED08E72D8}" destId="{CCFF898B-70FE-4728-AE16-F54340A44514}" srcOrd="0" destOrd="0" presId="urn:microsoft.com/office/officeart/2005/8/layout/bProcess4"/>
    <dgm:cxn modelId="{12F0192B-6AA3-4635-90AF-79875997F3FF}" type="presOf" srcId="{ECFD4EEC-D482-49B1-82ED-2E853930203D}" destId="{2021969C-75DA-45C2-9E3D-C5F440E97781}" srcOrd="0" destOrd="0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D5D8F7B6-A09B-4D8E-AB25-D1433516BC4D}" type="presParOf" srcId="{2B3C4805-B288-4EE5-AF38-A4023030707E}" destId="{863F2AB3-6E7A-4F00-833D-B737183758ED}" srcOrd="0" destOrd="0" presId="urn:microsoft.com/office/officeart/2005/8/layout/bProcess4"/>
    <dgm:cxn modelId="{58F7513F-F376-408F-B3EB-800C6FC224E8}" type="presParOf" srcId="{863F2AB3-6E7A-4F00-833D-B737183758ED}" destId="{E5CEABFD-BF21-4CE3-8777-2BCCCD70549B}" srcOrd="0" destOrd="0" presId="urn:microsoft.com/office/officeart/2005/8/layout/bProcess4"/>
    <dgm:cxn modelId="{95B0B27A-9275-495F-BE8D-1863322FF680}" type="presParOf" srcId="{863F2AB3-6E7A-4F00-833D-B737183758ED}" destId="{71389FBB-F66C-4121-A342-7A42C4DB9B85}" srcOrd="1" destOrd="0" presId="urn:microsoft.com/office/officeart/2005/8/layout/bProcess4"/>
    <dgm:cxn modelId="{89C0DD40-0447-4F29-A332-B06558150B77}" type="presParOf" srcId="{2B3C4805-B288-4EE5-AF38-A4023030707E}" destId="{3AC1B9D2-F97F-4909-9E81-BD1283F1E4AE}" srcOrd="1" destOrd="0" presId="urn:microsoft.com/office/officeart/2005/8/layout/bProcess4"/>
    <dgm:cxn modelId="{51894A4B-5880-4C3E-AC05-791133E10AF0}" type="presParOf" srcId="{2B3C4805-B288-4EE5-AF38-A4023030707E}" destId="{9FF62E67-4153-4208-9C8C-9B435990FDE0}" srcOrd="2" destOrd="0" presId="urn:microsoft.com/office/officeart/2005/8/layout/bProcess4"/>
    <dgm:cxn modelId="{D0D9DEA5-CCD2-4F9A-8F2A-EE00F8E626BD}" type="presParOf" srcId="{9FF62E67-4153-4208-9C8C-9B435990FDE0}" destId="{5059540A-F406-474F-B045-C0238BA73794}" srcOrd="0" destOrd="0" presId="urn:microsoft.com/office/officeart/2005/8/layout/bProcess4"/>
    <dgm:cxn modelId="{E95B5494-DD1F-48DA-A8E5-8E85FAA4A712}" type="presParOf" srcId="{9FF62E67-4153-4208-9C8C-9B435990FDE0}" destId="{372959EE-5B0C-43A6-B43C-6C99BF14A8DF}" srcOrd="1" destOrd="0" presId="urn:microsoft.com/office/officeart/2005/8/layout/bProcess4"/>
    <dgm:cxn modelId="{DF61EBBC-2979-4A4C-A915-41E0D8DC464A}" type="presParOf" srcId="{2B3C4805-B288-4EE5-AF38-A4023030707E}" destId="{FA69E746-5898-46D3-A365-4C12138ED139}" srcOrd="3" destOrd="0" presId="urn:microsoft.com/office/officeart/2005/8/layout/bProcess4"/>
    <dgm:cxn modelId="{56F76C2E-EA38-4A99-9F6C-D59969D67A38}" type="presParOf" srcId="{2B3C4805-B288-4EE5-AF38-A4023030707E}" destId="{42BB7E9F-BF2D-4745-8DDA-2614AF26D950}" srcOrd="4" destOrd="0" presId="urn:microsoft.com/office/officeart/2005/8/layout/bProcess4"/>
    <dgm:cxn modelId="{1DBF0E52-C5E2-415E-B89A-BAADA113A0F8}" type="presParOf" srcId="{42BB7E9F-BF2D-4745-8DDA-2614AF26D950}" destId="{A9CD2A54-6C16-459F-A300-BACF05F27EF9}" srcOrd="0" destOrd="0" presId="urn:microsoft.com/office/officeart/2005/8/layout/bProcess4"/>
    <dgm:cxn modelId="{1567249C-E973-4D75-BB09-3AC43BF24874}" type="presParOf" srcId="{42BB7E9F-BF2D-4745-8DDA-2614AF26D950}" destId="{647B5F72-5BF2-49EC-8527-057D503378D2}" srcOrd="1" destOrd="0" presId="urn:microsoft.com/office/officeart/2005/8/layout/bProcess4"/>
    <dgm:cxn modelId="{E658E1AE-60A3-464F-84AB-80AAE72B97F7}" type="presParOf" srcId="{2B3C4805-B288-4EE5-AF38-A4023030707E}" destId="{26AB39DF-CE83-437C-84AF-470C7CDF2064}" srcOrd="5" destOrd="0" presId="urn:microsoft.com/office/officeart/2005/8/layout/bProcess4"/>
    <dgm:cxn modelId="{2E88164E-44B5-4EC5-8535-1D700D13A50A}" type="presParOf" srcId="{2B3C4805-B288-4EE5-AF38-A4023030707E}" destId="{E98AF0CA-4D42-4C2E-BA20-4FA23CBB9933}" srcOrd="6" destOrd="0" presId="urn:microsoft.com/office/officeart/2005/8/layout/bProcess4"/>
    <dgm:cxn modelId="{36385FE1-E939-4883-80D6-F83AF691A5E7}" type="presParOf" srcId="{E98AF0CA-4D42-4C2E-BA20-4FA23CBB9933}" destId="{807A7329-C257-4CBB-A11A-160D987902C2}" srcOrd="0" destOrd="0" presId="urn:microsoft.com/office/officeart/2005/8/layout/bProcess4"/>
    <dgm:cxn modelId="{F54193D5-E911-4439-9BA7-4EBC9D4EC66F}" type="presParOf" srcId="{E98AF0CA-4D42-4C2E-BA20-4FA23CBB9933}" destId="{9D92B777-93BE-4BEE-9770-334DFA9E2A86}" srcOrd="1" destOrd="0" presId="urn:microsoft.com/office/officeart/2005/8/layout/bProcess4"/>
    <dgm:cxn modelId="{37B5FFCC-29B9-4F32-9833-B7AEF3681AB8}" type="presParOf" srcId="{2B3C4805-B288-4EE5-AF38-A4023030707E}" destId="{5CB333CB-6442-4CA1-8868-89B522B178B4}" srcOrd="7" destOrd="0" presId="urn:microsoft.com/office/officeart/2005/8/layout/bProcess4"/>
    <dgm:cxn modelId="{5BCB2159-FB9E-4275-953B-78C4D612AD97}" type="presParOf" srcId="{2B3C4805-B288-4EE5-AF38-A4023030707E}" destId="{28250229-43A3-4B1C-9F59-F85D9F5A47A3}" srcOrd="8" destOrd="0" presId="urn:microsoft.com/office/officeart/2005/8/layout/bProcess4"/>
    <dgm:cxn modelId="{618954D7-01C8-4ECF-AA2D-3223D550D3B5}" type="presParOf" srcId="{28250229-43A3-4B1C-9F59-F85D9F5A47A3}" destId="{F546DF97-3A04-4935-B585-3137017EDDAA}" srcOrd="0" destOrd="0" presId="urn:microsoft.com/office/officeart/2005/8/layout/bProcess4"/>
    <dgm:cxn modelId="{7B81DD2E-7A25-43F8-A31C-A5E6D5D798E1}" type="presParOf" srcId="{28250229-43A3-4B1C-9F59-F85D9F5A47A3}" destId="{BA67884E-2DD4-4453-865F-C1003FA55CBF}" srcOrd="1" destOrd="0" presId="urn:microsoft.com/office/officeart/2005/8/layout/bProcess4"/>
    <dgm:cxn modelId="{AC527557-5C66-4F13-843F-D8AC1C3EC527}" type="presParOf" srcId="{2B3C4805-B288-4EE5-AF38-A4023030707E}" destId="{247558BA-AF7A-4DD7-9EB0-DCA1A8E20AE2}" srcOrd="9" destOrd="0" presId="urn:microsoft.com/office/officeart/2005/8/layout/bProcess4"/>
    <dgm:cxn modelId="{3D3AC282-ACE2-4B24-87DF-612DA51553D6}" type="presParOf" srcId="{2B3C4805-B288-4EE5-AF38-A4023030707E}" destId="{A17B3A15-EFB5-48C5-A42B-C41847324C59}" srcOrd="10" destOrd="0" presId="urn:microsoft.com/office/officeart/2005/8/layout/bProcess4"/>
    <dgm:cxn modelId="{12CD5FE6-71F1-44D4-8493-133DDD126808}" type="presParOf" srcId="{A17B3A15-EFB5-48C5-A42B-C41847324C59}" destId="{4FC95F01-54FE-47F0-921E-7CF973D63969}" srcOrd="0" destOrd="0" presId="urn:microsoft.com/office/officeart/2005/8/layout/bProcess4"/>
    <dgm:cxn modelId="{05105884-483E-47D6-A255-24A4ABA70D16}" type="presParOf" srcId="{A17B3A15-EFB5-48C5-A42B-C41847324C59}" destId="{F7682200-DBBC-4829-A601-B59FA9BFD925}" srcOrd="1" destOrd="0" presId="urn:microsoft.com/office/officeart/2005/8/layout/bProcess4"/>
    <dgm:cxn modelId="{CBE8E5C8-E3A4-4369-A5FC-C6E45368D85B}" type="presParOf" srcId="{2B3C4805-B288-4EE5-AF38-A4023030707E}" destId="{A299D037-2337-4209-93D8-18413F0C990C}" srcOrd="11" destOrd="0" presId="urn:microsoft.com/office/officeart/2005/8/layout/bProcess4"/>
    <dgm:cxn modelId="{26F15A08-880F-4900-8C51-E2DCE32B4368}" type="presParOf" srcId="{2B3C4805-B288-4EE5-AF38-A4023030707E}" destId="{2678A057-50D6-4DAF-A71D-A192609865EA}" srcOrd="12" destOrd="0" presId="urn:microsoft.com/office/officeart/2005/8/layout/bProcess4"/>
    <dgm:cxn modelId="{21371BAA-94B7-4730-8065-C7C11A5A2E47}" type="presParOf" srcId="{2678A057-50D6-4DAF-A71D-A192609865EA}" destId="{F573FE6B-A197-4605-9F73-8107A7D82E15}" srcOrd="0" destOrd="0" presId="urn:microsoft.com/office/officeart/2005/8/layout/bProcess4"/>
    <dgm:cxn modelId="{C7359AC3-8B7F-4F5B-AAEE-3F4A5F8EEA12}" type="presParOf" srcId="{2678A057-50D6-4DAF-A71D-A192609865EA}" destId="{3C3F39A9-169F-457B-BFA0-74CB6D07C38D}" srcOrd="1" destOrd="0" presId="urn:microsoft.com/office/officeart/2005/8/layout/bProcess4"/>
    <dgm:cxn modelId="{A06FD6A8-E2B5-4BED-B36D-19E96F3DF80F}" type="presParOf" srcId="{2B3C4805-B288-4EE5-AF38-A4023030707E}" destId="{8BC4CD96-8784-4725-86B4-BD92CB64D5BF}" srcOrd="13" destOrd="0" presId="urn:microsoft.com/office/officeart/2005/8/layout/bProcess4"/>
    <dgm:cxn modelId="{325EC113-B2F9-428F-9894-8543532206B3}" type="presParOf" srcId="{2B3C4805-B288-4EE5-AF38-A4023030707E}" destId="{CCE1A929-30BD-43EE-A168-9FE8FF857012}" srcOrd="14" destOrd="0" presId="urn:microsoft.com/office/officeart/2005/8/layout/bProcess4"/>
    <dgm:cxn modelId="{CE585626-1260-42DF-88F8-41436BC15645}" type="presParOf" srcId="{CCE1A929-30BD-43EE-A168-9FE8FF857012}" destId="{93E3E72C-427E-4AFF-B69C-A4B3EBB210A7}" srcOrd="0" destOrd="0" presId="urn:microsoft.com/office/officeart/2005/8/layout/bProcess4"/>
    <dgm:cxn modelId="{DB5DE2D3-9D81-4532-BE9F-25E30DAE3595}" type="presParOf" srcId="{CCE1A929-30BD-43EE-A168-9FE8FF857012}" destId="{EF9B07E5-8934-449F-8695-8A6B9F33A563}" srcOrd="1" destOrd="0" presId="urn:microsoft.com/office/officeart/2005/8/layout/bProcess4"/>
    <dgm:cxn modelId="{F8EE8EBB-B7CE-4871-BD05-B3710159D9DF}" type="presParOf" srcId="{2B3C4805-B288-4EE5-AF38-A4023030707E}" destId="{88EF562C-9A73-4177-B6F6-642844F345E9}" srcOrd="15" destOrd="0" presId="urn:microsoft.com/office/officeart/2005/8/layout/bProcess4"/>
    <dgm:cxn modelId="{4A41DA1B-F0F7-4F81-A1FF-FA402AC71CA4}" type="presParOf" srcId="{2B3C4805-B288-4EE5-AF38-A4023030707E}" destId="{34785C5A-5ECB-4D1E-9304-EBD7A52E7109}" srcOrd="16" destOrd="0" presId="urn:microsoft.com/office/officeart/2005/8/layout/bProcess4"/>
    <dgm:cxn modelId="{27C81127-4096-403B-88B4-D0F0EAFAA983}" type="presParOf" srcId="{34785C5A-5ECB-4D1E-9304-EBD7A52E7109}" destId="{D52AAAA5-C677-4180-97F2-4A56CADA5043}" srcOrd="0" destOrd="0" presId="urn:microsoft.com/office/officeart/2005/8/layout/bProcess4"/>
    <dgm:cxn modelId="{4D751490-7AB3-4914-B577-6F11CD61CF73}" type="presParOf" srcId="{34785C5A-5ECB-4D1E-9304-EBD7A52E7109}" destId="{700FD9B0-252E-4A8B-936B-ADBFB4B38DC2}" srcOrd="1" destOrd="0" presId="urn:microsoft.com/office/officeart/2005/8/layout/bProcess4"/>
    <dgm:cxn modelId="{5A876F11-B54D-48CA-9368-14EC840758E6}" type="presParOf" srcId="{2B3C4805-B288-4EE5-AF38-A4023030707E}" destId="{2021969C-75DA-45C2-9E3D-C5F440E97781}" srcOrd="17" destOrd="0" presId="urn:microsoft.com/office/officeart/2005/8/layout/bProcess4"/>
    <dgm:cxn modelId="{DD68320D-5EB8-4367-9963-53F85D884316}" type="presParOf" srcId="{2B3C4805-B288-4EE5-AF38-A4023030707E}" destId="{63B469ED-CF53-4EED-8282-915EE125B6A7}" srcOrd="18" destOrd="0" presId="urn:microsoft.com/office/officeart/2005/8/layout/bProcess4"/>
    <dgm:cxn modelId="{5518ECC6-09CA-49E4-964A-A80A2ADBE155}" type="presParOf" srcId="{63B469ED-CF53-4EED-8282-915EE125B6A7}" destId="{5C050955-F2C5-428F-85A1-05AD7C0A22E9}" srcOrd="0" destOrd="0" presId="urn:microsoft.com/office/officeart/2005/8/layout/bProcess4"/>
    <dgm:cxn modelId="{4612F7E0-F9B4-4FA3-9ED7-9E4F35513D14}" type="presParOf" srcId="{63B469ED-CF53-4EED-8282-915EE125B6A7}" destId="{050E6F2A-4467-4988-9F88-DD86B3B64516}" srcOrd="1" destOrd="0" presId="urn:microsoft.com/office/officeart/2005/8/layout/bProcess4"/>
    <dgm:cxn modelId="{9A1C157E-2BDF-40C0-8320-845BB778611F}" type="presParOf" srcId="{2B3C4805-B288-4EE5-AF38-A4023030707E}" destId="{FA7AE90A-9138-40E2-A951-65F0E9107DB3}" srcOrd="19" destOrd="0" presId="urn:microsoft.com/office/officeart/2005/8/layout/bProcess4"/>
    <dgm:cxn modelId="{12206FDA-53BA-4A65-8A08-ABFF74F182BB}" type="presParOf" srcId="{2B3C4805-B288-4EE5-AF38-A4023030707E}" destId="{EB6C3A0B-9C84-476B-9066-0C5BF47DE766}" srcOrd="20" destOrd="0" presId="urn:microsoft.com/office/officeart/2005/8/layout/bProcess4"/>
    <dgm:cxn modelId="{B67690B3-E315-4B3E-9C9F-9CE9FD6E5A80}" type="presParOf" srcId="{EB6C3A0B-9C84-476B-9066-0C5BF47DE766}" destId="{48ECD15F-594A-4EE1-B2FD-223A93DB0CD7}" srcOrd="0" destOrd="0" presId="urn:microsoft.com/office/officeart/2005/8/layout/bProcess4"/>
    <dgm:cxn modelId="{DD4FD324-AB31-4267-A113-54C83D5A0D62}" type="presParOf" srcId="{EB6C3A0B-9C84-476B-9066-0C5BF47DE766}" destId="{38EF1338-76E5-4EB3-BA3E-60DBC7E64F65}" srcOrd="1" destOrd="0" presId="urn:microsoft.com/office/officeart/2005/8/layout/bProcess4"/>
    <dgm:cxn modelId="{A992FFC1-52D0-445E-B02F-892357D98262}" type="presParOf" srcId="{2B3C4805-B288-4EE5-AF38-A4023030707E}" destId="{94430241-A409-4574-AB91-BDD981C66D53}" srcOrd="21" destOrd="0" presId="urn:microsoft.com/office/officeart/2005/8/layout/bProcess4"/>
    <dgm:cxn modelId="{DA9B0E55-DC43-4D8D-8FCA-93706162CF68}" type="presParOf" srcId="{2B3C4805-B288-4EE5-AF38-A4023030707E}" destId="{2DCC1C44-CD64-4D6A-A55C-77241C042124}" srcOrd="22" destOrd="0" presId="urn:microsoft.com/office/officeart/2005/8/layout/bProcess4"/>
    <dgm:cxn modelId="{9B823492-8CA6-4F27-B899-743B52338995}" type="presParOf" srcId="{2DCC1C44-CD64-4D6A-A55C-77241C042124}" destId="{77D5E656-BAC7-42F3-A2DD-7DEAB8C335D2}" srcOrd="0" destOrd="0" presId="urn:microsoft.com/office/officeart/2005/8/layout/bProcess4"/>
    <dgm:cxn modelId="{BA4949AE-3614-498E-87E2-73B3C6616E9A}" type="presParOf" srcId="{2DCC1C44-CD64-4D6A-A55C-77241C042124}" destId="{CCFF898B-70FE-4728-AE16-F54340A44514}" srcOrd="1" destOrd="0" presId="urn:microsoft.com/office/officeart/2005/8/layout/bProcess4"/>
    <dgm:cxn modelId="{19905434-D217-470F-8B85-CD214E0EA28F}" type="presParOf" srcId="{2B3C4805-B288-4EE5-AF38-A4023030707E}" destId="{1F00B174-D008-4047-B921-4EFAFFE76CAB}" srcOrd="23" destOrd="0" presId="urn:microsoft.com/office/officeart/2005/8/layout/bProcess4"/>
    <dgm:cxn modelId="{76D3C239-910E-4BEF-89CA-F33050EC0965}" type="presParOf" srcId="{2B3C4805-B288-4EE5-AF38-A4023030707E}" destId="{A9F1FFCF-1FF9-4312-ADC0-5672991F2725}" srcOrd="24" destOrd="0" presId="urn:microsoft.com/office/officeart/2005/8/layout/bProcess4"/>
    <dgm:cxn modelId="{94AA5390-AB90-4A42-A645-BB56C3B28D24}" type="presParOf" srcId="{A9F1FFCF-1FF9-4312-ADC0-5672991F2725}" destId="{669379F9-06DC-461C-AA4C-7E1DBE7EDABF}" srcOrd="0" destOrd="0" presId="urn:microsoft.com/office/officeart/2005/8/layout/bProcess4"/>
    <dgm:cxn modelId="{114591DE-BA95-459C-B087-9C42BA0ED941}" type="presParOf" srcId="{A9F1FFCF-1FF9-4312-ADC0-5672991F2725}" destId="{BBC72D95-DA91-44D2-97DC-896A7525EC3D}" srcOrd="1" destOrd="0" presId="urn:microsoft.com/office/officeart/2005/8/layout/bProcess4"/>
    <dgm:cxn modelId="{432E64D7-0447-410D-925F-2882129B04AA}" type="presParOf" srcId="{2B3C4805-B288-4EE5-AF38-A4023030707E}" destId="{7CA5ACB7-24B2-4F91-B8A7-DC2029CA7C63}" srcOrd="25" destOrd="0" presId="urn:microsoft.com/office/officeart/2005/8/layout/bProcess4"/>
    <dgm:cxn modelId="{67E99BC6-F8F9-4D1F-AC46-7F112D7FC2DD}" type="presParOf" srcId="{2B3C4805-B288-4EE5-AF38-A4023030707E}" destId="{1B2F52DE-A73C-4872-8DF3-F3879C5C5A68}" srcOrd="26" destOrd="0" presId="urn:microsoft.com/office/officeart/2005/8/layout/bProcess4"/>
    <dgm:cxn modelId="{6CFBA69B-FFE0-4C8B-9921-A2DB3BE1F00B}" type="presParOf" srcId="{1B2F52DE-A73C-4872-8DF3-F3879C5C5A68}" destId="{6A0858F8-D8C4-48FF-9349-276C2CAC05AE}" srcOrd="0" destOrd="0" presId="urn:microsoft.com/office/officeart/2005/8/layout/bProcess4"/>
    <dgm:cxn modelId="{785F5583-16A0-486D-AC96-DC214A385EE9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2D5445B-9675-4455-9BDF-6E7C7E2F2629}" type="presOf" srcId="{47228768-F196-44F2-BF78-6F51C6155A0E}" destId="{A299D037-2337-4209-93D8-18413F0C990C}" srcOrd="0" destOrd="0" presId="urn:microsoft.com/office/officeart/2005/8/layout/bProcess4"/>
    <dgm:cxn modelId="{1C06E4D9-A3C1-4F20-B38A-4C09CE36E1C4}" type="presOf" srcId="{C90F83F6-384B-4609-8B3E-5532B5EFBA31}" destId="{7CA5ACB7-24B2-4F91-B8A7-DC2029CA7C63}" srcOrd="0" destOrd="0" presId="urn:microsoft.com/office/officeart/2005/8/layout/bProcess4"/>
    <dgm:cxn modelId="{BBF239AF-DACE-4763-8C9B-4FCFB1F3BC32}" type="presOf" srcId="{D6A8B037-8882-476E-9AE6-BA9F2DA09DC3}" destId="{372959EE-5B0C-43A6-B43C-6C99BF14A8DF}" srcOrd="0" destOrd="1" presId="urn:microsoft.com/office/officeart/2005/8/layout/bProcess4"/>
    <dgm:cxn modelId="{2F75BB12-3BEC-4E16-9EC2-0E1CBF4BE362}" type="presOf" srcId="{A4757920-6A1A-4B5F-AABD-D15F6EEB433A}" destId="{3AC1B9D2-F97F-4909-9E81-BD1283F1E4AE}" srcOrd="0" destOrd="0" presId="urn:microsoft.com/office/officeart/2005/8/layout/bProcess4"/>
    <dgm:cxn modelId="{0E7E8672-A4F6-4C90-AA44-B19A8970705A}" type="presOf" srcId="{5EC6052C-6493-4D81-8FB8-C94F473A6812}" destId="{6CC6DA64-2BBD-4787-9758-EA5A1FE5F127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60DDF5C3-564F-4AD4-95A8-972CDB542F77}" type="presOf" srcId="{2EAF723D-4BDB-41C0-9361-F07AEFDD010E}" destId="{647B5F72-5BF2-49EC-8527-057D503378D2}" srcOrd="0" destOrd="0" presId="urn:microsoft.com/office/officeart/2005/8/layout/bProcess4"/>
    <dgm:cxn modelId="{BFF82EB8-DA74-43AD-8E63-76BA82C468D4}" type="presOf" srcId="{2B431DF0-EC9A-46BC-BF91-69279A6DF4E8}" destId="{372959EE-5B0C-43A6-B43C-6C99BF14A8DF}" srcOrd="0" destOrd="0" presId="urn:microsoft.com/office/officeart/2005/8/layout/bProcess4"/>
    <dgm:cxn modelId="{09A5E228-C451-4E8B-9CD5-04B888182245}" type="presOf" srcId="{8444F5CA-03E5-486B-B983-20E7EDAC1C45}" destId="{5CB333CB-6442-4CA1-8868-89B522B178B4}" srcOrd="0" destOrd="0" presId="urn:microsoft.com/office/officeart/2005/8/layout/bProcess4"/>
    <dgm:cxn modelId="{43FF050F-D36F-43C4-BBEA-867671BC4598}" type="presOf" srcId="{2C9A282B-2631-4D0E-A90B-F93270DDB8FD}" destId="{26AB39DF-CE83-437C-84AF-470C7CDF2064}" srcOrd="0" destOrd="0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C0E822DB-CA26-4FAB-BD4E-7ADB877409F5}" type="presOf" srcId="{B8BA4CF5-0DAB-4D02-9CAE-6F5996EE9B88}" destId="{BA67884E-2DD4-4453-865F-C1003FA55CBF}" srcOrd="0" destOrd="0" presId="urn:microsoft.com/office/officeart/2005/8/layout/bProcess4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E6DB9742-9C9F-45F4-9E1E-52B7EEE1EAB9}" type="presOf" srcId="{ECFD4EEC-D482-49B1-82ED-2E853930203D}" destId="{2021969C-75DA-45C2-9E3D-C5F440E97781}" srcOrd="0" destOrd="0" presId="urn:microsoft.com/office/officeart/2005/8/layout/bProcess4"/>
    <dgm:cxn modelId="{C8F6FE1D-40FE-44F0-A86C-CB9E5681E545}" type="presOf" srcId="{BCD2764C-E8F7-4CBB-9887-830AFF3311E7}" destId="{FA69E746-5898-46D3-A365-4C12138ED139}" srcOrd="0" destOrd="0" presId="urn:microsoft.com/office/officeart/2005/8/layout/bProcess4"/>
    <dgm:cxn modelId="{37AD1580-6110-4FFD-840F-2CEF4096502A}" type="presOf" srcId="{A47A4F90-EC6B-4DAD-ACE4-C43D9A9BC58E}" destId="{FA7AE90A-9138-40E2-A951-65F0E9107DB3}" srcOrd="0" destOrd="0" presId="urn:microsoft.com/office/officeart/2005/8/layout/bProcess4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73CC6F42-DAE4-4512-A7B3-E5B809728B10}" type="presOf" srcId="{06EA6C32-FB6A-48D7-AC95-163A35CA3E6C}" destId="{1F00B174-D008-4047-B921-4EFAFFE76CAB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AB1CE878-AE51-4821-ADC7-8D1F20A72B0A}" type="presOf" srcId="{61AB3279-5BCE-42F4-8E69-E7900A90BF45}" destId="{9D92B777-93BE-4BEE-9770-334DFA9E2A86}" srcOrd="0" destOrd="0" presId="urn:microsoft.com/office/officeart/2005/8/layout/bProcess4"/>
    <dgm:cxn modelId="{DF822860-24B7-4D0B-ACDE-B3D95BE9E32E}" type="presOf" srcId="{8F936AA1-2AD3-45C1-8DE7-B83E36E64BF8}" destId="{CCFF898B-70FE-4728-AE16-F54340A44514}" srcOrd="0" destOrd="1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DD4ED6AB-1B64-48DB-9E49-1A69E75946D7}" type="presOf" srcId="{C08BECE0-4DC6-4853-9D43-B862E5AD4AFC}" destId="{700FD9B0-252E-4A8B-936B-ADBFB4B38DC2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B82F2DF2-5E7D-401E-9B49-A73CAE19102E}" type="presOf" srcId="{888F05B4-0C95-4394-A116-AC621E518248}" destId="{F7682200-DBBC-4829-A601-B59FA9BFD925}" srcOrd="0" destOrd="0" presId="urn:microsoft.com/office/officeart/2005/8/layout/bProcess4"/>
    <dgm:cxn modelId="{19306575-2D1E-4A85-A718-7D8C8372DE1F}" type="presOf" srcId="{B9AD30D0-F2A9-4031-A284-DF8CD75530B3}" destId="{EF9B07E5-8934-449F-8695-8A6B9F33A563}" srcOrd="0" destOrd="0" presId="urn:microsoft.com/office/officeart/2005/8/layout/bProcess4"/>
    <dgm:cxn modelId="{C9626EA6-A4B4-468A-B3F5-2AB7F43002C6}" type="presOf" srcId="{1D5DF5A4-4927-4CA7-9FBE-26B9ED92A201}" destId="{050E6F2A-4467-4988-9F88-DD86B3B64516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6384631F-55DF-4502-9832-5BB94153269F}" type="presOf" srcId="{911AC2D3-4B8B-4C09-B697-D061B45905CA}" destId="{050E6F2A-4467-4988-9F88-DD86B3B64516}" srcOrd="0" destOrd="1" presId="urn:microsoft.com/office/officeart/2005/8/layout/bProcess4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4104013C-D27A-4082-843A-010DCD4BF028}" type="presOf" srcId="{3A510E52-7A33-4CA2-A0BB-2AD7BA2507C5}" destId="{647B5F72-5BF2-49EC-8527-057D503378D2}" srcOrd="0" destOrd="1" presId="urn:microsoft.com/office/officeart/2005/8/layout/bProcess4"/>
    <dgm:cxn modelId="{24345D12-B4FA-4D15-97B9-471002CC3C0C}" type="presOf" srcId="{3E4CC620-C705-4DD8-B640-E4FED08E72D8}" destId="{CCFF898B-70FE-4728-AE16-F54340A44514}" srcOrd="0" destOrd="0" presId="urn:microsoft.com/office/officeart/2005/8/layout/bProcess4"/>
    <dgm:cxn modelId="{FEDE52CB-7753-43A4-B3B9-CCEFCF34D60F}" type="presOf" srcId="{5A6967B1-A431-48BD-B6E2-A62E7D4701E5}" destId="{38EF1338-76E5-4EB3-BA3E-60DBC7E64F65}" srcOrd="0" destOrd="0" presId="urn:microsoft.com/office/officeart/2005/8/layout/bProcess4"/>
    <dgm:cxn modelId="{E8FF748C-8C5A-47AF-9123-2B25F6FE9341}" type="presOf" srcId="{2FA14D8A-075D-4FD3-BDF0-0C2FBCD61056}" destId="{8BC4CD96-8784-4725-86B4-BD92CB64D5BF}" srcOrd="0" destOrd="0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733CFC6F-615B-4261-8ABC-0C00F6C9DD83}" type="presOf" srcId="{28FBA16F-3E00-45F0-8298-C333C17917BE}" destId="{647B5F72-5BF2-49EC-8527-057D503378D2}" srcOrd="0" destOrd="2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CD63FC0C-5279-4E54-8893-E1817EF3EF98}" type="presOf" srcId="{34FAB9F5-1891-49E0-B675-66000616156A}" destId="{88EF562C-9A73-4177-B6F6-642844F345E9}" srcOrd="0" destOrd="0" presId="urn:microsoft.com/office/officeart/2005/8/layout/bProcess4"/>
    <dgm:cxn modelId="{8693677A-7D15-4D02-8063-C8C32EBCD3D4}" type="presOf" srcId="{723C2DF5-AA9B-448D-8AD4-2E42F79A3F83}" destId="{3C3F39A9-169F-457B-BFA0-74CB6D07C38D}" srcOrd="0" destOrd="0" presId="urn:microsoft.com/office/officeart/2005/8/layout/bProcess4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2C2F29D7-11DC-488B-AB02-114309BF9B6A}" type="presOf" srcId="{CF43A17C-CE7D-4202-B59D-FF9DD1F4B6D0}" destId="{71389FBB-F66C-4121-A342-7A42C4DB9B85}" srcOrd="0" destOrd="0" presId="urn:microsoft.com/office/officeart/2005/8/layout/bProcess4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EC842640-6B94-4D19-8F98-3C119738FE4A}" type="presOf" srcId="{CF63CCE8-063A-429E-9B89-8C9BCBF62A08}" destId="{BBC72D95-DA91-44D2-97DC-896A7525EC3D}" srcOrd="0" destOrd="0" presId="urn:microsoft.com/office/officeart/2005/8/layout/bProcess4"/>
    <dgm:cxn modelId="{BC1D2DFF-F8A0-4232-9AF7-D4145EC12862}" type="presOf" srcId="{B545538E-74C2-4437-8AC0-8C0691ED71BD}" destId="{2B3C4805-B288-4EE5-AF38-A4023030707E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052D7F06-D93E-43D1-B5B6-196025336BE5}" type="presOf" srcId="{A5153C09-2592-4C6F-BA79-B69EDB56CE72}" destId="{94430241-A409-4574-AB91-BDD981C66D53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705B867D-1D19-4CCD-8269-1E0826FED3F4}" type="presOf" srcId="{70E578C2-5DD5-46A7-BB64-1991799EA439}" destId="{247558BA-AF7A-4DD7-9EB0-DCA1A8E20AE2}" srcOrd="0" destOrd="0" presId="urn:microsoft.com/office/officeart/2005/8/layout/bProcess4"/>
    <dgm:cxn modelId="{9B0AA913-086F-4CF8-B0E3-9CCDBB616C23}" type="presParOf" srcId="{2B3C4805-B288-4EE5-AF38-A4023030707E}" destId="{863F2AB3-6E7A-4F00-833D-B737183758ED}" srcOrd="0" destOrd="0" presId="urn:microsoft.com/office/officeart/2005/8/layout/bProcess4"/>
    <dgm:cxn modelId="{ADE5AD29-C10D-4A5E-B717-5F2BF0BFD23A}" type="presParOf" srcId="{863F2AB3-6E7A-4F00-833D-B737183758ED}" destId="{E5CEABFD-BF21-4CE3-8777-2BCCCD70549B}" srcOrd="0" destOrd="0" presId="urn:microsoft.com/office/officeart/2005/8/layout/bProcess4"/>
    <dgm:cxn modelId="{7705766F-A04C-4C15-81EC-CFB6D263CDBD}" type="presParOf" srcId="{863F2AB3-6E7A-4F00-833D-B737183758ED}" destId="{71389FBB-F66C-4121-A342-7A42C4DB9B85}" srcOrd="1" destOrd="0" presId="urn:microsoft.com/office/officeart/2005/8/layout/bProcess4"/>
    <dgm:cxn modelId="{F7F1064A-F788-4727-AE86-5F80BA93572D}" type="presParOf" srcId="{2B3C4805-B288-4EE5-AF38-A4023030707E}" destId="{3AC1B9D2-F97F-4909-9E81-BD1283F1E4AE}" srcOrd="1" destOrd="0" presId="urn:microsoft.com/office/officeart/2005/8/layout/bProcess4"/>
    <dgm:cxn modelId="{C2BBD36E-4EAD-4EFA-8BA3-9605ED36032F}" type="presParOf" srcId="{2B3C4805-B288-4EE5-AF38-A4023030707E}" destId="{9FF62E67-4153-4208-9C8C-9B435990FDE0}" srcOrd="2" destOrd="0" presId="urn:microsoft.com/office/officeart/2005/8/layout/bProcess4"/>
    <dgm:cxn modelId="{5DE5B289-6A83-49FD-ADCC-54DD45962342}" type="presParOf" srcId="{9FF62E67-4153-4208-9C8C-9B435990FDE0}" destId="{5059540A-F406-474F-B045-C0238BA73794}" srcOrd="0" destOrd="0" presId="urn:microsoft.com/office/officeart/2005/8/layout/bProcess4"/>
    <dgm:cxn modelId="{D6F320EB-E117-4365-AB03-CF2199CC73F0}" type="presParOf" srcId="{9FF62E67-4153-4208-9C8C-9B435990FDE0}" destId="{372959EE-5B0C-43A6-B43C-6C99BF14A8DF}" srcOrd="1" destOrd="0" presId="urn:microsoft.com/office/officeart/2005/8/layout/bProcess4"/>
    <dgm:cxn modelId="{7EFE619C-E669-4B82-B61C-06361B1F911D}" type="presParOf" srcId="{2B3C4805-B288-4EE5-AF38-A4023030707E}" destId="{FA69E746-5898-46D3-A365-4C12138ED139}" srcOrd="3" destOrd="0" presId="urn:microsoft.com/office/officeart/2005/8/layout/bProcess4"/>
    <dgm:cxn modelId="{37D92B4E-7CA9-4C86-A052-F326E141CE05}" type="presParOf" srcId="{2B3C4805-B288-4EE5-AF38-A4023030707E}" destId="{42BB7E9F-BF2D-4745-8DDA-2614AF26D950}" srcOrd="4" destOrd="0" presId="urn:microsoft.com/office/officeart/2005/8/layout/bProcess4"/>
    <dgm:cxn modelId="{9031B3FE-D589-4188-AC67-E91354BCDBBA}" type="presParOf" srcId="{42BB7E9F-BF2D-4745-8DDA-2614AF26D950}" destId="{A9CD2A54-6C16-459F-A300-BACF05F27EF9}" srcOrd="0" destOrd="0" presId="urn:microsoft.com/office/officeart/2005/8/layout/bProcess4"/>
    <dgm:cxn modelId="{D68C96E3-E7E1-46BF-B2B0-D4E505A17508}" type="presParOf" srcId="{42BB7E9F-BF2D-4745-8DDA-2614AF26D950}" destId="{647B5F72-5BF2-49EC-8527-057D503378D2}" srcOrd="1" destOrd="0" presId="urn:microsoft.com/office/officeart/2005/8/layout/bProcess4"/>
    <dgm:cxn modelId="{39F8D292-D009-4878-B4FE-E35A888544CD}" type="presParOf" srcId="{2B3C4805-B288-4EE5-AF38-A4023030707E}" destId="{26AB39DF-CE83-437C-84AF-470C7CDF2064}" srcOrd="5" destOrd="0" presId="urn:microsoft.com/office/officeart/2005/8/layout/bProcess4"/>
    <dgm:cxn modelId="{A7433E54-037C-4726-A9D0-CE3412F5A603}" type="presParOf" srcId="{2B3C4805-B288-4EE5-AF38-A4023030707E}" destId="{E98AF0CA-4D42-4C2E-BA20-4FA23CBB9933}" srcOrd="6" destOrd="0" presId="urn:microsoft.com/office/officeart/2005/8/layout/bProcess4"/>
    <dgm:cxn modelId="{3DAF50E0-6B79-4278-980A-D508221150D8}" type="presParOf" srcId="{E98AF0CA-4D42-4C2E-BA20-4FA23CBB9933}" destId="{807A7329-C257-4CBB-A11A-160D987902C2}" srcOrd="0" destOrd="0" presId="urn:microsoft.com/office/officeart/2005/8/layout/bProcess4"/>
    <dgm:cxn modelId="{F0FFDFF5-2787-4870-B6ED-2D6B25D760A6}" type="presParOf" srcId="{E98AF0CA-4D42-4C2E-BA20-4FA23CBB9933}" destId="{9D92B777-93BE-4BEE-9770-334DFA9E2A86}" srcOrd="1" destOrd="0" presId="urn:microsoft.com/office/officeart/2005/8/layout/bProcess4"/>
    <dgm:cxn modelId="{F9E08DA5-DAFC-4D3C-8AEA-8D16038710A2}" type="presParOf" srcId="{2B3C4805-B288-4EE5-AF38-A4023030707E}" destId="{5CB333CB-6442-4CA1-8868-89B522B178B4}" srcOrd="7" destOrd="0" presId="urn:microsoft.com/office/officeart/2005/8/layout/bProcess4"/>
    <dgm:cxn modelId="{DA4DDC0C-E681-4623-A088-D9D86C6AC1D5}" type="presParOf" srcId="{2B3C4805-B288-4EE5-AF38-A4023030707E}" destId="{28250229-43A3-4B1C-9F59-F85D9F5A47A3}" srcOrd="8" destOrd="0" presId="urn:microsoft.com/office/officeart/2005/8/layout/bProcess4"/>
    <dgm:cxn modelId="{F552F8ED-5C1E-4EAA-B54D-33ABE7F394DC}" type="presParOf" srcId="{28250229-43A3-4B1C-9F59-F85D9F5A47A3}" destId="{F546DF97-3A04-4935-B585-3137017EDDAA}" srcOrd="0" destOrd="0" presId="urn:microsoft.com/office/officeart/2005/8/layout/bProcess4"/>
    <dgm:cxn modelId="{B349F63D-BDD9-47A3-AFA9-E3F7BC12D3FB}" type="presParOf" srcId="{28250229-43A3-4B1C-9F59-F85D9F5A47A3}" destId="{BA67884E-2DD4-4453-865F-C1003FA55CBF}" srcOrd="1" destOrd="0" presId="urn:microsoft.com/office/officeart/2005/8/layout/bProcess4"/>
    <dgm:cxn modelId="{59C45477-802A-4612-8F06-8395243847EC}" type="presParOf" srcId="{2B3C4805-B288-4EE5-AF38-A4023030707E}" destId="{247558BA-AF7A-4DD7-9EB0-DCA1A8E20AE2}" srcOrd="9" destOrd="0" presId="urn:microsoft.com/office/officeart/2005/8/layout/bProcess4"/>
    <dgm:cxn modelId="{2E2B9B3F-9749-43BB-8763-D49213F51F45}" type="presParOf" srcId="{2B3C4805-B288-4EE5-AF38-A4023030707E}" destId="{A17B3A15-EFB5-48C5-A42B-C41847324C59}" srcOrd="10" destOrd="0" presId="urn:microsoft.com/office/officeart/2005/8/layout/bProcess4"/>
    <dgm:cxn modelId="{2C42EE05-C56F-46D5-A231-85C361E3995A}" type="presParOf" srcId="{A17B3A15-EFB5-48C5-A42B-C41847324C59}" destId="{4FC95F01-54FE-47F0-921E-7CF973D63969}" srcOrd="0" destOrd="0" presId="urn:microsoft.com/office/officeart/2005/8/layout/bProcess4"/>
    <dgm:cxn modelId="{21FB6ACA-49CD-40DB-A087-1B8E22EB75D2}" type="presParOf" srcId="{A17B3A15-EFB5-48C5-A42B-C41847324C59}" destId="{F7682200-DBBC-4829-A601-B59FA9BFD925}" srcOrd="1" destOrd="0" presId="urn:microsoft.com/office/officeart/2005/8/layout/bProcess4"/>
    <dgm:cxn modelId="{60E3EB2D-B2F4-4DD8-B293-7B26CB05BDEE}" type="presParOf" srcId="{2B3C4805-B288-4EE5-AF38-A4023030707E}" destId="{A299D037-2337-4209-93D8-18413F0C990C}" srcOrd="11" destOrd="0" presId="urn:microsoft.com/office/officeart/2005/8/layout/bProcess4"/>
    <dgm:cxn modelId="{E88E9E9C-8E18-4E83-A163-75E5E0775926}" type="presParOf" srcId="{2B3C4805-B288-4EE5-AF38-A4023030707E}" destId="{2678A057-50D6-4DAF-A71D-A192609865EA}" srcOrd="12" destOrd="0" presId="urn:microsoft.com/office/officeart/2005/8/layout/bProcess4"/>
    <dgm:cxn modelId="{4014858B-AA89-4AC2-8258-42CF569E76A3}" type="presParOf" srcId="{2678A057-50D6-4DAF-A71D-A192609865EA}" destId="{F573FE6B-A197-4605-9F73-8107A7D82E15}" srcOrd="0" destOrd="0" presId="urn:microsoft.com/office/officeart/2005/8/layout/bProcess4"/>
    <dgm:cxn modelId="{4A7D78D3-DD1F-4AB9-9B76-CC5C5DC69F46}" type="presParOf" srcId="{2678A057-50D6-4DAF-A71D-A192609865EA}" destId="{3C3F39A9-169F-457B-BFA0-74CB6D07C38D}" srcOrd="1" destOrd="0" presId="urn:microsoft.com/office/officeart/2005/8/layout/bProcess4"/>
    <dgm:cxn modelId="{F3384BD3-7071-4A69-8821-2890F0A191D0}" type="presParOf" srcId="{2B3C4805-B288-4EE5-AF38-A4023030707E}" destId="{8BC4CD96-8784-4725-86B4-BD92CB64D5BF}" srcOrd="13" destOrd="0" presId="urn:microsoft.com/office/officeart/2005/8/layout/bProcess4"/>
    <dgm:cxn modelId="{C7622A35-EC2E-4CBB-8C45-B207DFABF097}" type="presParOf" srcId="{2B3C4805-B288-4EE5-AF38-A4023030707E}" destId="{CCE1A929-30BD-43EE-A168-9FE8FF857012}" srcOrd="14" destOrd="0" presId="urn:microsoft.com/office/officeart/2005/8/layout/bProcess4"/>
    <dgm:cxn modelId="{791683CE-1C9C-4933-8E64-7E118661367A}" type="presParOf" srcId="{CCE1A929-30BD-43EE-A168-9FE8FF857012}" destId="{93E3E72C-427E-4AFF-B69C-A4B3EBB210A7}" srcOrd="0" destOrd="0" presId="urn:microsoft.com/office/officeart/2005/8/layout/bProcess4"/>
    <dgm:cxn modelId="{C3991B99-063E-4889-AA2C-B03C0A085BD2}" type="presParOf" srcId="{CCE1A929-30BD-43EE-A168-9FE8FF857012}" destId="{EF9B07E5-8934-449F-8695-8A6B9F33A563}" srcOrd="1" destOrd="0" presId="urn:microsoft.com/office/officeart/2005/8/layout/bProcess4"/>
    <dgm:cxn modelId="{280B86DD-33BB-41E1-8BE0-12C9287D2A6C}" type="presParOf" srcId="{2B3C4805-B288-4EE5-AF38-A4023030707E}" destId="{88EF562C-9A73-4177-B6F6-642844F345E9}" srcOrd="15" destOrd="0" presId="urn:microsoft.com/office/officeart/2005/8/layout/bProcess4"/>
    <dgm:cxn modelId="{5335A836-6242-46E1-9E22-D366A95F0220}" type="presParOf" srcId="{2B3C4805-B288-4EE5-AF38-A4023030707E}" destId="{34785C5A-5ECB-4D1E-9304-EBD7A52E7109}" srcOrd="16" destOrd="0" presId="urn:microsoft.com/office/officeart/2005/8/layout/bProcess4"/>
    <dgm:cxn modelId="{0AE5ACB5-372F-435B-8794-6D22516C19B9}" type="presParOf" srcId="{34785C5A-5ECB-4D1E-9304-EBD7A52E7109}" destId="{D52AAAA5-C677-4180-97F2-4A56CADA5043}" srcOrd="0" destOrd="0" presId="urn:microsoft.com/office/officeart/2005/8/layout/bProcess4"/>
    <dgm:cxn modelId="{9400F5B5-F6E8-40F9-8221-A50EFD4A5955}" type="presParOf" srcId="{34785C5A-5ECB-4D1E-9304-EBD7A52E7109}" destId="{700FD9B0-252E-4A8B-936B-ADBFB4B38DC2}" srcOrd="1" destOrd="0" presId="urn:microsoft.com/office/officeart/2005/8/layout/bProcess4"/>
    <dgm:cxn modelId="{B83E9E80-BD77-4698-AD02-D65B1C45509B}" type="presParOf" srcId="{2B3C4805-B288-4EE5-AF38-A4023030707E}" destId="{2021969C-75DA-45C2-9E3D-C5F440E97781}" srcOrd="17" destOrd="0" presId="urn:microsoft.com/office/officeart/2005/8/layout/bProcess4"/>
    <dgm:cxn modelId="{217F1510-42CE-4AB9-B954-77EFD8A98792}" type="presParOf" srcId="{2B3C4805-B288-4EE5-AF38-A4023030707E}" destId="{63B469ED-CF53-4EED-8282-915EE125B6A7}" srcOrd="18" destOrd="0" presId="urn:microsoft.com/office/officeart/2005/8/layout/bProcess4"/>
    <dgm:cxn modelId="{978B5F80-CF10-4A93-BE7D-E830754F496B}" type="presParOf" srcId="{63B469ED-CF53-4EED-8282-915EE125B6A7}" destId="{5C050955-F2C5-428F-85A1-05AD7C0A22E9}" srcOrd="0" destOrd="0" presId="urn:microsoft.com/office/officeart/2005/8/layout/bProcess4"/>
    <dgm:cxn modelId="{43143ED8-718E-490D-A696-C7E551101B2C}" type="presParOf" srcId="{63B469ED-CF53-4EED-8282-915EE125B6A7}" destId="{050E6F2A-4467-4988-9F88-DD86B3B64516}" srcOrd="1" destOrd="0" presId="urn:microsoft.com/office/officeart/2005/8/layout/bProcess4"/>
    <dgm:cxn modelId="{30825563-5FC9-4A4C-850C-BC63019DCE4C}" type="presParOf" srcId="{2B3C4805-B288-4EE5-AF38-A4023030707E}" destId="{FA7AE90A-9138-40E2-A951-65F0E9107DB3}" srcOrd="19" destOrd="0" presId="urn:microsoft.com/office/officeart/2005/8/layout/bProcess4"/>
    <dgm:cxn modelId="{835B7360-5848-41AE-BFAF-2C8E1DF19F29}" type="presParOf" srcId="{2B3C4805-B288-4EE5-AF38-A4023030707E}" destId="{EB6C3A0B-9C84-476B-9066-0C5BF47DE766}" srcOrd="20" destOrd="0" presId="urn:microsoft.com/office/officeart/2005/8/layout/bProcess4"/>
    <dgm:cxn modelId="{3A044ADC-563F-49EC-B0F2-19750433AEDA}" type="presParOf" srcId="{EB6C3A0B-9C84-476B-9066-0C5BF47DE766}" destId="{48ECD15F-594A-4EE1-B2FD-223A93DB0CD7}" srcOrd="0" destOrd="0" presId="urn:microsoft.com/office/officeart/2005/8/layout/bProcess4"/>
    <dgm:cxn modelId="{04FCA36C-8623-4093-B3A7-ED6D51F8AF26}" type="presParOf" srcId="{EB6C3A0B-9C84-476B-9066-0C5BF47DE766}" destId="{38EF1338-76E5-4EB3-BA3E-60DBC7E64F65}" srcOrd="1" destOrd="0" presId="urn:microsoft.com/office/officeart/2005/8/layout/bProcess4"/>
    <dgm:cxn modelId="{D72FB4D1-0C6C-4A0C-AB27-016C9E5C6F03}" type="presParOf" srcId="{2B3C4805-B288-4EE5-AF38-A4023030707E}" destId="{94430241-A409-4574-AB91-BDD981C66D53}" srcOrd="21" destOrd="0" presId="urn:microsoft.com/office/officeart/2005/8/layout/bProcess4"/>
    <dgm:cxn modelId="{7F1A8D38-F129-4064-96B2-C4102E263C80}" type="presParOf" srcId="{2B3C4805-B288-4EE5-AF38-A4023030707E}" destId="{2DCC1C44-CD64-4D6A-A55C-77241C042124}" srcOrd="22" destOrd="0" presId="urn:microsoft.com/office/officeart/2005/8/layout/bProcess4"/>
    <dgm:cxn modelId="{26E737F0-7605-4735-B5D4-EC1AE3F4B5A9}" type="presParOf" srcId="{2DCC1C44-CD64-4D6A-A55C-77241C042124}" destId="{77D5E656-BAC7-42F3-A2DD-7DEAB8C335D2}" srcOrd="0" destOrd="0" presId="urn:microsoft.com/office/officeart/2005/8/layout/bProcess4"/>
    <dgm:cxn modelId="{1F8BDB20-084F-497B-BD92-BF2052DE0D2E}" type="presParOf" srcId="{2DCC1C44-CD64-4D6A-A55C-77241C042124}" destId="{CCFF898B-70FE-4728-AE16-F54340A44514}" srcOrd="1" destOrd="0" presId="urn:microsoft.com/office/officeart/2005/8/layout/bProcess4"/>
    <dgm:cxn modelId="{C8C703B0-E85F-4CD3-A043-9C18AF26858D}" type="presParOf" srcId="{2B3C4805-B288-4EE5-AF38-A4023030707E}" destId="{1F00B174-D008-4047-B921-4EFAFFE76CAB}" srcOrd="23" destOrd="0" presId="urn:microsoft.com/office/officeart/2005/8/layout/bProcess4"/>
    <dgm:cxn modelId="{15BAA345-9ACA-44A8-B0B8-4DEBC754F7BB}" type="presParOf" srcId="{2B3C4805-B288-4EE5-AF38-A4023030707E}" destId="{A9F1FFCF-1FF9-4312-ADC0-5672991F2725}" srcOrd="24" destOrd="0" presId="urn:microsoft.com/office/officeart/2005/8/layout/bProcess4"/>
    <dgm:cxn modelId="{A7C77A55-9677-4718-B42E-E5FFBD3C51BA}" type="presParOf" srcId="{A9F1FFCF-1FF9-4312-ADC0-5672991F2725}" destId="{669379F9-06DC-461C-AA4C-7E1DBE7EDABF}" srcOrd="0" destOrd="0" presId="urn:microsoft.com/office/officeart/2005/8/layout/bProcess4"/>
    <dgm:cxn modelId="{7340B253-4B68-478F-9511-E6603758F291}" type="presParOf" srcId="{A9F1FFCF-1FF9-4312-ADC0-5672991F2725}" destId="{BBC72D95-DA91-44D2-97DC-896A7525EC3D}" srcOrd="1" destOrd="0" presId="urn:microsoft.com/office/officeart/2005/8/layout/bProcess4"/>
    <dgm:cxn modelId="{57D8F212-3B57-4EBE-8FF7-5DE3EA9B6378}" type="presParOf" srcId="{2B3C4805-B288-4EE5-AF38-A4023030707E}" destId="{7CA5ACB7-24B2-4F91-B8A7-DC2029CA7C63}" srcOrd="25" destOrd="0" presId="urn:microsoft.com/office/officeart/2005/8/layout/bProcess4"/>
    <dgm:cxn modelId="{C3BF5835-790E-42AE-9D7D-AFACC17C41F2}" type="presParOf" srcId="{2B3C4805-B288-4EE5-AF38-A4023030707E}" destId="{1B2F52DE-A73C-4872-8DF3-F3879C5C5A68}" srcOrd="26" destOrd="0" presId="urn:microsoft.com/office/officeart/2005/8/layout/bProcess4"/>
    <dgm:cxn modelId="{94CA01A8-24A9-4492-A8C0-14F395555709}" type="presParOf" srcId="{1B2F52DE-A73C-4872-8DF3-F3879C5C5A68}" destId="{6A0858F8-D8C4-48FF-9349-276C2CAC05AE}" srcOrd="0" destOrd="0" presId="urn:microsoft.com/office/officeart/2005/8/layout/bProcess4"/>
    <dgm:cxn modelId="{67D35759-656E-4C54-B08B-3EA07FF4C8DE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545538E-74C2-4437-8AC0-8C0691ED71BD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F43A17C-CE7D-4202-B59D-FF9DD1F4B6D0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SITUATION IN THE CHAMBER</a:t>
          </a:r>
          <a:endParaRPr lang="en-US" dirty="0"/>
        </a:p>
      </dgm:t>
    </dgm:pt>
    <dgm:pt modelId="{3A447D5D-80FA-4DAC-95F5-96AE37FE7474}" type="parTrans" cxnId="{26466A3D-C027-4ABF-8F0B-F10A32ACA95C}">
      <dgm:prSet/>
      <dgm:spPr/>
      <dgm:t>
        <a:bodyPr/>
        <a:lstStyle/>
        <a:p>
          <a:endParaRPr lang="en-US"/>
        </a:p>
      </dgm:t>
    </dgm:pt>
    <dgm:pt modelId="{A4757920-6A1A-4B5F-AABD-D15F6EEB433A}" type="sibTrans" cxnId="{26466A3D-C027-4ABF-8F0B-F10A32ACA95C}">
      <dgm:prSet/>
      <dgm:spPr/>
      <dgm:t>
        <a:bodyPr/>
        <a:lstStyle/>
        <a:p>
          <a:endParaRPr lang="en-US"/>
        </a:p>
      </dgm:t>
    </dgm:pt>
    <dgm:pt modelId="{2B431DF0-EC9A-46BC-BF91-69279A6DF4E8}">
      <dgm:prSet phldrT="[Text]"/>
      <dgm:spPr/>
      <dgm:t>
        <a:bodyPr/>
        <a:lstStyle/>
        <a:p>
          <a:r>
            <a:rPr lang="en-US" dirty="0" smtClean="0"/>
            <a:t>MASS BUDGET ESTIMATION</a:t>
          </a:r>
          <a:endParaRPr lang="en-US" dirty="0"/>
        </a:p>
      </dgm:t>
    </dgm:pt>
    <dgm:pt modelId="{09CB1FDF-68EE-4F3B-9A3B-DBC75F1FAE6F}" type="parTrans" cxnId="{B4D10774-DFDE-428A-A4D2-55ABE6584B19}">
      <dgm:prSet/>
      <dgm:spPr/>
      <dgm:t>
        <a:bodyPr/>
        <a:lstStyle/>
        <a:p>
          <a:endParaRPr lang="en-US"/>
        </a:p>
      </dgm:t>
    </dgm:pt>
    <dgm:pt modelId="{BCD2764C-E8F7-4CBB-9887-830AFF3311E7}" type="sibTrans" cxnId="{B4D10774-DFDE-428A-A4D2-55ABE6584B19}">
      <dgm:prSet/>
      <dgm:spPr/>
      <dgm:t>
        <a:bodyPr/>
        <a:lstStyle/>
        <a:p>
          <a:endParaRPr lang="en-US"/>
        </a:p>
      </dgm:t>
    </dgm:pt>
    <dgm:pt modelId="{D6A8B037-8882-476E-9AE6-BA9F2DA09DC3}">
      <dgm:prSet phldrT="[Text]"/>
      <dgm:spPr/>
      <dgm:t>
        <a:bodyPr/>
        <a:lstStyle/>
        <a:p>
          <a:r>
            <a:rPr lang="en-US" dirty="0" smtClean="0"/>
            <a:t>PRELIMINARY LAYOUT</a:t>
          </a:r>
          <a:endParaRPr lang="en-US" dirty="0"/>
        </a:p>
      </dgm:t>
    </dgm:pt>
    <dgm:pt modelId="{780CB46F-A3EF-4BD3-9BC1-016C6CC1551A}" type="parTrans" cxnId="{D621DC11-99AA-4845-8DC0-FE35274F8C0D}">
      <dgm:prSet/>
      <dgm:spPr/>
      <dgm:t>
        <a:bodyPr/>
        <a:lstStyle/>
        <a:p>
          <a:endParaRPr lang="en-US"/>
        </a:p>
      </dgm:t>
    </dgm:pt>
    <dgm:pt modelId="{3F330FEC-BFEF-43D9-93E4-2FC377AF3980}" type="sibTrans" cxnId="{D621DC11-99AA-4845-8DC0-FE35274F8C0D}">
      <dgm:prSet/>
      <dgm:spPr/>
      <dgm:t>
        <a:bodyPr/>
        <a:lstStyle/>
        <a:p>
          <a:endParaRPr lang="en-US"/>
        </a:p>
      </dgm:t>
    </dgm:pt>
    <dgm:pt modelId="{2EAF723D-4BDB-41C0-9361-F07AEFDD010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BLADES PRELIMINARY DESIGN</a:t>
          </a:r>
          <a:endParaRPr lang="en-US" dirty="0"/>
        </a:p>
      </dgm:t>
    </dgm:pt>
    <dgm:pt modelId="{BC859C64-DD1A-447F-B763-2F46FB2B8211}" type="parTrans" cxnId="{75110CB6-0830-4BD2-A4FA-5A52105903A7}">
      <dgm:prSet/>
      <dgm:spPr/>
      <dgm:t>
        <a:bodyPr/>
        <a:lstStyle/>
        <a:p>
          <a:endParaRPr lang="en-US"/>
        </a:p>
      </dgm:t>
    </dgm:pt>
    <dgm:pt modelId="{2C9A282B-2631-4D0E-A90B-F93270DDB8FD}" type="sibTrans" cxnId="{75110CB6-0830-4BD2-A4FA-5A52105903A7}">
      <dgm:prSet/>
      <dgm:spPr/>
      <dgm:t>
        <a:bodyPr/>
        <a:lstStyle/>
        <a:p>
          <a:endParaRPr lang="en-US"/>
        </a:p>
      </dgm:t>
    </dgm:pt>
    <dgm:pt modelId="{3A510E52-7A33-4CA2-A0BB-2AD7BA2507C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THEORY</a:t>
          </a:r>
          <a:endParaRPr lang="en-US" dirty="0"/>
        </a:p>
      </dgm:t>
    </dgm:pt>
    <dgm:pt modelId="{EB979192-6466-4B98-B697-F7BB5F081FF2}" type="parTrans" cxnId="{78EB379C-E213-4C8E-B35E-DEC689858C5F}">
      <dgm:prSet/>
      <dgm:spPr/>
      <dgm:t>
        <a:bodyPr/>
        <a:lstStyle/>
        <a:p>
          <a:endParaRPr lang="en-US"/>
        </a:p>
      </dgm:t>
    </dgm:pt>
    <dgm:pt modelId="{DAF9F387-8E74-41AF-8E25-6FF614971CF2}" type="sibTrans" cxnId="{78EB379C-E213-4C8E-B35E-DEC689858C5F}">
      <dgm:prSet/>
      <dgm:spPr/>
      <dgm:t>
        <a:bodyPr/>
        <a:lstStyle/>
        <a:p>
          <a:endParaRPr lang="en-US"/>
        </a:p>
      </dgm:t>
    </dgm:pt>
    <dgm:pt modelId="{28FBA16F-3E00-45F0-8298-C333C17917B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FEA</a:t>
          </a:r>
          <a:endParaRPr lang="en-US" dirty="0"/>
        </a:p>
      </dgm:t>
    </dgm:pt>
    <dgm:pt modelId="{ED6B3A0B-D00C-4AA6-8D13-F0CD875255B1}" type="parTrans" cxnId="{50623CCC-A9C9-4141-9079-97B8A9F24AC1}">
      <dgm:prSet/>
      <dgm:spPr/>
      <dgm:t>
        <a:bodyPr/>
        <a:lstStyle/>
        <a:p>
          <a:endParaRPr lang="en-US"/>
        </a:p>
      </dgm:t>
    </dgm:pt>
    <dgm:pt modelId="{EFC052BF-AC4D-46B6-9E98-D9DCB3EBC738}" type="sibTrans" cxnId="{50623CCC-A9C9-4141-9079-97B8A9F24AC1}">
      <dgm:prSet/>
      <dgm:spPr/>
      <dgm:t>
        <a:bodyPr/>
        <a:lstStyle/>
        <a:p>
          <a:endParaRPr lang="en-US"/>
        </a:p>
      </dgm:t>
    </dgm:pt>
    <dgm:pt modelId="{723C2DF5-AA9B-448D-8AD4-2E42F79A3F83}">
      <dgm:prSet phldrT="[Text]"/>
      <dgm:spPr/>
      <dgm:t>
        <a:bodyPr/>
        <a:lstStyle/>
        <a:p>
          <a:r>
            <a:rPr lang="en-US" dirty="0" smtClean="0"/>
            <a:t>CHAMBERS’ LAYOUT</a:t>
          </a:r>
          <a:endParaRPr lang="en-US" dirty="0"/>
        </a:p>
      </dgm:t>
    </dgm:pt>
    <dgm:pt modelId="{92BDC101-00BA-4E54-A009-4274F253CAB1}" type="parTrans" cxnId="{D04A935C-BEC9-43CA-B70C-F2D4D2501C12}">
      <dgm:prSet/>
      <dgm:spPr/>
      <dgm:t>
        <a:bodyPr/>
        <a:lstStyle/>
        <a:p>
          <a:endParaRPr lang="en-US"/>
        </a:p>
      </dgm:t>
    </dgm:pt>
    <dgm:pt modelId="{2FA14D8A-075D-4FD3-BDF0-0C2FBCD61056}" type="sibTrans" cxnId="{D04A935C-BEC9-43CA-B70C-F2D4D2501C12}">
      <dgm:prSet/>
      <dgm:spPr/>
      <dgm:t>
        <a:bodyPr/>
        <a:lstStyle/>
        <a:p>
          <a:endParaRPr lang="en-US"/>
        </a:p>
      </dgm:t>
    </dgm:pt>
    <dgm:pt modelId="{61AB3279-5BCE-42F4-8E69-E7900A90BF45}">
      <dgm:prSet phldrT="[Text]"/>
      <dgm:spPr/>
      <dgm:t>
        <a:bodyPr/>
        <a:lstStyle/>
        <a:p>
          <a:r>
            <a:rPr lang="en-US" dirty="0" smtClean="0"/>
            <a:t>FLEXURE DESIGN</a:t>
          </a:r>
          <a:endParaRPr lang="en-US" dirty="0"/>
        </a:p>
      </dgm:t>
    </dgm:pt>
    <dgm:pt modelId="{789A57FD-44E8-477F-96E7-38CCDFF329A6}" type="parTrans" cxnId="{AAC98693-5E27-46A4-BF11-58A92C347B9D}">
      <dgm:prSet/>
      <dgm:spPr/>
      <dgm:t>
        <a:bodyPr/>
        <a:lstStyle/>
        <a:p>
          <a:endParaRPr lang="en-US"/>
        </a:p>
      </dgm:t>
    </dgm:pt>
    <dgm:pt modelId="{8444F5CA-03E5-486B-B983-20E7EDAC1C45}" type="sibTrans" cxnId="{AAC98693-5E27-46A4-BF11-58A92C347B9D}">
      <dgm:prSet/>
      <dgm:spPr/>
      <dgm:t>
        <a:bodyPr/>
        <a:lstStyle/>
        <a:p>
          <a:endParaRPr lang="en-US"/>
        </a:p>
      </dgm:t>
    </dgm:pt>
    <dgm:pt modelId="{B8BA4CF5-0DAB-4D02-9CAE-6F5996EE9B88}">
      <dgm:prSet phldrT="[Text]"/>
      <dgm:spPr/>
      <dgm:t>
        <a:bodyPr/>
        <a:lstStyle/>
        <a:p>
          <a:r>
            <a:rPr lang="en-US" dirty="0" smtClean="0"/>
            <a:t>LOCATION OF THE BLADES</a:t>
          </a:r>
          <a:endParaRPr lang="en-US" dirty="0"/>
        </a:p>
      </dgm:t>
    </dgm:pt>
    <dgm:pt modelId="{E0229748-7A3D-4D3C-BF5C-C8CB2CDAF6B7}" type="parTrans" cxnId="{6D23C224-F804-4678-90B7-80E843629D56}">
      <dgm:prSet/>
      <dgm:spPr/>
      <dgm:t>
        <a:bodyPr/>
        <a:lstStyle/>
        <a:p>
          <a:endParaRPr lang="en-US"/>
        </a:p>
      </dgm:t>
    </dgm:pt>
    <dgm:pt modelId="{70E578C2-5DD5-46A7-BB64-1991799EA439}" type="sibTrans" cxnId="{6D23C224-F804-4678-90B7-80E843629D56}">
      <dgm:prSet/>
      <dgm:spPr/>
      <dgm:t>
        <a:bodyPr/>
        <a:lstStyle/>
        <a:p>
          <a:endParaRPr lang="en-US"/>
        </a:p>
      </dgm:t>
    </dgm:pt>
    <dgm:pt modelId="{888F05B4-0C95-4394-A116-AC621E518248}">
      <dgm:prSet phldrT="[Text]"/>
      <dgm:spPr/>
      <dgm:t>
        <a:bodyPr/>
        <a:lstStyle/>
        <a:p>
          <a:r>
            <a:rPr lang="en-US" dirty="0" smtClean="0"/>
            <a:t>CAD MODEL OF THE OPTICAL LAYOUT</a:t>
          </a:r>
          <a:endParaRPr lang="en-US" dirty="0"/>
        </a:p>
      </dgm:t>
    </dgm:pt>
    <dgm:pt modelId="{5F94F3EC-3A02-4CE0-91A4-41262EF71ADE}" type="parTrans" cxnId="{841BA897-1932-4F33-9865-2EE624321C98}">
      <dgm:prSet/>
      <dgm:spPr/>
      <dgm:t>
        <a:bodyPr/>
        <a:lstStyle/>
        <a:p>
          <a:endParaRPr lang="en-US"/>
        </a:p>
      </dgm:t>
    </dgm:pt>
    <dgm:pt modelId="{47228768-F196-44F2-BF78-6F51C6155A0E}" type="sibTrans" cxnId="{841BA897-1932-4F33-9865-2EE624321C98}">
      <dgm:prSet/>
      <dgm:spPr/>
      <dgm:t>
        <a:bodyPr/>
        <a:lstStyle/>
        <a:p>
          <a:endParaRPr lang="en-US"/>
        </a:p>
      </dgm:t>
    </dgm:pt>
    <dgm:pt modelId="{B9AD30D0-F2A9-4031-A284-DF8CD75530B3}">
      <dgm:prSet phldrT="[Text]"/>
      <dgm:spPr/>
      <dgm:t>
        <a:bodyPr/>
        <a:lstStyle/>
        <a:p>
          <a:r>
            <a:rPr lang="en-US" dirty="0" smtClean="0"/>
            <a:t>REAL MASS BUDGET</a:t>
          </a:r>
          <a:endParaRPr lang="en-US" dirty="0"/>
        </a:p>
      </dgm:t>
    </dgm:pt>
    <dgm:pt modelId="{A3AE3065-CD96-43F9-8CDF-E0078F4F9645}" type="parTrans" cxnId="{77341263-0DBF-4E69-A20D-D36C81CE6923}">
      <dgm:prSet/>
      <dgm:spPr/>
      <dgm:t>
        <a:bodyPr/>
        <a:lstStyle/>
        <a:p>
          <a:endParaRPr lang="en-US"/>
        </a:p>
      </dgm:t>
    </dgm:pt>
    <dgm:pt modelId="{34FAB9F5-1891-49E0-B675-66000616156A}" type="sibTrans" cxnId="{77341263-0DBF-4E69-A20D-D36C81CE6923}">
      <dgm:prSet/>
      <dgm:spPr/>
      <dgm:t>
        <a:bodyPr/>
        <a:lstStyle/>
        <a:p>
          <a:endParaRPr lang="en-US"/>
        </a:p>
      </dgm:t>
    </dgm:pt>
    <dgm:pt modelId="{C08BECE0-4DC6-4853-9D43-B862E5AD4AFC}">
      <dgm:prSet phldrT="[Text]"/>
      <dgm:spPr/>
      <dgm:t>
        <a:bodyPr/>
        <a:lstStyle/>
        <a:p>
          <a:r>
            <a:rPr lang="en-US" dirty="0" smtClean="0"/>
            <a:t>ACTUATORS</a:t>
          </a:r>
          <a:endParaRPr lang="en-US" dirty="0"/>
        </a:p>
      </dgm:t>
    </dgm:pt>
    <dgm:pt modelId="{234813D5-53D1-47AC-8AE6-4D269EAB7054}" type="parTrans" cxnId="{12189A4C-AEC8-470E-8836-203D5E5BB131}">
      <dgm:prSet/>
      <dgm:spPr/>
      <dgm:t>
        <a:bodyPr/>
        <a:lstStyle/>
        <a:p>
          <a:endParaRPr lang="en-US"/>
        </a:p>
      </dgm:t>
    </dgm:pt>
    <dgm:pt modelId="{ECFD4EEC-D482-49B1-82ED-2E853930203D}" type="sibTrans" cxnId="{12189A4C-AEC8-470E-8836-203D5E5BB131}">
      <dgm:prSet/>
      <dgm:spPr/>
      <dgm:t>
        <a:bodyPr/>
        <a:lstStyle/>
        <a:p>
          <a:endParaRPr lang="en-US"/>
        </a:p>
      </dgm:t>
    </dgm:pt>
    <dgm:pt modelId="{1D5DF5A4-4927-4CA7-9FBE-26B9ED92A201}">
      <dgm:prSet phldrT="[Text]"/>
      <dgm:spPr/>
      <dgm:t>
        <a:bodyPr/>
        <a:lstStyle/>
        <a:p>
          <a:r>
            <a:rPr lang="en-US" dirty="0" smtClean="0"/>
            <a:t>INJECTION BENCH  DESIGN &amp; BALANCING</a:t>
          </a:r>
          <a:endParaRPr lang="en-US" dirty="0"/>
        </a:p>
      </dgm:t>
    </dgm:pt>
    <dgm:pt modelId="{FDB0755C-CA4D-4B26-B8DB-F20E6DACDCEB}" type="parTrans" cxnId="{C19B06A0-4CCE-4AD4-9A7A-B574ABC9F9CD}">
      <dgm:prSet/>
      <dgm:spPr/>
      <dgm:t>
        <a:bodyPr/>
        <a:lstStyle/>
        <a:p>
          <a:endParaRPr lang="en-US"/>
        </a:p>
      </dgm:t>
    </dgm:pt>
    <dgm:pt modelId="{A47A4F90-EC6B-4DAD-ACE4-C43D9A9BC58E}" type="sibTrans" cxnId="{C19B06A0-4CCE-4AD4-9A7A-B574ABC9F9CD}">
      <dgm:prSet/>
      <dgm:spPr/>
      <dgm:t>
        <a:bodyPr/>
        <a:lstStyle/>
        <a:p>
          <a:endParaRPr lang="en-US"/>
        </a:p>
      </dgm:t>
    </dgm:pt>
    <dgm:pt modelId="{5A6967B1-A431-48BD-B6E2-A62E7D4701E5}">
      <dgm:prSet phldrT="[Text]"/>
      <dgm:spPr/>
      <dgm:t>
        <a:bodyPr/>
        <a:lstStyle/>
        <a:p>
          <a:r>
            <a:rPr lang="en-US" dirty="0" smtClean="0"/>
            <a:t>BASE PLATE</a:t>
          </a:r>
          <a:endParaRPr lang="en-US" dirty="0"/>
        </a:p>
      </dgm:t>
    </dgm:pt>
    <dgm:pt modelId="{FB2F8B88-35EC-4EFE-B98B-6284A871B696}" type="parTrans" cxnId="{9B563818-6009-4635-B0FB-D4CD87985F4E}">
      <dgm:prSet/>
      <dgm:spPr/>
      <dgm:t>
        <a:bodyPr/>
        <a:lstStyle/>
        <a:p>
          <a:endParaRPr lang="en-US"/>
        </a:p>
      </dgm:t>
    </dgm:pt>
    <dgm:pt modelId="{A5153C09-2592-4C6F-BA79-B69EDB56CE72}" type="sibTrans" cxnId="{9B563818-6009-4635-B0FB-D4CD87985F4E}">
      <dgm:prSet/>
      <dgm:spPr/>
      <dgm:t>
        <a:bodyPr/>
        <a:lstStyle/>
        <a:p>
          <a:endParaRPr lang="en-US"/>
        </a:p>
      </dgm:t>
    </dgm:pt>
    <dgm:pt modelId="{3E4CC620-C705-4DD8-B640-E4FED08E72D8}">
      <dgm:prSet phldrT="[Text]"/>
      <dgm:spPr/>
      <dgm:t>
        <a:bodyPr/>
        <a:lstStyle/>
        <a:p>
          <a:r>
            <a:rPr lang="en-US" dirty="0" smtClean="0"/>
            <a:t>BLADE PLATFORM</a:t>
          </a:r>
          <a:endParaRPr lang="en-US" dirty="0"/>
        </a:p>
      </dgm:t>
    </dgm:pt>
    <dgm:pt modelId="{F22CBEB8-C3C4-4223-8736-002BCCD960F4}" type="parTrans" cxnId="{24E257C4-322E-43C1-B94F-0B4E2047E93D}">
      <dgm:prSet/>
      <dgm:spPr/>
      <dgm:t>
        <a:bodyPr/>
        <a:lstStyle/>
        <a:p>
          <a:endParaRPr lang="en-US"/>
        </a:p>
      </dgm:t>
    </dgm:pt>
    <dgm:pt modelId="{06EA6C32-FB6A-48D7-AC95-163A35CA3E6C}" type="sibTrans" cxnId="{24E257C4-322E-43C1-B94F-0B4E2047E93D}">
      <dgm:prSet/>
      <dgm:spPr/>
      <dgm:t>
        <a:bodyPr/>
        <a:lstStyle/>
        <a:p>
          <a:endParaRPr lang="en-US"/>
        </a:p>
      </dgm:t>
    </dgm:pt>
    <dgm:pt modelId="{CF63CCE8-063A-429E-9B89-8C9BCBF62A08}">
      <dgm:prSet phldrT="[Text]"/>
      <dgm:spPr/>
      <dgm:t>
        <a:bodyPr/>
        <a:lstStyle/>
        <a:p>
          <a:r>
            <a:rPr lang="en-US" dirty="0" smtClean="0"/>
            <a:t>MOTION LIMITERS&lt; LOCKERS&lt; ASSEMBLY BRACKETS</a:t>
          </a:r>
          <a:endParaRPr lang="en-US" dirty="0"/>
        </a:p>
      </dgm:t>
    </dgm:pt>
    <dgm:pt modelId="{F470452F-07D5-4312-B9D4-736C76895CFF}" type="parTrans" cxnId="{A1EA4256-0D6B-4D5C-A4BB-EB100A000E34}">
      <dgm:prSet/>
      <dgm:spPr/>
      <dgm:t>
        <a:bodyPr/>
        <a:lstStyle/>
        <a:p>
          <a:endParaRPr lang="en-US"/>
        </a:p>
      </dgm:t>
    </dgm:pt>
    <dgm:pt modelId="{C90F83F6-384B-4609-8B3E-5532B5EFBA31}" type="sibTrans" cxnId="{A1EA4256-0D6B-4D5C-A4BB-EB100A000E34}">
      <dgm:prSet/>
      <dgm:spPr/>
      <dgm:t>
        <a:bodyPr/>
        <a:lstStyle/>
        <a:p>
          <a:endParaRPr lang="en-US"/>
        </a:p>
      </dgm:t>
    </dgm:pt>
    <dgm:pt modelId="{5EC6052C-6493-4D81-8FB8-C94F473A6812}">
      <dgm:prSet phldrT="[Text]"/>
      <dgm:spPr/>
      <dgm:t>
        <a:bodyPr/>
        <a:lstStyle/>
        <a:p>
          <a:r>
            <a:rPr lang="en-US" dirty="0" smtClean="0"/>
            <a:t>ASSEMBLY PROCEDURE</a:t>
          </a:r>
          <a:endParaRPr lang="en-US" dirty="0"/>
        </a:p>
      </dgm:t>
    </dgm:pt>
    <dgm:pt modelId="{70353619-3EA3-48AB-9B2F-F3229E094F35}" type="parTrans" cxnId="{2FC904E4-EDDD-4143-A6A7-E8C2A492FB6C}">
      <dgm:prSet/>
      <dgm:spPr/>
      <dgm:t>
        <a:bodyPr/>
        <a:lstStyle/>
        <a:p>
          <a:endParaRPr lang="en-US"/>
        </a:p>
      </dgm:t>
    </dgm:pt>
    <dgm:pt modelId="{FFE9DA9A-C59B-4A5D-A614-586BB2B99344}" type="sibTrans" cxnId="{2FC904E4-EDDD-4143-A6A7-E8C2A492FB6C}">
      <dgm:prSet/>
      <dgm:spPr/>
      <dgm:t>
        <a:bodyPr/>
        <a:lstStyle/>
        <a:p>
          <a:endParaRPr lang="en-US"/>
        </a:p>
      </dgm:t>
    </dgm:pt>
    <dgm:pt modelId="{911AC2D3-4B8B-4C09-B697-D061B45905CA}">
      <dgm:prSet phldrT="[Text]"/>
      <dgm:spPr/>
      <dgm:t>
        <a:bodyPr/>
        <a:lstStyle/>
        <a:p>
          <a:r>
            <a:rPr lang="en-US" dirty="0" smtClean="0"/>
            <a:t>OPTIMIZATION </a:t>
          </a:r>
          <a:endParaRPr lang="en-US" dirty="0"/>
        </a:p>
      </dgm:t>
    </dgm:pt>
    <dgm:pt modelId="{F950D2BD-1CC0-470D-9285-65625EB90713}" type="parTrans" cxnId="{81C9ABB6-ADA6-41D1-BE3A-C3B70D8ED00B}">
      <dgm:prSet/>
      <dgm:spPr/>
      <dgm:t>
        <a:bodyPr/>
        <a:lstStyle/>
        <a:p>
          <a:endParaRPr lang="en-US"/>
        </a:p>
      </dgm:t>
    </dgm:pt>
    <dgm:pt modelId="{B54C2176-09A0-4057-B393-943AD51783B7}" type="sibTrans" cxnId="{81C9ABB6-ADA6-41D1-BE3A-C3B70D8ED00B}">
      <dgm:prSet/>
      <dgm:spPr/>
      <dgm:t>
        <a:bodyPr/>
        <a:lstStyle/>
        <a:p>
          <a:endParaRPr lang="en-US"/>
        </a:p>
      </dgm:t>
    </dgm:pt>
    <dgm:pt modelId="{8F936AA1-2AD3-45C1-8DE7-B83E36E64BF8}">
      <dgm:prSet phldrT="[Text]"/>
      <dgm:spPr/>
      <dgm:t>
        <a:bodyPr/>
        <a:lstStyle/>
        <a:p>
          <a:r>
            <a:rPr lang="en-US" dirty="0" smtClean="0"/>
            <a:t>CONTACT ANALYSIS</a:t>
          </a:r>
          <a:endParaRPr lang="en-US" dirty="0"/>
        </a:p>
      </dgm:t>
    </dgm:pt>
    <dgm:pt modelId="{BF42C49F-F2E6-47BC-BF42-67FACE535506}" type="parTrans" cxnId="{F2BEEFDF-A3FA-4176-937E-105D5BBAF7A7}">
      <dgm:prSet/>
      <dgm:spPr/>
      <dgm:t>
        <a:bodyPr/>
        <a:lstStyle/>
        <a:p>
          <a:endParaRPr lang="en-US"/>
        </a:p>
      </dgm:t>
    </dgm:pt>
    <dgm:pt modelId="{2C0967E2-B787-47D0-9B0C-E2E8E871F3C0}" type="sibTrans" cxnId="{F2BEEFDF-A3FA-4176-937E-105D5BBAF7A7}">
      <dgm:prSet/>
      <dgm:spPr/>
      <dgm:t>
        <a:bodyPr/>
        <a:lstStyle/>
        <a:p>
          <a:endParaRPr lang="en-US"/>
        </a:p>
      </dgm:t>
    </dgm:pt>
    <dgm:pt modelId="{2B3C4805-B288-4EE5-AF38-A4023030707E}" type="pres">
      <dgm:prSet presAssocID="{B545538E-74C2-4437-8AC0-8C0691ED71B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863F2AB3-6E7A-4F00-833D-B737183758ED}" type="pres">
      <dgm:prSet presAssocID="{CF43A17C-CE7D-4202-B59D-FF9DD1F4B6D0}" presName="compNode" presStyleCnt="0"/>
      <dgm:spPr/>
    </dgm:pt>
    <dgm:pt modelId="{E5CEABFD-BF21-4CE3-8777-2BCCCD70549B}" type="pres">
      <dgm:prSet presAssocID="{CF43A17C-CE7D-4202-B59D-FF9DD1F4B6D0}" presName="dummyConnPt" presStyleCnt="0"/>
      <dgm:spPr/>
    </dgm:pt>
    <dgm:pt modelId="{71389FBB-F66C-4121-A342-7A42C4DB9B85}" type="pres">
      <dgm:prSet presAssocID="{CF43A17C-CE7D-4202-B59D-FF9DD1F4B6D0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1B9D2-F97F-4909-9E81-BD1283F1E4AE}" type="pres">
      <dgm:prSet presAssocID="{A4757920-6A1A-4B5F-AABD-D15F6EEB433A}" presName="sibTrans" presStyleLbl="bgSibTrans2D1" presStyleIdx="0" presStyleCnt="13"/>
      <dgm:spPr/>
      <dgm:t>
        <a:bodyPr/>
        <a:lstStyle/>
        <a:p>
          <a:endParaRPr lang="fr-FR"/>
        </a:p>
      </dgm:t>
    </dgm:pt>
    <dgm:pt modelId="{9FF62E67-4153-4208-9C8C-9B435990FDE0}" type="pres">
      <dgm:prSet presAssocID="{2B431DF0-EC9A-46BC-BF91-69279A6DF4E8}" presName="compNode" presStyleCnt="0"/>
      <dgm:spPr/>
    </dgm:pt>
    <dgm:pt modelId="{5059540A-F406-474F-B045-C0238BA73794}" type="pres">
      <dgm:prSet presAssocID="{2B431DF0-EC9A-46BC-BF91-69279A6DF4E8}" presName="dummyConnPt" presStyleCnt="0"/>
      <dgm:spPr/>
    </dgm:pt>
    <dgm:pt modelId="{372959EE-5B0C-43A6-B43C-6C99BF14A8DF}" type="pres">
      <dgm:prSet presAssocID="{2B431DF0-EC9A-46BC-BF91-69279A6DF4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69E746-5898-46D3-A365-4C12138ED139}" type="pres">
      <dgm:prSet presAssocID="{BCD2764C-E8F7-4CBB-9887-830AFF3311E7}" presName="sibTrans" presStyleLbl="bgSibTrans2D1" presStyleIdx="1" presStyleCnt="13"/>
      <dgm:spPr/>
      <dgm:t>
        <a:bodyPr/>
        <a:lstStyle/>
        <a:p>
          <a:endParaRPr lang="fr-FR"/>
        </a:p>
      </dgm:t>
    </dgm:pt>
    <dgm:pt modelId="{42BB7E9F-BF2D-4745-8DDA-2614AF26D950}" type="pres">
      <dgm:prSet presAssocID="{2EAF723D-4BDB-41C0-9361-F07AEFDD010E}" presName="compNode" presStyleCnt="0"/>
      <dgm:spPr/>
    </dgm:pt>
    <dgm:pt modelId="{A9CD2A54-6C16-459F-A300-BACF05F27EF9}" type="pres">
      <dgm:prSet presAssocID="{2EAF723D-4BDB-41C0-9361-F07AEFDD010E}" presName="dummyConnPt" presStyleCnt="0"/>
      <dgm:spPr/>
    </dgm:pt>
    <dgm:pt modelId="{647B5F72-5BF2-49EC-8527-057D503378D2}" type="pres">
      <dgm:prSet presAssocID="{2EAF723D-4BDB-41C0-9361-F07AEFDD010E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AB39DF-CE83-437C-84AF-470C7CDF2064}" type="pres">
      <dgm:prSet presAssocID="{2C9A282B-2631-4D0E-A90B-F93270DDB8FD}" presName="sibTrans" presStyleLbl="bgSibTrans2D1" presStyleIdx="2" presStyleCnt="13"/>
      <dgm:spPr/>
      <dgm:t>
        <a:bodyPr/>
        <a:lstStyle/>
        <a:p>
          <a:endParaRPr lang="fr-FR"/>
        </a:p>
      </dgm:t>
    </dgm:pt>
    <dgm:pt modelId="{E98AF0CA-4D42-4C2E-BA20-4FA23CBB9933}" type="pres">
      <dgm:prSet presAssocID="{61AB3279-5BCE-42F4-8E69-E7900A90BF45}" presName="compNode" presStyleCnt="0"/>
      <dgm:spPr/>
    </dgm:pt>
    <dgm:pt modelId="{807A7329-C257-4CBB-A11A-160D987902C2}" type="pres">
      <dgm:prSet presAssocID="{61AB3279-5BCE-42F4-8E69-E7900A90BF45}" presName="dummyConnPt" presStyleCnt="0"/>
      <dgm:spPr/>
    </dgm:pt>
    <dgm:pt modelId="{9D92B777-93BE-4BEE-9770-334DFA9E2A86}" type="pres">
      <dgm:prSet presAssocID="{61AB3279-5BCE-42F4-8E69-E7900A90BF45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B333CB-6442-4CA1-8868-89B522B178B4}" type="pres">
      <dgm:prSet presAssocID="{8444F5CA-03E5-486B-B983-20E7EDAC1C45}" presName="sibTrans" presStyleLbl="bgSibTrans2D1" presStyleIdx="3" presStyleCnt="13"/>
      <dgm:spPr/>
      <dgm:t>
        <a:bodyPr/>
        <a:lstStyle/>
        <a:p>
          <a:endParaRPr lang="fr-FR"/>
        </a:p>
      </dgm:t>
    </dgm:pt>
    <dgm:pt modelId="{28250229-43A3-4B1C-9F59-F85D9F5A47A3}" type="pres">
      <dgm:prSet presAssocID="{B8BA4CF5-0DAB-4D02-9CAE-6F5996EE9B88}" presName="compNode" presStyleCnt="0"/>
      <dgm:spPr/>
    </dgm:pt>
    <dgm:pt modelId="{F546DF97-3A04-4935-B585-3137017EDDAA}" type="pres">
      <dgm:prSet presAssocID="{B8BA4CF5-0DAB-4D02-9CAE-6F5996EE9B88}" presName="dummyConnPt" presStyleCnt="0"/>
      <dgm:spPr/>
    </dgm:pt>
    <dgm:pt modelId="{BA67884E-2DD4-4453-865F-C1003FA55CBF}" type="pres">
      <dgm:prSet presAssocID="{B8BA4CF5-0DAB-4D02-9CAE-6F5996EE9B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7558BA-AF7A-4DD7-9EB0-DCA1A8E20AE2}" type="pres">
      <dgm:prSet presAssocID="{70E578C2-5DD5-46A7-BB64-1991799EA439}" presName="sibTrans" presStyleLbl="bgSibTrans2D1" presStyleIdx="4" presStyleCnt="13"/>
      <dgm:spPr/>
      <dgm:t>
        <a:bodyPr/>
        <a:lstStyle/>
        <a:p>
          <a:endParaRPr lang="fr-FR"/>
        </a:p>
      </dgm:t>
    </dgm:pt>
    <dgm:pt modelId="{A17B3A15-EFB5-48C5-A42B-C41847324C59}" type="pres">
      <dgm:prSet presAssocID="{888F05B4-0C95-4394-A116-AC621E518248}" presName="compNode" presStyleCnt="0"/>
      <dgm:spPr/>
    </dgm:pt>
    <dgm:pt modelId="{4FC95F01-54FE-47F0-921E-7CF973D63969}" type="pres">
      <dgm:prSet presAssocID="{888F05B4-0C95-4394-A116-AC621E518248}" presName="dummyConnPt" presStyleCnt="0"/>
      <dgm:spPr/>
    </dgm:pt>
    <dgm:pt modelId="{F7682200-DBBC-4829-A601-B59FA9BFD925}" type="pres">
      <dgm:prSet presAssocID="{888F05B4-0C95-4394-A116-AC621E51824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99D037-2337-4209-93D8-18413F0C990C}" type="pres">
      <dgm:prSet presAssocID="{47228768-F196-44F2-BF78-6F51C6155A0E}" presName="sibTrans" presStyleLbl="bgSibTrans2D1" presStyleIdx="5" presStyleCnt="13"/>
      <dgm:spPr/>
      <dgm:t>
        <a:bodyPr/>
        <a:lstStyle/>
        <a:p>
          <a:endParaRPr lang="fr-FR"/>
        </a:p>
      </dgm:t>
    </dgm:pt>
    <dgm:pt modelId="{2678A057-50D6-4DAF-A71D-A192609865EA}" type="pres">
      <dgm:prSet presAssocID="{723C2DF5-AA9B-448D-8AD4-2E42F79A3F83}" presName="compNode" presStyleCnt="0"/>
      <dgm:spPr/>
    </dgm:pt>
    <dgm:pt modelId="{F573FE6B-A197-4605-9F73-8107A7D82E15}" type="pres">
      <dgm:prSet presAssocID="{723C2DF5-AA9B-448D-8AD4-2E42F79A3F83}" presName="dummyConnPt" presStyleCnt="0"/>
      <dgm:spPr/>
    </dgm:pt>
    <dgm:pt modelId="{3C3F39A9-169F-457B-BFA0-74CB6D07C38D}" type="pres">
      <dgm:prSet presAssocID="{723C2DF5-AA9B-448D-8AD4-2E42F79A3F8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C4CD96-8784-4725-86B4-BD92CB64D5BF}" type="pres">
      <dgm:prSet presAssocID="{2FA14D8A-075D-4FD3-BDF0-0C2FBCD61056}" presName="sibTrans" presStyleLbl="bgSibTrans2D1" presStyleIdx="6" presStyleCnt="13"/>
      <dgm:spPr/>
      <dgm:t>
        <a:bodyPr/>
        <a:lstStyle/>
        <a:p>
          <a:endParaRPr lang="fr-FR"/>
        </a:p>
      </dgm:t>
    </dgm:pt>
    <dgm:pt modelId="{CCE1A929-30BD-43EE-A168-9FE8FF857012}" type="pres">
      <dgm:prSet presAssocID="{B9AD30D0-F2A9-4031-A284-DF8CD75530B3}" presName="compNode" presStyleCnt="0"/>
      <dgm:spPr/>
    </dgm:pt>
    <dgm:pt modelId="{93E3E72C-427E-4AFF-B69C-A4B3EBB210A7}" type="pres">
      <dgm:prSet presAssocID="{B9AD30D0-F2A9-4031-A284-DF8CD75530B3}" presName="dummyConnPt" presStyleCnt="0"/>
      <dgm:spPr/>
    </dgm:pt>
    <dgm:pt modelId="{EF9B07E5-8934-449F-8695-8A6B9F33A563}" type="pres">
      <dgm:prSet presAssocID="{B9AD30D0-F2A9-4031-A284-DF8CD75530B3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8EF562C-9A73-4177-B6F6-642844F345E9}" type="pres">
      <dgm:prSet presAssocID="{34FAB9F5-1891-49E0-B675-66000616156A}" presName="sibTrans" presStyleLbl="bgSibTrans2D1" presStyleIdx="7" presStyleCnt="13"/>
      <dgm:spPr/>
      <dgm:t>
        <a:bodyPr/>
        <a:lstStyle/>
        <a:p>
          <a:endParaRPr lang="fr-FR"/>
        </a:p>
      </dgm:t>
    </dgm:pt>
    <dgm:pt modelId="{34785C5A-5ECB-4D1E-9304-EBD7A52E7109}" type="pres">
      <dgm:prSet presAssocID="{C08BECE0-4DC6-4853-9D43-B862E5AD4AFC}" presName="compNode" presStyleCnt="0"/>
      <dgm:spPr/>
    </dgm:pt>
    <dgm:pt modelId="{D52AAAA5-C677-4180-97F2-4A56CADA5043}" type="pres">
      <dgm:prSet presAssocID="{C08BECE0-4DC6-4853-9D43-B862E5AD4AFC}" presName="dummyConnPt" presStyleCnt="0"/>
      <dgm:spPr/>
    </dgm:pt>
    <dgm:pt modelId="{700FD9B0-252E-4A8B-936B-ADBFB4B38DC2}" type="pres">
      <dgm:prSet presAssocID="{C08BECE0-4DC6-4853-9D43-B862E5AD4AFC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021969C-75DA-45C2-9E3D-C5F440E97781}" type="pres">
      <dgm:prSet presAssocID="{ECFD4EEC-D482-49B1-82ED-2E853930203D}" presName="sibTrans" presStyleLbl="bgSibTrans2D1" presStyleIdx="8" presStyleCnt="13"/>
      <dgm:spPr/>
      <dgm:t>
        <a:bodyPr/>
        <a:lstStyle/>
        <a:p>
          <a:endParaRPr lang="fr-FR"/>
        </a:p>
      </dgm:t>
    </dgm:pt>
    <dgm:pt modelId="{63B469ED-CF53-4EED-8282-915EE125B6A7}" type="pres">
      <dgm:prSet presAssocID="{1D5DF5A4-4927-4CA7-9FBE-26B9ED92A201}" presName="compNode" presStyleCnt="0"/>
      <dgm:spPr/>
    </dgm:pt>
    <dgm:pt modelId="{5C050955-F2C5-428F-85A1-05AD7C0A22E9}" type="pres">
      <dgm:prSet presAssocID="{1D5DF5A4-4927-4CA7-9FBE-26B9ED92A201}" presName="dummyConnPt" presStyleCnt="0"/>
      <dgm:spPr/>
    </dgm:pt>
    <dgm:pt modelId="{050E6F2A-4467-4988-9F88-DD86B3B64516}" type="pres">
      <dgm:prSet presAssocID="{1D5DF5A4-4927-4CA7-9FBE-26B9ED92A201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AE90A-9138-40E2-A951-65F0E9107DB3}" type="pres">
      <dgm:prSet presAssocID="{A47A4F90-EC6B-4DAD-ACE4-C43D9A9BC58E}" presName="sibTrans" presStyleLbl="bgSibTrans2D1" presStyleIdx="9" presStyleCnt="13"/>
      <dgm:spPr/>
      <dgm:t>
        <a:bodyPr/>
        <a:lstStyle/>
        <a:p>
          <a:endParaRPr lang="fr-FR"/>
        </a:p>
      </dgm:t>
    </dgm:pt>
    <dgm:pt modelId="{EB6C3A0B-9C84-476B-9066-0C5BF47DE766}" type="pres">
      <dgm:prSet presAssocID="{5A6967B1-A431-48BD-B6E2-A62E7D4701E5}" presName="compNode" presStyleCnt="0"/>
      <dgm:spPr/>
    </dgm:pt>
    <dgm:pt modelId="{48ECD15F-594A-4EE1-B2FD-223A93DB0CD7}" type="pres">
      <dgm:prSet presAssocID="{5A6967B1-A431-48BD-B6E2-A62E7D4701E5}" presName="dummyConnPt" presStyleCnt="0"/>
      <dgm:spPr/>
    </dgm:pt>
    <dgm:pt modelId="{38EF1338-76E5-4EB3-BA3E-60DBC7E64F65}" type="pres">
      <dgm:prSet presAssocID="{5A6967B1-A431-48BD-B6E2-A62E7D4701E5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4430241-A409-4574-AB91-BDD981C66D53}" type="pres">
      <dgm:prSet presAssocID="{A5153C09-2592-4C6F-BA79-B69EDB56CE72}" presName="sibTrans" presStyleLbl="bgSibTrans2D1" presStyleIdx="10" presStyleCnt="13"/>
      <dgm:spPr/>
      <dgm:t>
        <a:bodyPr/>
        <a:lstStyle/>
        <a:p>
          <a:endParaRPr lang="fr-FR"/>
        </a:p>
      </dgm:t>
    </dgm:pt>
    <dgm:pt modelId="{2DCC1C44-CD64-4D6A-A55C-77241C042124}" type="pres">
      <dgm:prSet presAssocID="{3E4CC620-C705-4DD8-B640-E4FED08E72D8}" presName="compNode" presStyleCnt="0"/>
      <dgm:spPr/>
    </dgm:pt>
    <dgm:pt modelId="{77D5E656-BAC7-42F3-A2DD-7DEAB8C335D2}" type="pres">
      <dgm:prSet presAssocID="{3E4CC620-C705-4DD8-B640-E4FED08E72D8}" presName="dummyConnPt" presStyleCnt="0"/>
      <dgm:spPr/>
    </dgm:pt>
    <dgm:pt modelId="{CCFF898B-70FE-4728-AE16-F54340A44514}" type="pres">
      <dgm:prSet presAssocID="{3E4CC620-C705-4DD8-B640-E4FED08E72D8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00B174-D008-4047-B921-4EFAFFE76CAB}" type="pres">
      <dgm:prSet presAssocID="{06EA6C32-FB6A-48D7-AC95-163A35CA3E6C}" presName="sibTrans" presStyleLbl="bgSibTrans2D1" presStyleIdx="11" presStyleCnt="13"/>
      <dgm:spPr/>
      <dgm:t>
        <a:bodyPr/>
        <a:lstStyle/>
        <a:p>
          <a:endParaRPr lang="fr-FR"/>
        </a:p>
      </dgm:t>
    </dgm:pt>
    <dgm:pt modelId="{A9F1FFCF-1FF9-4312-ADC0-5672991F2725}" type="pres">
      <dgm:prSet presAssocID="{CF63CCE8-063A-429E-9B89-8C9BCBF62A08}" presName="compNode" presStyleCnt="0"/>
      <dgm:spPr/>
    </dgm:pt>
    <dgm:pt modelId="{669379F9-06DC-461C-AA4C-7E1DBE7EDABF}" type="pres">
      <dgm:prSet presAssocID="{CF63CCE8-063A-429E-9B89-8C9BCBF62A08}" presName="dummyConnPt" presStyleCnt="0"/>
      <dgm:spPr/>
    </dgm:pt>
    <dgm:pt modelId="{BBC72D95-DA91-44D2-97DC-896A7525EC3D}" type="pres">
      <dgm:prSet presAssocID="{CF63CCE8-063A-429E-9B89-8C9BCBF62A08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A5ACB7-24B2-4F91-B8A7-DC2029CA7C63}" type="pres">
      <dgm:prSet presAssocID="{C90F83F6-384B-4609-8B3E-5532B5EFBA31}" presName="sibTrans" presStyleLbl="bgSibTrans2D1" presStyleIdx="12" presStyleCnt="13"/>
      <dgm:spPr/>
      <dgm:t>
        <a:bodyPr/>
        <a:lstStyle/>
        <a:p>
          <a:endParaRPr lang="fr-FR"/>
        </a:p>
      </dgm:t>
    </dgm:pt>
    <dgm:pt modelId="{1B2F52DE-A73C-4872-8DF3-F3879C5C5A68}" type="pres">
      <dgm:prSet presAssocID="{5EC6052C-6493-4D81-8FB8-C94F473A6812}" presName="compNode" presStyleCnt="0"/>
      <dgm:spPr/>
    </dgm:pt>
    <dgm:pt modelId="{6A0858F8-D8C4-48FF-9349-276C2CAC05AE}" type="pres">
      <dgm:prSet presAssocID="{5EC6052C-6493-4D81-8FB8-C94F473A6812}" presName="dummyConnPt" presStyleCnt="0"/>
      <dgm:spPr/>
    </dgm:pt>
    <dgm:pt modelId="{6CC6DA64-2BBD-4787-9758-EA5A1FE5F127}" type="pres">
      <dgm:prSet presAssocID="{5EC6052C-6493-4D81-8FB8-C94F473A681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4227EB0-58A5-4456-9FBB-42086E54719B}" type="presOf" srcId="{B8BA4CF5-0DAB-4D02-9CAE-6F5996EE9B88}" destId="{BA67884E-2DD4-4453-865F-C1003FA55CBF}" srcOrd="0" destOrd="0" presId="urn:microsoft.com/office/officeart/2005/8/layout/bProcess4"/>
    <dgm:cxn modelId="{916C5B6B-92C0-443A-B9B8-05413EB1ECC0}" type="presOf" srcId="{723C2DF5-AA9B-448D-8AD4-2E42F79A3F83}" destId="{3C3F39A9-169F-457B-BFA0-74CB6D07C38D}" srcOrd="0" destOrd="0" presId="urn:microsoft.com/office/officeart/2005/8/layout/bProcess4"/>
    <dgm:cxn modelId="{D04A935C-BEC9-43CA-B70C-F2D4D2501C12}" srcId="{B545538E-74C2-4437-8AC0-8C0691ED71BD}" destId="{723C2DF5-AA9B-448D-8AD4-2E42F79A3F83}" srcOrd="6" destOrd="0" parTransId="{92BDC101-00BA-4E54-A009-4274F253CAB1}" sibTransId="{2FA14D8A-075D-4FD3-BDF0-0C2FBCD61056}"/>
    <dgm:cxn modelId="{EB7A3ACA-E324-4BD4-B954-99AE2B37DA6C}" type="presOf" srcId="{3A510E52-7A33-4CA2-A0BB-2AD7BA2507C5}" destId="{647B5F72-5BF2-49EC-8527-057D503378D2}" srcOrd="0" destOrd="1" presId="urn:microsoft.com/office/officeart/2005/8/layout/bProcess4"/>
    <dgm:cxn modelId="{D621DC11-99AA-4845-8DC0-FE35274F8C0D}" srcId="{2B431DF0-EC9A-46BC-BF91-69279A6DF4E8}" destId="{D6A8B037-8882-476E-9AE6-BA9F2DA09DC3}" srcOrd="0" destOrd="0" parTransId="{780CB46F-A3EF-4BD3-9BC1-016C6CC1551A}" sibTransId="{3F330FEC-BFEF-43D9-93E4-2FC377AF3980}"/>
    <dgm:cxn modelId="{81C9ABB6-ADA6-41D1-BE3A-C3B70D8ED00B}" srcId="{1D5DF5A4-4927-4CA7-9FBE-26B9ED92A201}" destId="{911AC2D3-4B8B-4C09-B697-D061B45905CA}" srcOrd="0" destOrd="0" parTransId="{F950D2BD-1CC0-470D-9285-65625EB90713}" sibTransId="{B54C2176-09A0-4057-B393-943AD51783B7}"/>
    <dgm:cxn modelId="{6D23C224-F804-4678-90B7-80E843629D56}" srcId="{B545538E-74C2-4437-8AC0-8C0691ED71BD}" destId="{B8BA4CF5-0DAB-4D02-9CAE-6F5996EE9B88}" srcOrd="4" destOrd="0" parTransId="{E0229748-7A3D-4D3C-BF5C-C8CB2CDAF6B7}" sibTransId="{70E578C2-5DD5-46A7-BB64-1991799EA439}"/>
    <dgm:cxn modelId="{AAC98693-5E27-46A4-BF11-58A92C347B9D}" srcId="{B545538E-74C2-4437-8AC0-8C0691ED71BD}" destId="{61AB3279-5BCE-42F4-8E69-E7900A90BF45}" srcOrd="3" destOrd="0" parTransId="{789A57FD-44E8-477F-96E7-38CCDFF329A6}" sibTransId="{8444F5CA-03E5-486B-B983-20E7EDAC1C45}"/>
    <dgm:cxn modelId="{743D8980-99AF-40C1-8DF9-B1E358B89481}" type="presOf" srcId="{A4757920-6A1A-4B5F-AABD-D15F6EEB433A}" destId="{3AC1B9D2-F97F-4909-9E81-BD1283F1E4AE}" srcOrd="0" destOrd="0" presId="urn:microsoft.com/office/officeart/2005/8/layout/bProcess4"/>
    <dgm:cxn modelId="{157DD81C-5C2B-4789-9199-A070F67AFF13}" type="presOf" srcId="{888F05B4-0C95-4394-A116-AC621E518248}" destId="{F7682200-DBBC-4829-A601-B59FA9BFD925}" srcOrd="0" destOrd="0" presId="urn:microsoft.com/office/officeart/2005/8/layout/bProcess4"/>
    <dgm:cxn modelId="{75EC6E8E-C4E2-4823-80BE-BE291A170DA7}" type="presOf" srcId="{2C9A282B-2631-4D0E-A90B-F93270DDB8FD}" destId="{26AB39DF-CE83-437C-84AF-470C7CDF2064}" srcOrd="0" destOrd="0" presId="urn:microsoft.com/office/officeart/2005/8/layout/bProcess4"/>
    <dgm:cxn modelId="{78EB379C-E213-4C8E-B35E-DEC689858C5F}" srcId="{2EAF723D-4BDB-41C0-9361-F07AEFDD010E}" destId="{3A510E52-7A33-4CA2-A0BB-2AD7BA2507C5}" srcOrd="0" destOrd="0" parTransId="{EB979192-6466-4B98-B697-F7BB5F081FF2}" sibTransId="{DAF9F387-8E74-41AF-8E25-6FF614971CF2}"/>
    <dgm:cxn modelId="{E5EED685-5C8D-459A-ABBE-89FBC23B873C}" type="presOf" srcId="{8F936AA1-2AD3-45C1-8DE7-B83E36E64BF8}" destId="{CCFF898B-70FE-4728-AE16-F54340A44514}" srcOrd="0" destOrd="1" presId="urn:microsoft.com/office/officeart/2005/8/layout/bProcess4"/>
    <dgm:cxn modelId="{2FC904E4-EDDD-4143-A6A7-E8C2A492FB6C}" srcId="{B545538E-74C2-4437-8AC0-8C0691ED71BD}" destId="{5EC6052C-6493-4D81-8FB8-C94F473A6812}" srcOrd="13" destOrd="0" parTransId="{70353619-3EA3-48AB-9B2F-F3229E094F35}" sibTransId="{FFE9DA9A-C59B-4A5D-A614-586BB2B99344}"/>
    <dgm:cxn modelId="{927937D9-D007-47D5-9945-D379A9043C5E}" type="presOf" srcId="{61AB3279-5BCE-42F4-8E69-E7900A90BF45}" destId="{9D92B777-93BE-4BEE-9770-334DFA9E2A86}" srcOrd="0" destOrd="0" presId="urn:microsoft.com/office/officeart/2005/8/layout/bProcess4"/>
    <dgm:cxn modelId="{378CA6EE-36EB-4DF0-A7D4-827C833C0418}" type="presOf" srcId="{B545538E-74C2-4437-8AC0-8C0691ED71BD}" destId="{2B3C4805-B288-4EE5-AF38-A4023030707E}" srcOrd="0" destOrd="0" presId="urn:microsoft.com/office/officeart/2005/8/layout/bProcess4"/>
    <dgm:cxn modelId="{77341263-0DBF-4E69-A20D-D36C81CE6923}" srcId="{B545538E-74C2-4437-8AC0-8C0691ED71BD}" destId="{B9AD30D0-F2A9-4031-A284-DF8CD75530B3}" srcOrd="7" destOrd="0" parTransId="{A3AE3065-CD96-43F9-8CDF-E0078F4F9645}" sibTransId="{34FAB9F5-1891-49E0-B675-66000616156A}"/>
    <dgm:cxn modelId="{16CF8C67-FAB4-4833-BCFF-C7E94B57E178}" type="presOf" srcId="{06EA6C32-FB6A-48D7-AC95-163A35CA3E6C}" destId="{1F00B174-D008-4047-B921-4EFAFFE76CAB}" srcOrd="0" destOrd="0" presId="urn:microsoft.com/office/officeart/2005/8/layout/bProcess4"/>
    <dgm:cxn modelId="{F2ABD2E8-5655-436F-AEBB-57B2AF01CCFB}" type="presOf" srcId="{911AC2D3-4B8B-4C09-B697-D061B45905CA}" destId="{050E6F2A-4467-4988-9F88-DD86B3B64516}" srcOrd="0" destOrd="1" presId="urn:microsoft.com/office/officeart/2005/8/layout/bProcess4"/>
    <dgm:cxn modelId="{34FD7D82-A017-481C-8126-162BBAD3A5A6}" type="presOf" srcId="{47228768-F196-44F2-BF78-6F51C6155A0E}" destId="{A299D037-2337-4209-93D8-18413F0C990C}" srcOrd="0" destOrd="0" presId="urn:microsoft.com/office/officeart/2005/8/layout/bProcess4"/>
    <dgm:cxn modelId="{A1EA4256-0D6B-4D5C-A4BB-EB100A000E34}" srcId="{B545538E-74C2-4437-8AC0-8C0691ED71BD}" destId="{CF63CCE8-063A-429E-9B89-8C9BCBF62A08}" srcOrd="12" destOrd="0" parTransId="{F470452F-07D5-4312-B9D4-736C76895CFF}" sibTransId="{C90F83F6-384B-4609-8B3E-5532B5EFBA31}"/>
    <dgm:cxn modelId="{75110CB6-0830-4BD2-A4FA-5A52105903A7}" srcId="{B545538E-74C2-4437-8AC0-8C0691ED71BD}" destId="{2EAF723D-4BDB-41C0-9361-F07AEFDD010E}" srcOrd="2" destOrd="0" parTransId="{BC859C64-DD1A-447F-B763-2F46FB2B8211}" sibTransId="{2C9A282B-2631-4D0E-A90B-F93270DDB8FD}"/>
    <dgm:cxn modelId="{62F557DE-2EBB-49B3-AD09-285EB1BA745E}" type="presOf" srcId="{34FAB9F5-1891-49E0-B675-66000616156A}" destId="{88EF562C-9A73-4177-B6F6-642844F345E9}" srcOrd="0" destOrd="0" presId="urn:microsoft.com/office/officeart/2005/8/layout/bProcess4"/>
    <dgm:cxn modelId="{FC941CF9-1D26-4100-8E95-908389EA96BB}" type="presOf" srcId="{8444F5CA-03E5-486B-B983-20E7EDAC1C45}" destId="{5CB333CB-6442-4CA1-8868-89B522B178B4}" srcOrd="0" destOrd="0" presId="urn:microsoft.com/office/officeart/2005/8/layout/bProcess4"/>
    <dgm:cxn modelId="{BC94C809-858D-4FCC-A649-A391DA834D61}" type="presOf" srcId="{D6A8B037-8882-476E-9AE6-BA9F2DA09DC3}" destId="{372959EE-5B0C-43A6-B43C-6C99BF14A8DF}" srcOrd="0" destOrd="1" presId="urn:microsoft.com/office/officeart/2005/8/layout/bProcess4"/>
    <dgm:cxn modelId="{18287C41-5706-4C17-B2B4-76AE6E0B4462}" type="presOf" srcId="{28FBA16F-3E00-45F0-8298-C333C17917BE}" destId="{647B5F72-5BF2-49EC-8527-057D503378D2}" srcOrd="0" destOrd="2" presId="urn:microsoft.com/office/officeart/2005/8/layout/bProcess4"/>
    <dgm:cxn modelId="{50623CCC-A9C9-4141-9079-97B8A9F24AC1}" srcId="{2EAF723D-4BDB-41C0-9361-F07AEFDD010E}" destId="{28FBA16F-3E00-45F0-8298-C333C17917BE}" srcOrd="1" destOrd="0" parTransId="{ED6B3A0B-D00C-4AA6-8D13-F0CD875255B1}" sibTransId="{EFC052BF-AC4D-46B6-9E98-D9DCB3EBC738}"/>
    <dgm:cxn modelId="{7404481E-5226-462F-A5E4-9A2F9D970FC8}" type="presOf" srcId="{CF63CCE8-063A-429E-9B89-8C9BCBF62A08}" destId="{BBC72D95-DA91-44D2-97DC-896A7525EC3D}" srcOrd="0" destOrd="0" presId="urn:microsoft.com/office/officeart/2005/8/layout/bProcess4"/>
    <dgm:cxn modelId="{3B6321CB-7AB5-469C-99E3-2C09CC8DB349}" type="presOf" srcId="{BCD2764C-E8F7-4CBB-9887-830AFF3311E7}" destId="{FA69E746-5898-46D3-A365-4C12138ED139}" srcOrd="0" destOrd="0" presId="urn:microsoft.com/office/officeart/2005/8/layout/bProcess4"/>
    <dgm:cxn modelId="{787F4E83-7750-4BE1-8F9B-D8CCF254E31C}" type="presOf" srcId="{C90F83F6-384B-4609-8B3E-5532B5EFBA31}" destId="{7CA5ACB7-24B2-4F91-B8A7-DC2029CA7C63}" srcOrd="0" destOrd="0" presId="urn:microsoft.com/office/officeart/2005/8/layout/bProcess4"/>
    <dgm:cxn modelId="{2E8C9525-EBB6-44FA-A40F-684530C336AA}" type="presOf" srcId="{5A6967B1-A431-48BD-B6E2-A62E7D4701E5}" destId="{38EF1338-76E5-4EB3-BA3E-60DBC7E64F65}" srcOrd="0" destOrd="0" presId="urn:microsoft.com/office/officeart/2005/8/layout/bProcess4"/>
    <dgm:cxn modelId="{C19B06A0-4CCE-4AD4-9A7A-B574ABC9F9CD}" srcId="{B545538E-74C2-4437-8AC0-8C0691ED71BD}" destId="{1D5DF5A4-4927-4CA7-9FBE-26B9ED92A201}" srcOrd="9" destOrd="0" parTransId="{FDB0755C-CA4D-4B26-B8DB-F20E6DACDCEB}" sibTransId="{A47A4F90-EC6B-4DAD-ACE4-C43D9A9BC58E}"/>
    <dgm:cxn modelId="{B4D10774-DFDE-428A-A4D2-55ABE6584B19}" srcId="{B545538E-74C2-4437-8AC0-8C0691ED71BD}" destId="{2B431DF0-EC9A-46BC-BF91-69279A6DF4E8}" srcOrd="1" destOrd="0" parTransId="{09CB1FDF-68EE-4F3B-9A3B-DBC75F1FAE6F}" sibTransId="{BCD2764C-E8F7-4CBB-9887-830AFF3311E7}"/>
    <dgm:cxn modelId="{F2BEEFDF-A3FA-4176-937E-105D5BBAF7A7}" srcId="{3E4CC620-C705-4DD8-B640-E4FED08E72D8}" destId="{8F936AA1-2AD3-45C1-8DE7-B83E36E64BF8}" srcOrd="0" destOrd="0" parTransId="{BF42C49F-F2E6-47BC-BF42-67FACE535506}" sibTransId="{2C0967E2-B787-47D0-9B0C-E2E8E871F3C0}"/>
    <dgm:cxn modelId="{841BA897-1932-4F33-9865-2EE624321C98}" srcId="{B545538E-74C2-4437-8AC0-8C0691ED71BD}" destId="{888F05B4-0C95-4394-A116-AC621E518248}" srcOrd="5" destOrd="0" parTransId="{5F94F3EC-3A02-4CE0-91A4-41262EF71ADE}" sibTransId="{47228768-F196-44F2-BF78-6F51C6155A0E}"/>
    <dgm:cxn modelId="{424C0258-A506-4416-98F5-AC9F8DFCEB3C}" type="presOf" srcId="{A5153C09-2592-4C6F-BA79-B69EDB56CE72}" destId="{94430241-A409-4574-AB91-BDD981C66D53}" srcOrd="0" destOrd="0" presId="urn:microsoft.com/office/officeart/2005/8/layout/bProcess4"/>
    <dgm:cxn modelId="{C786AB34-A622-4A48-B6DB-B26E34464132}" type="presOf" srcId="{2B431DF0-EC9A-46BC-BF91-69279A6DF4E8}" destId="{372959EE-5B0C-43A6-B43C-6C99BF14A8DF}" srcOrd="0" destOrd="0" presId="urn:microsoft.com/office/officeart/2005/8/layout/bProcess4"/>
    <dgm:cxn modelId="{9B563818-6009-4635-B0FB-D4CD87985F4E}" srcId="{B545538E-74C2-4437-8AC0-8C0691ED71BD}" destId="{5A6967B1-A431-48BD-B6E2-A62E7D4701E5}" srcOrd="10" destOrd="0" parTransId="{FB2F8B88-35EC-4EFE-B98B-6284A871B696}" sibTransId="{A5153C09-2592-4C6F-BA79-B69EDB56CE72}"/>
    <dgm:cxn modelId="{C00E16C6-6413-423B-BB76-5BD22797AD89}" type="presOf" srcId="{70E578C2-5DD5-46A7-BB64-1991799EA439}" destId="{247558BA-AF7A-4DD7-9EB0-DCA1A8E20AE2}" srcOrd="0" destOrd="0" presId="urn:microsoft.com/office/officeart/2005/8/layout/bProcess4"/>
    <dgm:cxn modelId="{617082A0-E5CA-4F81-A532-E3A0CB3ABEE3}" type="presOf" srcId="{CF43A17C-CE7D-4202-B59D-FF9DD1F4B6D0}" destId="{71389FBB-F66C-4121-A342-7A42C4DB9B85}" srcOrd="0" destOrd="0" presId="urn:microsoft.com/office/officeart/2005/8/layout/bProcess4"/>
    <dgm:cxn modelId="{24E257C4-322E-43C1-B94F-0B4E2047E93D}" srcId="{B545538E-74C2-4437-8AC0-8C0691ED71BD}" destId="{3E4CC620-C705-4DD8-B640-E4FED08E72D8}" srcOrd="11" destOrd="0" parTransId="{F22CBEB8-C3C4-4223-8736-002BCCD960F4}" sibTransId="{06EA6C32-FB6A-48D7-AC95-163A35CA3E6C}"/>
    <dgm:cxn modelId="{AE8C3B96-2E7D-42B8-A47C-BCBA0C0F5F5B}" type="presOf" srcId="{2FA14D8A-075D-4FD3-BDF0-0C2FBCD61056}" destId="{8BC4CD96-8784-4725-86B4-BD92CB64D5BF}" srcOrd="0" destOrd="0" presId="urn:microsoft.com/office/officeart/2005/8/layout/bProcess4"/>
    <dgm:cxn modelId="{84D6A69D-D80F-4178-8027-A7F6A97225A2}" type="presOf" srcId="{1D5DF5A4-4927-4CA7-9FBE-26B9ED92A201}" destId="{050E6F2A-4467-4988-9F88-DD86B3B64516}" srcOrd="0" destOrd="0" presId="urn:microsoft.com/office/officeart/2005/8/layout/bProcess4"/>
    <dgm:cxn modelId="{26466A3D-C027-4ABF-8F0B-F10A32ACA95C}" srcId="{B545538E-74C2-4437-8AC0-8C0691ED71BD}" destId="{CF43A17C-CE7D-4202-B59D-FF9DD1F4B6D0}" srcOrd="0" destOrd="0" parTransId="{3A447D5D-80FA-4DAC-95F5-96AE37FE7474}" sibTransId="{A4757920-6A1A-4B5F-AABD-D15F6EEB433A}"/>
    <dgm:cxn modelId="{D89D83C9-3A1C-4ADB-BD2D-9A43EC1B58D4}" type="presOf" srcId="{C08BECE0-4DC6-4853-9D43-B862E5AD4AFC}" destId="{700FD9B0-252E-4A8B-936B-ADBFB4B38DC2}" srcOrd="0" destOrd="0" presId="urn:microsoft.com/office/officeart/2005/8/layout/bProcess4"/>
    <dgm:cxn modelId="{CB834748-CAF0-44F0-BE37-46BE7B1713F7}" type="presOf" srcId="{ECFD4EEC-D482-49B1-82ED-2E853930203D}" destId="{2021969C-75DA-45C2-9E3D-C5F440E97781}" srcOrd="0" destOrd="0" presId="urn:microsoft.com/office/officeart/2005/8/layout/bProcess4"/>
    <dgm:cxn modelId="{62F7E935-4AE1-4C4D-9886-ADD53B21F8C0}" type="presOf" srcId="{3E4CC620-C705-4DD8-B640-E4FED08E72D8}" destId="{CCFF898B-70FE-4728-AE16-F54340A44514}" srcOrd="0" destOrd="0" presId="urn:microsoft.com/office/officeart/2005/8/layout/bProcess4"/>
    <dgm:cxn modelId="{480D8D59-E132-4F47-99DC-8341AC433066}" type="presOf" srcId="{2EAF723D-4BDB-41C0-9361-F07AEFDD010E}" destId="{647B5F72-5BF2-49EC-8527-057D503378D2}" srcOrd="0" destOrd="0" presId="urn:microsoft.com/office/officeart/2005/8/layout/bProcess4"/>
    <dgm:cxn modelId="{DFFAA994-8D14-4675-99A6-ABCDFA333F36}" type="presOf" srcId="{A47A4F90-EC6B-4DAD-ACE4-C43D9A9BC58E}" destId="{FA7AE90A-9138-40E2-A951-65F0E9107DB3}" srcOrd="0" destOrd="0" presId="urn:microsoft.com/office/officeart/2005/8/layout/bProcess4"/>
    <dgm:cxn modelId="{12189A4C-AEC8-470E-8836-203D5E5BB131}" srcId="{B545538E-74C2-4437-8AC0-8C0691ED71BD}" destId="{C08BECE0-4DC6-4853-9D43-B862E5AD4AFC}" srcOrd="8" destOrd="0" parTransId="{234813D5-53D1-47AC-8AE6-4D269EAB7054}" sibTransId="{ECFD4EEC-D482-49B1-82ED-2E853930203D}"/>
    <dgm:cxn modelId="{3F131F52-5C47-4D97-9EFE-0FE63311A410}" type="presOf" srcId="{B9AD30D0-F2A9-4031-A284-DF8CD75530B3}" destId="{EF9B07E5-8934-449F-8695-8A6B9F33A563}" srcOrd="0" destOrd="0" presId="urn:microsoft.com/office/officeart/2005/8/layout/bProcess4"/>
    <dgm:cxn modelId="{951127D5-D9E7-4B06-9868-2B725AF7D75C}" type="presOf" srcId="{5EC6052C-6493-4D81-8FB8-C94F473A6812}" destId="{6CC6DA64-2BBD-4787-9758-EA5A1FE5F127}" srcOrd="0" destOrd="0" presId="urn:microsoft.com/office/officeart/2005/8/layout/bProcess4"/>
    <dgm:cxn modelId="{BD2E9732-39AC-44E3-AEB1-12FB16ADCA65}" type="presParOf" srcId="{2B3C4805-B288-4EE5-AF38-A4023030707E}" destId="{863F2AB3-6E7A-4F00-833D-B737183758ED}" srcOrd="0" destOrd="0" presId="urn:microsoft.com/office/officeart/2005/8/layout/bProcess4"/>
    <dgm:cxn modelId="{02C02AF8-16AF-4501-ABD4-FD08D0D6332D}" type="presParOf" srcId="{863F2AB3-6E7A-4F00-833D-B737183758ED}" destId="{E5CEABFD-BF21-4CE3-8777-2BCCCD70549B}" srcOrd="0" destOrd="0" presId="urn:microsoft.com/office/officeart/2005/8/layout/bProcess4"/>
    <dgm:cxn modelId="{C727D324-8E68-4875-893D-4260695829E2}" type="presParOf" srcId="{863F2AB3-6E7A-4F00-833D-B737183758ED}" destId="{71389FBB-F66C-4121-A342-7A42C4DB9B85}" srcOrd="1" destOrd="0" presId="urn:microsoft.com/office/officeart/2005/8/layout/bProcess4"/>
    <dgm:cxn modelId="{68590F08-06DD-452A-97C1-0D73D460FFCA}" type="presParOf" srcId="{2B3C4805-B288-4EE5-AF38-A4023030707E}" destId="{3AC1B9D2-F97F-4909-9E81-BD1283F1E4AE}" srcOrd="1" destOrd="0" presId="urn:microsoft.com/office/officeart/2005/8/layout/bProcess4"/>
    <dgm:cxn modelId="{AE642E94-AB91-41C0-80B2-9213A641E4D4}" type="presParOf" srcId="{2B3C4805-B288-4EE5-AF38-A4023030707E}" destId="{9FF62E67-4153-4208-9C8C-9B435990FDE0}" srcOrd="2" destOrd="0" presId="urn:microsoft.com/office/officeart/2005/8/layout/bProcess4"/>
    <dgm:cxn modelId="{A5C8E77A-F14D-49E6-BC0F-848DF2E7B030}" type="presParOf" srcId="{9FF62E67-4153-4208-9C8C-9B435990FDE0}" destId="{5059540A-F406-474F-B045-C0238BA73794}" srcOrd="0" destOrd="0" presId="urn:microsoft.com/office/officeart/2005/8/layout/bProcess4"/>
    <dgm:cxn modelId="{3E29522F-CCE4-4694-8229-90356462196D}" type="presParOf" srcId="{9FF62E67-4153-4208-9C8C-9B435990FDE0}" destId="{372959EE-5B0C-43A6-B43C-6C99BF14A8DF}" srcOrd="1" destOrd="0" presId="urn:microsoft.com/office/officeart/2005/8/layout/bProcess4"/>
    <dgm:cxn modelId="{DB13352F-5AEA-4EC1-A78B-945370932520}" type="presParOf" srcId="{2B3C4805-B288-4EE5-AF38-A4023030707E}" destId="{FA69E746-5898-46D3-A365-4C12138ED139}" srcOrd="3" destOrd="0" presId="urn:microsoft.com/office/officeart/2005/8/layout/bProcess4"/>
    <dgm:cxn modelId="{862C6D5F-E7E8-41F2-8654-A8C287E81751}" type="presParOf" srcId="{2B3C4805-B288-4EE5-AF38-A4023030707E}" destId="{42BB7E9F-BF2D-4745-8DDA-2614AF26D950}" srcOrd="4" destOrd="0" presId="urn:microsoft.com/office/officeart/2005/8/layout/bProcess4"/>
    <dgm:cxn modelId="{CE210595-A32B-45E5-9224-281F82D6EAFF}" type="presParOf" srcId="{42BB7E9F-BF2D-4745-8DDA-2614AF26D950}" destId="{A9CD2A54-6C16-459F-A300-BACF05F27EF9}" srcOrd="0" destOrd="0" presId="urn:microsoft.com/office/officeart/2005/8/layout/bProcess4"/>
    <dgm:cxn modelId="{5DC310CB-AEE9-414F-A2DD-6F0DE16E55F6}" type="presParOf" srcId="{42BB7E9F-BF2D-4745-8DDA-2614AF26D950}" destId="{647B5F72-5BF2-49EC-8527-057D503378D2}" srcOrd="1" destOrd="0" presId="urn:microsoft.com/office/officeart/2005/8/layout/bProcess4"/>
    <dgm:cxn modelId="{1CEB5569-C078-4124-B95A-60B71D7BC0C0}" type="presParOf" srcId="{2B3C4805-B288-4EE5-AF38-A4023030707E}" destId="{26AB39DF-CE83-437C-84AF-470C7CDF2064}" srcOrd="5" destOrd="0" presId="urn:microsoft.com/office/officeart/2005/8/layout/bProcess4"/>
    <dgm:cxn modelId="{4C7FF6D4-09F4-4B25-9F88-6B0DB9CACBFF}" type="presParOf" srcId="{2B3C4805-B288-4EE5-AF38-A4023030707E}" destId="{E98AF0CA-4D42-4C2E-BA20-4FA23CBB9933}" srcOrd="6" destOrd="0" presId="urn:microsoft.com/office/officeart/2005/8/layout/bProcess4"/>
    <dgm:cxn modelId="{2FF0211C-4FBA-43AF-9FA6-C11DE43E5B1E}" type="presParOf" srcId="{E98AF0CA-4D42-4C2E-BA20-4FA23CBB9933}" destId="{807A7329-C257-4CBB-A11A-160D987902C2}" srcOrd="0" destOrd="0" presId="urn:microsoft.com/office/officeart/2005/8/layout/bProcess4"/>
    <dgm:cxn modelId="{484F60C5-B037-41F1-A2EF-7D3B83A3F2B9}" type="presParOf" srcId="{E98AF0CA-4D42-4C2E-BA20-4FA23CBB9933}" destId="{9D92B777-93BE-4BEE-9770-334DFA9E2A86}" srcOrd="1" destOrd="0" presId="urn:microsoft.com/office/officeart/2005/8/layout/bProcess4"/>
    <dgm:cxn modelId="{7478AA16-DA77-47AD-A839-5E4E2A2067D8}" type="presParOf" srcId="{2B3C4805-B288-4EE5-AF38-A4023030707E}" destId="{5CB333CB-6442-4CA1-8868-89B522B178B4}" srcOrd="7" destOrd="0" presId="urn:microsoft.com/office/officeart/2005/8/layout/bProcess4"/>
    <dgm:cxn modelId="{86B76222-C666-48CE-8158-EC57D26FE7AB}" type="presParOf" srcId="{2B3C4805-B288-4EE5-AF38-A4023030707E}" destId="{28250229-43A3-4B1C-9F59-F85D9F5A47A3}" srcOrd="8" destOrd="0" presId="urn:microsoft.com/office/officeart/2005/8/layout/bProcess4"/>
    <dgm:cxn modelId="{8F4F55A6-81E5-42B5-AED1-F890434D91FE}" type="presParOf" srcId="{28250229-43A3-4B1C-9F59-F85D9F5A47A3}" destId="{F546DF97-3A04-4935-B585-3137017EDDAA}" srcOrd="0" destOrd="0" presId="urn:microsoft.com/office/officeart/2005/8/layout/bProcess4"/>
    <dgm:cxn modelId="{275A6008-7CAD-44D7-B9DF-52288E637CB4}" type="presParOf" srcId="{28250229-43A3-4B1C-9F59-F85D9F5A47A3}" destId="{BA67884E-2DD4-4453-865F-C1003FA55CBF}" srcOrd="1" destOrd="0" presId="urn:microsoft.com/office/officeart/2005/8/layout/bProcess4"/>
    <dgm:cxn modelId="{9F40D2B2-B121-4E5E-B797-B7FFDA3784BA}" type="presParOf" srcId="{2B3C4805-B288-4EE5-AF38-A4023030707E}" destId="{247558BA-AF7A-4DD7-9EB0-DCA1A8E20AE2}" srcOrd="9" destOrd="0" presId="urn:microsoft.com/office/officeart/2005/8/layout/bProcess4"/>
    <dgm:cxn modelId="{44F6465B-90A9-4044-A968-D5C0A84CC8CF}" type="presParOf" srcId="{2B3C4805-B288-4EE5-AF38-A4023030707E}" destId="{A17B3A15-EFB5-48C5-A42B-C41847324C59}" srcOrd="10" destOrd="0" presId="urn:microsoft.com/office/officeart/2005/8/layout/bProcess4"/>
    <dgm:cxn modelId="{65D07B66-FD0F-4937-B099-4816E8669712}" type="presParOf" srcId="{A17B3A15-EFB5-48C5-A42B-C41847324C59}" destId="{4FC95F01-54FE-47F0-921E-7CF973D63969}" srcOrd="0" destOrd="0" presId="urn:microsoft.com/office/officeart/2005/8/layout/bProcess4"/>
    <dgm:cxn modelId="{19633731-4E0B-4E78-83C8-1D7A0CBD8A54}" type="presParOf" srcId="{A17B3A15-EFB5-48C5-A42B-C41847324C59}" destId="{F7682200-DBBC-4829-A601-B59FA9BFD925}" srcOrd="1" destOrd="0" presId="urn:microsoft.com/office/officeart/2005/8/layout/bProcess4"/>
    <dgm:cxn modelId="{8F0B0411-83EB-4CFF-A562-6904798106F5}" type="presParOf" srcId="{2B3C4805-B288-4EE5-AF38-A4023030707E}" destId="{A299D037-2337-4209-93D8-18413F0C990C}" srcOrd="11" destOrd="0" presId="urn:microsoft.com/office/officeart/2005/8/layout/bProcess4"/>
    <dgm:cxn modelId="{57B4996A-B1EC-4301-9B13-EBF763CFB3C5}" type="presParOf" srcId="{2B3C4805-B288-4EE5-AF38-A4023030707E}" destId="{2678A057-50D6-4DAF-A71D-A192609865EA}" srcOrd="12" destOrd="0" presId="urn:microsoft.com/office/officeart/2005/8/layout/bProcess4"/>
    <dgm:cxn modelId="{EECFC5D0-E52B-4A66-AB8E-936F0F70388E}" type="presParOf" srcId="{2678A057-50D6-4DAF-A71D-A192609865EA}" destId="{F573FE6B-A197-4605-9F73-8107A7D82E15}" srcOrd="0" destOrd="0" presId="urn:microsoft.com/office/officeart/2005/8/layout/bProcess4"/>
    <dgm:cxn modelId="{9E7DEF41-DBEA-4328-B655-B81530EBE93B}" type="presParOf" srcId="{2678A057-50D6-4DAF-A71D-A192609865EA}" destId="{3C3F39A9-169F-457B-BFA0-74CB6D07C38D}" srcOrd="1" destOrd="0" presId="urn:microsoft.com/office/officeart/2005/8/layout/bProcess4"/>
    <dgm:cxn modelId="{1D3FF9C4-0E05-4DF2-B3FD-2855257271F5}" type="presParOf" srcId="{2B3C4805-B288-4EE5-AF38-A4023030707E}" destId="{8BC4CD96-8784-4725-86B4-BD92CB64D5BF}" srcOrd="13" destOrd="0" presId="urn:microsoft.com/office/officeart/2005/8/layout/bProcess4"/>
    <dgm:cxn modelId="{8BF32C85-CA43-4812-986F-654DBAF7D4FD}" type="presParOf" srcId="{2B3C4805-B288-4EE5-AF38-A4023030707E}" destId="{CCE1A929-30BD-43EE-A168-9FE8FF857012}" srcOrd="14" destOrd="0" presId="urn:microsoft.com/office/officeart/2005/8/layout/bProcess4"/>
    <dgm:cxn modelId="{C4E40BF1-740B-4467-AF96-C8415FDF8E15}" type="presParOf" srcId="{CCE1A929-30BD-43EE-A168-9FE8FF857012}" destId="{93E3E72C-427E-4AFF-B69C-A4B3EBB210A7}" srcOrd="0" destOrd="0" presId="urn:microsoft.com/office/officeart/2005/8/layout/bProcess4"/>
    <dgm:cxn modelId="{7A484EE7-9DC2-4651-B9EE-7E73FC7C3369}" type="presParOf" srcId="{CCE1A929-30BD-43EE-A168-9FE8FF857012}" destId="{EF9B07E5-8934-449F-8695-8A6B9F33A563}" srcOrd="1" destOrd="0" presId="urn:microsoft.com/office/officeart/2005/8/layout/bProcess4"/>
    <dgm:cxn modelId="{580A6D7D-F3A8-4CD7-8846-D6683C36BE34}" type="presParOf" srcId="{2B3C4805-B288-4EE5-AF38-A4023030707E}" destId="{88EF562C-9A73-4177-B6F6-642844F345E9}" srcOrd="15" destOrd="0" presId="urn:microsoft.com/office/officeart/2005/8/layout/bProcess4"/>
    <dgm:cxn modelId="{5AAECE2A-F544-49AD-A944-CA9C2CB3DBC6}" type="presParOf" srcId="{2B3C4805-B288-4EE5-AF38-A4023030707E}" destId="{34785C5A-5ECB-4D1E-9304-EBD7A52E7109}" srcOrd="16" destOrd="0" presId="urn:microsoft.com/office/officeart/2005/8/layout/bProcess4"/>
    <dgm:cxn modelId="{0B692A11-2DA0-41C7-B44E-33E1BBEE961B}" type="presParOf" srcId="{34785C5A-5ECB-4D1E-9304-EBD7A52E7109}" destId="{D52AAAA5-C677-4180-97F2-4A56CADA5043}" srcOrd="0" destOrd="0" presId="urn:microsoft.com/office/officeart/2005/8/layout/bProcess4"/>
    <dgm:cxn modelId="{B61FDD96-24E3-4722-8EA7-D9E4DCE02100}" type="presParOf" srcId="{34785C5A-5ECB-4D1E-9304-EBD7A52E7109}" destId="{700FD9B0-252E-4A8B-936B-ADBFB4B38DC2}" srcOrd="1" destOrd="0" presId="urn:microsoft.com/office/officeart/2005/8/layout/bProcess4"/>
    <dgm:cxn modelId="{4D51636D-ADAC-4792-AB1D-53D073631EAF}" type="presParOf" srcId="{2B3C4805-B288-4EE5-AF38-A4023030707E}" destId="{2021969C-75DA-45C2-9E3D-C5F440E97781}" srcOrd="17" destOrd="0" presId="urn:microsoft.com/office/officeart/2005/8/layout/bProcess4"/>
    <dgm:cxn modelId="{A05625AF-386F-47DA-943B-585C01C0E805}" type="presParOf" srcId="{2B3C4805-B288-4EE5-AF38-A4023030707E}" destId="{63B469ED-CF53-4EED-8282-915EE125B6A7}" srcOrd="18" destOrd="0" presId="urn:microsoft.com/office/officeart/2005/8/layout/bProcess4"/>
    <dgm:cxn modelId="{56DEAE4A-C042-4D68-9175-1CA456150310}" type="presParOf" srcId="{63B469ED-CF53-4EED-8282-915EE125B6A7}" destId="{5C050955-F2C5-428F-85A1-05AD7C0A22E9}" srcOrd="0" destOrd="0" presId="urn:microsoft.com/office/officeart/2005/8/layout/bProcess4"/>
    <dgm:cxn modelId="{25E45648-6C42-45B9-BDBB-DF24A6DCA2F2}" type="presParOf" srcId="{63B469ED-CF53-4EED-8282-915EE125B6A7}" destId="{050E6F2A-4467-4988-9F88-DD86B3B64516}" srcOrd="1" destOrd="0" presId="urn:microsoft.com/office/officeart/2005/8/layout/bProcess4"/>
    <dgm:cxn modelId="{091EE2F2-DCA6-4D4B-903F-E93AC3D34431}" type="presParOf" srcId="{2B3C4805-B288-4EE5-AF38-A4023030707E}" destId="{FA7AE90A-9138-40E2-A951-65F0E9107DB3}" srcOrd="19" destOrd="0" presId="urn:microsoft.com/office/officeart/2005/8/layout/bProcess4"/>
    <dgm:cxn modelId="{B8E8FECD-64FF-487B-84B1-D94BBFE788EA}" type="presParOf" srcId="{2B3C4805-B288-4EE5-AF38-A4023030707E}" destId="{EB6C3A0B-9C84-476B-9066-0C5BF47DE766}" srcOrd="20" destOrd="0" presId="urn:microsoft.com/office/officeart/2005/8/layout/bProcess4"/>
    <dgm:cxn modelId="{DAE6B5FB-899A-420C-8FB9-2F9B361C000F}" type="presParOf" srcId="{EB6C3A0B-9C84-476B-9066-0C5BF47DE766}" destId="{48ECD15F-594A-4EE1-B2FD-223A93DB0CD7}" srcOrd="0" destOrd="0" presId="urn:microsoft.com/office/officeart/2005/8/layout/bProcess4"/>
    <dgm:cxn modelId="{516619F4-E906-4294-9E1A-971E8500B018}" type="presParOf" srcId="{EB6C3A0B-9C84-476B-9066-0C5BF47DE766}" destId="{38EF1338-76E5-4EB3-BA3E-60DBC7E64F65}" srcOrd="1" destOrd="0" presId="urn:microsoft.com/office/officeart/2005/8/layout/bProcess4"/>
    <dgm:cxn modelId="{153A277B-2030-4BFF-AD71-E2BDFA9B565F}" type="presParOf" srcId="{2B3C4805-B288-4EE5-AF38-A4023030707E}" destId="{94430241-A409-4574-AB91-BDD981C66D53}" srcOrd="21" destOrd="0" presId="urn:microsoft.com/office/officeart/2005/8/layout/bProcess4"/>
    <dgm:cxn modelId="{F16BCCF0-DCBA-4AA8-9FE6-FFD12F941A47}" type="presParOf" srcId="{2B3C4805-B288-4EE5-AF38-A4023030707E}" destId="{2DCC1C44-CD64-4D6A-A55C-77241C042124}" srcOrd="22" destOrd="0" presId="urn:microsoft.com/office/officeart/2005/8/layout/bProcess4"/>
    <dgm:cxn modelId="{3BDAB89B-D25C-4784-B827-820BE9B6C173}" type="presParOf" srcId="{2DCC1C44-CD64-4D6A-A55C-77241C042124}" destId="{77D5E656-BAC7-42F3-A2DD-7DEAB8C335D2}" srcOrd="0" destOrd="0" presId="urn:microsoft.com/office/officeart/2005/8/layout/bProcess4"/>
    <dgm:cxn modelId="{B34ADAA9-BA5B-4C77-8D4B-86338B0DECFF}" type="presParOf" srcId="{2DCC1C44-CD64-4D6A-A55C-77241C042124}" destId="{CCFF898B-70FE-4728-AE16-F54340A44514}" srcOrd="1" destOrd="0" presId="urn:microsoft.com/office/officeart/2005/8/layout/bProcess4"/>
    <dgm:cxn modelId="{D978BE6B-BF31-449D-87B3-7AD58249C077}" type="presParOf" srcId="{2B3C4805-B288-4EE5-AF38-A4023030707E}" destId="{1F00B174-D008-4047-B921-4EFAFFE76CAB}" srcOrd="23" destOrd="0" presId="urn:microsoft.com/office/officeart/2005/8/layout/bProcess4"/>
    <dgm:cxn modelId="{13F44E21-C1E8-4FC9-AD4B-B6D68A777AA1}" type="presParOf" srcId="{2B3C4805-B288-4EE5-AF38-A4023030707E}" destId="{A9F1FFCF-1FF9-4312-ADC0-5672991F2725}" srcOrd="24" destOrd="0" presId="urn:microsoft.com/office/officeart/2005/8/layout/bProcess4"/>
    <dgm:cxn modelId="{C9A9F3A9-0FFD-45E5-A520-6F53575BA83B}" type="presParOf" srcId="{A9F1FFCF-1FF9-4312-ADC0-5672991F2725}" destId="{669379F9-06DC-461C-AA4C-7E1DBE7EDABF}" srcOrd="0" destOrd="0" presId="urn:microsoft.com/office/officeart/2005/8/layout/bProcess4"/>
    <dgm:cxn modelId="{1062D0C2-A182-4C03-A456-9554E77057BA}" type="presParOf" srcId="{A9F1FFCF-1FF9-4312-ADC0-5672991F2725}" destId="{BBC72D95-DA91-44D2-97DC-896A7525EC3D}" srcOrd="1" destOrd="0" presId="urn:microsoft.com/office/officeart/2005/8/layout/bProcess4"/>
    <dgm:cxn modelId="{6993D0D8-9DAB-4E0B-BEE8-89E200234B22}" type="presParOf" srcId="{2B3C4805-B288-4EE5-AF38-A4023030707E}" destId="{7CA5ACB7-24B2-4F91-B8A7-DC2029CA7C63}" srcOrd="25" destOrd="0" presId="urn:microsoft.com/office/officeart/2005/8/layout/bProcess4"/>
    <dgm:cxn modelId="{F71979EE-70D4-4990-8F74-8223894819BA}" type="presParOf" srcId="{2B3C4805-B288-4EE5-AF38-A4023030707E}" destId="{1B2F52DE-A73C-4872-8DF3-F3879C5C5A68}" srcOrd="26" destOrd="0" presId="urn:microsoft.com/office/officeart/2005/8/layout/bProcess4"/>
    <dgm:cxn modelId="{B776538B-3428-4C6D-B33C-3EA2BE43BF43}" type="presParOf" srcId="{1B2F52DE-A73C-4872-8DF3-F3879C5C5A68}" destId="{6A0858F8-D8C4-48FF-9349-276C2CAC05AE}" srcOrd="0" destOrd="0" presId="urn:microsoft.com/office/officeart/2005/8/layout/bProcess4"/>
    <dgm:cxn modelId="{D5D90991-133B-4F6C-B424-7141E686C95B}" type="presParOf" srcId="{1B2F52DE-A73C-4872-8DF3-F3879C5C5A68}" destId="{6CC6DA64-2BBD-4787-9758-EA5A1FE5F1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1B9D2-F97F-4909-9E81-BD1283F1E4AE}">
      <dsp:nvSpPr>
        <dsp:cNvPr id="0" name=""/>
        <dsp:cNvSpPr/>
      </dsp:nvSpPr>
      <dsp:spPr>
        <a:xfrm rot="5400000">
          <a:off x="-82345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89FBB-F66C-4121-A342-7A42C4DB9B85}">
      <dsp:nvSpPr>
        <dsp:cNvPr id="0" name=""/>
        <dsp:cNvSpPr/>
      </dsp:nvSpPr>
      <dsp:spPr>
        <a:xfrm>
          <a:off x="1644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SITUATION IN THE CHAMBER</a:t>
          </a:r>
          <a:endParaRPr lang="en-US" sz="500" kern="1200" dirty="0"/>
        </a:p>
      </dsp:txBody>
      <dsp:txXfrm>
        <a:off x="27081" y="11339"/>
        <a:ext cx="584019" cy="341901"/>
      </dsp:txXfrm>
    </dsp:sp>
    <dsp:sp modelId="{FA69E746-5898-46D3-A365-4C12138ED139}">
      <dsp:nvSpPr>
        <dsp:cNvPr id="0" name=""/>
        <dsp:cNvSpPr/>
      </dsp:nvSpPr>
      <dsp:spPr>
        <a:xfrm rot="5400000">
          <a:off x="-82345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959EE-5B0C-43A6-B43C-6C99BF14A8DF}">
      <dsp:nvSpPr>
        <dsp:cNvPr id="0" name=""/>
        <dsp:cNvSpPr/>
      </dsp:nvSpPr>
      <dsp:spPr>
        <a:xfrm>
          <a:off x="1644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MASS BUDGET ESTIMATION</a:t>
          </a:r>
          <a:endParaRPr lang="en-US" sz="500" kern="1200" dirty="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dirty="0" smtClean="0"/>
            <a:t>PRELIMINARY LAYOUT</a:t>
          </a:r>
          <a:endParaRPr lang="en-US" sz="400" kern="1200" dirty="0"/>
        </a:p>
      </dsp:txBody>
      <dsp:txXfrm>
        <a:off x="27081" y="465309"/>
        <a:ext cx="584019" cy="341901"/>
      </dsp:txXfrm>
    </dsp:sp>
    <dsp:sp modelId="{26AB39DF-CE83-437C-84AF-470C7CDF2064}">
      <dsp:nvSpPr>
        <dsp:cNvPr id="0" name=""/>
        <dsp:cNvSpPr/>
      </dsp:nvSpPr>
      <dsp:spPr>
        <a:xfrm rot="5400000">
          <a:off x="-82345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B5F72-5BF2-49EC-8527-057D503378D2}">
      <dsp:nvSpPr>
        <dsp:cNvPr id="0" name=""/>
        <dsp:cNvSpPr/>
      </dsp:nvSpPr>
      <dsp:spPr>
        <a:xfrm>
          <a:off x="1644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BLADES PRELIMINARY DESIGN</a:t>
          </a:r>
          <a:endParaRPr lang="en-US" sz="500" kern="1200" dirty="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dirty="0" smtClean="0"/>
            <a:t>THEORY</a:t>
          </a:r>
          <a:endParaRPr lang="en-US" sz="400" kern="1200" dirty="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dirty="0" smtClean="0"/>
            <a:t>FEA</a:t>
          </a:r>
          <a:endParaRPr lang="en-US" sz="400" kern="1200" dirty="0"/>
        </a:p>
      </dsp:txBody>
      <dsp:txXfrm>
        <a:off x="27081" y="919278"/>
        <a:ext cx="584019" cy="341901"/>
      </dsp:txXfrm>
    </dsp:sp>
    <dsp:sp modelId="{5CB333CB-6442-4CA1-8868-89B522B178B4}">
      <dsp:nvSpPr>
        <dsp:cNvPr id="0" name=""/>
        <dsp:cNvSpPr/>
      </dsp:nvSpPr>
      <dsp:spPr>
        <a:xfrm>
          <a:off x="14463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2B777-93BE-4BEE-9770-334DFA9E2A86}">
      <dsp:nvSpPr>
        <dsp:cNvPr id="0" name=""/>
        <dsp:cNvSpPr/>
      </dsp:nvSpPr>
      <dsp:spPr>
        <a:xfrm>
          <a:off x="16444" y="1362611"/>
          <a:ext cx="605293" cy="36317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FLEXURE DESIGN</a:t>
          </a:r>
          <a:endParaRPr lang="en-US" sz="500" kern="1200" dirty="0"/>
        </a:p>
      </dsp:txBody>
      <dsp:txXfrm>
        <a:off x="27081" y="1373248"/>
        <a:ext cx="584019" cy="341901"/>
      </dsp:txXfrm>
    </dsp:sp>
    <dsp:sp modelId="{247558BA-AF7A-4DD7-9EB0-DCA1A8E20AE2}">
      <dsp:nvSpPr>
        <dsp:cNvPr id="0" name=""/>
        <dsp:cNvSpPr/>
      </dsp:nvSpPr>
      <dsp:spPr>
        <a:xfrm rot="16200000">
          <a:off x="72269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7884E-2DD4-4453-865F-C1003FA55CBF}">
      <dsp:nvSpPr>
        <dsp:cNvPr id="0" name=""/>
        <dsp:cNvSpPr/>
      </dsp:nvSpPr>
      <dsp:spPr>
        <a:xfrm>
          <a:off x="82148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LOCATION OF THE BLADES</a:t>
          </a:r>
          <a:endParaRPr lang="en-US" sz="500" kern="1200" dirty="0"/>
        </a:p>
      </dsp:txBody>
      <dsp:txXfrm>
        <a:off x="832121" y="1373248"/>
        <a:ext cx="584019" cy="341901"/>
      </dsp:txXfrm>
    </dsp:sp>
    <dsp:sp modelId="{A299D037-2337-4209-93D8-18413F0C990C}">
      <dsp:nvSpPr>
        <dsp:cNvPr id="0" name=""/>
        <dsp:cNvSpPr/>
      </dsp:nvSpPr>
      <dsp:spPr>
        <a:xfrm rot="16200000">
          <a:off x="72269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82200-DBBC-4829-A601-B59FA9BFD925}">
      <dsp:nvSpPr>
        <dsp:cNvPr id="0" name=""/>
        <dsp:cNvSpPr/>
      </dsp:nvSpPr>
      <dsp:spPr>
        <a:xfrm>
          <a:off x="82148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CAD MODEL OF THE OPTICAL LAYOUT</a:t>
          </a:r>
          <a:endParaRPr lang="en-US" sz="500" kern="1200" dirty="0"/>
        </a:p>
      </dsp:txBody>
      <dsp:txXfrm>
        <a:off x="832121" y="919278"/>
        <a:ext cx="584019" cy="341901"/>
      </dsp:txXfrm>
    </dsp:sp>
    <dsp:sp modelId="{8BC4CD96-8784-4725-86B4-BD92CB64D5BF}">
      <dsp:nvSpPr>
        <dsp:cNvPr id="0" name=""/>
        <dsp:cNvSpPr/>
      </dsp:nvSpPr>
      <dsp:spPr>
        <a:xfrm rot="16200000">
          <a:off x="72269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9A9-169F-457B-BFA0-74CB6D07C38D}">
      <dsp:nvSpPr>
        <dsp:cNvPr id="0" name=""/>
        <dsp:cNvSpPr/>
      </dsp:nvSpPr>
      <dsp:spPr>
        <a:xfrm>
          <a:off x="82148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CHAMBERS’ LAYOUT</a:t>
          </a:r>
          <a:endParaRPr lang="en-US" sz="500" kern="1200" dirty="0"/>
        </a:p>
      </dsp:txBody>
      <dsp:txXfrm>
        <a:off x="832121" y="465309"/>
        <a:ext cx="584019" cy="341901"/>
      </dsp:txXfrm>
    </dsp:sp>
    <dsp:sp modelId="{88EF562C-9A73-4177-B6F6-642844F345E9}">
      <dsp:nvSpPr>
        <dsp:cNvPr id="0" name=""/>
        <dsp:cNvSpPr/>
      </dsp:nvSpPr>
      <dsp:spPr>
        <a:xfrm>
          <a:off x="949679" y="64800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B07E5-8934-449F-8695-8A6B9F33A563}">
      <dsp:nvSpPr>
        <dsp:cNvPr id="0" name=""/>
        <dsp:cNvSpPr/>
      </dsp:nvSpPr>
      <dsp:spPr>
        <a:xfrm>
          <a:off x="82148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REAL MASS BUDGET</a:t>
          </a:r>
          <a:endParaRPr lang="en-US" sz="500" kern="1200" dirty="0"/>
        </a:p>
      </dsp:txBody>
      <dsp:txXfrm>
        <a:off x="832121" y="11339"/>
        <a:ext cx="584019" cy="341901"/>
      </dsp:txXfrm>
    </dsp:sp>
    <dsp:sp modelId="{2021969C-75DA-45C2-9E3D-C5F440E97781}">
      <dsp:nvSpPr>
        <dsp:cNvPr id="0" name=""/>
        <dsp:cNvSpPr/>
      </dsp:nvSpPr>
      <dsp:spPr>
        <a:xfrm rot="5400000">
          <a:off x="152773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FD9B0-252E-4A8B-936B-ADBFB4B38DC2}">
      <dsp:nvSpPr>
        <dsp:cNvPr id="0" name=""/>
        <dsp:cNvSpPr/>
      </dsp:nvSpPr>
      <dsp:spPr>
        <a:xfrm>
          <a:off x="1626523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ACTUATORS</a:t>
          </a:r>
          <a:endParaRPr lang="en-US" sz="500" kern="1200" dirty="0"/>
        </a:p>
      </dsp:txBody>
      <dsp:txXfrm>
        <a:off x="1637160" y="11339"/>
        <a:ext cx="584019" cy="341901"/>
      </dsp:txXfrm>
    </dsp:sp>
    <dsp:sp modelId="{FA7AE90A-9138-40E2-A951-65F0E9107DB3}">
      <dsp:nvSpPr>
        <dsp:cNvPr id="0" name=""/>
        <dsp:cNvSpPr/>
      </dsp:nvSpPr>
      <dsp:spPr>
        <a:xfrm rot="5400000">
          <a:off x="152773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E6F2A-4467-4988-9F88-DD86B3B64516}">
      <dsp:nvSpPr>
        <dsp:cNvPr id="0" name=""/>
        <dsp:cNvSpPr/>
      </dsp:nvSpPr>
      <dsp:spPr>
        <a:xfrm>
          <a:off x="1626523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INJECTION BENCH  DESIGN &amp; BALANCING</a:t>
          </a:r>
          <a:endParaRPr lang="en-US" sz="500" kern="1200" dirty="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dirty="0" smtClean="0"/>
            <a:t>OPTIMIZATION </a:t>
          </a:r>
          <a:endParaRPr lang="en-US" sz="400" kern="1200" dirty="0"/>
        </a:p>
      </dsp:txBody>
      <dsp:txXfrm>
        <a:off x="1637160" y="465309"/>
        <a:ext cx="584019" cy="341901"/>
      </dsp:txXfrm>
    </dsp:sp>
    <dsp:sp modelId="{94430241-A409-4574-AB91-BDD981C66D53}">
      <dsp:nvSpPr>
        <dsp:cNvPr id="0" name=""/>
        <dsp:cNvSpPr/>
      </dsp:nvSpPr>
      <dsp:spPr>
        <a:xfrm rot="5400000">
          <a:off x="152773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F1338-76E5-4EB3-BA3E-60DBC7E64F65}">
      <dsp:nvSpPr>
        <dsp:cNvPr id="0" name=""/>
        <dsp:cNvSpPr/>
      </dsp:nvSpPr>
      <dsp:spPr>
        <a:xfrm>
          <a:off x="162652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BASE PLATE</a:t>
          </a:r>
          <a:endParaRPr lang="en-US" sz="500" kern="1200" dirty="0"/>
        </a:p>
      </dsp:txBody>
      <dsp:txXfrm>
        <a:off x="1637160" y="919278"/>
        <a:ext cx="584019" cy="341901"/>
      </dsp:txXfrm>
    </dsp:sp>
    <dsp:sp modelId="{1F00B174-D008-4047-B921-4EFAFFE76CAB}">
      <dsp:nvSpPr>
        <dsp:cNvPr id="0" name=""/>
        <dsp:cNvSpPr/>
      </dsp:nvSpPr>
      <dsp:spPr>
        <a:xfrm>
          <a:off x="175471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F898B-70FE-4728-AE16-F54340A44514}">
      <dsp:nvSpPr>
        <dsp:cNvPr id="0" name=""/>
        <dsp:cNvSpPr/>
      </dsp:nvSpPr>
      <dsp:spPr>
        <a:xfrm>
          <a:off x="162652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BLADE PLATFORM</a:t>
          </a:r>
          <a:endParaRPr lang="en-US" sz="500" kern="1200" dirty="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dirty="0" smtClean="0"/>
            <a:t>CONTACT ANALYSIS</a:t>
          </a:r>
          <a:endParaRPr lang="en-US" sz="400" kern="1200" dirty="0"/>
        </a:p>
      </dsp:txBody>
      <dsp:txXfrm>
        <a:off x="1637160" y="1373248"/>
        <a:ext cx="584019" cy="341901"/>
      </dsp:txXfrm>
    </dsp:sp>
    <dsp:sp modelId="{7CA5ACB7-24B2-4F91-B8A7-DC2029CA7C63}">
      <dsp:nvSpPr>
        <dsp:cNvPr id="0" name=""/>
        <dsp:cNvSpPr/>
      </dsp:nvSpPr>
      <dsp:spPr>
        <a:xfrm rot="16200000">
          <a:off x="233277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72D95-DA91-44D2-97DC-896A7525EC3D}">
      <dsp:nvSpPr>
        <dsp:cNvPr id="0" name=""/>
        <dsp:cNvSpPr/>
      </dsp:nvSpPr>
      <dsp:spPr>
        <a:xfrm>
          <a:off x="243156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MOTION LIMITERS&lt; LOCKERS&lt; ASSEMBLY BRACKETS</a:t>
          </a:r>
          <a:endParaRPr lang="en-US" sz="500" kern="1200" dirty="0"/>
        </a:p>
      </dsp:txBody>
      <dsp:txXfrm>
        <a:off x="2442200" y="1373248"/>
        <a:ext cx="584019" cy="341901"/>
      </dsp:txXfrm>
    </dsp:sp>
    <dsp:sp modelId="{6CC6DA64-2BBD-4787-9758-EA5A1FE5F127}">
      <dsp:nvSpPr>
        <dsp:cNvPr id="0" name=""/>
        <dsp:cNvSpPr/>
      </dsp:nvSpPr>
      <dsp:spPr>
        <a:xfrm>
          <a:off x="243156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ASSEMBLY PROCEDURE</a:t>
          </a:r>
          <a:endParaRPr lang="en-US" sz="500" kern="1200" dirty="0"/>
        </a:p>
      </dsp:txBody>
      <dsp:txXfrm>
        <a:off x="2442200" y="919278"/>
        <a:ext cx="584019" cy="34190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1B9D2-F97F-4909-9E81-BD1283F1E4AE}">
      <dsp:nvSpPr>
        <dsp:cNvPr id="0" name=""/>
        <dsp:cNvSpPr/>
      </dsp:nvSpPr>
      <dsp:spPr>
        <a:xfrm rot="5400000">
          <a:off x="-82345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89FBB-F66C-4121-A342-7A42C4DB9B85}">
      <dsp:nvSpPr>
        <dsp:cNvPr id="0" name=""/>
        <dsp:cNvSpPr/>
      </dsp:nvSpPr>
      <dsp:spPr>
        <a:xfrm>
          <a:off x="1644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SITUATION IN THE CHAMBER</a:t>
          </a:r>
          <a:endParaRPr lang="en-US" sz="500" kern="1200"/>
        </a:p>
      </dsp:txBody>
      <dsp:txXfrm>
        <a:off x="27081" y="11339"/>
        <a:ext cx="584019" cy="341901"/>
      </dsp:txXfrm>
    </dsp:sp>
    <dsp:sp modelId="{FA69E746-5898-46D3-A365-4C12138ED139}">
      <dsp:nvSpPr>
        <dsp:cNvPr id="0" name=""/>
        <dsp:cNvSpPr/>
      </dsp:nvSpPr>
      <dsp:spPr>
        <a:xfrm rot="5400000">
          <a:off x="-82345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959EE-5B0C-43A6-B43C-6C99BF14A8DF}">
      <dsp:nvSpPr>
        <dsp:cNvPr id="0" name=""/>
        <dsp:cNvSpPr/>
      </dsp:nvSpPr>
      <dsp:spPr>
        <a:xfrm>
          <a:off x="1644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MASS BUDGET ESTIMATION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PRELIMINARY LAYOUT</a:t>
          </a:r>
          <a:endParaRPr lang="en-US" sz="400" kern="1200"/>
        </a:p>
      </dsp:txBody>
      <dsp:txXfrm>
        <a:off x="27081" y="465309"/>
        <a:ext cx="584019" cy="341901"/>
      </dsp:txXfrm>
    </dsp:sp>
    <dsp:sp modelId="{26AB39DF-CE83-437C-84AF-470C7CDF2064}">
      <dsp:nvSpPr>
        <dsp:cNvPr id="0" name=""/>
        <dsp:cNvSpPr/>
      </dsp:nvSpPr>
      <dsp:spPr>
        <a:xfrm rot="5400000">
          <a:off x="-82345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B5F72-5BF2-49EC-8527-057D503378D2}">
      <dsp:nvSpPr>
        <dsp:cNvPr id="0" name=""/>
        <dsp:cNvSpPr/>
      </dsp:nvSpPr>
      <dsp:spPr>
        <a:xfrm>
          <a:off x="1644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BLADES PRELIMINARY DESIGN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THEORY</a:t>
          </a:r>
          <a:endParaRPr lang="en-US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FEA</a:t>
          </a:r>
          <a:endParaRPr lang="en-US" sz="400" kern="1200"/>
        </a:p>
      </dsp:txBody>
      <dsp:txXfrm>
        <a:off x="27081" y="919278"/>
        <a:ext cx="584019" cy="341901"/>
      </dsp:txXfrm>
    </dsp:sp>
    <dsp:sp modelId="{5CB333CB-6442-4CA1-8868-89B522B178B4}">
      <dsp:nvSpPr>
        <dsp:cNvPr id="0" name=""/>
        <dsp:cNvSpPr/>
      </dsp:nvSpPr>
      <dsp:spPr>
        <a:xfrm>
          <a:off x="14463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2B777-93BE-4BEE-9770-334DFA9E2A86}">
      <dsp:nvSpPr>
        <dsp:cNvPr id="0" name=""/>
        <dsp:cNvSpPr/>
      </dsp:nvSpPr>
      <dsp:spPr>
        <a:xfrm>
          <a:off x="16444" y="1362611"/>
          <a:ext cx="605293" cy="36317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FLEXURE DESIGN</a:t>
          </a:r>
          <a:endParaRPr lang="en-US" sz="500" kern="1200"/>
        </a:p>
      </dsp:txBody>
      <dsp:txXfrm>
        <a:off x="27081" y="1373248"/>
        <a:ext cx="584019" cy="341901"/>
      </dsp:txXfrm>
    </dsp:sp>
    <dsp:sp modelId="{247558BA-AF7A-4DD7-9EB0-DCA1A8E20AE2}">
      <dsp:nvSpPr>
        <dsp:cNvPr id="0" name=""/>
        <dsp:cNvSpPr/>
      </dsp:nvSpPr>
      <dsp:spPr>
        <a:xfrm rot="16200000">
          <a:off x="72269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7884E-2DD4-4453-865F-C1003FA55CBF}">
      <dsp:nvSpPr>
        <dsp:cNvPr id="0" name=""/>
        <dsp:cNvSpPr/>
      </dsp:nvSpPr>
      <dsp:spPr>
        <a:xfrm>
          <a:off x="82148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LOCATION OF THE BLADES</a:t>
          </a:r>
          <a:endParaRPr lang="en-US" sz="500" kern="1200"/>
        </a:p>
      </dsp:txBody>
      <dsp:txXfrm>
        <a:off x="832121" y="1373248"/>
        <a:ext cx="584019" cy="341901"/>
      </dsp:txXfrm>
    </dsp:sp>
    <dsp:sp modelId="{A299D037-2337-4209-93D8-18413F0C990C}">
      <dsp:nvSpPr>
        <dsp:cNvPr id="0" name=""/>
        <dsp:cNvSpPr/>
      </dsp:nvSpPr>
      <dsp:spPr>
        <a:xfrm rot="16200000">
          <a:off x="72269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82200-DBBC-4829-A601-B59FA9BFD925}">
      <dsp:nvSpPr>
        <dsp:cNvPr id="0" name=""/>
        <dsp:cNvSpPr/>
      </dsp:nvSpPr>
      <dsp:spPr>
        <a:xfrm>
          <a:off x="82148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CAD MODEL OF THE OPTICAL LAYOUT</a:t>
          </a:r>
          <a:endParaRPr lang="en-US" sz="500" kern="1200"/>
        </a:p>
      </dsp:txBody>
      <dsp:txXfrm>
        <a:off x="832121" y="919278"/>
        <a:ext cx="584019" cy="341901"/>
      </dsp:txXfrm>
    </dsp:sp>
    <dsp:sp modelId="{8BC4CD96-8784-4725-86B4-BD92CB64D5BF}">
      <dsp:nvSpPr>
        <dsp:cNvPr id="0" name=""/>
        <dsp:cNvSpPr/>
      </dsp:nvSpPr>
      <dsp:spPr>
        <a:xfrm rot="16200000">
          <a:off x="72269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9A9-169F-457B-BFA0-74CB6D07C38D}">
      <dsp:nvSpPr>
        <dsp:cNvPr id="0" name=""/>
        <dsp:cNvSpPr/>
      </dsp:nvSpPr>
      <dsp:spPr>
        <a:xfrm>
          <a:off x="82148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CHAMBERS’ LAYOUT</a:t>
          </a:r>
          <a:endParaRPr lang="en-US" sz="500" kern="1200"/>
        </a:p>
      </dsp:txBody>
      <dsp:txXfrm>
        <a:off x="832121" y="465309"/>
        <a:ext cx="584019" cy="341901"/>
      </dsp:txXfrm>
    </dsp:sp>
    <dsp:sp modelId="{88EF562C-9A73-4177-B6F6-642844F345E9}">
      <dsp:nvSpPr>
        <dsp:cNvPr id="0" name=""/>
        <dsp:cNvSpPr/>
      </dsp:nvSpPr>
      <dsp:spPr>
        <a:xfrm>
          <a:off x="949679" y="64800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B07E5-8934-449F-8695-8A6B9F33A563}">
      <dsp:nvSpPr>
        <dsp:cNvPr id="0" name=""/>
        <dsp:cNvSpPr/>
      </dsp:nvSpPr>
      <dsp:spPr>
        <a:xfrm>
          <a:off x="82148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REAL MASS BUDGET</a:t>
          </a:r>
          <a:endParaRPr lang="en-US" sz="500" kern="1200"/>
        </a:p>
      </dsp:txBody>
      <dsp:txXfrm>
        <a:off x="832121" y="11339"/>
        <a:ext cx="584019" cy="341901"/>
      </dsp:txXfrm>
    </dsp:sp>
    <dsp:sp modelId="{2021969C-75DA-45C2-9E3D-C5F440E97781}">
      <dsp:nvSpPr>
        <dsp:cNvPr id="0" name=""/>
        <dsp:cNvSpPr/>
      </dsp:nvSpPr>
      <dsp:spPr>
        <a:xfrm rot="5400000">
          <a:off x="152773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FD9B0-252E-4A8B-936B-ADBFB4B38DC2}">
      <dsp:nvSpPr>
        <dsp:cNvPr id="0" name=""/>
        <dsp:cNvSpPr/>
      </dsp:nvSpPr>
      <dsp:spPr>
        <a:xfrm>
          <a:off x="1626523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ACTUATORS</a:t>
          </a:r>
          <a:endParaRPr lang="en-US" sz="500" kern="1200"/>
        </a:p>
      </dsp:txBody>
      <dsp:txXfrm>
        <a:off x="1637160" y="11339"/>
        <a:ext cx="584019" cy="341901"/>
      </dsp:txXfrm>
    </dsp:sp>
    <dsp:sp modelId="{FA7AE90A-9138-40E2-A951-65F0E9107DB3}">
      <dsp:nvSpPr>
        <dsp:cNvPr id="0" name=""/>
        <dsp:cNvSpPr/>
      </dsp:nvSpPr>
      <dsp:spPr>
        <a:xfrm rot="5400000">
          <a:off x="152773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E6F2A-4467-4988-9F88-DD86B3B64516}">
      <dsp:nvSpPr>
        <dsp:cNvPr id="0" name=""/>
        <dsp:cNvSpPr/>
      </dsp:nvSpPr>
      <dsp:spPr>
        <a:xfrm>
          <a:off x="1626523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INJECTION BENCH  DESIGN &amp; BALANCING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OPTIMIZATION </a:t>
          </a:r>
          <a:endParaRPr lang="en-US" sz="400" kern="1200"/>
        </a:p>
      </dsp:txBody>
      <dsp:txXfrm>
        <a:off x="1637160" y="465309"/>
        <a:ext cx="584019" cy="341901"/>
      </dsp:txXfrm>
    </dsp:sp>
    <dsp:sp modelId="{94430241-A409-4574-AB91-BDD981C66D53}">
      <dsp:nvSpPr>
        <dsp:cNvPr id="0" name=""/>
        <dsp:cNvSpPr/>
      </dsp:nvSpPr>
      <dsp:spPr>
        <a:xfrm rot="5400000">
          <a:off x="152773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F1338-76E5-4EB3-BA3E-60DBC7E64F65}">
      <dsp:nvSpPr>
        <dsp:cNvPr id="0" name=""/>
        <dsp:cNvSpPr/>
      </dsp:nvSpPr>
      <dsp:spPr>
        <a:xfrm>
          <a:off x="162652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BASE PLATE</a:t>
          </a:r>
          <a:endParaRPr lang="en-US" sz="500" kern="1200"/>
        </a:p>
      </dsp:txBody>
      <dsp:txXfrm>
        <a:off x="1637160" y="919278"/>
        <a:ext cx="584019" cy="341901"/>
      </dsp:txXfrm>
    </dsp:sp>
    <dsp:sp modelId="{1F00B174-D008-4047-B921-4EFAFFE76CAB}">
      <dsp:nvSpPr>
        <dsp:cNvPr id="0" name=""/>
        <dsp:cNvSpPr/>
      </dsp:nvSpPr>
      <dsp:spPr>
        <a:xfrm>
          <a:off x="175471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F898B-70FE-4728-AE16-F54340A44514}">
      <dsp:nvSpPr>
        <dsp:cNvPr id="0" name=""/>
        <dsp:cNvSpPr/>
      </dsp:nvSpPr>
      <dsp:spPr>
        <a:xfrm>
          <a:off x="162652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 PLATFORM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CONTACT ANALYSIS</a:t>
          </a:r>
          <a:endParaRPr lang="en-US" sz="400" kern="1200"/>
        </a:p>
      </dsp:txBody>
      <dsp:txXfrm>
        <a:off x="1637160" y="1373248"/>
        <a:ext cx="584019" cy="341901"/>
      </dsp:txXfrm>
    </dsp:sp>
    <dsp:sp modelId="{7CA5ACB7-24B2-4F91-B8A7-DC2029CA7C63}">
      <dsp:nvSpPr>
        <dsp:cNvPr id="0" name=""/>
        <dsp:cNvSpPr/>
      </dsp:nvSpPr>
      <dsp:spPr>
        <a:xfrm rot="16200000">
          <a:off x="233277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72D95-DA91-44D2-97DC-896A7525EC3D}">
      <dsp:nvSpPr>
        <dsp:cNvPr id="0" name=""/>
        <dsp:cNvSpPr/>
      </dsp:nvSpPr>
      <dsp:spPr>
        <a:xfrm>
          <a:off x="243156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MOTION LIMITERS&lt; LOCKERS&lt; ASSEMBLY BRACKETS</a:t>
          </a:r>
          <a:endParaRPr lang="en-US" sz="500" kern="1200"/>
        </a:p>
      </dsp:txBody>
      <dsp:txXfrm>
        <a:off x="2442200" y="1373248"/>
        <a:ext cx="584019" cy="341901"/>
      </dsp:txXfrm>
    </dsp:sp>
    <dsp:sp modelId="{6CC6DA64-2BBD-4787-9758-EA5A1FE5F127}">
      <dsp:nvSpPr>
        <dsp:cNvPr id="0" name=""/>
        <dsp:cNvSpPr/>
      </dsp:nvSpPr>
      <dsp:spPr>
        <a:xfrm>
          <a:off x="243156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ASSEMBLY PROCEDURE</a:t>
          </a:r>
          <a:endParaRPr lang="en-US" sz="500" kern="1200"/>
        </a:p>
      </dsp:txBody>
      <dsp:txXfrm>
        <a:off x="2442200" y="919278"/>
        <a:ext cx="584019" cy="34190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1B9D2-F97F-4909-9E81-BD1283F1E4AE}">
      <dsp:nvSpPr>
        <dsp:cNvPr id="0" name=""/>
        <dsp:cNvSpPr/>
      </dsp:nvSpPr>
      <dsp:spPr>
        <a:xfrm rot="5400000">
          <a:off x="-82345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89FBB-F66C-4121-A342-7A42C4DB9B85}">
      <dsp:nvSpPr>
        <dsp:cNvPr id="0" name=""/>
        <dsp:cNvSpPr/>
      </dsp:nvSpPr>
      <dsp:spPr>
        <a:xfrm>
          <a:off x="1644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SITUATION IN THE CHAMBER</a:t>
          </a:r>
          <a:endParaRPr lang="en-US" sz="500" kern="1200"/>
        </a:p>
      </dsp:txBody>
      <dsp:txXfrm>
        <a:off x="27081" y="11339"/>
        <a:ext cx="584019" cy="341901"/>
      </dsp:txXfrm>
    </dsp:sp>
    <dsp:sp modelId="{FA69E746-5898-46D3-A365-4C12138ED139}">
      <dsp:nvSpPr>
        <dsp:cNvPr id="0" name=""/>
        <dsp:cNvSpPr/>
      </dsp:nvSpPr>
      <dsp:spPr>
        <a:xfrm rot="5400000">
          <a:off x="-82345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959EE-5B0C-43A6-B43C-6C99BF14A8DF}">
      <dsp:nvSpPr>
        <dsp:cNvPr id="0" name=""/>
        <dsp:cNvSpPr/>
      </dsp:nvSpPr>
      <dsp:spPr>
        <a:xfrm>
          <a:off x="1644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MASS BUDGET ESTIMATION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PRELIMINARY LAYOUT</a:t>
          </a:r>
          <a:endParaRPr lang="en-US" sz="400" kern="1200"/>
        </a:p>
      </dsp:txBody>
      <dsp:txXfrm>
        <a:off x="27081" y="465309"/>
        <a:ext cx="584019" cy="341901"/>
      </dsp:txXfrm>
    </dsp:sp>
    <dsp:sp modelId="{26AB39DF-CE83-437C-84AF-470C7CDF2064}">
      <dsp:nvSpPr>
        <dsp:cNvPr id="0" name=""/>
        <dsp:cNvSpPr/>
      </dsp:nvSpPr>
      <dsp:spPr>
        <a:xfrm rot="5400000">
          <a:off x="-82345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B5F72-5BF2-49EC-8527-057D503378D2}">
      <dsp:nvSpPr>
        <dsp:cNvPr id="0" name=""/>
        <dsp:cNvSpPr/>
      </dsp:nvSpPr>
      <dsp:spPr>
        <a:xfrm>
          <a:off x="1644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BLADES PRELIMINARY DESIGN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THEORY</a:t>
          </a:r>
          <a:endParaRPr lang="en-US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FEA</a:t>
          </a:r>
          <a:endParaRPr lang="en-US" sz="400" kern="1200"/>
        </a:p>
      </dsp:txBody>
      <dsp:txXfrm>
        <a:off x="27081" y="919278"/>
        <a:ext cx="584019" cy="341901"/>
      </dsp:txXfrm>
    </dsp:sp>
    <dsp:sp modelId="{5CB333CB-6442-4CA1-8868-89B522B178B4}">
      <dsp:nvSpPr>
        <dsp:cNvPr id="0" name=""/>
        <dsp:cNvSpPr/>
      </dsp:nvSpPr>
      <dsp:spPr>
        <a:xfrm>
          <a:off x="14463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2B777-93BE-4BEE-9770-334DFA9E2A86}">
      <dsp:nvSpPr>
        <dsp:cNvPr id="0" name=""/>
        <dsp:cNvSpPr/>
      </dsp:nvSpPr>
      <dsp:spPr>
        <a:xfrm>
          <a:off x="16444" y="1362611"/>
          <a:ext cx="605293" cy="36317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FLEXURE DESIGN</a:t>
          </a:r>
          <a:endParaRPr lang="en-US" sz="500" kern="1200"/>
        </a:p>
      </dsp:txBody>
      <dsp:txXfrm>
        <a:off x="27081" y="1373248"/>
        <a:ext cx="584019" cy="341901"/>
      </dsp:txXfrm>
    </dsp:sp>
    <dsp:sp modelId="{247558BA-AF7A-4DD7-9EB0-DCA1A8E20AE2}">
      <dsp:nvSpPr>
        <dsp:cNvPr id="0" name=""/>
        <dsp:cNvSpPr/>
      </dsp:nvSpPr>
      <dsp:spPr>
        <a:xfrm rot="16200000">
          <a:off x="72269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7884E-2DD4-4453-865F-C1003FA55CBF}">
      <dsp:nvSpPr>
        <dsp:cNvPr id="0" name=""/>
        <dsp:cNvSpPr/>
      </dsp:nvSpPr>
      <dsp:spPr>
        <a:xfrm>
          <a:off x="82148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LOCATION OF THE BLADES</a:t>
          </a:r>
          <a:endParaRPr lang="en-US" sz="500" kern="1200"/>
        </a:p>
      </dsp:txBody>
      <dsp:txXfrm>
        <a:off x="832121" y="1373248"/>
        <a:ext cx="584019" cy="341901"/>
      </dsp:txXfrm>
    </dsp:sp>
    <dsp:sp modelId="{A299D037-2337-4209-93D8-18413F0C990C}">
      <dsp:nvSpPr>
        <dsp:cNvPr id="0" name=""/>
        <dsp:cNvSpPr/>
      </dsp:nvSpPr>
      <dsp:spPr>
        <a:xfrm rot="16200000">
          <a:off x="72269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82200-DBBC-4829-A601-B59FA9BFD925}">
      <dsp:nvSpPr>
        <dsp:cNvPr id="0" name=""/>
        <dsp:cNvSpPr/>
      </dsp:nvSpPr>
      <dsp:spPr>
        <a:xfrm>
          <a:off x="82148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CAD MODEL OF THE OPTICAL LAYOUT</a:t>
          </a:r>
          <a:endParaRPr lang="en-US" sz="500" kern="1200"/>
        </a:p>
      </dsp:txBody>
      <dsp:txXfrm>
        <a:off x="832121" y="919278"/>
        <a:ext cx="584019" cy="341901"/>
      </dsp:txXfrm>
    </dsp:sp>
    <dsp:sp modelId="{8BC4CD96-8784-4725-86B4-BD92CB64D5BF}">
      <dsp:nvSpPr>
        <dsp:cNvPr id="0" name=""/>
        <dsp:cNvSpPr/>
      </dsp:nvSpPr>
      <dsp:spPr>
        <a:xfrm rot="16200000">
          <a:off x="72269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9A9-169F-457B-BFA0-74CB6D07C38D}">
      <dsp:nvSpPr>
        <dsp:cNvPr id="0" name=""/>
        <dsp:cNvSpPr/>
      </dsp:nvSpPr>
      <dsp:spPr>
        <a:xfrm>
          <a:off x="82148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CHAMBERS’ LAYOUT</a:t>
          </a:r>
          <a:endParaRPr lang="en-US" sz="500" kern="1200"/>
        </a:p>
      </dsp:txBody>
      <dsp:txXfrm>
        <a:off x="832121" y="465309"/>
        <a:ext cx="584019" cy="341901"/>
      </dsp:txXfrm>
    </dsp:sp>
    <dsp:sp modelId="{88EF562C-9A73-4177-B6F6-642844F345E9}">
      <dsp:nvSpPr>
        <dsp:cNvPr id="0" name=""/>
        <dsp:cNvSpPr/>
      </dsp:nvSpPr>
      <dsp:spPr>
        <a:xfrm>
          <a:off x="949679" y="64800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B07E5-8934-449F-8695-8A6B9F33A563}">
      <dsp:nvSpPr>
        <dsp:cNvPr id="0" name=""/>
        <dsp:cNvSpPr/>
      </dsp:nvSpPr>
      <dsp:spPr>
        <a:xfrm>
          <a:off x="82148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REAL MASS BUDGET</a:t>
          </a:r>
          <a:endParaRPr lang="en-US" sz="500" kern="1200"/>
        </a:p>
      </dsp:txBody>
      <dsp:txXfrm>
        <a:off x="832121" y="11339"/>
        <a:ext cx="584019" cy="341901"/>
      </dsp:txXfrm>
    </dsp:sp>
    <dsp:sp modelId="{2021969C-75DA-45C2-9E3D-C5F440E97781}">
      <dsp:nvSpPr>
        <dsp:cNvPr id="0" name=""/>
        <dsp:cNvSpPr/>
      </dsp:nvSpPr>
      <dsp:spPr>
        <a:xfrm rot="5400000">
          <a:off x="152773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FD9B0-252E-4A8B-936B-ADBFB4B38DC2}">
      <dsp:nvSpPr>
        <dsp:cNvPr id="0" name=""/>
        <dsp:cNvSpPr/>
      </dsp:nvSpPr>
      <dsp:spPr>
        <a:xfrm>
          <a:off x="1626523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ACTUATORS</a:t>
          </a:r>
          <a:endParaRPr lang="en-US" sz="500" kern="1200"/>
        </a:p>
      </dsp:txBody>
      <dsp:txXfrm>
        <a:off x="1637160" y="11339"/>
        <a:ext cx="584019" cy="341901"/>
      </dsp:txXfrm>
    </dsp:sp>
    <dsp:sp modelId="{FA7AE90A-9138-40E2-A951-65F0E9107DB3}">
      <dsp:nvSpPr>
        <dsp:cNvPr id="0" name=""/>
        <dsp:cNvSpPr/>
      </dsp:nvSpPr>
      <dsp:spPr>
        <a:xfrm rot="5400000">
          <a:off x="152773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E6F2A-4467-4988-9F88-DD86B3B64516}">
      <dsp:nvSpPr>
        <dsp:cNvPr id="0" name=""/>
        <dsp:cNvSpPr/>
      </dsp:nvSpPr>
      <dsp:spPr>
        <a:xfrm>
          <a:off x="1626523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INJECTION BENCH  DESIGN &amp; BALANCING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OPTIMIZATION </a:t>
          </a:r>
          <a:endParaRPr lang="en-US" sz="400" kern="1200"/>
        </a:p>
      </dsp:txBody>
      <dsp:txXfrm>
        <a:off x="1637160" y="465309"/>
        <a:ext cx="584019" cy="341901"/>
      </dsp:txXfrm>
    </dsp:sp>
    <dsp:sp modelId="{94430241-A409-4574-AB91-BDD981C66D53}">
      <dsp:nvSpPr>
        <dsp:cNvPr id="0" name=""/>
        <dsp:cNvSpPr/>
      </dsp:nvSpPr>
      <dsp:spPr>
        <a:xfrm rot="5400000">
          <a:off x="152773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F1338-76E5-4EB3-BA3E-60DBC7E64F65}">
      <dsp:nvSpPr>
        <dsp:cNvPr id="0" name=""/>
        <dsp:cNvSpPr/>
      </dsp:nvSpPr>
      <dsp:spPr>
        <a:xfrm>
          <a:off x="162652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BASE PLATE</a:t>
          </a:r>
          <a:endParaRPr lang="en-US" sz="500" kern="1200"/>
        </a:p>
      </dsp:txBody>
      <dsp:txXfrm>
        <a:off x="1637160" y="919278"/>
        <a:ext cx="584019" cy="341901"/>
      </dsp:txXfrm>
    </dsp:sp>
    <dsp:sp modelId="{1F00B174-D008-4047-B921-4EFAFFE76CAB}">
      <dsp:nvSpPr>
        <dsp:cNvPr id="0" name=""/>
        <dsp:cNvSpPr/>
      </dsp:nvSpPr>
      <dsp:spPr>
        <a:xfrm>
          <a:off x="175471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F898B-70FE-4728-AE16-F54340A44514}">
      <dsp:nvSpPr>
        <dsp:cNvPr id="0" name=""/>
        <dsp:cNvSpPr/>
      </dsp:nvSpPr>
      <dsp:spPr>
        <a:xfrm>
          <a:off x="162652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 PLATFORM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CONTACT ANALYSIS</a:t>
          </a:r>
          <a:endParaRPr lang="en-US" sz="400" kern="1200"/>
        </a:p>
      </dsp:txBody>
      <dsp:txXfrm>
        <a:off x="1637160" y="1373248"/>
        <a:ext cx="584019" cy="341901"/>
      </dsp:txXfrm>
    </dsp:sp>
    <dsp:sp modelId="{7CA5ACB7-24B2-4F91-B8A7-DC2029CA7C63}">
      <dsp:nvSpPr>
        <dsp:cNvPr id="0" name=""/>
        <dsp:cNvSpPr/>
      </dsp:nvSpPr>
      <dsp:spPr>
        <a:xfrm rot="16200000">
          <a:off x="233277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72D95-DA91-44D2-97DC-896A7525EC3D}">
      <dsp:nvSpPr>
        <dsp:cNvPr id="0" name=""/>
        <dsp:cNvSpPr/>
      </dsp:nvSpPr>
      <dsp:spPr>
        <a:xfrm>
          <a:off x="243156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MOTION LIMITERS&lt; LOCKERS&lt; ASSEMBLY BRACKETS</a:t>
          </a:r>
          <a:endParaRPr lang="en-US" sz="500" kern="1200"/>
        </a:p>
      </dsp:txBody>
      <dsp:txXfrm>
        <a:off x="2442200" y="1373248"/>
        <a:ext cx="584019" cy="341901"/>
      </dsp:txXfrm>
    </dsp:sp>
    <dsp:sp modelId="{6CC6DA64-2BBD-4787-9758-EA5A1FE5F127}">
      <dsp:nvSpPr>
        <dsp:cNvPr id="0" name=""/>
        <dsp:cNvSpPr/>
      </dsp:nvSpPr>
      <dsp:spPr>
        <a:xfrm>
          <a:off x="243156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ASSEMBLY PROCEDURE</a:t>
          </a:r>
          <a:endParaRPr lang="en-US" sz="500" kern="1200"/>
        </a:p>
      </dsp:txBody>
      <dsp:txXfrm>
        <a:off x="2442200" y="919278"/>
        <a:ext cx="584019" cy="34190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1B9D2-F97F-4909-9E81-BD1283F1E4AE}">
      <dsp:nvSpPr>
        <dsp:cNvPr id="0" name=""/>
        <dsp:cNvSpPr/>
      </dsp:nvSpPr>
      <dsp:spPr>
        <a:xfrm rot="5400000">
          <a:off x="-82345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89FBB-F66C-4121-A342-7A42C4DB9B85}">
      <dsp:nvSpPr>
        <dsp:cNvPr id="0" name=""/>
        <dsp:cNvSpPr/>
      </dsp:nvSpPr>
      <dsp:spPr>
        <a:xfrm>
          <a:off x="1644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SITUATION IN THE CHAMBER</a:t>
          </a:r>
          <a:endParaRPr lang="en-US" sz="500" kern="1200"/>
        </a:p>
      </dsp:txBody>
      <dsp:txXfrm>
        <a:off x="27081" y="11339"/>
        <a:ext cx="584019" cy="341901"/>
      </dsp:txXfrm>
    </dsp:sp>
    <dsp:sp modelId="{FA69E746-5898-46D3-A365-4C12138ED139}">
      <dsp:nvSpPr>
        <dsp:cNvPr id="0" name=""/>
        <dsp:cNvSpPr/>
      </dsp:nvSpPr>
      <dsp:spPr>
        <a:xfrm rot="5400000">
          <a:off x="-82345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959EE-5B0C-43A6-B43C-6C99BF14A8DF}">
      <dsp:nvSpPr>
        <dsp:cNvPr id="0" name=""/>
        <dsp:cNvSpPr/>
      </dsp:nvSpPr>
      <dsp:spPr>
        <a:xfrm>
          <a:off x="1644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MASS BUDGET ESTIMATION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PRELIMINARY LAYOUT</a:t>
          </a:r>
          <a:endParaRPr lang="en-US" sz="400" kern="1200"/>
        </a:p>
      </dsp:txBody>
      <dsp:txXfrm>
        <a:off x="27081" y="465309"/>
        <a:ext cx="584019" cy="341901"/>
      </dsp:txXfrm>
    </dsp:sp>
    <dsp:sp modelId="{26AB39DF-CE83-437C-84AF-470C7CDF2064}">
      <dsp:nvSpPr>
        <dsp:cNvPr id="0" name=""/>
        <dsp:cNvSpPr/>
      </dsp:nvSpPr>
      <dsp:spPr>
        <a:xfrm rot="5400000">
          <a:off x="-82345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B5F72-5BF2-49EC-8527-057D503378D2}">
      <dsp:nvSpPr>
        <dsp:cNvPr id="0" name=""/>
        <dsp:cNvSpPr/>
      </dsp:nvSpPr>
      <dsp:spPr>
        <a:xfrm>
          <a:off x="1644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BLADES PRELIMINARY DESIGN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THEORY</a:t>
          </a:r>
          <a:endParaRPr lang="en-US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FEA</a:t>
          </a:r>
          <a:endParaRPr lang="en-US" sz="400" kern="1200"/>
        </a:p>
      </dsp:txBody>
      <dsp:txXfrm>
        <a:off x="27081" y="919278"/>
        <a:ext cx="584019" cy="341901"/>
      </dsp:txXfrm>
    </dsp:sp>
    <dsp:sp modelId="{5CB333CB-6442-4CA1-8868-89B522B178B4}">
      <dsp:nvSpPr>
        <dsp:cNvPr id="0" name=""/>
        <dsp:cNvSpPr/>
      </dsp:nvSpPr>
      <dsp:spPr>
        <a:xfrm>
          <a:off x="14463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2B777-93BE-4BEE-9770-334DFA9E2A86}">
      <dsp:nvSpPr>
        <dsp:cNvPr id="0" name=""/>
        <dsp:cNvSpPr/>
      </dsp:nvSpPr>
      <dsp:spPr>
        <a:xfrm>
          <a:off x="1644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FLEXURE DESIGN</a:t>
          </a:r>
          <a:endParaRPr lang="en-US" sz="500" kern="1200"/>
        </a:p>
      </dsp:txBody>
      <dsp:txXfrm>
        <a:off x="27081" y="1373248"/>
        <a:ext cx="584019" cy="341901"/>
      </dsp:txXfrm>
    </dsp:sp>
    <dsp:sp modelId="{247558BA-AF7A-4DD7-9EB0-DCA1A8E20AE2}">
      <dsp:nvSpPr>
        <dsp:cNvPr id="0" name=""/>
        <dsp:cNvSpPr/>
      </dsp:nvSpPr>
      <dsp:spPr>
        <a:xfrm rot="16200000">
          <a:off x="72269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7884E-2DD4-4453-865F-C1003FA55CBF}">
      <dsp:nvSpPr>
        <dsp:cNvPr id="0" name=""/>
        <dsp:cNvSpPr/>
      </dsp:nvSpPr>
      <dsp:spPr>
        <a:xfrm>
          <a:off x="821484" y="1362611"/>
          <a:ext cx="605293" cy="36317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LOCATION OF THE BLADES</a:t>
          </a:r>
          <a:endParaRPr lang="en-US" sz="500" kern="1200"/>
        </a:p>
      </dsp:txBody>
      <dsp:txXfrm>
        <a:off x="832121" y="1373248"/>
        <a:ext cx="584019" cy="341901"/>
      </dsp:txXfrm>
    </dsp:sp>
    <dsp:sp modelId="{A299D037-2337-4209-93D8-18413F0C990C}">
      <dsp:nvSpPr>
        <dsp:cNvPr id="0" name=""/>
        <dsp:cNvSpPr/>
      </dsp:nvSpPr>
      <dsp:spPr>
        <a:xfrm rot="16200000">
          <a:off x="72269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82200-DBBC-4829-A601-B59FA9BFD925}">
      <dsp:nvSpPr>
        <dsp:cNvPr id="0" name=""/>
        <dsp:cNvSpPr/>
      </dsp:nvSpPr>
      <dsp:spPr>
        <a:xfrm>
          <a:off x="82148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CAD MODEL OF THE OPTICAL LAYOUT</a:t>
          </a:r>
          <a:endParaRPr lang="en-US" sz="500" kern="1200"/>
        </a:p>
      </dsp:txBody>
      <dsp:txXfrm>
        <a:off x="832121" y="919278"/>
        <a:ext cx="584019" cy="341901"/>
      </dsp:txXfrm>
    </dsp:sp>
    <dsp:sp modelId="{8BC4CD96-8784-4725-86B4-BD92CB64D5BF}">
      <dsp:nvSpPr>
        <dsp:cNvPr id="0" name=""/>
        <dsp:cNvSpPr/>
      </dsp:nvSpPr>
      <dsp:spPr>
        <a:xfrm rot="16200000">
          <a:off x="72269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9A9-169F-457B-BFA0-74CB6D07C38D}">
      <dsp:nvSpPr>
        <dsp:cNvPr id="0" name=""/>
        <dsp:cNvSpPr/>
      </dsp:nvSpPr>
      <dsp:spPr>
        <a:xfrm>
          <a:off x="82148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CHAMBERS’ LAYOUT</a:t>
          </a:r>
          <a:endParaRPr lang="en-US" sz="500" kern="1200"/>
        </a:p>
      </dsp:txBody>
      <dsp:txXfrm>
        <a:off x="832121" y="465309"/>
        <a:ext cx="584019" cy="341901"/>
      </dsp:txXfrm>
    </dsp:sp>
    <dsp:sp modelId="{88EF562C-9A73-4177-B6F6-642844F345E9}">
      <dsp:nvSpPr>
        <dsp:cNvPr id="0" name=""/>
        <dsp:cNvSpPr/>
      </dsp:nvSpPr>
      <dsp:spPr>
        <a:xfrm>
          <a:off x="949679" y="64800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B07E5-8934-449F-8695-8A6B9F33A563}">
      <dsp:nvSpPr>
        <dsp:cNvPr id="0" name=""/>
        <dsp:cNvSpPr/>
      </dsp:nvSpPr>
      <dsp:spPr>
        <a:xfrm>
          <a:off x="821484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REAL MASS BUDGET</a:t>
          </a:r>
          <a:endParaRPr lang="en-US" sz="500" kern="1200"/>
        </a:p>
      </dsp:txBody>
      <dsp:txXfrm>
        <a:off x="832121" y="11339"/>
        <a:ext cx="584019" cy="341901"/>
      </dsp:txXfrm>
    </dsp:sp>
    <dsp:sp modelId="{2021969C-75DA-45C2-9E3D-C5F440E97781}">
      <dsp:nvSpPr>
        <dsp:cNvPr id="0" name=""/>
        <dsp:cNvSpPr/>
      </dsp:nvSpPr>
      <dsp:spPr>
        <a:xfrm rot="5400000">
          <a:off x="152773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FD9B0-252E-4A8B-936B-ADBFB4B38DC2}">
      <dsp:nvSpPr>
        <dsp:cNvPr id="0" name=""/>
        <dsp:cNvSpPr/>
      </dsp:nvSpPr>
      <dsp:spPr>
        <a:xfrm>
          <a:off x="1626523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ACTUATORS</a:t>
          </a:r>
          <a:endParaRPr lang="en-US" sz="500" kern="1200"/>
        </a:p>
      </dsp:txBody>
      <dsp:txXfrm>
        <a:off x="1637160" y="11339"/>
        <a:ext cx="584019" cy="341901"/>
      </dsp:txXfrm>
    </dsp:sp>
    <dsp:sp modelId="{FA7AE90A-9138-40E2-A951-65F0E9107DB3}">
      <dsp:nvSpPr>
        <dsp:cNvPr id="0" name=""/>
        <dsp:cNvSpPr/>
      </dsp:nvSpPr>
      <dsp:spPr>
        <a:xfrm rot="5400000">
          <a:off x="152773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E6F2A-4467-4988-9F88-DD86B3B64516}">
      <dsp:nvSpPr>
        <dsp:cNvPr id="0" name=""/>
        <dsp:cNvSpPr/>
      </dsp:nvSpPr>
      <dsp:spPr>
        <a:xfrm>
          <a:off x="1626523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INJECTION BENCH  DESIGN &amp; BALANCING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OPTIMIZATION </a:t>
          </a:r>
          <a:endParaRPr lang="en-US" sz="400" kern="1200"/>
        </a:p>
      </dsp:txBody>
      <dsp:txXfrm>
        <a:off x="1637160" y="465309"/>
        <a:ext cx="584019" cy="341901"/>
      </dsp:txXfrm>
    </dsp:sp>
    <dsp:sp modelId="{94430241-A409-4574-AB91-BDD981C66D53}">
      <dsp:nvSpPr>
        <dsp:cNvPr id="0" name=""/>
        <dsp:cNvSpPr/>
      </dsp:nvSpPr>
      <dsp:spPr>
        <a:xfrm rot="5400000">
          <a:off x="152773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F1338-76E5-4EB3-BA3E-60DBC7E64F65}">
      <dsp:nvSpPr>
        <dsp:cNvPr id="0" name=""/>
        <dsp:cNvSpPr/>
      </dsp:nvSpPr>
      <dsp:spPr>
        <a:xfrm>
          <a:off x="162652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BASE PLATE</a:t>
          </a:r>
          <a:endParaRPr lang="en-US" sz="500" kern="1200"/>
        </a:p>
      </dsp:txBody>
      <dsp:txXfrm>
        <a:off x="1637160" y="919278"/>
        <a:ext cx="584019" cy="341901"/>
      </dsp:txXfrm>
    </dsp:sp>
    <dsp:sp modelId="{1F00B174-D008-4047-B921-4EFAFFE76CAB}">
      <dsp:nvSpPr>
        <dsp:cNvPr id="0" name=""/>
        <dsp:cNvSpPr/>
      </dsp:nvSpPr>
      <dsp:spPr>
        <a:xfrm>
          <a:off x="175471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F898B-70FE-4728-AE16-F54340A44514}">
      <dsp:nvSpPr>
        <dsp:cNvPr id="0" name=""/>
        <dsp:cNvSpPr/>
      </dsp:nvSpPr>
      <dsp:spPr>
        <a:xfrm>
          <a:off x="162652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 PLATFORM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CONTACT ANALYSIS</a:t>
          </a:r>
          <a:endParaRPr lang="en-US" sz="400" kern="1200"/>
        </a:p>
      </dsp:txBody>
      <dsp:txXfrm>
        <a:off x="1637160" y="1373248"/>
        <a:ext cx="584019" cy="341901"/>
      </dsp:txXfrm>
    </dsp:sp>
    <dsp:sp modelId="{7CA5ACB7-24B2-4F91-B8A7-DC2029CA7C63}">
      <dsp:nvSpPr>
        <dsp:cNvPr id="0" name=""/>
        <dsp:cNvSpPr/>
      </dsp:nvSpPr>
      <dsp:spPr>
        <a:xfrm rot="16200000">
          <a:off x="233277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72D95-DA91-44D2-97DC-896A7525EC3D}">
      <dsp:nvSpPr>
        <dsp:cNvPr id="0" name=""/>
        <dsp:cNvSpPr/>
      </dsp:nvSpPr>
      <dsp:spPr>
        <a:xfrm>
          <a:off x="243156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MOTION LIMITERS&lt; LOCKERS&lt; ASSEMBLY BRACKETS</a:t>
          </a:r>
          <a:endParaRPr lang="en-US" sz="500" kern="1200"/>
        </a:p>
      </dsp:txBody>
      <dsp:txXfrm>
        <a:off x="2442200" y="1373248"/>
        <a:ext cx="584019" cy="341901"/>
      </dsp:txXfrm>
    </dsp:sp>
    <dsp:sp modelId="{6CC6DA64-2BBD-4787-9758-EA5A1FE5F127}">
      <dsp:nvSpPr>
        <dsp:cNvPr id="0" name=""/>
        <dsp:cNvSpPr/>
      </dsp:nvSpPr>
      <dsp:spPr>
        <a:xfrm>
          <a:off x="243156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ASSEMBLY PROCEDURE</a:t>
          </a:r>
          <a:endParaRPr lang="en-US" sz="500" kern="1200"/>
        </a:p>
      </dsp:txBody>
      <dsp:txXfrm>
        <a:off x="2442200" y="919278"/>
        <a:ext cx="584019" cy="34190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1B9D2-F97F-4909-9E81-BD1283F1E4AE}">
      <dsp:nvSpPr>
        <dsp:cNvPr id="0" name=""/>
        <dsp:cNvSpPr/>
      </dsp:nvSpPr>
      <dsp:spPr>
        <a:xfrm rot="5400000">
          <a:off x="-82345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89FBB-F66C-4121-A342-7A42C4DB9B85}">
      <dsp:nvSpPr>
        <dsp:cNvPr id="0" name=""/>
        <dsp:cNvSpPr/>
      </dsp:nvSpPr>
      <dsp:spPr>
        <a:xfrm>
          <a:off x="1644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SITUATION IN THE CHAMBER</a:t>
          </a:r>
          <a:endParaRPr lang="en-US" sz="500" kern="1200"/>
        </a:p>
      </dsp:txBody>
      <dsp:txXfrm>
        <a:off x="27081" y="11339"/>
        <a:ext cx="584019" cy="341901"/>
      </dsp:txXfrm>
    </dsp:sp>
    <dsp:sp modelId="{FA69E746-5898-46D3-A365-4C12138ED139}">
      <dsp:nvSpPr>
        <dsp:cNvPr id="0" name=""/>
        <dsp:cNvSpPr/>
      </dsp:nvSpPr>
      <dsp:spPr>
        <a:xfrm rot="5400000">
          <a:off x="-82345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959EE-5B0C-43A6-B43C-6C99BF14A8DF}">
      <dsp:nvSpPr>
        <dsp:cNvPr id="0" name=""/>
        <dsp:cNvSpPr/>
      </dsp:nvSpPr>
      <dsp:spPr>
        <a:xfrm>
          <a:off x="1644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MASS BUDGET ESTIMATION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PRELIMINARY LAYOUT</a:t>
          </a:r>
          <a:endParaRPr lang="en-US" sz="400" kern="1200"/>
        </a:p>
      </dsp:txBody>
      <dsp:txXfrm>
        <a:off x="27081" y="465309"/>
        <a:ext cx="584019" cy="341901"/>
      </dsp:txXfrm>
    </dsp:sp>
    <dsp:sp modelId="{26AB39DF-CE83-437C-84AF-470C7CDF2064}">
      <dsp:nvSpPr>
        <dsp:cNvPr id="0" name=""/>
        <dsp:cNvSpPr/>
      </dsp:nvSpPr>
      <dsp:spPr>
        <a:xfrm rot="5400000">
          <a:off x="-82345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B5F72-5BF2-49EC-8527-057D503378D2}">
      <dsp:nvSpPr>
        <dsp:cNvPr id="0" name=""/>
        <dsp:cNvSpPr/>
      </dsp:nvSpPr>
      <dsp:spPr>
        <a:xfrm>
          <a:off x="1644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BLADES PRELIMINARY DESIGN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THEORY</a:t>
          </a:r>
          <a:endParaRPr lang="en-US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FEA</a:t>
          </a:r>
          <a:endParaRPr lang="en-US" sz="400" kern="1200"/>
        </a:p>
      </dsp:txBody>
      <dsp:txXfrm>
        <a:off x="27081" y="919278"/>
        <a:ext cx="584019" cy="341901"/>
      </dsp:txXfrm>
    </dsp:sp>
    <dsp:sp modelId="{5CB333CB-6442-4CA1-8868-89B522B178B4}">
      <dsp:nvSpPr>
        <dsp:cNvPr id="0" name=""/>
        <dsp:cNvSpPr/>
      </dsp:nvSpPr>
      <dsp:spPr>
        <a:xfrm>
          <a:off x="14463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2B777-93BE-4BEE-9770-334DFA9E2A86}">
      <dsp:nvSpPr>
        <dsp:cNvPr id="0" name=""/>
        <dsp:cNvSpPr/>
      </dsp:nvSpPr>
      <dsp:spPr>
        <a:xfrm>
          <a:off x="1644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FLEXURE DESIGN</a:t>
          </a:r>
          <a:endParaRPr lang="en-US" sz="500" kern="1200"/>
        </a:p>
      </dsp:txBody>
      <dsp:txXfrm>
        <a:off x="27081" y="1373248"/>
        <a:ext cx="584019" cy="341901"/>
      </dsp:txXfrm>
    </dsp:sp>
    <dsp:sp modelId="{247558BA-AF7A-4DD7-9EB0-DCA1A8E20AE2}">
      <dsp:nvSpPr>
        <dsp:cNvPr id="0" name=""/>
        <dsp:cNvSpPr/>
      </dsp:nvSpPr>
      <dsp:spPr>
        <a:xfrm rot="16200000">
          <a:off x="72269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7884E-2DD4-4453-865F-C1003FA55CBF}">
      <dsp:nvSpPr>
        <dsp:cNvPr id="0" name=""/>
        <dsp:cNvSpPr/>
      </dsp:nvSpPr>
      <dsp:spPr>
        <a:xfrm>
          <a:off x="82148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LOCATION OF THE BLADES</a:t>
          </a:r>
          <a:endParaRPr lang="en-US" sz="500" kern="1200"/>
        </a:p>
      </dsp:txBody>
      <dsp:txXfrm>
        <a:off x="832121" y="1373248"/>
        <a:ext cx="584019" cy="341901"/>
      </dsp:txXfrm>
    </dsp:sp>
    <dsp:sp modelId="{A299D037-2337-4209-93D8-18413F0C990C}">
      <dsp:nvSpPr>
        <dsp:cNvPr id="0" name=""/>
        <dsp:cNvSpPr/>
      </dsp:nvSpPr>
      <dsp:spPr>
        <a:xfrm rot="16200000">
          <a:off x="72269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82200-DBBC-4829-A601-B59FA9BFD925}">
      <dsp:nvSpPr>
        <dsp:cNvPr id="0" name=""/>
        <dsp:cNvSpPr/>
      </dsp:nvSpPr>
      <dsp:spPr>
        <a:xfrm>
          <a:off x="821484" y="908641"/>
          <a:ext cx="605293" cy="36317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CAD MODEL OF THE OPTICAL LAYOUT</a:t>
          </a:r>
          <a:endParaRPr lang="en-US" sz="500" kern="1200"/>
        </a:p>
      </dsp:txBody>
      <dsp:txXfrm>
        <a:off x="832121" y="919278"/>
        <a:ext cx="584019" cy="341901"/>
      </dsp:txXfrm>
    </dsp:sp>
    <dsp:sp modelId="{8BC4CD96-8784-4725-86B4-BD92CB64D5BF}">
      <dsp:nvSpPr>
        <dsp:cNvPr id="0" name=""/>
        <dsp:cNvSpPr/>
      </dsp:nvSpPr>
      <dsp:spPr>
        <a:xfrm rot="16200000">
          <a:off x="72269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9A9-169F-457B-BFA0-74CB6D07C38D}">
      <dsp:nvSpPr>
        <dsp:cNvPr id="0" name=""/>
        <dsp:cNvSpPr/>
      </dsp:nvSpPr>
      <dsp:spPr>
        <a:xfrm>
          <a:off x="82148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CHAMBERS’ LAYOUT</a:t>
          </a:r>
          <a:endParaRPr lang="en-US" sz="500" kern="1200"/>
        </a:p>
      </dsp:txBody>
      <dsp:txXfrm>
        <a:off x="832121" y="465309"/>
        <a:ext cx="584019" cy="341901"/>
      </dsp:txXfrm>
    </dsp:sp>
    <dsp:sp modelId="{88EF562C-9A73-4177-B6F6-642844F345E9}">
      <dsp:nvSpPr>
        <dsp:cNvPr id="0" name=""/>
        <dsp:cNvSpPr/>
      </dsp:nvSpPr>
      <dsp:spPr>
        <a:xfrm>
          <a:off x="949679" y="64800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B07E5-8934-449F-8695-8A6B9F33A563}">
      <dsp:nvSpPr>
        <dsp:cNvPr id="0" name=""/>
        <dsp:cNvSpPr/>
      </dsp:nvSpPr>
      <dsp:spPr>
        <a:xfrm>
          <a:off x="821484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REAL MASS BUDGET</a:t>
          </a:r>
          <a:endParaRPr lang="en-US" sz="500" kern="1200"/>
        </a:p>
      </dsp:txBody>
      <dsp:txXfrm>
        <a:off x="832121" y="11339"/>
        <a:ext cx="584019" cy="341901"/>
      </dsp:txXfrm>
    </dsp:sp>
    <dsp:sp modelId="{2021969C-75DA-45C2-9E3D-C5F440E97781}">
      <dsp:nvSpPr>
        <dsp:cNvPr id="0" name=""/>
        <dsp:cNvSpPr/>
      </dsp:nvSpPr>
      <dsp:spPr>
        <a:xfrm rot="5400000">
          <a:off x="152773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FD9B0-252E-4A8B-936B-ADBFB4B38DC2}">
      <dsp:nvSpPr>
        <dsp:cNvPr id="0" name=""/>
        <dsp:cNvSpPr/>
      </dsp:nvSpPr>
      <dsp:spPr>
        <a:xfrm>
          <a:off x="1626523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ACTUATORS</a:t>
          </a:r>
          <a:endParaRPr lang="en-US" sz="500" kern="1200"/>
        </a:p>
      </dsp:txBody>
      <dsp:txXfrm>
        <a:off x="1637160" y="11339"/>
        <a:ext cx="584019" cy="341901"/>
      </dsp:txXfrm>
    </dsp:sp>
    <dsp:sp modelId="{FA7AE90A-9138-40E2-A951-65F0E9107DB3}">
      <dsp:nvSpPr>
        <dsp:cNvPr id="0" name=""/>
        <dsp:cNvSpPr/>
      </dsp:nvSpPr>
      <dsp:spPr>
        <a:xfrm rot="5400000">
          <a:off x="152773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E6F2A-4467-4988-9F88-DD86B3B64516}">
      <dsp:nvSpPr>
        <dsp:cNvPr id="0" name=""/>
        <dsp:cNvSpPr/>
      </dsp:nvSpPr>
      <dsp:spPr>
        <a:xfrm>
          <a:off x="1626523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INJECTION BENCH  DESIGN &amp; BALANCING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OPTIMIZATION </a:t>
          </a:r>
          <a:endParaRPr lang="en-US" sz="400" kern="1200"/>
        </a:p>
      </dsp:txBody>
      <dsp:txXfrm>
        <a:off x="1637160" y="465309"/>
        <a:ext cx="584019" cy="341901"/>
      </dsp:txXfrm>
    </dsp:sp>
    <dsp:sp modelId="{94430241-A409-4574-AB91-BDD981C66D53}">
      <dsp:nvSpPr>
        <dsp:cNvPr id="0" name=""/>
        <dsp:cNvSpPr/>
      </dsp:nvSpPr>
      <dsp:spPr>
        <a:xfrm rot="5400000">
          <a:off x="152773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F1338-76E5-4EB3-BA3E-60DBC7E64F65}">
      <dsp:nvSpPr>
        <dsp:cNvPr id="0" name=""/>
        <dsp:cNvSpPr/>
      </dsp:nvSpPr>
      <dsp:spPr>
        <a:xfrm>
          <a:off x="162652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BASE PLATE</a:t>
          </a:r>
          <a:endParaRPr lang="en-US" sz="500" kern="1200"/>
        </a:p>
      </dsp:txBody>
      <dsp:txXfrm>
        <a:off x="1637160" y="919278"/>
        <a:ext cx="584019" cy="341901"/>
      </dsp:txXfrm>
    </dsp:sp>
    <dsp:sp modelId="{1F00B174-D008-4047-B921-4EFAFFE76CAB}">
      <dsp:nvSpPr>
        <dsp:cNvPr id="0" name=""/>
        <dsp:cNvSpPr/>
      </dsp:nvSpPr>
      <dsp:spPr>
        <a:xfrm>
          <a:off x="175471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F898B-70FE-4728-AE16-F54340A44514}">
      <dsp:nvSpPr>
        <dsp:cNvPr id="0" name=""/>
        <dsp:cNvSpPr/>
      </dsp:nvSpPr>
      <dsp:spPr>
        <a:xfrm>
          <a:off x="162652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 PLATFORM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CONTACT ANALYSIS</a:t>
          </a:r>
          <a:endParaRPr lang="en-US" sz="400" kern="1200"/>
        </a:p>
      </dsp:txBody>
      <dsp:txXfrm>
        <a:off x="1637160" y="1373248"/>
        <a:ext cx="584019" cy="341901"/>
      </dsp:txXfrm>
    </dsp:sp>
    <dsp:sp modelId="{7CA5ACB7-24B2-4F91-B8A7-DC2029CA7C63}">
      <dsp:nvSpPr>
        <dsp:cNvPr id="0" name=""/>
        <dsp:cNvSpPr/>
      </dsp:nvSpPr>
      <dsp:spPr>
        <a:xfrm rot="16200000">
          <a:off x="233277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72D95-DA91-44D2-97DC-896A7525EC3D}">
      <dsp:nvSpPr>
        <dsp:cNvPr id="0" name=""/>
        <dsp:cNvSpPr/>
      </dsp:nvSpPr>
      <dsp:spPr>
        <a:xfrm>
          <a:off x="243156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MOTION LIMITERS&lt; LOCKERS&lt; ASSEMBLY BRACKETS</a:t>
          </a:r>
          <a:endParaRPr lang="en-US" sz="500" kern="1200"/>
        </a:p>
      </dsp:txBody>
      <dsp:txXfrm>
        <a:off x="2442200" y="1373248"/>
        <a:ext cx="584019" cy="341901"/>
      </dsp:txXfrm>
    </dsp:sp>
    <dsp:sp modelId="{6CC6DA64-2BBD-4787-9758-EA5A1FE5F127}">
      <dsp:nvSpPr>
        <dsp:cNvPr id="0" name=""/>
        <dsp:cNvSpPr/>
      </dsp:nvSpPr>
      <dsp:spPr>
        <a:xfrm>
          <a:off x="243156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ASSEMBLY PROCEDURE</a:t>
          </a:r>
          <a:endParaRPr lang="en-US" sz="500" kern="1200"/>
        </a:p>
      </dsp:txBody>
      <dsp:txXfrm>
        <a:off x="2442200" y="919278"/>
        <a:ext cx="584019" cy="34190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1B9D2-F97F-4909-9E81-BD1283F1E4AE}">
      <dsp:nvSpPr>
        <dsp:cNvPr id="0" name=""/>
        <dsp:cNvSpPr/>
      </dsp:nvSpPr>
      <dsp:spPr>
        <a:xfrm rot="5400000">
          <a:off x="-82345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89FBB-F66C-4121-A342-7A42C4DB9B85}">
      <dsp:nvSpPr>
        <dsp:cNvPr id="0" name=""/>
        <dsp:cNvSpPr/>
      </dsp:nvSpPr>
      <dsp:spPr>
        <a:xfrm>
          <a:off x="1644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SITUATION IN THE CHAMBER</a:t>
          </a:r>
          <a:endParaRPr lang="en-US" sz="500" kern="1200"/>
        </a:p>
      </dsp:txBody>
      <dsp:txXfrm>
        <a:off x="27081" y="11339"/>
        <a:ext cx="584019" cy="341901"/>
      </dsp:txXfrm>
    </dsp:sp>
    <dsp:sp modelId="{FA69E746-5898-46D3-A365-4C12138ED139}">
      <dsp:nvSpPr>
        <dsp:cNvPr id="0" name=""/>
        <dsp:cNvSpPr/>
      </dsp:nvSpPr>
      <dsp:spPr>
        <a:xfrm rot="5400000">
          <a:off x="-82345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959EE-5B0C-43A6-B43C-6C99BF14A8DF}">
      <dsp:nvSpPr>
        <dsp:cNvPr id="0" name=""/>
        <dsp:cNvSpPr/>
      </dsp:nvSpPr>
      <dsp:spPr>
        <a:xfrm>
          <a:off x="1644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MASS BUDGET ESTIMATION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PRELIMINARY LAYOUT</a:t>
          </a:r>
          <a:endParaRPr lang="en-US" sz="400" kern="1200"/>
        </a:p>
      </dsp:txBody>
      <dsp:txXfrm>
        <a:off x="27081" y="465309"/>
        <a:ext cx="584019" cy="341901"/>
      </dsp:txXfrm>
    </dsp:sp>
    <dsp:sp modelId="{26AB39DF-CE83-437C-84AF-470C7CDF2064}">
      <dsp:nvSpPr>
        <dsp:cNvPr id="0" name=""/>
        <dsp:cNvSpPr/>
      </dsp:nvSpPr>
      <dsp:spPr>
        <a:xfrm rot="5400000">
          <a:off x="-82345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B5F72-5BF2-49EC-8527-057D503378D2}">
      <dsp:nvSpPr>
        <dsp:cNvPr id="0" name=""/>
        <dsp:cNvSpPr/>
      </dsp:nvSpPr>
      <dsp:spPr>
        <a:xfrm>
          <a:off x="1644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BLADES PRELIMINARY DESIGN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THEORY</a:t>
          </a:r>
          <a:endParaRPr lang="en-US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FEA</a:t>
          </a:r>
          <a:endParaRPr lang="en-US" sz="400" kern="1200"/>
        </a:p>
      </dsp:txBody>
      <dsp:txXfrm>
        <a:off x="27081" y="919278"/>
        <a:ext cx="584019" cy="341901"/>
      </dsp:txXfrm>
    </dsp:sp>
    <dsp:sp modelId="{5CB333CB-6442-4CA1-8868-89B522B178B4}">
      <dsp:nvSpPr>
        <dsp:cNvPr id="0" name=""/>
        <dsp:cNvSpPr/>
      </dsp:nvSpPr>
      <dsp:spPr>
        <a:xfrm>
          <a:off x="14463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2B777-93BE-4BEE-9770-334DFA9E2A86}">
      <dsp:nvSpPr>
        <dsp:cNvPr id="0" name=""/>
        <dsp:cNvSpPr/>
      </dsp:nvSpPr>
      <dsp:spPr>
        <a:xfrm>
          <a:off x="1644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FLEXURE DESIGN</a:t>
          </a:r>
          <a:endParaRPr lang="en-US" sz="500" kern="1200"/>
        </a:p>
      </dsp:txBody>
      <dsp:txXfrm>
        <a:off x="27081" y="1373248"/>
        <a:ext cx="584019" cy="341901"/>
      </dsp:txXfrm>
    </dsp:sp>
    <dsp:sp modelId="{247558BA-AF7A-4DD7-9EB0-DCA1A8E20AE2}">
      <dsp:nvSpPr>
        <dsp:cNvPr id="0" name=""/>
        <dsp:cNvSpPr/>
      </dsp:nvSpPr>
      <dsp:spPr>
        <a:xfrm rot="16200000">
          <a:off x="72269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7884E-2DD4-4453-865F-C1003FA55CBF}">
      <dsp:nvSpPr>
        <dsp:cNvPr id="0" name=""/>
        <dsp:cNvSpPr/>
      </dsp:nvSpPr>
      <dsp:spPr>
        <a:xfrm>
          <a:off x="82148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LOCATION OF THE BLADES</a:t>
          </a:r>
          <a:endParaRPr lang="en-US" sz="500" kern="1200"/>
        </a:p>
      </dsp:txBody>
      <dsp:txXfrm>
        <a:off x="832121" y="1373248"/>
        <a:ext cx="584019" cy="341901"/>
      </dsp:txXfrm>
    </dsp:sp>
    <dsp:sp modelId="{A299D037-2337-4209-93D8-18413F0C990C}">
      <dsp:nvSpPr>
        <dsp:cNvPr id="0" name=""/>
        <dsp:cNvSpPr/>
      </dsp:nvSpPr>
      <dsp:spPr>
        <a:xfrm rot="16200000">
          <a:off x="72269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82200-DBBC-4829-A601-B59FA9BFD925}">
      <dsp:nvSpPr>
        <dsp:cNvPr id="0" name=""/>
        <dsp:cNvSpPr/>
      </dsp:nvSpPr>
      <dsp:spPr>
        <a:xfrm>
          <a:off x="82148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CAD MODEL OF THE OPTICAL LAYOUT</a:t>
          </a:r>
          <a:endParaRPr lang="en-US" sz="500" kern="1200"/>
        </a:p>
      </dsp:txBody>
      <dsp:txXfrm>
        <a:off x="832121" y="919278"/>
        <a:ext cx="584019" cy="341901"/>
      </dsp:txXfrm>
    </dsp:sp>
    <dsp:sp modelId="{8BC4CD96-8784-4725-86B4-BD92CB64D5BF}">
      <dsp:nvSpPr>
        <dsp:cNvPr id="0" name=""/>
        <dsp:cNvSpPr/>
      </dsp:nvSpPr>
      <dsp:spPr>
        <a:xfrm rot="16200000">
          <a:off x="72269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9A9-169F-457B-BFA0-74CB6D07C38D}">
      <dsp:nvSpPr>
        <dsp:cNvPr id="0" name=""/>
        <dsp:cNvSpPr/>
      </dsp:nvSpPr>
      <dsp:spPr>
        <a:xfrm>
          <a:off x="821484" y="454672"/>
          <a:ext cx="605293" cy="36317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CHAMBERS’ LAYOUT</a:t>
          </a:r>
          <a:endParaRPr lang="en-US" sz="500" kern="1200"/>
        </a:p>
      </dsp:txBody>
      <dsp:txXfrm>
        <a:off x="832121" y="465309"/>
        <a:ext cx="584019" cy="341901"/>
      </dsp:txXfrm>
    </dsp:sp>
    <dsp:sp modelId="{88EF562C-9A73-4177-B6F6-642844F345E9}">
      <dsp:nvSpPr>
        <dsp:cNvPr id="0" name=""/>
        <dsp:cNvSpPr/>
      </dsp:nvSpPr>
      <dsp:spPr>
        <a:xfrm>
          <a:off x="949679" y="64800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B07E5-8934-449F-8695-8A6B9F33A563}">
      <dsp:nvSpPr>
        <dsp:cNvPr id="0" name=""/>
        <dsp:cNvSpPr/>
      </dsp:nvSpPr>
      <dsp:spPr>
        <a:xfrm>
          <a:off x="821484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REAL MASS BUDGET</a:t>
          </a:r>
          <a:endParaRPr lang="en-US" sz="500" kern="1200"/>
        </a:p>
      </dsp:txBody>
      <dsp:txXfrm>
        <a:off x="832121" y="11339"/>
        <a:ext cx="584019" cy="341901"/>
      </dsp:txXfrm>
    </dsp:sp>
    <dsp:sp modelId="{2021969C-75DA-45C2-9E3D-C5F440E97781}">
      <dsp:nvSpPr>
        <dsp:cNvPr id="0" name=""/>
        <dsp:cNvSpPr/>
      </dsp:nvSpPr>
      <dsp:spPr>
        <a:xfrm rot="5400000">
          <a:off x="152773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FD9B0-252E-4A8B-936B-ADBFB4B38DC2}">
      <dsp:nvSpPr>
        <dsp:cNvPr id="0" name=""/>
        <dsp:cNvSpPr/>
      </dsp:nvSpPr>
      <dsp:spPr>
        <a:xfrm>
          <a:off x="1626523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ACTUATORS</a:t>
          </a:r>
          <a:endParaRPr lang="en-US" sz="500" kern="1200"/>
        </a:p>
      </dsp:txBody>
      <dsp:txXfrm>
        <a:off x="1637160" y="11339"/>
        <a:ext cx="584019" cy="341901"/>
      </dsp:txXfrm>
    </dsp:sp>
    <dsp:sp modelId="{FA7AE90A-9138-40E2-A951-65F0E9107DB3}">
      <dsp:nvSpPr>
        <dsp:cNvPr id="0" name=""/>
        <dsp:cNvSpPr/>
      </dsp:nvSpPr>
      <dsp:spPr>
        <a:xfrm rot="5400000">
          <a:off x="152773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E6F2A-4467-4988-9F88-DD86B3B64516}">
      <dsp:nvSpPr>
        <dsp:cNvPr id="0" name=""/>
        <dsp:cNvSpPr/>
      </dsp:nvSpPr>
      <dsp:spPr>
        <a:xfrm>
          <a:off x="1626523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INJECTION BENCH  DESIGN &amp; BALANCING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OPTIMIZATION </a:t>
          </a:r>
          <a:endParaRPr lang="en-US" sz="400" kern="1200"/>
        </a:p>
      </dsp:txBody>
      <dsp:txXfrm>
        <a:off x="1637160" y="465309"/>
        <a:ext cx="584019" cy="341901"/>
      </dsp:txXfrm>
    </dsp:sp>
    <dsp:sp modelId="{94430241-A409-4574-AB91-BDD981C66D53}">
      <dsp:nvSpPr>
        <dsp:cNvPr id="0" name=""/>
        <dsp:cNvSpPr/>
      </dsp:nvSpPr>
      <dsp:spPr>
        <a:xfrm rot="5400000">
          <a:off x="152773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F1338-76E5-4EB3-BA3E-60DBC7E64F65}">
      <dsp:nvSpPr>
        <dsp:cNvPr id="0" name=""/>
        <dsp:cNvSpPr/>
      </dsp:nvSpPr>
      <dsp:spPr>
        <a:xfrm>
          <a:off x="162652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BASE PLATE</a:t>
          </a:r>
          <a:endParaRPr lang="en-US" sz="500" kern="1200"/>
        </a:p>
      </dsp:txBody>
      <dsp:txXfrm>
        <a:off x="1637160" y="919278"/>
        <a:ext cx="584019" cy="341901"/>
      </dsp:txXfrm>
    </dsp:sp>
    <dsp:sp modelId="{1F00B174-D008-4047-B921-4EFAFFE76CAB}">
      <dsp:nvSpPr>
        <dsp:cNvPr id="0" name=""/>
        <dsp:cNvSpPr/>
      </dsp:nvSpPr>
      <dsp:spPr>
        <a:xfrm>
          <a:off x="175471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F898B-70FE-4728-AE16-F54340A44514}">
      <dsp:nvSpPr>
        <dsp:cNvPr id="0" name=""/>
        <dsp:cNvSpPr/>
      </dsp:nvSpPr>
      <dsp:spPr>
        <a:xfrm>
          <a:off x="162652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 PLATFORM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CONTACT ANALYSIS</a:t>
          </a:r>
          <a:endParaRPr lang="en-US" sz="400" kern="1200"/>
        </a:p>
      </dsp:txBody>
      <dsp:txXfrm>
        <a:off x="1637160" y="1373248"/>
        <a:ext cx="584019" cy="341901"/>
      </dsp:txXfrm>
    </dsp:sp>
    <dsp:sp modelId="{7CA5ACB7-24B2-4F91-B8A7-DC2029CA7C63}">
      <dsp:nvSpPr>
        <dsp:cNvPr id="0" name=""/>
        <dsp:cNvSpPr/>
      </dsp:nvSpPr>
      <dsp:spPr>
        <a:xfrm rot="16200000">
          <a:off x="233277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72D95-DA91-44D2-97DC-896A7525EC3D}">
      <dsp:nvSpPr>
        <dsp:cNvPr id="0" name=""/>
        <dsp:cNvSpPr/>
      </dsp:nvSpPr>
      <dsp:spPr>
        <a:xfrm>
          <a:off x="243156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MOTION LIMITERS&lt; LOCKERS&lt; ASSEMBLY BRACKETS</a:t>
          </a:r>
          <a:endParaRPr lang="en-US" sz="500" kern="1200"/>
        </a:p>
      </dsp:txBody>
      <dsp:txXfrm>
        <a:off x="2442200" y="1373248"/>
        <a:ext cx="584019" cy="341901"/>
      </dsp:txXfrm>
    </dsp:sp>
    <dsp:sp modelId="{6CC6DA64-2BBD-4787-9758-EA5A1FE5F127}">
      <dsp:nvSpPr>
        <dsp:cNvPr id="0" name=""/>
        <dsp:cNvSpPr/>
      </dsp:nvSpPr>
      <dsp:spPr>
        <a:xfrm>
          <a:off x="243156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ASSEMBLY PROCEDURE</a:t>
          </a:r>
          <a:endParaRPr lang="en-US" sz="500" kern="1200"/>
        </a:p>
      </dsp:txBody>
      <dsp:txXfrm>
        <a:off x="2442200" y="919278"/>
        <a:ext cx="584019" cy="341901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1B9D2-F97F-4909-9E81-BD1283F1E4AE}">
      <dsp:nvSpPr>
        <dsp:cNvPr id="0" name=""/>
        <dsp:cNvSpPr/>
      </dsp:nvSpPr>
      <dsp:spPr>
        <a:xfrm rot="5400000">
          <a:off x="-82345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89FBB-F66C-4121-A342-7A42C4DB9B85}">
      <dsp:nvSpPr>
        <dsp:cNvPr id="0" name=""/>
        <dsp:cNvSpPr/>
      </dsp:nvSpPr>
      <dsp:spPr>
        <a:xfrm>
          <a:off x="1644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SITUATION IN THE CHAMBER</a:t>
          </a:r>
          <a:endParaRPr lang="en-US" sz="500" kern="1200"/>
        </a:p>
      </dsp:txBody>
      <dsp:txXfrm>
        <a:off x="27081" y="11339"/>
        <a:ext cx="584019" cy="341901"/>
      </dsp:txXfrm>
    </dsp:sp>
    <dsp:sp modelId="{FA69E746-5898-46D3-A365-4C12138ED139}">
      <dsp:nvSpPr>
        <dsp:cNvPr id="0" name=""/>
        <dsp:cNvSpPr/>
      </dsp:nvSpPr>
      <dsp:spPr>
        <a:xfrm rot="5400000">
          <a:off x="-82345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959EE-5B0C-43A6-B43C-6C99BF14A8DF}">
      <dsp:nvSpPr>
        <dsp:cNvPr id="0" name=""/>
        <dsp:cNvSpPr/>
      </dsp:nvSpPr>
      <dsp:spPr>
        <a:xfrm>
          <a:off x="1644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MASS BUDGET ESTIMATION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PRELIMINARY LAYOUT</a:t>
          </a:r>
          <a:endParaRPr lang="en-US" sz="400" kern="1200"/>
        </a:p>
      </dsp:txBody>
      <dsp:txXfrm>
        <a:off x="27081" y="465309"/>
        <a:ext cx="584019" cy="341901"/>
      </dsp:txXfrm>
    </dsp:sp>
    <dsp:sp modelId="{26AB39DF-CE83-437C-84AF-470C7CDF2064}">
      <dsp:nvSpPr>
        <dsp:cNvPr id="0" name=""/>
        <dsp:cNvSpPr/>
      </dsp:nvSpPr>
      <dsp:spPr>
        <a:xfrm rot="5400000">
          <a:off x="-82345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B5F72-5BF2-49EC-8527-057D503378D2}">
      <dsp:nvSpPr>
        <dsp:cNvPr id="0" name=""/>
        <dsp:cNvSpPr/>
      </dsp:nvSpPr>
      <dsp:spPr>
        <a:xfrm>
          <a:off x="1644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BLADES PRELIMINARY DESIGN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THEORY</a:t>
          </a:r>
          <a:endParaRPr lang="en-US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FEA</a:t>
          </a:r>
          <a:endParaRPr lang="en-US" sz="400" kern="1200"/>
        </a:p>
      </dsp:txBody>
      <dsp:txXfrm>
        <a:off x="27081" y="919278"/>
        <a:ext cx="584019" cy="341901"/>
      </dsp:txXfrm>
    </dsp:sp>
    <dsp:sp modelId="{5CB333CB-6442-4CA1-8868-89B522B178B4}">
      <dsp:nvSpPr>
        <dsp:cNvPr id="0" name=""/>
        <dsp:cNvSpPr/>
      </dsp:nvSpPr>
      <dsp:spPr>
        <a:xfrm>
          <a:off x="14463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2B777-93BE-4BEE-9770-334DFA9E2A86}">
      <dsp:nvSpPr>
        <dsp:cNvPr id="0" name=""/>
        <dsp:cNvSpPr/>
      </dsp:nvSpPr>
      <dsp:spPr>
        <a:xfrm>
          <a:off x="1644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FLEXURE DESIGN</a:t>
          </a:r>
          <a:endParaRPr lang="en-US" sz="500" kern="1200"/>
        </a:p>
      </dsp:txBody>
      <dsp:txXfrm>
        <a:off x="27081" y="1373248"/>
        <a:ext cx="584019" cy="341901"/>
      </dsp:txXfrm>
    </dsp:sp>
    <dsp:sp modelId="{247558BA-AF7A-4DD7-9EB0-DCA1A8E20AE2}">
      <dsp:nvSpPr>
        <dsp:cNvPr id="0" name=""/>
        <dsp:cNvSpPr/>
      </dsp:nvSpPr>
      <dsp:spPr>
        <a:xfrm rot="16200000">
          <a:off x="72269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7884E-2DD4-4453-865F-C1003FA55CBF}">
      <dsp:nvSpPr>
        <dsp:cNvPr id="0" name=""/>
        <dsp:cNvSpPr/>
      </dsp:nvSpPr>
      <dsp:spPr>
        <a:xfrm>
          <a:off x="82148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LOCATION OF THE BLADES</a:t>
          </a:r>
          <a:endParaRPr lang="en-US" sz="500" kern="1200"/>
        </a:p>
      </dsp:txBody>
      <dsp:txXfrm>
        <a:off x="832121" y="1373248"/>
        <a:ext cx="584019" cy="341901"/>
      </dsp:txXfrm>
    </dsp:sp>
    <dsp:sp modelId="{A299D037-2337-4209-93D8-18413F0C990C}">
      <dsp:nvSpPr>
        <dsp:cNvPr id="0" name=""/>
        <dsp:cNvSpPr/>
      </dsp:nvSpPr>
      <dsp:spPr>
        <a:xfrm rot="16200000">
          <a:off x="72269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82200-DBBC-4829-A601-B59FA9BFD925}">
      <dsp:nvSpPr>
        <dsp:cNvPr id="0" name=""/>
        <dsp:cNvSpPr/>
      </dsp:nvSpPr>
      <dsp:spPr>
        <a:xfrm>
          <a:off x="82148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CAD MODEL OF THE OPTICAL LAYOUT</a:t>
          </a:r>
          <a:endParaRPr lang="en-US" sz="500" kern="1200"/>
        </a:p>
      </dsp:txBody>
      <dsp:txXfrm>
        <a:off x="832121" y="919278"/>
        <a:ext cx="584019" cy="341901"/>
      </dsp:txXfrm>
    </dsp:sp>
    <dsp:sp modelId="{8BC4CD96-8784-4725-86B4-BD92CB64D5BF}">
      <dsp:nvSpPr>
        <dsp:cNvPr id="0" name=""/>
        <dsp:cNvSpPr/>
      </dsp:nvSpPr>
      <dsp:spPr>
        <a:xfrm rot="16200000">
          <a:off x="72269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9A9-169F-457B-BFA0-74CB6D07C38D}">
      <dsp:nvSpPr>
        <dsp:cNvPr id="0" name=""/>
        <dsp:cNvSpPr/>
      </dsp:nvSpPr>
      <dsp:spPr>
        <a:xfrm>
          <a:off x="82148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CHAMBERS’ LAYOUT</a:t>
          </a:r>
          <a:endParaRPr lang="en-US" sz="500" kern="1200"/>
        </a:p>
      </dsp:txBody>
      <dsp:txXfrm>
        <a:off x="832121" y="465309"/>
        <a:ext cx="584019" cy="341901"/>
      </dsp:txXfrm>
    </dsp:sp>
    <dsp:sp modelId="{88EF562C-9A73-4177-B6F6-642844F345E9}">
      <dsp:nvSpPr>
        <dsp:cNvPr id="0" name=""/>
        <dsp:cNvSpPr/>
      </dsp:nvSpPr>
      <dsp:spPr>
        <a:xfrm>
          <a:off x="949679" y="64800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B07E5-8934-449F-8695-8A6B9F33A563}">
      <dsp:nvSpPr>
        <dsp:cNvPr id="0" name=""/>
        <dsp:cNvSpPr/>
      </dsp:nvSpPr>
      <dsp:spPr>
        <a:xfrm>
          <a:off x="821484" y="702"/>
          <a:ext cx="605293" cy="36317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REAL MASS BUDGET</a:t>
          </a:r>
          <a:endParaRPr lang="en-US" sz="500" kern="1200"/>
        </a:p>
      </dsp:txBody>
      <dsp:txXfrm>
        <a:off x="832121" y="11339"/>
        <a:ext cx="584019" cy="341901"/>
      </dsp:txXfrm>
    </dsp:sp>
    <dsp:sp modelId="{2021969C-75DA-45C2-9E3D-C5F440E97781}">
      <dsp:nvSpPr>
        <dsp:cNvPr id="0" name=""/>
        <dsp:cNvSpPr/>
      </dsp:nvSpPr>
      <dsp:spPr>
        <a:xfrm rot="5400000">
          <a:off x="152773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FD9B0-252E-4A8B-936B-ADBFB4B38DC2}">
      <dsp:nvSpPr>
        <dsp:cNvPr id="0" name=""/>
        <dsp:cNvSpPr/>
      </dsp:nvSpPr>
      <dsp:spPr>
        <a:xfrm>
          <a:off x="1626523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ACTUATORS</a:t>
          </a:r>
          <a:endParaRPr lang="en-US" sz="500" kern="1200"/>
        </a:p>
      </dsp:txBody>
      <dsp:txXfrm>
        <a:off x="1637160" y="11339"/>
        <a:ext cx="584019" cy="341901"/>
      </dsp:txXfrm>
    </dsp:sp>
    <dsp:sp modelId="{FA7AE90A-9138-40E2-A951-65F0E9107DB3}">
      <dsp:nvSpPr>
        <dsp:cNvPr id="0" name=""/>
        <dsp:cNvSpPr/>
      </dsp:nvSpPr>
      <dsp:spPr>
        <a:xfrm rot="5400000">
          <a:off x="152773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E6F2A-4467-4988-9F88-DD86B3B64516}">
      <dsp:nvSpPr>
        <dsp:cNvPr id="0" name=""/>
        <dsp:cNvSpPr/>
      </dsp:nvSpPr>
      <dsp:spPr>
        <a:xfrm>
          <a:off x="1626523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INJECTION BENCH  DESIGN &amp; BALANCING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OPTIMIZATION </a:t>
          </a:r>
          <a:endParaRPr lang="en-US" sz="400" kern="1200"/>
        </a:p>
      </dsp:txBody>
      <dsp:txXfrm>
        <a:off x="1637160" y="465309"/>
        <a:ext cx="584019" cy="341901"/>
      </dsp:txXfrm>
    </dsp:sp>
    <dsp:sp modelId="{94430241-A409-4574-AB91-BDD981C66D53}">
      <dsp:nvSpPr>
        <dsp:cNvPr id="0" name=""/>
        <dsp:cNvSpPr/>
      </dsp:nvSpPr>
      <dsp:spPr>
        <a:xfrm rot="5400000">
          <a:off x="152773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F1338-76E5-4EB3-BA3E-60DBC7E64F65}">
      <dsp:nvSpPr>
        <dsp:cNvPr id="0" name=""/>
        <dsp:cNvSpPr/>
      </dsp:nvSpPr>
      <dsp:spPr>
        <a:xfrm>
          <a:off x="162652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BASE PLATE</a:t>
          </a:r>
          <a:endParaRPr lang="en-US" sz="500" kern="1200"/>
        </a:p>
      </dsp:txBody>
      <dsp:txXfrm>
        <a:off x="1637160" y="919278"/>
        <a:ext cx="584019" cy="341901"/>
      </dsp:txXfrm>
    </dsp:sp>
    <dsp:sp modelId="{1F00B174-D008-4047-B921-4EFAFFE76CAB}">
      <dsp:nvSpPr>
        <dsp:cNvPr id="0" name=""/>
        <dsp:cNvSpPr/>
      </dsp:nvSpPr>
      <dsp:spPr>
        <a:xfrm>
          <a:off x="175471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F898B-70FE-4728-AE16-F54340A44514}">
      <dsp:nvSpPr>
        <dsp:cNvPr id="0" name=""/>
        <dsp:cNvSpPr/>
      </dsp:nvSpPr>
      <dsp:spPr>
        <a:xfrm>
          <a:off x="162652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 PLATFORM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CONTACT ANALYSIS</a:t>
          </a:r>
          <a:endParaRPr lang="en-US" sz="400" kern="1200"/>
        </a:p>
      </dsp:txBody>
      <dsp:txXfrm>
        <a:off x="1637160" y="1373248"/>
        <a:ext cx="584019" cy="341901"/>
      </dsp:txXfrm>
    </dsp:sp>
    <dsp:sp modelId="{7CA5ACB7-24B2-4F91-B8A7-DC2029CA7C63}">
      <dsp:nvSpPr>
        <dsp:cNvPr id="0" name=""/>
        <dsp:cNvSpPr/>
      </dsp:nvSpPr>
      <dsp:spPr>
        <a:xfrm rot="16200000">
          <a:off x="233277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72D95-DA91-44D2-97DC-896A7525EC3D}">
      <dsp:nvSpPr>
        <dsp:cNvPr id="0" name=""/>
        <dsp:cNvSpPr/>
      </dsp:nvSpPr>
      <dsp:spPr>
        <a:xfrm>
          <a:off x="243156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MOTION LIMITERS&lt; LOCKERS&lt; ASSEMBLY BRACKETS</a:t>
          </a:r>
          <a:endParaRPr lang="en-US" sz="500" kern="1200"/>
        </a:p>
      </dsp:txBody>
      <dsp:txXfrm>
        <a:off x="2442200" y="1373248"/>
        <a:ext cx="584019" cy="341901"/>
      </dsp:txXfrm>
    </dsp:sp>
    <dsp:sp modelId="{6CC6DA64-2BBD-4787-9758-EA5A1FE5F127}">
      <dsp:nvSpPr>
        <dsp:cNvPr id="0" name=""/>
        <dsp:cNvSpPr/>
      </dsp:nvSpPr>
      <dsp:spPr>
        <a:xfrm>
          <a:off x="243156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ASSEMBLY PROCEDURE</a:t>
          </a:r>
          <a:endParaRPr lang="en-US" sz="500" kern="1200"/>
        </a:p>
      </dsp:txBody>
      <dsp:txXfrm>
        <a:off x="2442200" y="919278"/>
        <a:ext cx="584019" cy="34190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1B9D2-F97F-4909-9E81-BD1283F1E4AE}">
      <dsp:nvSpPr>
        <dsp:cNvPr id="0" name=""/>
        <dsp:cNvSpPr/>
      </dsp:nvSpPr>
      <dsp:spPr>
        <a:xfrm rot="5400000">
          <a:off x="-82345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89FBB-F66C-4121-A342-7A42C4DB9B85}">
      <dsp:nvSpPr>
        <dsp:cNvPr id="0" name=""/>
        <dsp:cNvSpPr/>
      </dsp:nvSpPr>
      <dsp:spPr>
        <a:xfrm>
          <a:off x="1644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SITUATION IN THE CHAMBER</a:t>
          </a:r>
          <a:endParaRPr lang="en-US" sz="500" kern="1200"/>
        </a:p>
      </dsp:txBody>
      <dsp:txXfrm>
        <a:off x="27081" y="11339"/>
        <a:ext cx="584019" cy="341901"/>
      </dsp:txXfrm>
    </dsp:sp>
    <dsp:sp modelId="{FA69E746-5898-46D3-A365-4C12138ED139}">
      <dsp:nvSpPr>
        <dsp:cNvPr id="0" name=""/>
        <dsp:cNvSpPr/>
      </dsp:nvSpPr>
      <dsp:spPr>
        <a:xfrm rot="5400000">
          <a:off x="-82345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959EE-5B0C-43A6-B43C-6C99BF14A8DF}">
      <dsp:nvSpPr>
        <dsp:cNvPr id="0" name=""/>
        <dsp:cNvSpPr/>
      </dsp:nvSpPr>
      <dsp:spPr>
        <a:xfrm>
          <a:off x="1644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MASS BUDGET ESTIMATION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PRELIMINARY LAYOUT</a:t>
          </a:r>
          <a:endParaRPr lang="en-US" sz="400" kern="1200"/>
        </a:p>
      </dsp:txBody>
      <dsp:txXfrm>
        <a:off x="27081" y="465309"/>
        <a:ext cx="584019" cy="341901"/>
      </dsp:txXfrm>
    </dsp:sp>
    <dsp:sp modelId="{26AB39DF-CE83-437C-84AF-470C7CDF2064}">
      <dsp:nvSpPr>
        <dsp:cNvPr id="0" name=""/>
        <dsp:cNvSpPr/>
      </dsp:nvSpPr>
      <dsp:spPr>
        <a:xfrm rot="5400000">
          <a:off x="-82345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B5F72-5BF2-49EC-8527-057D503378D2}">
      <dsp:nvSpPr>
        <dsp:cNvPr id="0" name=""/>
        <dsp:cNvSpPr/>
      </dsp:nvSpPr>
      <dsp:spPr>
        <a:xfrm>
          <a:off x="1644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BLADES PRELIMINARY DESIGN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THEORY</a:t>
          </a:r>
          <a:endParaRPr lang="en-US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FEA</a:t>
          </a:r>
          <a:endParaRPr lang="en-US" sz="400" kern="1200"/>
        </a:p>
      </dsp:txBody>
      <dsp:txXfrm>
        <a:off x="27081" y="919278"/>
        <a:ext cx="584019" cy="341901"/>
      </dsp:txXfrm>
    </dsp:sp>
    <dsp:sp modelId="{5CB333CB-6442-4CA1-8868-89B522B178B4}">
      <dsp:nvSpPr>
        <dsp:cNvPr id="0" name=""/>
        <dsp:cNvSpPr/>
      </dsp:nvSpPr>
      <dsp:spPr>
        <a:xfrm>
          <a:off x="14463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2B777-93BE-4BEE-9770-334DFA9E2A86}">
      <dsp:nvSpPr>
        <dsp:cNvPr id="0" name=""/>
        <dsp:cNvSpPr/>
      </dsp:nvSpPr>
      <dsp:spPr>
        <a:xfrm>
          <a:off x="1644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FLEXURE DESIGN</a:t>
          </a:r>
          <a:endParaRPr lang="en-US" sz="500" kern="1200"/>
        </a:p>
      </dsp:txBody>
      <dsp:txXfrm>
        <a:off x="27081" y="1373248"/>
        <a:ext cx="584019" cy="341901"/>
      </dsp:txXfrm>
    </dsp:sp>
    <dsp:sp modelId="{247558BA-AF7A-4DD7-9EB0-DCA1A8E20AE2}">
      <dsp:nvSpPr>
        <dsp:cNvPr id="0" name=""/>
        <dsp:cNvSpPr/>
      </dsp:nvSpPr>
      <dsp:spPr>
        <a:xfrm rot="16200000">
          <a:off x="72269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7884E-2DD4-4453-865F-C1003FA55CBF}">
      <dsp:nvSpPr>
        <dsp:cNvPr id="0" name=""/>
        <dsp:cNvSpPr/>
      </dsp:nvSpPr>
      <dsp:spPr>
        <a:xfrm>
          <a:off x="82148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LOCATION OF THE BLADES</a:t>
          </a:r>
          <a:endParaRPr lang="en-US" sz="500" kern="1200"/>
        </a:p>
      </dsp:txBody>
      <dsp:txXfrm>
        <a:off x="832121" y="1373248"/>
        <a:ext cx="584019" cy="341901"/>
      </dsp:txXfrm>
    </dsp:sp>
    <dsp:sp modelId="{A299D037-2337-4209-93D8-18413F0C990C}">
      <dsp:nvSpPr>
        <dsp:cNvPr id="0" name=""/>
        <dsp:cNvSpPr/>
      </dsp:nvSpPr>
      <dsp:spPr>
        <a:xfrm rot="16200000">
          <a:off x="72269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82200-DBBC-4829-A601-B59FA9BFD925}">
      <dsp:nvSpPr>
        <dsp:cNvPr id="0" name=""/>
        <dsp:cNvSpPr/>
      </dsp:nvSpPr>
      <dsp:spPr>
        <a:xfrm>
          <a:off x="82148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CAD MODEL OF THE OPTICAL LAYOUT</a:t>
          </a:r>
          <a:endParaRPr lang="en-US" sz="500" kern="1200"/>
        </a:p>
      </dsp:txBody>
      <dsp:txXfrm>
        <a:off x="832121" y="919278"/>
        <a:ext cx="584019" cy="341901"/>
      </dsp:txXfrm>
    </dsp:sp>
    <dsp:sp modelId="{8BC4CD96-8784-4725-86B4-BD92CB64D5BF}">
      <dsp:nvSpPr>
        <dsp:cNvPr id="0" name=""/>
        <dsp:cNvSpPr/>
      </dsp:nvSpPr>
      <dsp:spPr>
        <a:xfrm rot="16200000">
          <a:off x="72269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9A9-169F-457B-BFA0-74CB6D07C38D}">
      <dsp:nvSpPr>
        <dsp:cNvPr id="0" name=""/>
        <dsp:cNvSpPr/>
      </dsp:nvSpPr>
      <dsp:spPr>
        <a:xfrm>
          <a:off x="82148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CHAMBERS’ LAYOUT</a:t>
          </a:r>
          <a:endParaRPr lang="en-US" sz="500" kern="1200"/>
        </a:p>
      </dsp:txBody>
      <dsp:txXfrm>
        <a:off x="832121" y="465309"/>
        <a:ext cx="584019" cy="341901"/>
      </dsp:txXfrm>
    </dsp:sp>
    <dsp:sp modelId="{88EF562C-9A73-4177-B6F6-642844F345E9}">
      <dsp:nvSpPr>
        <dsp:cNvPr id="0" name=""/>
        <dsp:cNvSpPr/>
      </dsp:nvSpPr>
      <dsp:spPr>
        <a:xfrm>
          <a:off x="949679" y="64800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B07E5-8934-449F-8695-8A6B9F33A563}">
      <dsp:nvSpPr>
        <dsp:cNvPr id="0" name=""/>
        <dsp:cNvSpPr/>
      </dsp:nvSpPr>
      <dsp:spPr>
        <a:xfrm>
          <a:off x="821484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REAL MASS BUDGET</a:t>
          </a:r>
          <a:endParaRPr lang="en-US" sz="500" kern="1200"/>
        </a:p>
      </dsp:txBody>
      <dsp:txXfrm>
        <a:off x="832121" y="11339"/>
        <a:ext cx="584019" cy="341901"/>
      </dsp:txXfrm>
    </dsp:sp>
    <dsp:sp modelId="{2021969C-75DA-45C2-9E3D-C5F440E97781}">
      <dsp:nvSpPr>
        <dsp:cNvPr id="0" name=""/>
        <dsp:cNvSpPr/>
      </dsp:nvSpPr>
      <dsp:spPr>
        <a:xfrm rot="5400000">
          <a:off x="152773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FD9B0-252E-4A8B-936B-ADBFB4B38DC2}">
      <dsp:nvSpPr>
        <dsp:cNvPr id="0" name=""/>
        <dsp:cNvSpPr/>
      </dsp:nvSpPr>
      <dsp:spPr>
        <a:xfrm>
          <a:off x="1626523" y="702"/>
          <a:ext cx="605293" cy="36317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ACTUATORS</a:t>
          </a:r>
          <a:endParaRPr lang="en-US" sz="500" kern="1200"/>
        </a:p>
      </dsp:txBody>
      <dsp:txXfrm>
        <a:off x="1637160" y="11339"/>
        <a:ext cx="584019" cy="341901"/>
      </dsp:txXfrm>
    </dsp:sp>
    <dsp:sp modelId="{FA7AE90A-9138-40E2-A951-65F0E9107DB3}">
      <dsp:nvSpPr>
        <dsp:cNvPr id="0" name=""/>
        <dsp:cNvSpPr/>
      </dsp:nvSpPr>
      <dsp:spPr>
        <a:xfrm rot="5400000">
          <a:off x="152773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E6F2A-4467-4988-9F88-DD86B3B64516}">
      <dsp:nvSpPr>
        <dsp:cNvPr id="0" name=""/>
        <dsp:cNvSpPr/>
      </dsp:nvSpPr>
      <dsp:spPr>
        <a:xfrm>
          <a:off x="1626523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INJECTION BENCH  DESIGN &amp; BALANCING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OPTIMIZATION </a:t>
          </a:r>
          <a:endParaRPr lang="en-US" sz="400" kern="1200"/>
        </a:p>
      </dsp:txBody>
      <dsp:txXfrm>
        <a:off x="1637160" y="465309"/>
        <a:ext cx="584019" cy="341901"/>
      </dsp:txXfrm>
    </dsp:sp>
    <dsp:sp modelId="{94430241-A409-4574-AB91-BDD981C66D53}">
      <dsp:nvSpPr>
        <dsp:cNvPr id="0" name=""/>
        <dsp:cNvSpPr/>
      </dsp:nvSpPr>
      <dsp:spPr>
        <a:xfrm rot="5400000">
          <a:off x="152773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F1338-76E5-4EB3-BA3E-60DBC7E64F65}">
      <dsp:nvSpPr>
        <dsp:cNvPr id="0" name=""/>
        <dsp:cNvSpPr/>
      </dsp:nvSpPr>
      <dsp:spPr>
        <a:xfrm>
          <a:off x="162652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BASE PLATE</a:t>
          </a:r>
          <a:endParaRPr lang="en-US" sz="500" kern="1200"/>
        </a:p>
      </dsp:txBody>
      <dsp:txXfrm>
        <a:off x="1637160" y="919278"/>
        <a:ext cx="584019" cy="341901"/>
      </dsp:txXfrm>
    </dsp:sp>
    <dsp:sp modelId="{1F00B174-D008-4047-B921-4EFAFFE76CAB}">
      <dsp:nvSpPr>
        <dsp:cNvPr id="0" name=""/>
        <dsp:cNvSpPr/>
      </dsp:nvSpPr>
      <dsp:spPr>
        <a:xfrm>
          <a:off x="175471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F898B-70FE-4728-AE16-F54340A44514}">
      <dsp:nvSpPr>
        <dsp:cNvPr id="0" name=""/>
        <dsp:cNvSpPr/>
      </dsp:nvSpPr>
      <dsp:spPr>
        <a:xfrm>
          <a:off x="162652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 PLATFORM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CONTACT ANALYSIS</a:t>
          </a:r>
          <a:endParaRPr lang="en-US" sz="400" kern="1200"/>
        </a:p>
      </dsp:txBody>
      <dsp:txXfrm>
        <a:off x="1637160" y="1373248"/>
        <a:ext cx="584019" cy="341901"/>
      </dsp:txXfrm>
    </dsp:sp>
    <dsp:sp modelId="{7CA5ACB7-24B2-4F91-B8A7-DC2029CA7C63}">
      <dsp:nvSpPr>
        <dsp:cNvPr id="0" name=""/>
        <dsp:cNvSpPr/>
      </dsp:nvSpPr>
      <dsp:spPr>
        <a:xfrm rot="16200000">
          <a:off x="233277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72D95-DA91-44D2-97DC-896A7525EC3D}">
      <dsp:nvSpPr>
        <dsp:cNvPr id="0" name=""/>
        <dsp:cNvSpPr/>
      </dsp:nvSpPr>
      <dsp:spPr>
        <a:xfrm>
          <a:off x="243156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MOTION LIMITERS&lt; LOCKERS&lt; ASSEMBLY BRACKETS</a:t>
          </a:r>
          <a:endParaRPr lang="en-US" sz="500" kern="1200"/>
        </a:p>
      </dsp:txBody>
      <dsp:txXfrm>
        <a:off x="2442200" y="1373248"/>
        <a:ext cx="584019" cy="341901"/>
      </dsp:txXfrm>
    </dsp:sp>
    <dsp:sp modelId="{6CC6DA64-2BBD-4787-9758-EA5A1FE5F127}">
      <dsp:nvSpPr>
        <dsp:cNvPr id="0" name=""/>
        <dsp:cNvSpPr/>
      </dsp:nvSpPr>
      <dsp:spPr>
        <a:xfrm>
          <a:off x="243156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ASSEMBLY PROCEDURE</a:t>
          </a:r>
          <a:endParaRPr lang="en-US" sz="500" kern="1200"/>
        </a:p>
      </dsp:txBody>
      <dsp:txXfrm>
        <a:off x="2442200" y="919278"/>
        <a:ext cx="584019" cy="34190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1B9D2-F97F-4909-9E81-BD1283F1E4AE}">
      <dsp:nvSpPr>
        <dsp:cNvPr id="0" name=""/>
        <dsp:cNvSpPr/>
      </dsp:nvSpPr>
      <dsp:spPr>
        <a:xfrm rot="5400000">
          <a:off x="-82345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89FBB-F66C-4121-A342-7A42C4DB9B85}">
      <dsp:nvSpPr>
        <dsp:cNvPr id="0" name=""/>
        <dsp:cNvSpPr/>
      </dsp:nvSpPr>
      <dsp:spPr>
        <a:xfrm>
          <a:off x="1644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SITUATION IN THE CHAMBER</a:t>
          </a:r>
          <a:endParaRPr lang="en-US" sz="500" kern="1200"/>
        </a:p>
      </dsp:txBody>
      <dsp:txXfrm>
        <a:off x="27081" y="11339"/>
        <a:ext cx="584019" cy="341901"/>
      </dsp:txXfrm>
    </dsp:sp>
    <dsp:sp modelId="{FA69E746-5898-46D3-A365-4C12138ED139}">
      <dsp:nvSpPr>
        <dsp:cNvPr id="0" name=""/>
        <dsp:cNvSpPr/>
      </dsp:nvSpPr>
      <dsp:spPr>
        <a:xfrm rot="5400000">
          <a:off x="-82345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959EE-5B0C-43A6-B43C-6C99BF14A8DF}">
      <dsp:nvSpPr>
        <dsp:cNvPr id="0" name=""/>
        <dsp:cNvSpPr/>
      </dsp:nvSpPr>
      <dsp:spPr>
        <a:xfrm>
          <a:off x="1644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MASS BUDGET ESTIMATION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PRELIMINARY LAYOUT</a:t>
          </a:r>
          <a:endParaRPr lang="en-US" sz="400" kern="1200"/>
        </a:p>
      </dsp:txBody>
      <dsp:txXfrm>
        <a:off x="27081" y="465309"/>
        <a:ext cx="584019" cy="341901"/>
      </dsp:txXfrm>
    </dsp:sp>
    <dsp:sp modelId="{26AB39DF-CE83-437C-84AF-470C7CDF2064}">
      <dsp:nvSpPr>
        <dsp:cNvPr id="0" name=""/>
        <dsp:cNvSpPr/>
      </dsp:nvSpPr>
      <dsp:spPr>
        <a:xfrm rot="5400000">
          <a:off x="-82345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B5F72-5BF2-49EC-8527-057D503378D2}">
      <dsp:nvSpPr>
        <dsp:cNvPr id="0" name=""/>
        <dsp:cNvSpPr/>
      </dsp:nvSpPr>
      <dsp:spPr>
        <a:xfrm>
          <a:off x="1644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BLADES PRELIMINARY DESIGN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THEORY</a:t>
          </a:r>
          <a:endParaRPr lang="en-US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FEA</a:t>
          </a:r>
          <a:endParaRPr lang="en-US" sz="400" kern="1200"/>
        </a:p>
      </dsp:txBody>
      <dsp:txXfrm>
        <a:off x="27081" y="919278"/>
        <a:ext cx="584019" cy="341901"/>
      </dsp:txXfrm>
    </dsp:sp>
    <dsp:sp modelId="{5CB333CB-6442-4CA1-8868-89B522B178B4}">
      <dsp:nvSpPr>
        <dsp:cNvPr id="0" name=""/>
        <dsp:cNvSpPr/>
      </dsp:nvSpPr>
      <dsp:spPr>
        <a:xfrm>
          <a:off x="14463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2B777-93BE-4BEE-9770-334DFA9E2A86}">
      <dsp:nvSpPr>
        <dsp:cNvPr id="0" name=""/>
        <dsp:cNvSpPr/>
      </dsp:nvSpPr>
      <dsp:spPr>
        <a:xfrm>
          <a:off x="1644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FLEXURE DESIGN</a:t>
          </a:r>
          <a:endParaRPr lang="en-US" sz="500" kern="1200"/>
        </a:p>
      </dsp:txBody>
      <dsp:txXfrm>
        <a:off x="27081" y="1373248"/>
        <a:ext cx="584019" cy="341901"/>
      </dsp:txXfrm>
    </dsp:sp>
    <dsp:sp modelId="{247558BA-AF7A-4DD7-9EB0-DCA1A8E20AE2}">
      <dsp:nvSpPr>
        <dsp:cNvPr id="0" name=""/>
        <dsp:cNvSpPr/>
      </dsp:nvSpPr>
      <dsp:spPr>
        <a:xfrm rot="16200000">
          <a:off x="72269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7884E-2DD4-4453-865F-C1003FA55CBF}">
      <dsp:nvSpPr>
        <dsp:cNvPr id="0" name=""/>
        <dsp:cNvSpPr/>
      </dsp:nvSpPr>
      <dsp:spPr>
        <a:xfrm>
          <a:off x="82148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LOCATION OF THE BLADES</a:t>
          </a:r>
          <a:endParaRPr lang="en-US" sz="500" kern="1200"/>
        </a:p>
      </dsp:txBody>
      <dsp:txXfrm>
        <a:off x="832121" y="1373248"/>
        <a:ext cx="584019" cy="341901"/>
      </dsp:txXfrm>
    </dsp:sp>
    <dsp:sp modelId="{A299D037-2337-4209-93D8-18413F0C990C}">
      <dsp:nvSpPr>
        <dsp:cNvPr id="0" name=""/>
        <dsp:cNvSpPr/>
      </dsp:nvSpPr>
      <dsp:spPr>
        <a:xfrm rot="16200000">
          <a:off x="72269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82200-DBBC-4829-A601-B59FA9BFD925}">
      <dsp:nvSpPr>
        <dsp:cNvPr id="0" name=""/>
        <dsp:cNvSpPr/>
      </dsp:nvSpPr>
      <dsp:spPr>
        <a:xfrm>
          <a:off x="82148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CAD MODEL OF THE OPTICAL LAYOUT</a:t>
          </a:r>
          <a:endParaRPr lang="en-US" sz="500" kern="1200"/>
        </a:p>
      </dsp:txBody>
      <dsp:txXfrm>
        <a:off x="832121" y="919278"/>
        <a:ext cx="584019" cy="341901"/>
      </dsp:txXfrm>
    </dsp:sp>
    <dsp:sp modelId="{8BC4CD96-8784-4725-86B4-BD92CB64D5BF}">
      <dsp:nvSpPr>
        <dsp:cNvPr id="0" name=""/>
        <dsp:cNvSpPr/>
      </dsp:nvSpPr>
      <dsp:spPr>
        <a:xfrm rot="16200000">
          <a:off x="72269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9A9-169F-457B-BFA0-74CB6D07C38D}">
      <dsp:nvSpPr>
        <dsp:cNvPr id="0" name=""/>
        <dsp:cNvSpPr/>
      </dsp:nvSpPr>
      <dsp:spPr>
        <a:xfrm>
          <a:off x="82148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CHAMBERS’ LAYOUT</a:t>
          </a:r>
          <a:endParaRPr lang="en-US" sz="500" kern="1200"/>
        </a:p>
      </dsp:txBody>
      <dsp:txXfrm>
        <a:off x="832121" y="465309"/>
        <a:ext cx="584019" cy="341901"/>
      </dsp:txXfrm>
    </dsp:sp>
    <dsp:sp modelId="{88EF562C-9A73-4177-B6F6-642844F345E9}">
      <dsp:nvSpPr>
        <dsp:cNvPr id="0" name=""/>
        <dsp:cNvSpPr/>
      </dsp:nvSpPr>
      <dsp:spPr>
        <a:xfrm>
          <a:off x="949679" y="64800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B07E5-8934-449F-8695-8A6B9F33A563}">
      <dsp:nvSpPr>
        <dsp:cNvPr id="0" name=""/>
        <dsp:cNvSpPr/>
      </dsp:nvSpPr>
      <dsp:spPr>
        <a:xfrm>
          <a:off x="821484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REAL MASS BUDGET</a:t>
          </a:r>
          <a:endParaRPr lang="en-US" sz="500" kern="1200"/>
        </a:p>
      </dsp:txBody>
      <dsp:txXfrm>
        <a:off x="832121" y="11339"/>
        <a:ext cx="584019" cy="341901"/>
      </dsp:txXfrm>
    </dsp:sp>
    <dsp:sp modelId="{2021969C-75DA-45C2-9E3D-C5F440E97781}">
      <dsp:nvSpPr>
        <dsp:cNvPr id="0" name=""/>
        <dsp:cNvSpPr/>
      </dsp:nvSpPr>
      <dsp:spPr>
        <a:xfrm rot="5400000">
          <a:off x="152773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FD9B0-252E-4A8B-936B-ADBFB4B38DC2}">
      <dsp:nvSpPr>
        <dsp:cNvPr id="0" name=""/>
        <dsp:cNvSpPr/>
      </dsp:nvSpPr>
      <dsp:spPr>
        <a:xfrm>
          <a:off x="1626523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ACTUATORS</a:t>
          </a:r>
          <a:endParaRPr lang="en-US" sz="500" kern="1200"/>
        </a:p>
      </dsp:txBody>
      <dsp:txXfrm>
        <a:off x="1637160" y="11339"/>
        <a:ext cx="584019" cy="341901"/>
      </dsp:txXfrm>
    </dsp:sp>
    <dsp:sp modelId="{FA7AE90A-9138-40E2-A951-65F0E9107DB3}">
      <dsp:nvSpPr>
        <dsp:cNvPr id="0" name=""/>
        <dsp:cNvSpPr/>
      </dsp:nvSpPr>
      <dsp:spPr>
        <a:xfrm rot="5400000">
          <a:off x="152773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E6F2A-4467-4988-9F88-DD86B3B64516}">
      <dsp:nvSpPr>
        <dsp:cNvPr id="0" name=""/>
        <dsp:cNvSpPr/>
      </dsp:nvSpPr>
      <dsp:spPr>
        <a:xfrm>
          <a:off x="1626523" y="454672"/>
          <a:ext cx="605293" cy="36317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INJECTION BENCH  DESIGN &amp; BALANCING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OPTIMIZATION </a:t>
          </a:r>
          <a:endParaRPr lang="en-US" sz="400" kern="1200"/>
        </a:p>
      </dsp:txBody>
      <dsp:txXfrm>
        <a:off x="1637160" y="465309"/>
        <a:ext cx="584019" cy="341901"/>
      </dsp:txXfrm>
    </dsp:sp>
    <dsp:sp modelId="{94430241-A409-4574-AB91-BDD981C66D53}">
      <dsp:nvSpPr>
        <dsp:cNvPr id="0" name=""/>
        <dsp:cNvSpPr/>
      </dsp:nvSpPr>
      <dsp:spPr>
        <a:xfrm rot="5400000">
          <a:off x="152773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F1338-76E5-4EB3-BA3E-60DBC7E64F65}">
      <dsp:nvSpPr>
        <dsp:cNvPr id="0" name=""/>
        <dsp:cNvSpPr/>
      </dsp:nvSpPr>
      <dsp:spPr>
        <a:xfrm>
          <a:off x="162652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BASE PLATE</a:t>
          </a:r>
          <a:endParaRPr lang="en-US" sz="500" kern="1200"/>
        </a:p>
      </dsp:txBody>
      <dsp:txXfrm>
        <a:off x="1637160" y="919278"/>
        <a:ext cx="584019" cy="341901"/>
      </dsp:txXfrm>
    </dsp:sp>
    <dsp:sp modelId="{1F00B174-D008-4047-B921-4EFAFFE76CAB}">
      <dsp:nvSpPr>
        <dsp:cNvPr id="0" name=""/>
        <dsp:cNvSpPr/>
      </dsp:nvSpPr>
      <dsp:spPr>
        <a:xfrm>
          <a:off x="175471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F898B-70FE-4728-AE16-F54340A44514}">
      <dsp:nvSpPr>
        <dsp:cNvPr id="0" name=""/>
        <dsp:cNvSpPr/>
      </dsp:nvSpPr>
      <dsp:spPr>
        <a:xfrm>
          <a:off x="162652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 PLATFORM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CONTACT ANALYSIS</a:t>
          </a:r>
          <a:endParaRPr lang="en-US" sz="400" kern="1200"/>
        </a:p>
      </dsp:txBody>
      <dsp:txXfrm>
        <a:off x="1637160" y="1373248"/>
        <a:ext cx="584019" cy="341901"/>
      </dsp:txXfrm>
    </dsp:sp>
    <dsp:sp modelId="{7CA5ACB7-24B2-4F91-B8A7-DC2029CA7C63}">
      <dsp:nvSpPr>
        <dsp:cNvPr id="0" name=""/>
        <dsp:cNvSpPr/>
      </dsp:nvSpPr>
      <dsp:spPr>
        <a:xfrm rot="16200000">
          <a:off x="233277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72D95-DA91-44D2-97DC-896A7525EC3D}">
      <dsp:nvSpPr>
        <dsp:cNvPr id="0" name=""/>
        <dsp:cNvSpPr/>
      </dsp:nvSpPr>
      <dsp:spPr>
        <a:xfrm>
          <a:off x="243156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MOTION LIMITERS&lt; LOCKERS&lt; ASSEMBLY BRACKETS</a:t>
          </a:r>
          <a:endParaRPr lang="en-US" sz="500" kern="1200"/>
        </a:p>
      </dsp:txBody>
      <dsp:txXfrm>
        <a:off x="2442200" y="1373248"/>
        <a:ext cx="584019" cy="341901"/>
      </dsp:txXfrm>
    </dsp:sp>
    <dsp:sp modelId="{6CC6DA64-2BBD-4787-9758-EA5A1FE5F127}">
      <dsp:nvSpPr>
        <dsp:cNvPr id="0" name=""/>
        <dsp:cNvSpPr/>
      </dsp:nvSpPr>
      <dsp:spPr>
        <a:xfrm>
          <a:off x="243156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ASSEMBLY PROCEDURE</a:t>
          </a:r>
          <a:endParaRPr lang="en-US" sz="500" kern="1200"/>
        </a:p>
      </dsp:txBody>
      <dsp:txXfrm>
        <a:off x="2442200" y="919278"/>
        <a:ext cx="584019" cy="341901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1B9D2-F97F-4909-9E81-BD1283F1E4AE}">
      <dsp:nvSpPr>
        <dsp:cNvPr id="0" name=""/>
        <dsp:cNvSpPr/>
      </dsp:nvSpPr>
      <dsp:spPr>
        <a:xfrm rot="5400000">
          <a:off x="-82345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89FBB-F66C-4121-A342-7A42C4DB9B85}">
      <dsp:nvSpPr>
        <dsp:cNvPr id="0" name=""/>
        <dsp:cNvSpPr/>
      </dsp:nvSpPr>
      <dsp:spPr>
        <a:xfrm>
          <a:off x="1644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SITUATION IN THE CHAMBER</a:t>
          </a:r>
          <a:endParaRPr lang="en-US" sz="500" kern="1200"/>
        </a:p>
      </dsp:txBody>
      <dsp:txXfrm>
        <a:off x="27081" y="11339"/>
        <a:ext cx="584019" cy="341901"/>
      </dsp:txXfrm>
    </dsp:sp>
    <dsp:sp modelId="{FA69E746-5898-46D3-A365-4C12138ED139}">
      <dsp:nvSpPr>
        <dsp:cNvPr id="0" name=""/>
        <dsp:cNvSpPr/>
      </dsp:nvSpPr>
      <dsp:spPr>
        <a:xfrm rot="5400000">
          <a:off x="-82345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959EE-5B0C-43A6-B43C-6C99BF14A8DF}">
      <dsp:nvSpPr>
        <dsp:cNvPr id="0" name=""/>
        <dsp:cNvSpPr/>
      </dsp:nvSpPr>
      <dsp:spPr>
        <a:xfrm>
          <a:off x="1644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MASS BUDGET ESTIMATION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PRELIMINARY LAYOUT</a:t>
          </a:r>
          <a:endParaRPr lang="en-US" sz="400" kern="1200"/>
        </a:p>
      </dsp:txBody>
      <dsp:txXfrm>
        <a:off x="27081" y="465309"/>
        <a:ext cx="584019" cy="341901"/>
      </dsp:txXfrm>
    </dsp:sp>
    <dsp:sp modelId="{26AB39DF-CE83-437C-84AF-470C7CDF2064}">
      <dsp:nvSpPr>
        <dsp:cNvPr id="0" name=""/>
        <dsp:cNvSpPr/>
      </dsp:nvSpPr>
      <dsp:spPr>
        <a:xfrm rot="5400000">
          <a:off x="-82345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B5F72-5BF2-49EC-8527-057D503378D2}">
      <dsp:nvSpPr>
        <dsp:cNvPr id="0" name=""/>
        <dsp:cNvSpPr/>
      </dsp:nvSpPr>
      <dsp:spPr>
        <a:xfrm>
          <a:off x="1644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BLADES PRELIMINARY DESIGN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THEORY</a:t>
          </a:r>
          <a:endParaRPr lang="en-US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FEA</a:t>
          </a:r>
          <a:endParaRPr lang="en-US" sz="400" kern="1200"/>
        </a:p>
      </dsp:txBody>
      <dsp:txXfrm>
        <a:off x="27081" y="919278"/>
        <a:ext cx="584019" cy="341901"/>
      </dsp:txXfrm>
    </dsp:sp>
    <dsp:sp modelId="{5CB333CB-6442-4CA1-8868-89B522B178B4}">
      <dsp:nvSpPr>
        <dsp:cNvPr id="0" name=""/>
        <dsp:cNvSpPr/>
      </dsp:nvSpPr>
      <dsp:spPr>
        <a:xfrm>
          <a:off x="14463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2B777-93BE-4BEE-9770-334DFA9E2A86}">
      <dsp:nvSpPr>
        <dsp:cNvPr id="0" name=""/>
        <dsp:cNvSpPr/>
      </dsp:nvSpPr>
      <dsp:spPr>
        <a:xfrm>
          <a:off x="1644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FLEXURE DESIGN</a:t>
          </a:r>
          <a:endParaRPr lang="en-US" sz="500" kern="1200"/>
        </a:p>
      </dsp:txBody>
      <dsp:txXfrm>
        <a:off x="27081" y="1373248"/>
        <a:ext cx="584019" cy="341901"/>
      </dsp:txXfrm>
    </dsp:sp>
    <dsp:sp modelId="{247558BA-AF7A-4DD7-9EB0-DCA1A8E20AE2}">
      <dsp:nvSpPr>
        <dsp:cNvPr id="0" name=""/>
        <dsp:cNvSpPr/>
      </dsp:nvSpPr>
      <dsp:spPr>
        <a:xfrm rot="16200000">
          <a:off x="72269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7884E-2DD4-4453-865F-C1003FA55CBF}">
      <dsp:nvSpPr>
        <dsp:cNvPr id="0" name=""/>
        <dsp:cNvSpPr/>
      </dsp:nvSpPr>
      <dsp:spPr>
        <a:xfrm>
          <a:off x="82148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LOCATION OF THE BLADES</a:t>
          </a:r>
          <a:endParaRPr lang="en-US" sz="500" kern="1200"/>
        </a:p>
      </dsp:txBody>
      <dsp:txXfrm>
        <a:off x="832121" y="1373248"/>
        <a:ext cx="584019" cy="341901"/>
      </dsp:txXfrm>
    </dsp:sp>
    <dsp:sp modelId="{A299D037-2337-4209-93D8-18413F0C990C}">
      <dsp:nvSpPr>
        <dsp:cNvPr id="0" name=""/>
        <dsp:cNvSpPr/>
      </dsp:nvSpPr>
      <dsp:spPr>
        <a:xfrm rot="16200000">
          <a:off x="72269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82200-DBBC-4829-A601-B59FA9BFD925}">
      <dsp:nvSpPr>
        <dsp:cNvPr id="0" name=""/>
        <dsp:cNvSpPr/>
      </dsp:nvSpPr>
      <dsp:spPr>
        <a:xfrm>
          <a:off x="82148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CAD MODEL OF THE OPTICAL LAYOUT</a:t>
          </a:r>
          <a:endParaRPr lang="en-US" sz="500" kern="1200"/>
        </a:p>
      </dsp:txBody>
      <dsp:txXfrm>
        <a:off x="832121" y="919278"/>
        <a:ext cx="584019" cy="341901"/>
      </dsp:txXfrm>
    </dsp:sp>
    <dsp:sp modelId="{8BC4CD96-8784-4725-86B4-BD92CB64D5BF}">
      <dsp:nvSpPr>
        <dsp:cNvPr id="0" name=""/>
        <dsp:cNvSpPr/>
      </dsp:nvSpPr>
      <dsp:spPr>
        <a:xfrm rot="16200000">
          <a:off x="72269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9A9-169F-457B-BFA0-74CB6D07C38D}">
      <dsp:nvSpPr>
        <dsp:cNvPr id="0" name=""/>
        <dsp:cNvSpPr/>
      </dsp:nvSpPr>
      <dsp:spPr>
        <a:xfrm>
          <a:off x="82148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CHAMBERS’ LAYOUT</a:t>
          </a:r>
          <a:endParaRPr lang="en-US" sz="500" kern="1200"/>
        </a:p>
      </dsp:txBody>
      <dsp:txXfrm>
        <a:off x="832121" y="465309"/>
        <a:ext cx="584019" cy="341901"/>
      </dsp:txXfrm>
    </dsp:sp>
    <dsp:sp modelId="{88EF562C-9A73-4177-B6F6-642844F345E9}">
      <dsp:nvSpPr>
        <dsp:cNvPr id="0" name=""/>
        <dsp:cNvSpPr/>
      </dsp:nvSpPr>
      <dsp:spPr>
        <a:xfrm>
          <a:off x="949679" y="64800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B07E5-8934-449F-8695-8A6B9F33A563}">
      <dsp:nvSpPr>
        <dsp:cNvPr id="0" name=""/>
        <dsp:cNvSpPr/>
      </dsp:nvSpPr>
      <dsp:spPr>
        <a:xfrm>
          <a:off x="821484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REAL MASS BUDGET</a:t>
          </a:r>
          <a:endParaRPr lang="en-US" sz="500" kern="1200"/>
        </a:p>
      </dsp:txBody>
      <dsp:txXfrm>
        <a:off x="832121" y="11339"/>
        <a:ext cx="584019" cy="341901"/>
      </dsp:txXfrm>
    </dsp:sp>
    <dsp:sp modelId="{2021969C-75DA-45C2-9E3D-C5F440E97781}">
      <dsp:nvSpPr>
        <dsp:cNvPr id="0" name=""/>
        <dsp:cNvSpPr/>
      </dsp:nvSpPr>
      <dsp:spPr>
        <a:xfrm rot="5400000">
          <a:off x="152773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FD9B0-252E-4A8B-936B-ADBFB4B38DC2}">
      <dsp:nvSpPr>
        <dsp:cNvPr id="0" name=""/>
        <dsp:cNvSpPr/>
      </dsp:nvSpPr>
      <dsp:spPr>
        <a:xfrm>
          <a:off x="1626523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ACTUATORS</a:t>
          </a:r>
          <a:endParaRPr lang="en-US" sz="500" kern="1200"/>
        </a:p>
      </dsp:txBody>
      <dsp:txXfrm>
        <a:off x="1637160" y="11339"/>
        <a:ext cx="584019" cy="341901"/>
      </dsp:txXfrm>
    </dsp:sp>
    <dsp:sp modelId="{FA7AE90A-9138-40E2-A951-65F0E9107DB3}">
      <dsp:nvSpPr>
        <dsp:cNvPr id="0" name=""/>
        <dsp:cNvSpPr/>
      </dsp:nvSpPr>
      <dsp:spPr>
        <a:xfrm rot="5400000">
          <a:off x="152773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E6F2A-4467-4988-9F88-DD86B3B64516}">
      <dsp:nvSpPr>
        <dsp:cNvPr id="0" name=""/>
        <dsp:cNvSpPr/>
      </dsp:nvSpPr>
      <dsp:spPr>
        <a:xfrm>
          <a:off x="1626523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INJECTION BENCH  DESIGN &amp; BALANCING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OPTIMIZATION </a:t>
          </a:r>
          <a:endParaRPr lang="en-US" sz="400" kern="1200"/>
        </a:p>
      </dsp:txBody>
      <dsp:txXfrm>
        <a:off x="1637160" y="465309"/>
        <a:ext cx="584019" cy="341901"/>
      </dsp:txXfrm>
    </dsp:sp>
    <dsp:sp modelId="{94430241-A409-4574-AB91-BDD981C66D53}">
      <dsp:nvSpPr>
        <dsp:cNvPr id="0" name=""/>
        <dsp:cNvSpPr/>
      </dsp:nvSpPr>
      <dsp:spPr>
        <a:xfrm rot="5400000">
          <a:off x="152773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F1338-76E5-4EB3-BA3E-60DBC7E64F65}">
      <dsp:nvSpPr>
        <dsp:cNvPr id="0" name=""/>
        <dsp:cNvSpPr/>
      </dsp:nvSpPr>
      <dsp:spPr>
        <a:xfrm>
          <a:off x="1626523" y="908641"/>
          <a:ext cx="605293" cy="36317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BASE PLATE</a:t>
          </a:r>
          <a:endParaRPr lang="en-US" sz="500" kern="1200"/>
        </a:p>
      </dsp:txBody>
      <dsp:txXfrm>
        <a:off x="1637160" y="919278"/>
        <a:ext cx="584019" cy="341901"/>
      </dsp:txXfrm>
    </dsp:sp>
    <dsp:sp modelId="{1F00B174-D008-4047-B921-4EFAFFE76CAB}">
      <dsp:nvSpPr>
        <dsp:cNvPr id="0" name=""/>
        <dsp:cNvSpPr/>
      </dsp:nvSpPr>
      <dsp:spPr>
        <a:xfrm>
          <a:off x="175471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F898B-70FE-4728-AE16-F54340A44514}">
      <dsp:nvSpPr>
        <dsp:cNvPr id="0" name=""/>
        <dsp:cNvSpPr/>
      </dsp:nvSpPr>
      <dsp:spPr>
        <a:xfrm>
          <a:off x="162652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 PLATFORM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CONTACT ANALYSIS</a:t>
          </a:r>
          <a:endParaRPr lang="en-US" sz="400" kern="1200"/>
        </a:p>
      </dsp:txBody>
      <dsp:txXfrm>
        <a:off x="1637160" y="1373248"/>
        <a:ext cx="584019" cy="341901"/>
      </dsp:txXfrm>
    </dsp:sp>
    <dsp:sp modelId="{7CA5ACB7-24B2-4F91-B8A7-DC2029CA7C63}">
      <dsp:nvSpPr>
        <dsp:cNvPr id="0" name=""/>
        <dsp:cNvSpPr/>
      </dsp:nvSpPr>
      <dsp:spPr>
        <a:xfrm rot="16200000">
          <a:off x="233277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72D95-DA91-44D2-97DC-896A7525EC3D}">
      <dsp:nvSpPr>
        <dsp:cNvPr id="0" name=""/>
        <dsp:cNvSpPr/>
      </dsp:nvSpPr>
      <dsp:spPr>
        <a:xfrm>
          <a:off x="243156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MOTION LIMITERS&lt; LOCKERS&lt; ASSEMBLY BRACKETS</a:t>
          </a:r>
          <a:endParaRPr lang="en-US" sz="500" kern="1200"/>
        </a:p>
      </dsp:txBody>
      <dsp:txXfrm>
        <a:off x="2442200" y="1373248"/>
        <a:ext cx="584019" cy="341901"/>
      </dsp:txXfrm>
    </dsp:sp>
    <dsp:sp modelId="{6CC6DA64-2BBD-4787-9758-EA5A1FE5F127}">
      <dsp:nvSpPr>
        <dsp:cNvPr id="0" name=""/>
        <dsp:cNvSpPr/>
      </dsp:nvSpPr>
      <dsp:spPr>
        <a:xfrm>
          <a:off x="243156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ASSEMBLY PROCEDURE</a:t>
          </a:r>
          <a:endParaRPr lang="en-US" sz="500" kern="1200"/>
        </a:p>
      </dsp:txBody>
      <dsp:txXfrm>
        <a:off x="2442200" y="919278"/>
        <a:ext cx="584019" cy="3419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1B9D2-F97F-4909-9E81-BD1283F1E4AE}">
      <dsp:nvSpPr>
        <dsp:cNvPr id="0" name=""/>
        <dsp:cNvSpPr/>
      </dsp:nvSpPr>
      <dsp:spPr>
        <a:xfrm rot="5400000">
          <a:off x="-82345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89FBB-F66C-4121-A342-7A42C4DB9B85}">
      <dsp:nvSpPr>
        <dsp:cNvPr id="0" name=""/>
        <dsp:cNvSpPr/>
      </dsp:nvSpPr>
      <dsp:spPr>
        <a:xfrm>
          <a:off x="1644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SITUATION IN THE CHAMBER</a:t>
          </a:r>
          <a:endParaRPr lang="en-US" sz="500" kern="1200"/>
        </a:p>
      </dsp:txBody>
      <dsp:txXfrm>
        <a:off x="27081" y="11339"/>
        <a:ext cx="584019" cy="341901"/>
      </dsp:txXfrm>
    </dsp:sp>
    <dsp:sp modelId="{FA69E746-5898-46D3-A365-4C12138ED139}">
      <dsp:nvSpPr>
        <dsp:cNvPr id="0" name=""/>
        <dsp:cNvSpPr/>
      </dsp:nvSpPr>
      <dsp:spPr>
        <a:xfrm rot="5400000">
          <a:off x="-82345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959EE-5B0C-43A6-B43C-6C99BF14A8DF}">
      <dsp:nvSpPr>
        <dsp:cNvPr id="0" name=""/>
        <dsp:cNvSpPr/>
      </dsp:nvSpPr>
      <dsp:spPr>
        <a:xfrm>
          <a:off x="1644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MASS BUDGET ESTIMATION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PRELIMINARY LAYOUT</a:t>
          </a:r>
          <a:endParaRPr lang="en-US" sz="400" kern="1200"/>
        </a:p>
      </dsp:txBody>
      <dsp:txXfrm>
        <a:off x="27081" y="465309"/>
        <a:ext cx="584019" cy="341901"/>
      </dsp:txXfrm>
    </dsp:sp>
    <dsp:sp modelId="{26AB39DF-CE83-437C-84AF-470C7CDF2064}">
      <dsp:nvSpPr>
        <dsp:cNvPr id="0" name=""/>
        <dsp:cNvSpPr/>
      </dsp:nvSpPr>
      <dsp:spPr>
        <a:xfrm rot="5400000">
          <a:off x="-82345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B5F72-5BF2-49EC-8527-057D503378D2}">
      <dsp:nvSpPr>
        <dsp:cNvPr id="0" name=""/>
        <dsp:cNvSpPr/>
      </dsp:nvSpPr>
      <dsp:spPr>
        <a:xfrm>
          <a:off x="1644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BLADES PRELIMINARY DESIGN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THEORY</a:t>
          </a:r>
          <a:endParaRPr lang="en-US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FEA</a:t>
          </a:r>
          <a:endParaRPr lang="en-US" sz="400" kern="1200"/>
        </a:p>
      </dsp:txBody>
      <dsp:txXfrm>
        <a:off x="27081" y="919278"/>
        <a:ext cx="584019" cy="341901"/>
      </dsp:txXfrm>
    </dsp:sp>
    <dsp:sp modelId="{5CB333CB-6442-4CA1-8868-89B522B178B4}">
      <dsp:nvSpPr>
        <dsp:cNvPr id="0" name=""/>
        <dsp:cNvSpPr/>
      </dsp:nvSpPr>
      <dsp:spPr>
        <a:xfrm>
          <a:off x="14463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2B777-93BE-4BEE-9770-334DFA9E2A86}">
      <dsp:nvSpPr>
        <dsp:cNvPr id="0" name=""/>
        <dsp:cNvSpPr/>
      </dsp:nvSpPr>
      <dsp:spPr>
        <a:xfrm>
          <a:off x="1644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FLEXURE DESIGN</a:t>
          </a:r>
          <a:endParaRPr lang="en-US" sz="500" kern="1200"/>
        </a:p>
      </dsp:txBody>
      <dsp:txXfrm>
        <a:off x="27081" y="1373248"/>
        <a:ext cx="584019" cy="341901"/>
      </dsp:txXfrm>
    </dsp:sp>
    <dsp:sp modelId="{247558BA-AF7A-4DD7-9EB0-DCA1A8E20AE2}">
      <dsp:nvSpPr>
        <dsp:cNvPr id="0" name=""/>
        <dsp:cNvSpPr/>
      </dsp:nvSpPr>
      <dsp:spPr>
        <a:xfrm rot="16200000">
          <a:off x="72269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7884E-2DD4-4453-865F-C1003FA55CBF}">
      <dsp:nvSpPr>
        <dsp:cNvPr id="0" name=""/>
        <dsp:cNvSpPr/>
      </dsp:nvSpPr>
      <dsp:spPr>
        <a:xfrm>
          <a:off x="82148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LOCATION OF THE BLADES</a:t>
          </a:r>
          <a:endParaRPr lang="en-US" sz="500" kern="1200"/>
        </a:p>
      </dsp:txBody>
      <dsp:txXfrm>
        <a:off x="832121" y="1373248"/>
        <a:ext cx="584019" cy="341901"/>
      </dsp:txXfrm>
    </dsp:sp>
    <dsp:sp modelId="{A299D037-2337-4209-93D8-18413F0C990C}">
      <dsp:nvSpPr>
        <dsp:cNvPr id="0" name=""/>
        <dsp:cNvSpPr/>
      </dsp:nvSpPr>
      <dsp:spPr>
        <a:xfrm rot="16200000">
          <a:off x="72269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82200-DBBC-4829-A601-B59FA9BFD925}">
      <dsp:nvSpPr>
        <dsp:cNvPr id="0" name=""/>
        <dsp:cNvSpPr/>
      </dsp:nvSpPr>
      <dsp:spPr>
        <a:xfrm>
          <a:off x="82148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CAD MODEL OF THE OPTICAL LAYOUT</a:t>
          </a:r>
          <a:endParaRPr lang="en-US" sz="500" kern="1200"/>
        </a:p>
      </dsp:txBody>
      <dsp:txXfrm>
        <a:off x="832121" y="919278"/>
        <a:ext cx="584019" cy="341901"/>
      </dsp:txXfrm>
    </dsp:sp>
    <dsp:sp modelId="{8BC4CD96-8784-4725-86B4-BD92CB64D5BF}">
      <dsp:nvSpPr>
        <dsp:cNvPr id="0" name=""/>
        <dsp:cNvSpPr/>
      </dsp:nvSpPr>
      <dsp:spPr>
        <a:xfrm rot="16200000">
          <a:off x="72269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9A9-169F-457B-BFA0-74CB6D07C38D}">
      <dsp:nvSpPr>
        <dsp:cNvPr id="0" name=""/>
        <dsp:cNvSpPr/>
      </dsp:nvSpPr>
      <dsp:spPr>
        <a:xfrm>
          <a:off x="82148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CHAMBERS’ LAYOUT</a:t>
          </a:r>
          <a:endParaRPr lang="en-US" sz="500" kern="1200"/>
        </a:p>
      </dsp:txBody>
      <dsp:txXfrm>
        <a:off x="832121" y="465309"/>
        <a:ext cx="584019" cy="341901"/>
      </dsp:txXfrm>
    </dsp:sp>
    <dsp:sp modelId="{88EF562C-9A73-4177-B6F6-642844F345E9}">
      <dsp:nvSpPr>
        <dsp:cNvPr id="0" name=""/>
        <dsp:cNvSpPr/>
      </dsp:nvSpPr>
      <dsp:spPr>
        <a:xfrm>
          <a:off x="949679" y="64800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B07E5-8934-449F-8695-8A6B9F33A563}">
      <dsp:nvSpPr>
        <dsp:cNvPr id="0" name=""/>
        <dsp:cNvSpPr/>
      </dsp:nvSpPr>
      <dsp:spPr>
        <a:xfrm>
          <a:off x="821484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REAL MASS BUDGET</a:t>
          </a:r>
          <a:endParaRPr lang="en-US" sz="500" kern="1200"/>
        </a:p>
      </dsp:txBody>
      <dsp:txXfrm>
        <a:off x="832121" y="11339"/>
        <a:ext cx="584019" cy="341901"/>
      </dsp:txXfrm>
    </dsp:sp>
    <dsp:sp modelId="{2021969C-75DA-45C2-9E3D-C5F440E97781}">
      <dsp:nvSpPr>
        <dsp:cNvPr id="0" name=""/>
        <dsp:cNvSpPr/>
      </dsp:nvSpPr>
      <dsp:spPr>
        <a:xfrm rot="5400000">
          <a:off x="152773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FD9B0-252E-4A8B-936B-ADBFB4B38DC2}">
      <dsp:nvSpPr>
        <dsp:cNvPr id="0" name=""/>
        <dsp:cNvSpPr/>
      </dsp:nvSpPr>
      <dsp:spPr>
        <a:xfrm>
          <a:off x="1626523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ACTUATORS</a:t>
          </a:r>
          <a:endParaRPr lang="en-US" sz="500" kern="1200"/>
        </a:p>
      </dsp:txBody>
      <dsp:txXfrm>
        <a:off x="1637160" y="11339"/>
        <a:ext cx="584019" cy="341901"/>
      </dsp:txXfrm>
    </dsp:sp>
    <dsp:sp modelId="{FA7AE90A-9138-40E2-A951-65F0E9107DB3}">
      <dsp:nvSpPr>
        <dsp:cNvPr id="0" name=""/>
        <dsp:cNvSpPr/>
      </dsp:nvSpPr>
      <dsp:spPr>
        <a:xfrm rot="5400000">
          <a:off x="152773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E6F2A-4467-4988-9F88-DD86B3B64516}">
      <dsp:nvSpPr>
        <dsp:cNvPr id="0" name=""/>
        <dsp:cNvSpPr/>
      </dsp:nvSpPr>
      <dsp:spPr>
        <a:xfrm>
          <a:off x="1626523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INJECTION BENCH  DESIGN &amp; BALANCING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OPTIMIZATION </a:t>
          </a:r>
          <a:endParaRPr lang="en-US" sz="400" kern="1200"/>
        </a:p>
      </dsp:txBody>
      <dsp:txXfrm>
        <a:off x="1637160" y="465309"/>
        <a:ext cx="584019" cy="341901"/>
      </dsp:txXfrm>
    </dsp:sp>
    <dsp:sp modelId="{94430241-A409-4574-AB91-BDD981C66D53}">
      <dsp:nvSpPr>
        <dsp:cNvPr id="0" name=""/>
        <dsp:cNvSpPr/>
      </dsp:nvSpPr>
      <dsp:spPr>
        <a:xfrm rot="5400000">
          <a:off x="152773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F1338-76E5-4EB3-BA3E-60DBC7E64F65}">
      <dsp:nvSpPr>
        <dsp:cNvPr id="0" name=""/>
        <dsp:cNvSpPr/>
      </dsp:nvSpPr>
      <dsp:spPr>
        <a:xfrm>
          <a:off x="162652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BASE PLATE</a:t>
          </a:r>
          <a:endParaRPr lang="en-US" sz="500" kern="1200"/>
        </a:p>
      </dsp:txBody>
      <dsp:txXfrm>
        <a:off x="1637160" y="919278"/>
        <a:ext cx="584019" cy="341901"/>
      </dsp:txXfrm>
    </dsp:sp>
    <dsp:sp modelId="{1F00B174-D008-4047-B921-4EFAFFE76CAB}">
      <dsp:nvSpPr>
        <dsp:cNvPr id="0" name=""/>
        <dsp:cNvSpPr/>
      </dsp:nvSpPr>
      <dsp:spPr>
        <a:xfrm>
          <a:off x="175471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F898B-70FE-4728-AE16-F54340A44514}">
      <dsp:nvSpPr>
        <dsp:cNvPr id="0" name=""/>
        <dsp:cNvSpPr/>
      </dsp:nvSpPr>
      <dsp:spPr>
        <a:xfrm>
          <a:off x="1626523" y="1362611"/>
          <a:ext cx="605293" cy="36317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 PLATFORM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CONTACT ANALYSIS</a:t>
          </a:r>
          <a:endParaRPr lang="en-US" sz="400" kern="1200"/>
        </a:p>
      </dsp:txBody>
      <dsp:txXfrm>
        <a:off x="1637160" y="1373248"/>
        <a:ext cx="584019" cy="341901"/>
      </dsp:txXfrm>
    </dsp:sp>
    <dsp:sp modelId="{7CA5ACB7-24B2-4F91-B8A7-DC2029CA7C63}">
      <dsp:nvSpPr>
        <dsp:cNvPr id="0" name=""/>
        <dsp:cNvSpPr/>
      </dsp:nvSpPr>
      <dsp:spPr>
        <a:xfrm rot="16200000">
          <a:off x="233277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72D95-DA91-44D2-97DC-896A7525EC3D}">
      <dsp:nvSpPr>
        <dsp:cNvPr id="0" name=""/>
        <dsp:cNvSpPr/>
      </dsp:nvSpPr>
      <dsp:spPr>
        <a:xfrm>
          <a:off x="243156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MOTION LIMITERS&lt; LOCKERS&lt; ASSEMBLY BRACKETS</a:t>
          </a:r>
          <a:endParaRPr lang="en-US" sz="500" kern="1200"/>
        </a:p>
      </dsp:txBody>
      <dsp:txXfrm>
        <a:off x="2442200" y="1373248"/>
        <a:ext cx="584019" cy="341901"/>
      </dsp:txXfrm>
    </dsp:sp>
    <dsp:sp modelId="{6CC6DA64-2BBD-4787-9758-EA5A1FE5F127}">
      <dsp:nvSpPr>
        <dsp:cNvPr id="0" name=""/>
        <dsp:cNvSpPr/>
      </dsp:nvSpPr>
      <dsp:spPr>
        <a:xfrm>
          <a:off x="243156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ASSEMBLY PROCEDURE</a:t>
          </a:r>
          <a:endParaRPr lang="en-US" sz="500" kern="1200"/>
        </a:p>
      </dsp:txBody>
      <dsp:txXfrm>
        <a:off x="2442200" y="919278"/>
        <a:ext cx="584019" cy="341901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1B9D2-F97F-4909-9E81-BD1283F1E4AE}">
      <dsp:nvSpPr>
        <dsp:cNvPr id="0" name=""/>
        <dsp:cNvSpPr/>
      </dsp:nvSpPr>
      <dsp:spPr>
        <a:xfrm rot="5400000">
          <a:off x="-82345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89FBB-F66C-4121-A342-7A42C4DB9B85}">
      <dsp:nvSpPr>
        <dsp:cNvPr id="0" name=""/>
        <dsp:cNvSpPr/>
      </dsp:nvSpPr>
      <dsp:spPr>
        <a:xfrm>
          <a:off x="16444" y="702"/>
          <a:ext cx="605293" cy="363175"/>
        </a:xfrm>
        <a:prstGeom prst="roundRect">
          <a:avLst>
            <a:gd name="adj" fmla="val 10000"/>
          </a:avLst>
        </a:prstGeom>
        <a:solidFill>
          <a:schemeClr val="bg1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SITUATION IN THE CHAMBER</a:t>
          </a:r>
          <a:endParaRPr lang="en-US" sz="500" kern="1200"/>
        </a:p>
      </dsp:txBody>
      <dsp:txXfrm>
        <a:off x="27081" y="11339"/>
        <a:ext cx="584019" cy="341901"/>
      </dsp:txXfrm>
    </dsp:sp>
    <dsp:sp modelId="{FA69E746-5898-46D3-A365-4C12138ED139}">
      <dsp:nvSpPr>
        <dsp:cNvPr id="0" name=""/>
        <dsp:cNvSpPr/>
      </dsp:nvSpPr>
      <dsp:spPr>
        <a:xfrm rot="5400000">
          <a:off x="-82345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959EE-5B0C-43A6-B43C-6C99BF14A8DF}">
      <dsp:nvSpPr>
        <dsp:cNvPr id="0" name=""/>
        <dsp:cNvSpPr/>
      </dsp:nvSpPr>
      <dsp:spPr>
        <a:xfrm>
          <a:off x="1644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MASS BUDGET ESTIMATION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PRELIMINARY LAYOUT</a:t>
          </a:r>
          <a:endParaRPr lang="en-US" sz="400" kern="1200"/>
        </a:p>
      </dsp:txBody>
      <dsp:txXfrm>
        <a:off x="27081" y="465309"/>
        <a:ext cx="584019" cy="341901"/>
      </dsp:txXfrm>
    </dsp:sp>
    <dsp:sp modelId="{26AB39DF-CE83-437C-84AF-470C7CDF2064}">
      <dsp:nvSpPr>
        <dsp:cNvPr id="0" name=""/>
        <dsp:cNvSpPr/>
      </dsp:nvSpPr>
      <dsp:spPr>
        <a:xfrm rot="5400000">
          <a:off x="-82345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B5F72-5BF2-49EC-8527-057D503378D2}">
      <dsp:nvSpPr>
        <dsp:cNvPr id="0" name=""/>
        <dsp:cNvSpPr/>
      </dsp:nvSpPr>
      <dsp:spPr>
        <a:xfrm>
          <a:off x="1644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BLADES PRELIMINARY DESIGN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THEORY</a:t>
          </a:r>
          <a:endParaRPr lang="en-US" sz="4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FEA</a:t>
          </a:r>
          <a:endParaRPr lang="en-US" sz="400" kern="1200"/>
        </a:p>
      </dsp:txBody>
      <dsp:txXfrm>
        <a:off x="27081" y="919278"/>
        <a:ext cx="584019" cy="341901"/>
      </dsp:txXfrm>
    </dsp:sp>
    <dsp:sp modelId="{5CB333CB-6442-4CA1-8868-89B522B178B4}">
      <dsp:nvSpPr>
        <dsp:cNvPr id="0" name=""/>
        <dsp:cNvSpPr/>
      </dsp:nvSpPr>
      <dsp:spPr>
        <a:xfrm>
          <a:off x="14463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2B777-93BE-4BEE-9770-334DFA9E2A86}">
      <dsp:nvSpPr>
        <dsp:cNvPr id="0" name=""/>
        <dsp:cNvSpPr/>
      </dsp:nvSpPr>
      <dsp:spPr>
        <a:xfrm>
          <a:off x="1644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FLEXURE DESIGN</a:t>
          </a:r>
          <a:endParaRPr lang="en-US" sz="500" kern="1200"/>
        </a:p>
      </dsp:txBody>
      <dsp:txXfrm>
        <a:off x="27081" y="1373248"/>
        <a:ext cx="584019" cy="341901"/>
      </dsp:txXfrm>
    </dsp:sp>
    <dsp:sp modelId="{247558BA-AF7A-4DD7-9EB0-DCA1A8E20AE2}">
      <dsp:nvSpPr>
        <dsp:cNvPr id="0" name=""/>
        <dsp:cNvSpPr/>
      </dsp:nvSpPr>
      <dsp:spPr>
        <a:xfrm rot="16200000">
          <a:off x="72269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7884E-2DD4-4453-865F-C1003FA55CBF}">
      <dsp:nvSpPr>
        <dsp:cNvPr id="0" name=""/>
        <dsp:cNvSpPr/>
      </dsp:nvSpPr>
      <dsp:spPr>
        <a:xfrm>
          <a:off x="821484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LOCATION OF THE BLADES</a:t>
          </a:r>
          <a:endParaRPr lang="en-US" sz="500" kern="1200"/>
        </a:p>
      </dsp:txBody>
      <dsp:txXfrm>
        <a:off x="832121" y="1373248"/>
        <a:ext cx="584019" cy="341901"/>
      </dsp:txXfrm>
    </dsp:sp>
    <dsp:sp modelId="{A299D037-2337-4209-93D8-18413F0C990C}">
      <dsp:nvSpPr>
        <dsp:cNvPr id="0" name=""/>
        <dsp:cNvSpPr/>
      </dsp:nvSpPr>
      <dsp:spPr>
        <a:xfrm rot="16200000">
          <a:off x="72269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82200-DBBC-4829-A601-B59FA9BFD925}">
      <dsp:nvSpPr>
        <dsp:cNvPr id="0" name=""/>
        <dsp:cNvSpPr/>
      </dsp:nvSpPr>
      <dsp:spPr>
        <a:xfrm>
          <a:off x="821484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CAD MODEL OF THE OPTICAL LAYOUT</a:t>
          </a:r>
          <a:endParaRPr lang="en-US" sz="500" kern="1200"/>
        </a:p>
      </dsp:txBody>
      <dsp:txXfrm>
        <a:off x="832121" y="919278"/>
        <a:ext cx="584019" cy="341901"/>
      </dsp:txXfrm>
    </dsp:sp>
    <dsp:sp modelId="{8BC4CD96-8784-4725-86B4-BD92CB64D5BF}">
      <dsp:nvSpPr>
        <dsp:cNvPr id="0" name=""/>
        <dsp:cNvSpPr/>
      </dsp:nvSpPr>
      <dsp:spPr>
        <a:xfrm rot="16200000">
          <a:off x="72269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39A9-169F-457B-BFA0-74CB6D07C38D}">
      <dsp:nvSpPr>
        <dsp:cNvPr id="0" name=""/>
        <dsp:cNvSpPr/>
      </dsp:nvSpPr>
      <dsp:spPr>
        <a:xfrm>
          <a:off x="821484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CHAMBERS’ LAYOUT</a:t>
          </a:r>
          <a:endParaRPr lang="en-US" sz="500" kern="1200"/>
        </a:p>
      </dsp:txBody>
      <dsp:txXfrm>
        <a:off x="832121" y="465309"/>
        <a:ext cx="584019" cy="341901"/>
      </dsp:txXfrm>
    </dsp:sp>
    <dsp:sp modelId="{88EF562C-9A73-4177-B6F6-642844F345E9}">
      <dsp:nvSpPr>
        <dsp:cNvPr id="0" name=""/>
        <dsp:cNvSpPr/>
      </dsp:nvSpPr>
      <dsp:spPr>
        <a:xfrm>
          <a:off x="949679" y="64800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B07E5-8934-449F-8695-8A6B9F33A563}">
      <dsp:nvSpPr>
        <dsp:cNvPr id="0" name=""/>
        <dsp:cNvSpPr/>
      </dsp:nvSpPr>
      <dsp:spPr>
        <a:xfrm>
          <a:off x="821484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REAL MASS BUDGET</a:t>
          </a:r>
          <a:endParaRPr lang="en-US" sz="500" kern="1200"/>
        </a:p>
      </dsp:txBody>
      <dsp:txXfrm>
        <a:off x="832121" y="11339"/>
        <a:ext cx="584019" cy="341901"/>
      </dsp:txXfrm>
    </dsp:sp>
    <dsp:sp modelId="{2021969C-75DA-45C2-9E3D-C5F440E97781}">
      <dsp:nvSpPr>
        <dsp:cNvPr id="0" name=""/>
        <dsp:cNvSpPr/>
      </dsp:nvSpPr>
      <dsp:spPr>
        <a:xfrm rot="5400000">
          <a:off x="1527734" y="29178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FD9B0-252E-4A8B-936B-ADBFB4B38DC2}">
      <dsp:nvSpPr>
        <dsp:cNvPr id="0" name=""/>
        <dsp:cNvSpPr/>
      </dsp:nvSpPr>
      <dsp:spPr>
        <a:xfrm>
          <a:off x="1626523" y="70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ACTUATORS</a:t>
          </a:r>
          <a:endParaRPr lang="en-US" sz="500" kern="1200"/>
        </a:p>
      </dsp:txBody>
      <dsp:txXfrm>
        <a:off x="1637160" y="11339"/>
        <a:ext cx="584019" cy="341901"/>
      </dsp:txXfrm>
    </dsp:sp>
    <dsp:sp modelId="{FA7AE90A-9138-40E2-A951-65F0E9107DB3}">
      <dsp:nvSpPr>
        <dsp:cNvPr id="0" name=""/>
        <dsp:cNvSpPr/>
      </dsp:nvSpPr>
      <dsp:spPr>
        <a:xfrm rot="5400000">
          <a:off x="1527734" y="74575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E6F2A-4467-4988-9F88-DD86B3B64516}">
      <dsp:nvSpPr>
        <dsp:cNvPr id="0" name=""/>
        <dsp:cNvSpPr/>
      </dsp:nvSpPr>
      <dsp:spPr>
        <a:xfrm>
          <a:off x="1626523" y="454672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INJECTION BENCH  DESIGN &amp; BALANCING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OPTIMIZATION </a:t>
          </a:r>
          <a:endParaRPr lang="en-US" sz="400" kern="1200"/>
        </a:p>
      </dsp:txBody>
      <dsp:txXfrm>
        <a:off x="1637160" y="465309"/>
        <a:ext cx="584019" cy="341901"/>
      </dsp:txXfrm>
    </dsp:sp>
    <dsp:sp modelId="{94430241-A409-4574-AB91-BDD981C66D53}">
      <dsp:nvSpPr>
        <dsp:cNvPr id="0" name=""/>
        <dsp:cNvSpPr/>
      </dsp:nvSpPr>
      <dsp:spPr>
        <a:xfrm rot="5400000">
          <a:off x="152773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F1338-76E5-4EB3-BA3E-60DBC7E64F65}">
      <dsp:nvSpPr>
        <dsp:cNvPr id="0" name=""/>
        <dsp:cNvSpPr/>
      </dsp:nvSpPr>
      <dsp:spPr>
        <a:xfrm>
          <a:off x="1626523" y="90864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BASE PLATE</a:t>
          </a:r>
          <a:endParaRPr lang="en-US" sz="500" kern="1200"/>
        </a:p>
      </dsp:txBody>
      <dsp:txXfrm>
        <a:off x="1637160" y="919278"/>
        <a:ext cx="584019" cy="341901"/>
      </dsp:txXfrm>
    </dsp:sp>
    <dsp:sp modelId="{1F00B174-D008-4047-B921-4EFAFFE76CAB}">
      <dsp:nvSpPr>
        <dsp:cNvPr id="0" name=""/>
        <dsp:cNvSpPr/>
      </dsp:nvSpPr>
      <dsp:spPr>
        <a:xfrm>
          <a:off x="1754719" y="1426709"/>
          <a:ext cx="79790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F898B-70FE-4728-AE16-F54340A44514}">
      <dsp:nvSpPr>
        <dsp:cNvPr id="0" name=""/>
        <dsp:cNvSpPr/>
      </dsp:nvSpPr>
      <dsp:spPr>
        <a:xfrm>
          <a:off x="1626523" y="1362611"/>
          <a:ext cx="605293" cy="3631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BLADE PLATFORM</a:t>
          </a:r>
          <a:endParaRPr lang="en-US" sz="500" kern="1200"/>
        </a:p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" kern="1200" smtClean="0"/>
            <a:t>CONTACT ANALYSIS</a:t>
          </a:r>
          <a:endParaRPr lang="en-US" sz="400" kern="1200"/>
        </a:p>
      </dsp:txBody>
      <dsp:txXfrm>
        <a:off x="1637160" y="1373248"/>
        <a:ext cx="584019" cy="341901"/>
      </dsp:txXfrm>
    </dsp:sp>
    <dsp:sp modelId="{7CA5ACB7-24B2-4F91-B8A7-DC2029CA7C63}">
      <dsp:nvSpPr>
        <dsp:cNvPr id="0" name=""/>
        <dsp:cNvSpPr/>
      </dsp:nvSpPr>
      <dsp:spPr>
        <a:xfrm rot="16200000">
          <a:off x="2332774" y="1199724"/>
          <a:ext cx="446833" cy="5447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72D95-DA91-44D2-97DC-896A7525EC3D}">
      <dsp:nvSpPr>
        <dsp:cNvPr id="0" name=""/>
        <dsp:cNvSpPr/>
      </dsp:nvSpPr>
      <dsp:spPr>
        <a:xfrm>
          <a:off x="2431563" y="1362611"/>
          <a:ext cx="605293" cy="36317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MOTION LIMITERS&lt; LOCKERS&lt; ASSEMBLY BRACKETS</a:t>
          </a:r>
          <a:endParaRPr lang="en-US" sz="500" kern="1200"/>
        </a:p>
      </dsp:txBody>
      <dsp:txXfrm>
        <a:off x="2442200" y="1373248"/>
        <a:ext cx="584019" cy="341901"/>
      </dsp:txXfrm>
    </dsp:sp>
    <dsp:sp modelId="{6CC6DA64-2BBD-4787-9758-EA5A1FE5F127}">
      <dsp:nvSpPr>
        <dsp:cNvPr id="0" name=""/>
        <dsp:cNvSpPr/>
      </dsp:nvSpPr>
      <dsp:spPr>
        <a:xfrm>
          <a:off x="2431563" y="908641"/>
          <a:ext cx="605293" cy="363175"/>
        </a:xfrm>
        <a:prstGeom prst="roundRect">
          <a:avLst>
            <a:gd name="adj" fmla="val 10000"/>
          </a:avLst>
        </a:prstGeom>
        <a:solidFill>
          <a:srgbClr val="FFC000"/>
        </a:solidFill>
        <a:ln w="1397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ASSEMBLY PROCEDURE</a:t>
          </a:r>
          <a:endParaRPr lang="en-US" sz="500" kern="1200" dirty="0"/>
        </a:p>
      </dsp:txBody>
      <dsp:txXfrm>
        <a:off x="2442200" y="919278"/>
        <a:ext cx="584019" cy="3419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C9ED8-2F90-4CC2-9409-F6E667CC256B}" type="datetimeFigureOut">
              <a:rPr lang="fr-FR" smtClean="0"/>
              <a:t>03/06/2016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144D9-436C-4174-9A99-8262985FA0B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119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</a:t>
            </a:r>
            <a:r>
              <a:rPr lang="fr-FR" baseline="0" dirty="0" smtClean="0"/>
              <a:t> QUATRIEME ETAPE, EN SLIDE 17 </a:t>
            </a:r>
          </a:p>
          <a:p>
            <a:r>
              <a:rPr lang="fr-FR" baseline="0" dirty="0" smtClean="0"/>
              <a:t>LES CABLES SONT RESPONSABLES DE L’ISOLATION HORIZONTALE ET LES CONTRAINTES SONT</a:t>
            </a:r>
          </a:p>
          <a:p>
            <a:r>
              <a:rPr lang="fr-FR" baseline="0" dirty="0" smtClean="0"/>
              <a:t>LES PARAMÈTRES DE CETTE CONCEPTION</a:t>
            </a:r>
          </a:p>
          <a:p>
            <a:r>
              <a:rPr lang="fr-FR" baseline="0" dirty="0" smtClean="0"/>
              <a:t>ON PRESENTE AUSSI LES EQUATIONS…. LES RESULTATS MONTRENT QUE LA CONTRAINTE DUE A L’EFFORT NORMAL EST LA PLUS IMPORTANTE ET QUE </a:t>
            </a:r>
            <a:r>
              <a:rPr lang="fr-FR" baseline="0" dirty="0" err="1" smtClean="0"/>
              <a:t>L.ESFFORT</a:t>
            </a:r>
            <a:r>
              <a:rPr lang="fr-FR" baseline="0" dirty="0" smtClean="0"/>
              <a:t> TRANCHANT EST NEGLIGEABLE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937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FINALEMENT, </a:t>
            </a:r>
          </a:p>
          <a:p>
            <a:endParaRPr lang="fr-FR" dirty="0" smtClean="0"/>
          </a:p>
          <a:p>
            <a:r>
              <a:rPr lang="fr-FR" dirty="0" smtClean="0"/>
              <a:t>LE</a:t>
            </a:r>
            <a:r>
              <a:rPr lang="fr-FR" baseline="0" dirty="0" smtClean="0"/>
              <a:t> POSTE A DEUX </a:t>
            </a:r>
            <a:r>
              <a:rPr lang="fr-FR" baseline="0" dirty="0" err="1" smtClean="0"/>
              <a:t>PARAMENTRES</a:t>
            </a:r>
            <a:r>
              <a:rPr lang="fr-FR" baseline="0" dirty="0" smtClean="0"/>
              <a:t> IMPORTANTS ….. , QUI VONT DEFINIR LA POSITION DE L’EXTREMITE DE LA LAME PAR RAPPORT A LA SUSPENSION -&gt; PROBLEMES DE MAUVAIS ALIGNEMENT</a:t>
            </a:r>
          </a:p>
          <a:p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DELTA EST 90-ALPHA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C’EST POURQUOI, ANALYSE DE CONTACT LAMES PINCES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238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IMPORTANT</a:t>
            </a:r>
            <a:r>
              <a:rPr lang="fr-FR" baseline="0" dirty="0" smtClean="0"/>
              <a:t> DANS DES LAMES QUI SONT FABRIQUES PLATES…</a:t>
            </a:r>
          </a:p>
          <a:p>
            <a:endParaRPr lang="fr-FR" baseline="0" dirty="0" smtClean="0"/>
          </a:p>
          <a:p>
            <a:r>
              <a:rPr lang="fr-FR" baseline="0" dirty="0" smtClean="0"/>
              <a:t>CONTACT ENTRE LAME ET LES PINCES</a:t>
            </a:r>
          </a:p>
          <a:p>
            <a:endParaRPr lang="fr-FR" baseline="0" dirty="0" smtClean="0"/>
          </a:p>
          <a:p>
            <a:r>
              <a:rPr lang="fr-FR" baseline="0" dirty="0" smtClean="0"/>
              <a:t>DEFINIR LE NOMBRE DE VISES ET LES PRECONTRAINTES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PROCESSUSS</a:t>
            </a:r>
            <a:r>
              <a:rPr lang="fr-FR" baseline="0" dirty="0" smtClean="0"/>
              <a:t>: ASSEMBLAGE SIMPLIFIE ET 3 ETUDES: SOLIDAIRE, CONTACT </a:t>
            </a:r>
            <a:r>
              <a:rPr lang="fr-FR" baseline="0" dirty="0" err="1" smtClean="0"/>
              <a:t>SW</a:t>
            </a:r>
            <a:r>
              <a:rPr lang="fr-FR" baseline="0" dirty="0" smtClean="0"/>
              <a:t>, CONTACT </a:t>
            </a:r>
            <a:r>
              <a:rPr lang="fr-FR" baseline="0" dirty="0" err="1" smtClean="0"/>
              <a:t>ANSYS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A DROITE… LE </a:t>
            </a:r>
            <a:r>
              <a:rPr lang="fr-FR" baseline="0" dirty="0" err="1" smtClean="0"/>
              <a:t>TEORIQUE</a:t>
            </a:r>
            <a:r>
              <a:rPr lang="fr-FR" baseline="0" dirty="0" smtClean="0"/>
              <a:t> N’EST PAS </a:t>
            </a:r>
            <a:r>
              <a:rPr lang="fr-FR" baseline="0" dirty="0" err="1" smtClean="0"/>
              <a:t>REALISTIQUE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394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</a:t>
            </a:r>
            <a:r>
              <a:rPr lang="fr-FR" baseline="0" dirty="0" smtClean="0"/>
              <a:t> SLIDE SUIVANTE ES UN PEU CHARGE D’INFORMATION ET MONTRE LES RESULTATS QUI SONT TRES INTUITIFS</a:t>
            </a:r>
          </a:p>
          <a:p>
            <a:endParaRPr lang="fr-FR" baseline="0" dirty="0" smtClean="0"/>
          </a:p>
          <a:p>
            <a:r>
              <a:rPr lang="fr-FR" baseline="0" dirty="0" smtClean="0"/>
              <a:t>LES ELEMENTS QUE ON DOIT PREDIRE POUR EVITER DES MAUVAIS ALIGNEMENTS SONT: ROUGE, VERT, ALPHA NIVEAU DE </a:t>
            </a:r>
            <a:r>
              <a:rPr lang="fr-FR" baseline="0" dirty="0" err="1" smtClean="0"/>
              <a:t>COTNRIANTE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LES RESULTATS DES GRAPHIQUES LES DONNES NE SONT PAS IMPORTANTE MAIS L’EVOLUTION EN FONCTION DE LA </a:t>
            </a:r>
            <a:r>
              <a:rPr lang="fr-FR" baseline="0" dirty="0" err="1" smtClean="0"/>
              <a:t>PRECHARGE</a:t>
            </a:r>
            <a:r>
              <a:rPr lang="fr-FR" baseline="0" dirty="0" smtClean="0"/>
              <a:t> DE VISES. ESSENTIELLEMENT, CE QUE MONTRE …</a:t>
            </a:r>
          </a:p>
          <a:p>
            <a:endParaRPr lang="fr-FR" baseline="0" dirty="0" smtClean="0"/>
          </a:p>
          <a:p>
            <a:r>
              <a:rPr lang="fr-FR" baseline="0" dirty="0" smtClean="0"/>
              <a:t>CES RESULTATS SONT POUR 6 VISES ET UN </a:t>
            </a:r>
            <a:r>
              <a:rPr lang="fr-FR" baseline="0" dirty="0" err="1" smtClean="0"/>
              <a:t>PRECHARGE</a:t>
            </a:r>
            <a:r>
              <a:rPr lang="fr-FR" baseline="0" dirty="0" smtClean="0"/>
              <a:t> ELEVEE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518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PROCHAINE SLIDE MONTRE LE DETAIL</a:t>
            </a:r>
            <a:r>
              <a:rPr lang="fr-FR" baseline="0" dirty="0" smtClean="0"/>
              <a:t> DE CES DIFFERENCES</a:t>
            </a:r>
          </a:p>
          <a:p>
            <a:endParaRPr lang="fr-FR" baseline="0" dirty="0" smtClean="0"/>
          </a:p>
          <a:p>
            <a:r>
              <a:rPr lang="fr-FR" baseline="0" dirty="0" smtClean="0"/>
              <a:t>EN ROUGE ON PEUT VOIR QUE LE CONTACT PINCE – LAME N’EST PAS </a:t>
            </a:r>
            <a:r>
              <a:rPr lang="fr-FR" baseline="0" dirty="0" err="1" smtClean="0"/>
              <a:t>PARTFAITE</a:t>
            </a:r>
            <a:r>
              <a:rPr lang="fr-FR" baseline="0" dirty="0" smtClean="0"/>
              <a:t> -&gt; PAS SURFACE MAIS LIGNE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222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CET UNE OPTIMISATION DE TABLE + </a:t>
            </a:r>
            <a:r>
              <a:rPr lang="fr-FR" dirty="0" err="1" smtClean="0"/>
              <a:t>POSTITIONEMENT</a:t>
            </a:r>
            <a:r>
              <a:rPr lang="fr-FR" dirty="0" smtClean="0"/>
              <a:t> DES CONTREPOIDS</a:t>
            </a:r>
            <a:r>
              <a:rPr lang="fr-FR" baseline="0" dirty="0" smtClean="0"/>
              <a:t> -&gt; MODELE </a:t>
            </a:r>
            <a:r>
              <a:rPr lang="fr-FR" baseline="0" dirty="0" err="1" smtClean="0"/>
              <a:t>EF</a:t>
            </a:r>
            <a:r>
              <a:rPr lang="fr-FR" baseline="0" dirty="0" smtClean="0"/>
              <a:t> DE L’ENSEMBLE</a:t>
            </a:r>
          </a:p>
          <a:p>
            <a:endParaRPr lang="fr-FR" baseline="0" dirty="0" smtClean="0"/>
          </a:p>
          <a:p>
            <a:r>
              <a:rPr lang="fr-FR" baseline="0" dirty="0" smtClean="0"/>
              <a:t>TABLE -&gt; PREMIER NIVEAU + RAIDISSEUR AU </a:t>
            </a:r>
            <a:r>
              <a:rPr lang="fr-FR" baseline="0" dirty="0" err="1" smtClean="0"/>
              <a:t>DESOUS</a:t>
            </a:r>
            <a:r>
              <a:rPr lang="fr-FR" baseline="0" dirty="0" smtClean="0"/>
              <a:t> -&gt; PARAMETRES POUR OPTIMISATION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791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SLIDE SUIVANTE</a:t>
            </a:r>
          </a:p>
          <a:p>
            <a:endParaRPr lang="fr-FR" dirty="0" smtClean="0"/>
          </a:p>
          <a:p>
            <a:r>
              <a:rPr lang="fr-FR" dirty="0" err="1" smtClean="0"/>
              <a:t>PARAMETERS</a:t>
            </a:r>
            <a:r>
              <a:rPr lang="fr-FR" dirty="0" smtClean="0"/>
              <a:t> TYPIQUES DE OPTIMISATION -&gt; LOGICIEL </a:t>
            </a:r>
            <a:r>
              <a:rPr lang="fr-FR" dirty="0" err="1" smtClean="0"/>
              <a:t>SW</a:t>
            </a:r>
            <a:r>
              <a:rPr lang="fr-FR" dirty="0" smtClean="0"/>
              <a:t> SIMULATION</a:t>
            </a:r>
            <a:r>
              <a:rPr lang="fr-FR" baseline="0" dirty="0" smtClean="0"/>
              <a:t> (VALIDE)</a:t>
            </a:r>
          </a:p>
          <a:p>
            <a:endParaRPr lang="fr-FR" baseline="0" dirty="0" smtClean="0"/>
          </a:p>
          <a:p>
            <a:r>
              <a:rPr lang="fr-FR" baseline="0" dirty="0" smtClean="0"/>
              <a:t>CONTRAINTES ET </a:t>
            </a:r>
            <a:r>
              <a:rPr lang="fr-FR" baseline="0" dirty="0" err="1" smtClean="0"/>
              <a:t>OBJECTIS</a:t>
            </a:r>
            <a:r>
              <a:rPr lang="fr-FR" baseline="0" dirty="0" smtClean="0"/>
              <a:t> -&gt; MAXIMISER LA FREQUENCE AVEC UN POIDS MAXIMAL</a:t>
            </a:r>
          </a:p>
          <a:p>
            <a:endParaRPr lang="fr-FR" baseline="0" dirty="0" smtClean="0"/>
          </a:p>
          <a:p>
            <a:r>
              <a:rPr lang="fr-FR" baseline="0" dirty="0" smtClean="0"/>
              <a:t>FREQUENCE 250Hz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668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</a:p>
          <a:p>
            <a:endParaRPr lang="fr-FR" dirty="0" smtClean="0"/>
          </a:p>
          <a:p>
            <a:r>
              <a:rPr lang="fr-FR" dirty="0" smtClean="0"/>
              <a:t>MONO ETAGE</a:t>
            </a:r>
          </a:p>
          <a:p>
            <a:r>
              <a:rPr lang="fr-FR" dirty="0" smtClean="0"/>
              <a:t>	- AMELIORATION DES BASSES FREQUENCES</a:t>
            </a:r>
          </a:p>
          <a:p>
            <a:r>
              <a:rPr lang="fr-FR" dirty="0" smtClean="0"/>
              <a:t>	- SIMPLICITE (</a:t>
            </a:r>
            <a:r>
              <a:rPr lang="fr-FR" dirty="0" err="1" smtClean="0"/>
              <a:t>SOUPRESSION</a:t>
            </a:r>
            <a:r>
              <a:rPr lang="fr-FR" dirty="0" smtClean="0"/>
              <a:t> DES SOUDURES)</a:t>
            </a:r>
          </a:p>
          <a:p>
            <a:r>
              <a:rPr lang="fr-FR" dirty="0" smtClean="0"/>
              <a:t>	- ADAPTABILITE A L’ESPACE</a:t>
            </a:r>
          </a:p>
          <a:p>
            <a:r>
              <a:rPr lang="fr-FR" dirty="0" smtClean="0"/>
              <a:t>	-</a:t>
            </a:r>
            <a:r>
              <a:rPr lang="fr-FR" baseline="0" dirty="0" smtClean="0"/>
              <a:t> COUT ET </a:t>
            </a:r>
            <a:r>
              <a:rPr lang="fr-FR" baseline="0" dirty="0" err="1" smtClean="0"/>
              <a:t>TMEPS</a:t>
            </a:r>
            <a:r>
              <a:rPr lang="fr-FR" baseline="0" dirty="0" smtClean="0"/>
              <a:t> DE LIVRAISON</a:t>
            </a:r>
          </a:p>
          <a:p>
            <a:r>
              <a:rPr lang="fr-FR" baseline="0" dirty="0" smtClean="0"/>
              <a:t>CONTACT</a:t>
            </a:r>
          </a:p>
          <a:p>
            <a:r>
              <a:rPr lang="fr-FR" baseline="0" dirty="0" smtClean="0"/>
              <a:t>	- LAMES FABRICATION PLATE</a:t>
            </a:r>
          </a:p>
          <a:p>
            <a:r>
              <a:rPr lang="fr-FR" baseline="0" dirty="0" smtClean="0"/>
              <a:t>	- PREDICTION</a:t>
            </a:r>
          </a:p>
          <a:p>
            <a:endParaRPr lang="fr-FR" baseline="0" dirty="0" smtClean="0"/>
          </a:p>
          <a:p>
            <a:r>
              <a:rPr lang="fr-FR" baseline="0" dirty="0" smtClean="0"/>
              <a:t>OPTIMISATION</a:t>
            </a:r>
          </a:p>
          <a:p>
            <a:r>
              <a:rPr lang="fr-FR" baseline="0" dirty="0" smtClean="0"/>
              <a:t>	- OBTENIR LES MEILLEURES PERFORMANCES POUR CE TYPE DE SUSPENSION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898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TEST</a:t>
            </a:r>
            <a:r>
              <a:rPr lang="fr-FR" baseline="0" dirty="0" smtClean="0"/>
              <a:t> QUI VALIDERA TOUS LES RESULTATS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456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UNE</a:t>
            </a:r>
            <a:r>
              <a:rPr lang="fr-FR" baseline="0" dirty="0" smtClean="0"/>
              <a:t> FOIS QUE LE </a:t>
            </a:r>
            <a:r>
              <a:rPr lang="fr-FR" baseline="0" dirty="0" err="1" smtClean="0"/>
              <a:t>DIAMTRE</a:t>
            </a:r>
            <a:r>
              <a:rPr lang="fr-FR" baseline="0" dirty="0" smtClean="0"/>
              <a:t> DU CABLE EST DEFINIE, NOUS POUVONS CONCEVOIR LES ATTACHES</a:t>
            </a:r>
          </a:p>
          <a:p>
            <a:r>
              <a:rPr lang="fr-FR" baseline="0" dirty="0" smtClean="0"/>
              <a:t>A GAUCHE …</a:t>
            </a:r>
          </a:p>
          <a:p>
            <a:r>
              <a:rPr lang="fr-FR" baseline="0" dirty="0" smtClean="0"/>
              <a:t>A DROITE…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47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ETAPE SUIVANTE…   DANS LA SUSPENSION</a:t>
            </a:r>
          </a:p>
          <a:p>
            <a:r>
              <a:rPr lang="fr-FR" dirty="0" smtClean="0"/>
              <a:t>FORMENT UN TRIANGLE</a:t>
            </a:r>
            <a:r>
              <a:rPr lang="fr-FR" baseline="0" dirty="0" smtClean="0"/>
              <a:t> EQUILATERAL -&gt; REPARTITION DES CHARGES</a:t>
            </a:r>
          </a:p>
          <a:p>
            <a:endParaRPr lang="fr-FR" baseline="0" dirty="0" smtClean="0"/>
          </a:p>
          <a:p>
            <a:r>
              <a:rPr lang="fr-FR" baseline="0" dirty="0" smtClean="0"/>
              <a:t>UNE FOIS LA POSITION DES LAMES EST DEFINIE, LE POINT QUI DOIT CORRESPONDRE AU CENTRE DE MASSE EST FIXEE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795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L’ETAPE SUIVANTE,</a:t>
            </a:r>
            <a:r>
              <a:rPr lang="fr-FR" baseline="0" dirty="0" smtClean="0"/>
              <a:t> EN SLIDE 20, REPRESENTE EST.. </a:t>
            </a:r>
          </a:p>
          <a:p>
            <a:endParaRPr lang="fr-FR" baseline="0" dirty="0" smtClean="0"/>
          </a:p>
          <a:p>
            <a:r>
              <a:rPr lang="fr-FR" baseline="0" dirty="0" smtClean="0"/>
              <a:t>MODELES 3D DES OPTIQUES AVEC LE POIDS ET VOLUME REEL</a:t>
            </a:r>
          </a:p>
          <a:p>
            <a:endParaRPr lang="fr-FR" baseline="0" dirty="0" smtClean="0"/>
          </a:p>
          <a:p>
            <a:r>
              <a:rPr lang="fr-FR" baseline="0" dirty="0" smtClean="0"/>
              <a:t>MODELE 2D -&gt; PAS EXACT</a:t>
            </a:r>
          </a:p>
          <a:p>
            <a:endParaRPr lang="fr-FR" baseline="0" dirty="0" smtClean="0"/>
          </a:p>
          <a:p>
            <a:r>
              <a:rPr lang="fr-FR" baseline="0" dirty="0" smtClean="0"/>
              <a:t>CECI N’AVAIT PAS ÉTÉ FAIT AVANT -&gt; AVANTAGES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874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CONTINUATION…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45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CE POINT, NOUS</a:t>
            </a:r>
            <a:r>
              <a:rPr lang="fr-FR" baseline="0" dirty="0" smtClean="0"/>
              <a:t> POUVONS FAIRE UN BILAN MASSIQUE </a:t>
            </a:r>
            <a:r>
              <a:rPr lang="fr-FR" baseline="0" dirty="0" err="1" smtClean="0"/>
              <a:t>REALISTIQUE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IL Y A ENCORE DE L’INCERTITUDE -&gt; IL FAUT PRENDRE DE LA MARGE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333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</a:t>
            </a:r>
            <a:r>
              <a:rPr lang="fr-FR" baseline="0" dirty="0" smtClean="0"/>
              <a:t> SLIDE 23 NOUS PRESENTONS LES ACTUATEURS…</a:t>
            </a:r>
          </a:p>
          <a:p>
            <a:endParaRPr lang="fr-FR" baseline="0" dirty="0" smtClean="0"/>
          </a:p>
          <a:p>
            <a:r>
              <a:rPr lang="fr-FR" baseline="0" dirty="0" smtClean="0"/>
              <a:t>POUR LE </a:t>
            </a:r>
            <a:r>
              <a:rPr lang="fr-FR" baseline="0" dirty="0" err="1" smtClean="0"/>
              <a:t>VOPO</a:t>
            </a:r>
            <a:r>
              <a:rPr lang="fr-FR" baseline="0" dirty="0" smtClean="0"/>
              <a:t> 3 HORIZONTAUX ET 3 VERTICAUX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518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L’ETAPE SUIVANTE EST…</a:t>
            </a:r>
          </a:p>
          <a:p>
            <a:endParaRPr lang="fr-FR" dirty="0" smtClean="0"/>
          </a:p>
          <a:p>
            <a:r>
              <a:rPr lang="fr-FR" dirty="0" smtClean="0"/>
              <a:t>DANS</a:t>
            </a:r>
            <a:r>
              <a:rPr lang="fr-FR" baseline="0" dirty="0" smtClean="0"/>
              <a:t> CETTE CONCEPTION LES </a:t>
            </a:r>
            <a:r>
              <a:rPr lang="fr-FR" baseline="0" dirty="0" err="1" smtClean="0"/>
              <a:t>OBJETIFS</a:t>
            </a:r>
            <a:r>
              <a:rPr lang="fr-FR" baseline="0" dirty="0" smtClean="0"/>
              <a:t> SONT</a:t>
            </a:r>
          </a:p>
          <a:p>
            <a:endParaRPr lang="fr-FR" baseline="0" dirty="0" smtClean="0"/>
          </a:p>
          <a:p>
            <a:r>
              <a:rPr lang="fr-FR" baseline="0" dirty="0" smtClean="0"/>
              <a:t>FREQUENCE NON PAS DE LA TABLE MAIS TABLE + OPTIQUES + CONTREPOIDS</a:t>
            </a:r>
          </a:p>
          <a:p>
            <a:endParaRPr lang="fr-FR" baseline="0" dirty="0" smtClean="0"/>
          </a:p>
          <a:p>
            <a:r>
              <a:rPr lang="fr-FR" baseline="0" dirty="0" smtClean="0"/>
              <a:t>LA SOLUTION EST D’UTILISER UN RAIDISSEUR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7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OBJECTIFS: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CONTACT AVEC LA CHAMBRE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GARANTIR LE TRANSPORT</a:t>
            </a:r>
          </a:p>
          <a:p>
            <a:pPr marL="171450" indent="-171450">
              <a:buFontTx/>
              <a:buChar char="-"/>
            </a:pP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FEA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17ADC-4337-43E0-AA4E-7A37EF5BCEDC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51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25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3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3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207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09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5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7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2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0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D0952F5-5D43-4C32-9929-B9265BE457A5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6C3F65D-3CA7-477B-8AA5-72308EB8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3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0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diagramLayout" Target="../diagrams/layout10.xml"/><Relationship Id="rId7" Type="http://schemas.openxmlformats.org/officeDocument/2006/relationships/image" Target="../media/image32.em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35.emf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41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42.emf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46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openxmlformats.org/officeDocument/2006/relationships/image" Target="../media/image45.png"/><Relationship Id="rId5" Type="http://schemas.openxmlformats.org/officeDocument/2006/relationships/diagramColors" Target="../diagrams/colors17.xml"/><Relationship Id="rId10" Type="http://schemas.openxmlformats.org/officeDocument/2006/relationships/image" Target="../media/image49.pn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46.emf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46.emf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10" Type="http://schemas.openxmlformats.org/officeDocument/2006/relationships/image" Target="NULL"/><Relationship Id="rId4" Type="http://schemas.openxmlformats.org/officeDocument/2006/relationships/diagramLayout" Target="../diagrams/layout21.xml"/><Relationship Id="rId9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image" Target="../media/image54.png"/><Relationship Id="rId5" Type="http://schemas.openxmlformats.org/officeDocument/2006/relationships/diagramQuickStyle" Target="../diagrams/quickStyle22.xml"/><Relationship Id="rId10" Type="http://schemas.openxmlformats.org/officeDocument/2006/relationships/image" Target="../media/image53.png"/><Relationship Id="rId4" Type="http://schemas.openxmlformats.org/officeDocument/2006/relationships/diagramLayout" Target="../diagrams/layout22.xml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Relationship Id="rId9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Relationship Id="rId9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Relationship Id="rId9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openxmlformats.org/officeDocument/2006/relationships/image" Target="../media/image65.png"/><Relationship Id="rId7" Type="http://schemas.openxmlformats.org/officeDocument/2006/relationships/diagramColors" Target="../diagrams/colors2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Relationship Id="rId9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Relationship Id="rId9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7" Type="http://schemas.openxmlformats.org/officeDocument/2006/relationships/image" Target="../media/image69.pn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Conception de l’isolement mécanique du VOPO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91480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LIGO MIT Lab: </a:t>
            </a:r>
            <a:r>
              <a:rPr lang="en-US" dirty="0" err="1" smtClean="0"/>
              <a:t>Matichard</a:t>
            </a:r>
            <a:r>
              <a:rPr lang="en-US" dirty="0" smtClean="0"/>
              <a:t>, Fabrice</a:t>
            </a:r>
          </a:p>
          <a:p>
            <a:r>
              <a:rPr lang="en-US" dirty="0" smtClean="0"/>
              <a:t>ISAE-</a:t>
            </a:r>
            <a:r>
              <a:rPr lang="en-US" dirty="0" err="1" smtClean="0"/>
              <a:t>Supaero</a:t>
            </a:r>
            <a:r>
              <a:rPr lang="en-US" dirty="0" smtClean="0"/>
              <a:t>: </a:t>
            </a:r>
            <a:r>
              <a:rPr lang="en-US" dirty="0" err="1" smtClean="0"/>
              <a:t>Michon</a:t>
            </a:r>
            <a:r>
              <a:rPr lang="en-US" dirty="0" smtClean="0"/>
              <a:t>, </a:t>
            </a:r>
            <a:r>
              <a:rPr lang="en-US" dirty="0" err="1" smtClean="0"/>
              <a:t>Guilhem</a:t>
            </a:r>
            <a:endParaRPr lang="en-US" dirty="0" smtClean="0"/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Fernandez Galiana, Alvaro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PFE M2R </a:t>
            </a:r>
            <a:r>
              <a:rPr lang="en-US" dirty="0" err="1" smtClean="0"/>
              <a:t>Génie</a:t>
            </a:r>
            <a:r>
              <a:rPr lang="en-US" dirty="0" smtClean="0"/>
              <a:t> </a:t>
            </a:r>
            <a:r>
              <a:rPr lang="en-US" dirty="0" err="1" smtClean="0"/>
              <a:t>Méchanique</a:t>
            </a:r>
            <a:endParaRPr lang="en-US" dirty="0" smtClean="0"/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28.09.15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675367"/>
          </a:xfrm>
        </p:spPr>
        <p:txBody>
          <a:bodyPr>
            <a:normAutofit fontScale="85000" lnSpcReduction="20000"/>
          </a:bodyPr>
          <a:lstStyle/>
          <a:p>
            <a:r>
              <a:rPr lang="fr-FR" sz="2400" dirty="0" smtClean="0"/>
              <a:t>VOPO SUSPENSION DESIGN</a:t>
            </a:r>
          </a:p>
          <a:p>
            <a:endParaRPr lang="fr-FR" sz="2400" dirty="0"/>
          </a:p>
          <a:p>
            <a:pPr lvl="1"/>
            <a:r>
              <a:rPr lang="fr-FR" sz="2200" dirty="0" smtClean="0"/>
              <a:t>REQUIREMENTENTS</a:t>
            </a:r>
          </a:p>
          <a:p>
            <a:pPr lvl="2"/>
            <a:endParaRPr lang="fr-FR" sz="2000" dirty="0" smtClean="0"/>
          </a:p>
          <a:p>
            <a:pPr lvl="1"/>
            <a:r>
              <a:rPr lang="fr-FR" sz="2200" dirty="0"/>
              <a:t>EARLY SUSPENSION DESIGNS</a:t>
            </a:r>
          </a:p>
          <a:p>
            <a:pPr lvl="6"/>
            <a:endParaRPr lang="fr-FR" sz="2000" dirty="0" smtClean="0"/>
          </a:p>
          <a:p>
            <a:pPr lvl="1"/>
            <a:r>
              <a:rPr lang="fr-FR" sz="2200" dirty="0" smtClean="0"/>
              <a:t>VOPO SUSPENSION OVERVIEW</a:t>
            </a:r>
            <a:endParaRPr lang="fr-FR" sz="2000" dirty="0" smtClean="0"/>
          </a:p>
          <a:p>
            <a:pPr marL="1671400" lvl="6" indent="0">
              <a:buNone/>
            </a:pPr>
            <a:endParaRPr lang="fr-FR" sz="2000" dirty="0" smtClean="0"/>
          </a:p>
          <a:p>
            <a:pPr lvl="1"/>
            <a:r>
              <a:rPr lang="fr-FR" sz="2200" dirty="0" smtClean="0"/>
              <a:t>MONOSTAGE SUSPENSION DESIGN</a:t>
            </a:r>
          </a:p>
          <a:p>
            <a:pPr lvl="6"/>
            <a:endParaRPr lang="fr-FR" sz="2000" dirty="0" smtClean="0"/>
          </a:p>
          <a:p>
            <a:pPr lvl="1"/>
            <a:r>
              <a:rPr lang="fr-FR" sz="2200" dirty="0" smtClean="0"/>
              <a:t>INJECTION BENCH DESIGN</a:t>
            </a:r>
          </a:p>
          <a:p>
            <a:pPr lvl="7"/>
            <a:endParaRPr lang="fr-FR" sz="2000" dirty="0" smtClean="0"/>
          </a:p>
          <a:p>
            <a:pPr lvl="1"/>
            <a:r>
              <a:rPr lang="fr-FR" sz="2200" dirty="0" smtClean="0"/>
              <a:t>CONTACT ANALYSIS</a:t>
            </a:r>
          </a:p>
          <a:p>
            <a:pPr lvl="6"/>
            <a:endParaRPr lang="fr-FR" sz="2000" dirty="0" smtClean="0"/>
          </a:p>
          <a:p>
            <a:pPr lvl="1"/>
            <a:r>
              <a:rPr lang="fr-FR" sz="2200" dirty="0" smtClean="0"/>
              <a:t>GLOBAL FREQUENCIES</a:t>
            </a:r>
            <a:endParaRPr lang="fr-FR" sz="2400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0746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DESIGN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marL="457200" lvl="2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en-US" sz="2000" dirty="0" smtClean="0"/>
              <a:t>REQUIREMENTS</a:t>
            </a:r>
          </a:p>
          <a:p>
            <a:pPr marL="731520" lvl="3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en-US" sz="2000" dirty="0" smtClean="0"/>
              <a:t>f &lt; 1.5Hz (passive isolation)</a:t>
            </a:r>
          </a:p>
          <a:p>
            <a:pPr marL="731520" lvl="3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en-US" sz="2000" dirty="0" smtClean="0"/>
              <a:t>HAM 6 chamber</a:t>
            </a:r>
          </a:p>
          <a:p>
            <a:pPr marL="731520" lvl="3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en-US" sz="2000" dirty="0" smtClean="0"/>
              <a:t>Connected to HAM 5 (Faraday)</a:t>
            </a:r>
          </a:p>
          <a:p>
            <a:pPr marL="731520" lvl="3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en-US" sz="2000" dirty="0" smtClean="0"/>
              <a:t>Active damping control</a:t>
            </a:r>
          </a:p>
          <a:p>
            <a:pPr marL="731520" lvl="3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pic>
        <p:nvPicPr>
          <p:cNvPr id="11" name="Picture 10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309" t="11398" r="29278" b="9608"/>
          <a:stretch/>
        </p:blipFill>
        <p:spPr bwMode="auto">
          <a:xfrm>
            <a:off x="7811925" y="1435411"/>
            <a:ext cx="3438691" cy="3034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86" t="12397" r="29638" b="9811"/>
          <a:stretch/>
        </p:blipFill>
        <p:spPr bwMode="auto">
          <a:xfrm>
            <a:off x="5387341" y="3522031"/>
            <a:ext cx="3365224" cy="3193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34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DESIGN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EARLY SUSPENSION DESIGNS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605679" y="6108042"/>
            <a:ext cx="4387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CAD Model of the stack assembly used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the VOPO experiment at MIT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22234" y="6136656"/>
            <a:ext cx="5112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</a:t>
            </a:r>
            <a:r>
              <a:rPr lang="en-US" dirty="0" smtClean="0"/>
              <a:t>(top), </a:t>
            </a:r>
            <a:r>
              <a:rPr lang="en-US" dirty="0"/>
              <a:t>and vertical </a:t>
            </a:r>
            <a:r>
              <a:rPr lang="en-US" dirty="0" smtClean="0"/>
              <a:t>(bottom) </a:t>
            </a:r>
          </a:p>
          <a:p>
            <a:r>
              <a:rPr lang="en-US" dirty="0" smtClean="0"/>
              <a:t>measurements </a:t>
            </a:r>
            <a:r>
              <a:rPr lang="en-US" dirty="0"/>
              <a:t>of transmissibility stack layers</a:t>
            </a:r>
          </a:p>
        </p:txBody>
      </p:sp>
      <p:pic>
        <p:nvPicPr>
          <p:cNvPr id="25" name="Picture 24" descr="C:\Users\fabrice\Desktop\VOPO ISO view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928" y="2977883"/>
            <a:ext cx="4237341" cy="298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fabrice\Desktop\dafcaadf.png"/>
          <p:cNvPicPr/>
          <p:nvPr/>
        </p:nvPicPr>
        <p:blipFill>
          <a:blip r:embed="rId3" cstate="print"/>
          <a:srcRect l="2367" t="-1510" r="2522"/>
          <a:stretch>
            <a:fillRect/>
          </a:stretch>
        </p:blipFill>
        <p:spPr bwMode="auto">
          <a:xfrm>
            <a:off x="4569555" y="3224233"/>
            <a:ext cx="3305357" cy="27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fabrice\Desktop\daeddbdi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6304" y="1530764"/>
            <a:ext cx="3199282" cy="263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682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/>
          <p:nvPr/>
        </p:nvPicPr>
        <p:blipFill rotWithShape="1">
          <a:blip r:embed="rId2" cstate="print"/>
          <a:srcRect l="17026" r="21948" b="5512"/>
          <a:stretch/>
        </p:blipFill>
        <p:spPr bwMode="auto">
          <a:xfrm>
            <a:off x="7847921" y="1289044"/>
            <a:ext cx="3418392" cy="25590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>
          <a:blip r:embed="rId3" cstate="print"/>
          <a:srcRect l="16310" r="14799"/>
          <a:stretch>
            <a:fillRect/>
          </a:stretch>
        </p:blipFill>
        <p:spPr bwMode="auto">
          <a:xfrm>
            <a:off x="6328941" y="3460185"/>
            <a:ext cx="3950907" cy="302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DESIGN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EARLY SUSPENSION DESIGNS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25477" y="2770562"/>
            <a:ext cx="6953772" cy="3630234"/>
            <a:chOff x="340162" y="2937539"/>
            <a:chExt cx="6953772" cy="3630234"/>
          </a:xfrm>
        </p:grpSpPr>
        <p:pic>
          <p:nvPicPr>
            <p:cNvPr id="10" name="Picture 6" descr="C:\Users\fabrice\Desktop\jhhdjdje.pn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162" y="3021941"/>
              <a:ext cx="3008107" cy="3148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428" t="23821" r="26243" b="17313"/>
            <a:stretch/>
          </p:blipFill>
          <p:spPr>
            <a:xfrm>
              <a:off x="3164975" y="2937539"/>
              <a:ext cx="3278529" cy="3513727"/>
            </a:xfrm>
            <a:prstGeom prst="rect">
              <a:avLst/>
            </a:prstGeom>
          </p:spPr>
        </p:pic>
        <p:cxnSp>
          <p:nvCxnSpPr>
            <p:cNvPr id="14" name="Conector recto de flecha 3"/>
            <p:cNvCxnSpPr/>
            <p:nvPr/>
          </p:nvCxnSpPr>
          <p:spPr>
            <a:xfrm flipV="1">
              <a:off x="2552895" y="4015065"/>
              <a:ext cx="410516" cy="21935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0"/>
            <p:cNvCxnSpPr/>
            <p:nvPr/>
          </p:nvCxnSpPr>
          <p:spPr>
            <a:xfrm flipH="1">
              <a:off x="5054476" y="4156169"/>
              <a:ext cx="1205891" cy="2308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1"/>
            <p:cNvCxnSpPr/>
            <p:nvPr/>
          </p:nvCxnSpPr>
          <p:spPr>
            <a:xfrm flipH="1" flipV="1">
              <a:off x="5272563" y="5644181"/>
              <a:ext cx="830773" cy="7537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Marcador de contenido 4"/>
            <p:cNvSpPr txBox="1">
              <a:spLocks/>
            </p:cNvSpPr>
            <p:nvPr/>
          </p:nvSpPr>
          <p:spPr>
            <a:xfrm>
              <a:off x="1988436" y="6221425"/>
              <a:ext cx="1180233" cy="3463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600" dirty="0" smtClean="0"/>
                <a:t>Stage 0</a:t>
              </a:r>
              <a:endParaRPr lang="fr-FR" sz="1400" dirty="0" smtClean="0"/>
            </a:p>
            <a:p>
              <a:pPr lvl="1"/>
              <a:endParaRPr lang="fr-FR" dirty="0" smtClean="0"/>
            </a:p>
          </p:txBody>
        </p:sp>
        <p:sp>
          <p:nvSpPr>
            <p:cNvPr id="18" name="Marcador de contenido 4"/>
            <p:cNvSpPr txBox="1">
              <a:spLocks/>
            </p:cNvSpPr>
            <p:nvPr/>
          </p:nvSpPr>
          <p:spPr>
            <a:xfrm>
              <a:off x="6113701" y="3908875"/>
              <a:ext cx="1180233" cy="3463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600" dirty="0" smtClean="0"/>
                <a:t>Stage 1</a:t>
              </a:r>
              <a:endParaRPr lang="fr-FR" sz="1400" dirty="0" smtClean="0"/>
            </a:p>
            <a:p>
              <a:pPr lvl="1"/>
              <a:endParaRPr lang="fr-FR" dirty="0" smtClean="0"/>
            </a:p>
          </p:txBody>
        </p:sp>
      </p:grpSp>
      <p:sp>
        <p:nvSpPr>
          <p:cNvPr id="20" name="Marcador de contenido 4"/>
          <p:cNvSpPr txBox="1">
            <a:spLocks/>
          </p:cNvSpPr>
          <p:nvPr/>
        </p:nvSpPr>
        <p:spPr>
          <a:xfrm>
            <a:off x="5358483" y="6227622"/>
            <a:ext cx="1180233" cy="3463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Stage 2</a:t>
            </a:r>
            <a:endParaRPr lang="fr-FR" sz="1400" dirty="0" smtClean="0"/>
          </a:p>
          <a:p>
            <a:pPr lvl="1"/>
            <a:endParaRPr lang="fr-FR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-9117" y="6481237"/>
            <a:ext cx="5897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VOPO Suspension Re-Using OMC 2 stage suspension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638838" y="6455564"/>
            <a:ext cx="4783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designs hexagonal VOPO suspension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48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DESIGN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EARLY SUSPENSION DESIGNS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pic>
        <p:nvPicPr>
          <p:cNvPr id="5122" name="Picture 2" descr="http://www.truecolorsoflife.com/Images/Quotes/Thomas_Edison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28" y="1839562"/>
            <a:ext cx="3706958" cy="207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2760071"/>
              </p:ext>
            </p:extLst>
          </p:nvPr>
        </p:nvGraphicFramePr>
        <p:xfrm>
          <a:off x="-161221" y="2506662"/>
          <a:ext cx="8366967" cy="4208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163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DESIGN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59026" y="1868557"/>
            <a:ext cx="8587409" cy="4921857"/>
            <a:chOff x="159026" y="1868557"/>
            <a:chExt cx="8587409" cy="4921857"/>
          </a:xfrm>
        </p:grpSpPr>
        <p:pic>
          <p:nvPicPr>
            <p:cNvPr id="6" name="Picture 5"/>
            <p:cNvPicPr/>
            <p:nvPr/>
          </p:nvPicPr>
          <p:blipFill rotWithShape="1">
            <a:blip r:embed="rId2"/>
            <a:srcRect l="19855" t="40626" r="7365" b="2186"/>
            <a:stretch/>
          </p:blipFill>
          <p:spPr>
            <a:xfrm>
              <a:off x="319314" y="2409244"/>
              <a:ext cx="7943353" cy="4245997"/>
            </a:xfrm>
            <a:prstGeom prst="rect">
              <a:avLst/>
            </a:prstGeom>
          </p:spPr>
        </p:pic>
        <p:sp>
          <p:nvSpPr>
            <p:cNvPr id="3" name="Freeform 2"/>
            <p:cNvSpPr/>
            <p:nvPr/>
          </p:nvSpPr>
          <p:spPr>
            <a:xfrm>
              <a:off x="159026" y="1868557"/>
              <a:ext cx="2894275" cy="1948069"/>
            </a:xfrm>
            <a:custGeom>
              <a:avLst/>
              <a:gdLst>
                <a:gd name="connsiteX0" fmla="*/ 159026 w 2894275"/>
                <a:gd name="connsiteY0" fmla="*/ 1948069 h 1948069"/>
                <a:gd name="connsiteX1" fmla="*/ 1152939 w 2894275"/>
                <a:gd name="connsiteY1" fmla="*/ 1892410 h 1948069"/>
                <a:gd name="connsiteX2" fmla="*/ 2496710 w 2894275"/>
                <a:gd name="connsiteY2" fmla="*/ 1057523 h 1948069"/>
                <a:gd name="connsiteX3" fmla="*/ 2894275 w 2894275"/>
                <a:gd name="connsiteY3" fmla="*/ 596347 h 1948069"/>
                <a:gd name="connsiteX4" fmla="*/ 2353586 w 2894275"/>
                <a:gd name="connsiteY4" fmla="*/ 0 h 1948069"/>
                <a:gd name="connsiteX5" fmla="*/ 278296 w 2894275"/>
                <a:gd name="connsiteY5" fmla="*/ 63610 h 1948069"/>
                <a:gd name="connsiteX6" fmla="*/ 0 w 2894275"/>
                <a:gd name="connsiteY6" fmla="*/ 556591 h 1948069"/>
                <a:gd name="connsiteX7" fmla="*/ 159026 w 2894275"/>
                <a:gd name="connsiteY7" fmla="*/ 1948069 h 194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4275" h="1948069">
                  <a:moveTo>
                    <a:pt x="159026" y="1948069"/>
                  </a:moveTo>
                  <a:lnTo>
                    <a:pt x="1152939" y="1892410"/>
                  </a:lnTo>
                  <a:lnTo>
                    <a:pt x="2496710" y="1057523"/>
                  </a:lnTo>
                  <a:lnTo>
                    <a:pt x="2894275" y="596347"/>
                  </a:lnTo>
                  <a:lnTo>
                    <a:pt x="2353586" y="0"/>
                  </a:lnTo>
                  <a:lnTo>
                    <a:pt x="278296" y="63610"/>
                  </a:lnTo>
                  <a:lnTo>
                    <a:pt x="0" y="556591"/>
                  </a:lnTo>
                  <a:lnTo>
                    <a:pt x="159026" y="1948069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7203882" y="6050943"/>
              <a:ext cx="1542553" cy="739471"/>
            </a:xfrm>
            <a:custGeom>
              <a:avLst/>
              <a:gdLst>
                <a:gd name="connsiteX0" fmla="*/ 1542553 w 1542553"/>
                <a:gd name="connsiteY0" fmla="*/ 79513 h 739471"/>
                <a:gd name="connsiteX1" fmla="*/ 842838 w 1542553"/>
                <a:gd name="connsiteY1" fmla="*/ 7951 h 739471"/>
                <a:gd name="connsiteX2" fmla="*/ 262393 w 1542553"/>
                <a:gd name="connsiteY2" fmla="*/ 0 h 739471"/>
                <a:gd name="connsiteX3" fmla="*/ 0 w 1542553"/>
                <a:gd name="connsiteY3" fmla="*/ 341906 h 739471"/>
                <a:gd name="connsiteX4" fmla="*/ 151075 w 1542553"/>
                <a:gd name="connsiteY4" fmla="*/ 707666 h 739471"/>
                <a:gd name="connsiteX5" fmla="*/ 993913 w 1542553"/>
                <a:gd name="connsiteY5" fmla="*/ 739471 h 739471"/>
                <a:gd name="connsiteX6" fmla="*/ 1518699 w 1542553"/>
                <a:gd name="connsiteY6" fmla="*/ 604299 h 739471"/>
                <a:gd name="connsiteX7" fmla="*/ 1542553 w 1542553"/>
                <a:gd name="connsiteY7" fmla="*/ 79513 h 7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2553" h="739471">
                  <a:moveTo>
                    <a:pt x="1542553" y="79513"/>
                  </a:moveTo>
                  <a:lnTo>
                    <a:pt x="842838" y="7951"/>
                  </a:lnTo>
                  <a:lnTo>
                    <a:pt x="262393" y="0"/>
                  </a:lnTo>
                  <a:lnTo>
                    <a:pt x="0" y="341906"/>
                  </a:lnTo>
                  <a:lnTo>
                    <a:pt x="151075" y="707666"/>
                  </a:lnTo>
                  <a:lnTo>
                    <a:pt x="993913" y="739471"/>
                  </a:lnTo>
                  <a:lnTo>
                    <a:pt x="1518699" y="604299"/>
                  </a:lnTo>
                  <a:lnTo>
                    <a:pt x="1542553" y="7951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VOPO SUSPENSION OVERVIEW</a:t>
            </a:r>
            <a:endParaRPr lang="fr-FR" sz="2000" dirty="0"/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7519490" y="1683657"/>
            <a:ext cx="3792772" cy="3212326"/>
            <a:chOff x="7963862" y="1598212"/>
            <a:chExt cx="2651129" cy="2385391"/>
          </a:xfrm>
        </p:grpSpPr>
        <p:pic>
          <p:nvPicPr>
            <p:cNvPr id="9" name="Picture 8"/>
            <p:cNvPicPr/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54" t="2145" r="55007" b="41645"/>
            <a:stretch/>
          </p:blipFill>
          <p:spPr>
            <a:xfrm>
              <a:off x="7963862" y="1598212"/>
              <a:ext cx="2289976" cy="2011680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9589273" y="3180522"/>
              <a:ext cx="1025718" cy="803081"/>
            </a:xfrm>
            <a:custGeom>
              <a:avLst/>
              <a:gdLst>
                <a:gd name="connsiteX0" fmla="*/ 1025718 w 1025718"/>
                <a:gd name="connsiteY0" fmla="*/ 0 h 803081"/>
                <a:gd name="connsiteX1" fmla="*/ 485030 w 1025718"/>
                <a:gd name="connsiteY1" fmla="*/ 15902 h 803081"/>
                <a:gd name="connsiteX2" fmla="*/ 119270 w 1025718"/>
                <a:gd name="connsiteY2" fmla="*/ 262393 h 803081"/>
                <a:gd name="connsiteX3" fmla="*/ 0 w 1025718"/>
                <a:gd name="connsiteY3" fmla="*/ 731520 h 803081"/>
                <a:gd name="connsiteX4" fmla="*/ 71562 w 1025718"/>
                <a:gd name="connsiteY4" fmla="*/ 747422 h 803081"/>
                <a:gd name="connsiteX5" fmla="*/ 111318 w 1025718"/>
                <a:gd name="connsiteY5" fmla="*/ 763325 h 803081"/>
                <a:gd name="connsiteX6" fmla="*/ 667910 w 1025718"/>
                <a:gd name="connsiteY6" fmla="*/ 803081 h 803081"/>
                <a:gd name="connsiteX7" fmla="*/ 755374 w 1025718"/>
                <a:gd name="connsiteY7" fmla="*/ 803081 h 803081"/>
                <a:gd name="connsiteX8" fmla="*/ 993913 w 1025718"/>
                <a:gd name="connsiteY8" fmla="*/ 469127 h 803081"/>
                <a:gd name="connsiteX9" fmla="*/ 1025718 w 1025718"/>
                <a:gd name="connsiteY9" fmla="*/ 0 h 80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5718" h="803081">
                  <a:moveTo>
                    <a:pt x="1025718" y="0"/>
                  </a:moveTo>
                  <a:lnTo>
                    <a:pt x="485030" y="15902"/>
                  </a:lnTo>
                  <a:lnTo>
                    <a:pt x="119270" y="262393"/>
                  </a:lnTo>
                  <a:lnTo>
                    <a:pt x="0" y="731520"/>
                  </a:lnTo>
                  <a:cubicBezTo>
                    <a:pt x="23854" y="736821"/>
                    <a:pt x="48066" y="740709"/>
                    <a:pt x="71562" y="747422"/>
                  </a:cubicBezTo>
                  <a:cubicBezTo>
                    <a:pt x="85286" y="751343"/>
                    <a:pt x="111318" y="763325"/>
                    <a:pt x="111318" y="763325"/>
                  </a:cubicBezTo>
                  <a:lnTo>
                    <a:pt x="667910" y="803081"/>
                  </a:lnTo>
                  <a:lnTo>
                    <a:pt x="755374" y="803081"/>
                  </a:lnTo>
                  <a:lnTo>
                    <a:pt x="993913" y="469127"/>
                  </a:lnTo>
                  <a:lnTo>
                    <a:pt x="1025718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2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DESIGN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05230116"/>
              </p:ext>
            </p:extLst>
          </p:nvPr>
        </p:nvGraphicFramePr>
        <p:xfrm>
          <a:off x="3260035" y="2720403"/>
          <a:ext cx="8627166" cy="403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33143390"/>
              </p:ext>
            </p:extLst>
          </p:nvPr>
        </p:nvGraphicFramePr>
        <p:xfrm>
          <a:off x="869430" y="3450865"/>
          <a:ext cx="2764316" cy="251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2312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</a:t>
            </a:r>
            <a:r>
              <a:rPr lang="fr-FR" dirty="0" smtClean="0"/>
              <a:t>D.</a:t>
            </a:r>
            <a:endParaRPr lang="fr-FR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39994729"/>
              </p:ext>
            </p:extLst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/>
          <p:nvPr/>
        </p:nvPicPr>
        <p:blipFill rotWithShape="1">
          <a:blip r:embed="rId7"/>
          <a:srcRect l="21786" t="12397" r="29638" b="9811"/>
          <a:stretch/>
        </p:blipFill>
        <p:spPr bwMode="auto">
          <a:xfrm>
            <a:off x="629415" y="2755031"/>
            <a:ext cx="4518861" cy="3960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8"/>
          <a:srcRect l="18453" t="7398" r="13922" b="2413"/>
          <a:stretch/>
        </p:blipFill>
        <p:spPr bwMode="auto">
          <a:xfrm>
            <a:off x="5911971" y="3009219"/>
            <a:ext cx="4846846" cy="3671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16562" y="632862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HAM6 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/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/>
          <p:cNvPicPr/>
          <p:nvPr/>
        </p:nvPicPr>
        <p:blipFill rotWithShape="1">
          <a:blip r:embed="rId7"/>
          <a:srcRect l="18453" t="7398" r="13922" b="2413"/>
          <a:stretch/>
        </p:blipFill>
        <p:spPr bwMode="auto">
          <a:xfrm>
            <a:off x="360585" y="2838282"/>
            <a:ext cx="3298529" cy="2290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8"/>
          <a:stretch>
            <a:fillRect/>
          </a:stretch>
        </p:blipFill>
        <p:spPr>
          <a:xfrm>
            <a:off x="4212080" y="3009219"/>
            <a:ext cx="5709037" cy="37728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54" y="53910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Holes availability (Dog Clamps)</a:t>
            </a:r>
          </a:p>
          <a:p>
            <a:r>
              <a:rPr lang="en-US" dirty="0">
                <a:solidFill>
                  <a:srgbClr val="00B050"/>
                </a:solidFill>
              </a:rPr>
              <a:t>“Shooting” Area (for the outcome beam)</a:t>
            </a:r>
          </a:p>
          <a:p>
            <a:r>
              <a:rPr lang="en-US" dirty="0">
                <a:solidFill>
                  <a:srgbClr val="0070C0"/>
                </a:solidFill>
              </a:rPr>
              <a:t>In Vacuum RFPD Area</a:t>
            </a:r>
          </a:p>
          <a:p>
            <a:r>
              <a:rPr lang="en-US" dirty="0">
                <a:solidFill>
                  <a:srgbClr val="7030A0"/>
                </a:solidFill>
              </a:rPr>
              <a:t>Space for Tip Tilt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62243" y="3807114"/>
            <a:ext cx="865340" cy="83644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5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33945530"/>
              </p:ext>
            </p:extLst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/>
          <p:nvPr/>
        </p:nvPicPr>
        <p:blipFill rotWithShape="1">
          <a:blip r:embed="rId7"/>
          <a:srcRect l="63293" t="7402" r="13378" b="2107"/>
          <a:stretch/>
        </p:blipFill>
        <p:spPr>
          <a:xfrm>
            <a:off x="369278" y="2686173"/>
            <a:ext cx="2914612" cy="347608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287" t="7148" r="13275" b="1574"/>
          <a:stretch/>
        </p:blipFill>
        <p:spPr>
          <a:xfrm>
            <a:off x="3534228" y="2755031"/>
            <a:ext cx="2985842" cy="3407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1187" y="6254167"/>
            <a:ext cx="4970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VOPO optical layout for O2 (left) and O3 (right)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785021" y="3491717"/>
            <a:ext cx="4280030" cy="2540472"/>
            <a:chOff x="353392" y="2227460"/>
            <a:chExt cx="4280030" cy="2540472"/>
          </a:xfrm>
        </p:grpSpPr>
        <p:sp>
          <p:nvSpPr>
            <p:cNvPr id="10" name="Marcador de contenido 4"/>
            <p:cNvSpPr txBox="1">
              <a:spLocks/>
            </p:cNvSpPr>
            <p:nvPr/>
          </p:nvSpPr>
          <p:spPr>
            <a:xfrm>
              <a:off x="353392" y="2227460"/>
              <a:ext cx="4280030" cy="14068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 smtClean="0"/>
                <a:t>Optics: 12 kg </a:t>
              </a:r>
            </a:p>
            <a:p>
              <a:r>
                <a:rPr lang="en-US" sz="2400" dirty="0" smtClean="0"/>
                <a:t>Bench: 18 kg</a:t>
              </a:r>
            </a:p>
            <a:p>
              <a:r>
                <a:rPr lang="en-US" sz="2400" dirty="0" smtClean="0"/>
                <a:t>Balancing Mass: 6kg</a:t>
              </a:r>
              <a:endParaRPr lang="en-US" sz="2400" dirty="0"/>
            </a:p>
          </p:txBody>
        </p:sp>
        <p:sp>
          <p:nvSpPr>
            <p:cNvPr id="11" name="Marcador de contenido 4"/>
            <p:cNvSpPr txBox="1">
              <a:spLocks/>
            </p:cNvSpPr>
            <p:nvPr/>
          </p:nvSpPr>
          <p:spPr>
            <a:xfrm>
              <a:off x="564925" y="4421276"/>
              <a:ext cx="3475269" cy="346656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 smtClean="0"/>
                <a:t>SUSPENDED MASS: 36 kg</a:t>
              </a:r>
              <a:endParaRPr lang="en-US" sz="2200" dirty="0" smtClean="0"/>
            </a:p>
            <a:p>
              <a:pPr lvl="1"/>
              <a:endParaRPr lang="en-US" sz="2200" dirty="0" smtClean="0"/>
            </a:p>
            <a:p>
              <a:endParaRPr lang="en-US" sz="24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42611" y="4371033"/>
              <a:ext cx="3506875" cy="351790"/>
            </a:xfrm>
            <a:prstGeom prst="roundRect">
              <a:avLst/>
            </a:prstGeom>
            <a:noFill/>
            <a:ln w="38100">
              <a:solidFill>
                <a:srgbClr val="4D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2131666" y="3748181"/>
              <a:ext cx="361741" cy="47195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19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675367"/>
          </a:xfrm>
        </p:spPr>
        <p:txBody>
          <a:bodyPr>
            <a:normAutofit/>
          </a:bodyPr>
          <a:lstStyle/>
          <a:p>
            <a:endParaRPr lang="fr-FR" sz="2400" dirty="0" smtClean="0"/>
          </a:p>
          <a:p>
            <a:r>
              <a:rPr lang="fr-FR" sz="2400" dirty="0" err="1" smtClean="0"/>
              <a:t>aLIGO</a:t>
            </a:r>
            <a:r>
              <a:rPr lang="fr-FR" sz="2400" dirty="0" smtClean="0"/>
              <a:t> INTRODUCTION</a:t>
            </a:r>
          </a:p>
          <a:p>
            <a:endParaRPr lang="fr-FR" sz="2400" dirty="0" smtClean="0"/>
          </a:p>
          <a:p>
            <a:r>
              <a:rPr lang="fr-FR" sz="2400" dirty="0" smtClean="0"/>
              <a:t>VOPO SUSPENSION DESIGN</a:t>
            </a:r>
          </a:p>
          <a:p>
            <a:endParaRPr lang="fr-FR" sz="2400" dirty="0"/>
          </a:p>
          <a:p>
            <a:r>
              <a:rPr lang="fr-FR" sz="2400" dirty="0" smtClean="0"/>
              <a:t>CONCLUSIONS</a:t>
            </a:r>
          </a:p>
          <a:p>
            <a:endParaRPr lang="fr-FR" sz="2400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7235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06185145"/>
              </p:ext>
            </p:extLst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3"/>
          <p:cNvSpPr txBox="1">
            <a:spLocks/>
          </p:cNvSpPr>
          <p:nvPr/>
        </p:nvSpPr>
        <p:spPr>
          <a:xfrm>
            <a:off x="517413" y="2903271"/>
            <a:ext cx="10789115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Material: 440C SSTL (E = 210 </a:t>
            </a:r>
            <a:r>
              <a:rPr lang="en-US" dirty="0" err="1" smtClean="0"/>
              <a:t>GPa</a:t>
            </a:r>
            <a:r>
              <a:rPr lang="en-US" dirty="0" smtClean="0"/>
              <a:t>, </a:t>
            </a:r>
            <a:r>
              <a:rPr lang="el-GR" sz="2400" dirty="0" smtClean="0"/>
              <a:t></a:t>
            </a:r>
            <a:r>
              <a:rPr lang="en-US" sz="900" dirty="0" smtClean="0"/>
              <a:t>Y</a:t>
            </a:r>
            <a:r>
              <a:rPr lang="en-US" dirty="0" smtClean="0"/>
              <a:t> = 1800 MPa, UTS = 1970 MPa, </a:t>
            </a:r>
            <a:r>
              <a:rPr lang="el-GR" dirty="0" smtClean="0"/>
              <a:t>ρ</a:t>
            </a:r>
            <a:r>
              <a:rPr lang="en-US" dirty="0" smtClean="0"/>
              <a:t> = 7800 kg/m</a:t>
            </a:r>
            <a:r>
              <a:rPr lang="en-US" baseline="30000" dirty="0" smtClean="0"/>
              <a:t>3</a:t>
            </a:r>
            <a:r>
              <a:rPr lang="en-US" dirty="0" smtClean="0"/>
              <a:t>, </a:t>
            </a:r>
            <a:r>
              <a:rPr lang="el-GR" dirty="0" smtClean="0"/>
              <a:t>ν</a:t>
            </a:r>
            <a:r>
              <a:rPr lang="en-US" dirty="0" smtClean="0"/>
              <a:t> = 0.285)</a:t>
            </a:r>
          </a:p>
          <a:p>
            <a:r>
              <a:rPr lang="en-US" dirty="0" smtClean="0"/>
              <a:t>Total Suspended Mass: m = 36 kg </a:t>
            </a:r>
          </a:p>
          <a:p>
            <a:r>
              <a:rPr lang="en-US" dirty="0" smtClean="0"/>
              <a:t>Charge per blade: P = 117.72N (12 kg)</a:t>
            </a:r>
          </a:p>
          <a:p>
            <a:endParaRPr lang="en-US" dirty="0" smtClean="0"/>
          </a:p>
          <a:p>
            <a:r>
              <a:rPr lang="en-US" dirty="0" smtClean="0"/>
              <a:t>Constraints:</a:t>
            </a:r>
          </a:p>
          <a:p>
            <a:r>
              <a:rPr lang="en-US" dirty="0" smtClean="0"/>
              <a:t>Factor of Safety: ≥ 33.3% (</a:t>
            </a:r>
            <a:r>
              <a:rPr lang="en-US" dirty="0" err="1" smtClean="0"/>
              <a:t>FoS</a:t>
            </a:r>
            <a:r>
              <a:rPr lang="en-US" dirty="0" smtClean="0"/>
              <a:t> ≥ 3)</a:t>
            </a:r>
          </a:p>
          <a:p>
            <a:r>
              <a:rPr lang="en-US" dirty="0" smtClean="0"/>
              <a:t>Desired frequency: f ≈ 1.5 Hz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138407" y="3639387"/>
            <a:ext cx="4567555" cy="3243500"/>
            <a:chOff x="5819775" y="2800480"/>
            <a:chExt cx="5310254" cy="3842346"/>
          </a:xfrm>
        </p:grpSpPr>
        <p:grpSp>
          <p:nvGrpSpPr>
            <p:cNvPr id="9" name="Group 8"/>
            <p:cNvGrpSpPr/>
            <p:nvPr/>
          </p:nvGrpSpPr>
          <p:grpSpPr>
            <a:xfrm>
              <a:off x="5819775" y="2800480"/>
              <a:ext cx="5310254" cy="3842346"/>
              <a:chOff x="5787134" y="2800480"/>
              <a:chExt cx="5310254" cy="384234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/>
              <a:srcRect l="38928" t="64001" r="27619" b="5142"/>
              <a:stretch/>
            </p:blipFill>
            <p:spPr>
              <a:xfrm>
                <a:off x="5787134" y="3581400"/>
                <a:ext cx="5310254" cy="306142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/>
              <a:srcRect l="26875" t="13500" r="27083" b="75667"/>
              <a:stretch/>
            </p:blipFill>
            <p:spPr>
              <a:xfrm>
                <a:off x="5787134" y="2800480"/>
                <a:ext cx="5310254" cy="780920"/>
              </a:xfrm>
              <a:prstGeom prst="rect">
                <a:avLst/>
              </a:prstGeom>
            </p:spPr>
          </p:pic>
        </p:grpSp>
        <p:sp>
          <p:nvSpPr>
            <p:cNvPr id="10" name="Rounded Rectangle 9"/>
            <p:cNvSpPr/>
            <p:nvPr/>
          </p:nvSpPr>
          <p:spPr>
            <a:xfrm>
              <a:off x="5819775" y="4810125"/>
              <a:ext cx="5310254" cy="46672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5208105" y="3267666"/>
            <a:ext cx="1073468" cy="165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2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/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96" y="3417812"/>
            <a:ext cx="6293458" cy="286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5469" y="3191177"/>
            <a:ext cx="5130455" cy="30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/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3"/>
              <p:cNvSpPr txBox="1">
                <a:spLocks/>
              </p:cNvSpPr>
              <p:nvPr/>
            </p:nvSpPr>
            <p:spPr>
              <a:xfrm>
                <a:off x="869430" y="2755031"/>
                <a:ext cx="8595360" cy="43513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Design Parameters:</a:t>
                </a:r>
              </a:p>
              <a:p>
                <a:pPr lvl="1"/>
                <a:r>
                  <a:rPr lang="en-US" dirty="0" smtClean="0"/>
                  <a:t>Blade Width: a</a:t>
                </a:r>
              </a:p>
              <a:p>
                <a:pPr lvl="1"/>
                <a:r>
                  <a:rPr lang="en-US" dirty="0" smtClean="0"/>
                  <a:t>Blade Length: l</a:t>
                </a:r>
              </a:p>
              <a:p>
                <a:pPr lvl="1"/>
                <a:r>
                  <a:rPr lang="en-US" dirty="0" smtClean="0"/>
                  <a:t>Blade thickness: h</a:t>
                </a:r>
              </a:p>
              <a:p>
                <a:pPr lvl="1"/>
                <a:endParaRPr lang="en-US" dirty="0" smtClean="0"/>
              </a:p>
              <a:p>
                <a:r>
                  <a:rPr lang="en-US" dirty="0" smtClean="0"/>
                  <a:t>Equations (for triangular blades):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﷮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𝑧𝑧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𝐸𝑎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 smtClean="0">
                    <a:latin typeface="Cambria Math" panose="02040503050406030204" pitchFamily="18" charset="0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rad>
                    <m:r>
                      <a:rPr lang="en-US" i="1" smtClean="0">
                        <a:latin typeface="Cambria Math" panose="02040503050406030204" pitchFamily="18" charset="0"/>
                      </a:rPr>
                      <m:t>=1.5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𝑃𝑙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1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30" y="2755031"/>
                <a:ext cx="8595360" cy="4351337"/>
              </a:xfrm>
              <a:prstGeom prst="rect">
                <a:avLst/>
              </a:prstGeom>
              <a:blipFill rotWithShape="0">
                <a:blip r:embed="rId7"/>
                <a:stretch>
                  <a:fillRect l="-142" t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Brace 14"/>
          <p:cNvSpPr/>
          <p:nvPr/>
        </p:nvSpPr>
        <p:spPr>
          <a:xfrm>
            <a:off x="3448038" y="3057312"/>
            <a:ext cx="349135" cy="8811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3448038" y="5121892"/>
            <a:ext cx="349135" cy="8811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79555" y="3313220"/>
            <a:ext cx="179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Parameters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69335" y="5377800"/>
            <a:ext cx="179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Equations</a:t>
            </a:r>
            <a:endParaRPr lang="en-US" dirty="0"/>
          </a:p>
        </p:txBody>
      </p:sp>
      <p:sp>
        <p:nvSpPr>
          <p:cNvPr id="19" name="Right Brace 18"/>
          <p:cNvSpPr/>
          <p:nvPr/>
        </p:nvSpPr>
        <p:spPr>
          <a:xfrm>
            <a:off x="6107279" y="3497886"/>
            <a:ext cx="429767" cy="20834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279374" y="4223738"/>
            <a:ext cx="2227811" cy="631768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 DOF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7192505" y="5747132"/>
            <a:ext cx="2401547" cy="631768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l = 280 mm</a:t>
            </a:r>
            <a:endParaRPr lang="en-US" dirty="0"/>
          </a:p>
        </p:txBody>
      </p:sp>
      <p:sp>
        <p:nvSpPr>
          <p:cNvPr id="22" name="Down Arrow 21"/>
          <p:cNvSpPr/>
          <p:nvPr/>
        </p:nvSpPr>
        <p:spPr>
          <a:xfrm>
            <a:off x="8175484" y="4949591"/>
            <a:ext cx="399011" cy="631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09624" y="6286757"/>
            <a:ext cx="4753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NOTE: The choice of this length has been made after checking the optical layout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96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/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3777" y="2586746"/>
            <a:ext cx="5513652" cy="427125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r="1259"/>
          <a:stretch/>
        </p:blipFill>
        <p:spPr bwMode="auto">
          <a:xfrm>
            <a:off x="5273288" y="2611206"/>
            <a:ext cx="2463331" cy="21111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r="1773"/>
          <a:stretch/>
        </p:blipFill>
        <p:spPr bwMode="auto">
          <a:xfrm>
            <a:off x="8555604" y="3417812"/>
            <a:ext cx="2646584" cy="22673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3694" r="1562" b="2912"/>
          <a:stretch/>
        </p:blipFill>
        <p:spPr bwMode="auto">
          <a:xfrm>
            <a:off x="5868063" y="4810539"/>
            <a:ext cx="2416779" cy="20474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601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54172689"/>
              </p:ext>
            </p:extLst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ontent Placeholder 3"/>
          <p:cNvSpPr txBox="1">
            <a:spLocks/>
          </p:cNvSpPr>
          <p:nvPr/>
        </p:nvSpPr>
        <p:spPr>
          <a:xfrm>
            <a:off x="1378830" y="2755031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FINAL DIMENSIONS:</a:t>
            </a:r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1467947" y="2971834"/>
            <a:ext cx="13378385" cy="6374306"/>
            <a:chOff x="735995" y="2450058"/>
            <a:chExt cx="13378385" cy="6374306"/>
          </a:xfrm>
        </p:grpSpPr>
        <p:grpSp>
          <p:nvGrpSpPr>
            <p:cNvPr id="12" name="Group 11"/>
            <p:cNvGrpSpPr/>
            <p:nvPr/>
          </p:nvGrpSpPr>
          <p:grpSpPr>
            <a:xfrm>
              <a:off x="735995" y="2844488"/>
              <a:ext cx="8670521" cy="4351337"/>
              <a:chOff x="901366" y="2630479"/>
              <a:chExt cx="8670521" cy="4351337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901366" y="2630479"/>
                <a:ext cx="2127024" cy="1270312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Content Placeholder 3"/>
              <p:cNvSpPr txBox="1">
                <a:spLocks/>
              </p:cNvSpPr>
              <p:nvPr/>
            </p:nvSpPr>
            <p:spPr>
              <a:xfrm>
                <a:off x="976527" y="2630479"/>
                <a:ext cx="8595360" cy="43513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l = 280 mm</a:t>
                </a:r>
              </a:p>
              <a:p>
                <a:r>
                  <a:rPr lang="en-US" dirty="0" smtClean="0"/>
                  <a:t>b = 85 mm</a:t>
                </a:r>
              </a:p>
              <a:p>
                <a:r>
                  <a:rPr lang="en-US" dirty="0" smtClean="0"/>
                  <a:t>h = 2.1 mm</a:t>
                </a:r>
              </a:p>
              <a:p>
                <a:pPr lvl="1"/>
                <a:endParaRPr lang="en-US" dirty="0" smtClean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863019" y="2450058"/>
              <a:ext cx="11251361" cy="6374306"/>
              <a:chOff x="2863019" y="2450058"/>
              <a:chExt cx="11251361" cy="6374306"/>
            </a:xfrm>
          </p:grpSpPr>
          <p:sp>
            <p:nvSpPr>
              <p:cNvPr id="14" name="Content Placeholder 3"/>
              <p:cNvSpPr txBox="1">
                <a:spLocks/>
              </p:cNvSpPr>
              <p:nvPr/>
            </p:nvSpPr>
            <p:spPr>
              <a:xfrm>
                <a:off x="8044257" y="2450058"/>
                <a:ext cx="2263457" cy="13424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f = 1.5252 Hz</a:t>
                </a:r>
              </a:p>
              <a:p>
                <a:r>
                  <a:rPr lang="en-US" dirty="0" err="1" smtClean="0"/>
                  <a:t>Kzz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:r>
                  <a:rPr lang="en-US" dirty="0" smtClean="0"/>
                  <a:t>1255.1 N/m</a:t>
                </a:r>
              </a:p>
              <a:p>
                <a:r>
                  <a:rPr lang="en-US" dirty="0" err="1" smtClean="0"/>
                  <a:t>FoS</a:t>
                </a:r>
                <a:r>
                  <a:rPr lang="en-US" dirty="0" smtClean="0"/>
                  <a:t> = 3</a:t>
                </a:r>
              </a:p>
              <a:p>
                <a:pPr lvl="1"/>
                <a:endParaRPr lang="en-US" dirty="0" smtClean="0"/>
              </a:p>
            </p:txBody>
          </p:sp>
          <p:sp>
            <p:nvSpPr>
              <p:cNvPr id="15" name="Content Placeholder 3"/>
              <p:cNvSpPr txBox="1">
                <a:spLocks/>
              </p:cNvSpPr>
              <p:nvPr/>
            </p:nvSpPr>
            <p:spPr>
              <a:xfrm>
                <a:off x="8070517" y="3953837"/>
                <a:ext cx="2263457" cy="13424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5000"/>
                  </a:lnSpc>
                  <a:spcBef>
                    <a:spcPts val="1400"/>
                  </a:spcBef>
                  <a:spcAft>
                    <a:spcPts val="200"/>
                  </a:spcAft>
                  <a:buClr>
                    <a:schemeClr val="accent1"/>
                  </a:buClr>
                  <a:buSzPct val="80000"/>
                  <a:buFont typeface="Arial" pitchFamily="34" charset="0"/>
                  <a:buChar char="•"/>
                  <a:defRPr sz="1800" kern="1200" spc="1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f </a:t>
                </a:r>
                <a:r>
                  <a:rPr lang="en-US" dirty="0"/>
                  <a:t>= </a:t>
                </a:r>
                <a:r>
                  <a:rPr lang="en-US" dirty="0" smtClean="0"/>
                  <a:t>1.6277 Hz</a:t>
                </a:r>
              </a:p>
              <a:p>
                <a:r>
                  <a:rPr lang="en-US" dirty="0" err="1" smtClean="0"/>
                  <a:t>Kzz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:r>
                  <a:rPr lang="en-US" dirty="0" smtClean="0"/>
                  <a:t>1255.1 N/m</a:t>
                </a:r>
              </a:p>
              <a:p>
                <a:r>
                  <a:rPr lang="en-US" dirty="0" err="1" smtClean="0"/>
                  <a:t>FoS</a:t>
                </a:r>
                <a:r>
                  <a:rPr lang="en-US" dirty="0" smtClean="0"/>
                  <a:t> </a:t>
                </a:r>
                <a:r>
                  <a:rPr lang="en-US" dirty="0"/>
                  <a:t>= 3.5473</a:t>
                </a:r>
                <a:endParaRPr lang="en-US" dirty="0" smtClean="0"/>
              </a:p>
            </p:txBody>
          </p:sp>
          <p:cxnSp>
            <p:nvCxnSpPr>
              <p:cNvPr id="16" name="Straight Arrow Connector 15"/>
              <p:cNvCxnSpPr>
                <a:stCxn id="24" idx="3"/>
                <a:endCxn id="14" idx="1"/>
              </p:cNvCxnSpPr>
              <p:nvPr/>
            </p:nvCxnSpPr>
            <p:spPr>
              <a:xfrm flipV="1">
                <a:off x="2863019" y="3121267"/>
                <a:ext cx="5181238" cy="35837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24" idx="3"/>
                <a:endCxn id="15" idx="1"/>
              </p:cNvCxnSpPr>
              <p:nvPr/>
            </p:nvCxnSpPr>
            <p:spPr>
              <a:xfrm>
                <a:off x="2863019" y="3479644"/>
                <a:ext cx="5207498" cy="114540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/>
              <p:cNvGrpSpPr/>
              <p:nvPr/>
            </p:nvGrpSpPr>
            <p:grpSpPr>
              <a:xfrm>
                <a:off x="5309681" y="2769972"/>
                <a:ext cx="8681313" cy="4351337"/>
                <a:chOff x="2350852" y="2555963"/>
                <a:chExt cx="8681313" cy="4351337"/>
              </a:xfrm>
            </p:grpSpPr>
            <p:sp>
              <p:nvSpPr>
                <p:cNvPr id="22" name="Rounded Rectangle 21"/>
                <p:cNvSpPr/>
                <p:nvPr/>
              </p:nvSpPr>
              <p:spPr>
                <a:xfrm>
                  <a:off x="2350852" y="2571109"/>
                  <a:ext cx="1597021" cy="352385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Content Placeholder 3"/>
                <p:cNvSpPr txBox="1">
                  <a:spLocks/>
                </p:cNvSpPr>
                <p:nvPr/>
              </p:nvSpPr>
              <p:spPr>
                <a:xfrm>
                  <a:off x="2436805" y="2555963"/>
                  <a:ext cx="8595360" cy="435133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182880" indent="-182880" algn="l" defTabSz="914400" rtl="0" eaLnBrk="1" latinLnBrk="0" hangingPunct="1">
                    <a:lnSpc>
                      <a:spcPct val="95000"/>
                    </a:lnSpc>
                    <a:spcBef>
                      <a:spcPts val="1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80000"/>
                    <a:buFont typeface="Arial" pitchFamily="34" charset="0"/>
                    <a:buChar char="•"/>
                    <a:defRPr sz="1800" kern="1200" spc="1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 smtClean="0"/>
                    <a:t>m = 41kg</a:t>
                  </a:r>
                </a:p>
                <a:p>
                  <a:pPr lvl="1"/>
                  <a:endParaRPr lang="en-US" dirty="0" smtClean="0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5435573" y="4473027"/>
                <a:ext cx="8678807" cy="4351337"/>
                <a:chOff x="2530402" y="2363044"/>
                <a:chExt cx="8678807" cy="4351337"/>
              </a:xfrm>
            </p:grpSpPr>
            <p:sp>
              <p:nvSpPr>
                <p:cNvPr id="20" name="Rounded Rectangle 19"/>
                <p:cNvSpPr/>
                <p:nvPr/>
              </p:nvSpPr>
              <p:spPr>
                <a:xfrm>
                  <a:off x="2530402" y="2379622"/>
                  <a:ext cx="1597021" cy="352385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Content Placeholder 3"/>
                <p:cNvSpPr txBox="1">
                  <a:spLocks/>
                </p:cNvSpPr>
                <p:nvPr/>
              </p:nvSpPr>
              <p:spPr>
                <a:xfrm>
                  <a:off x="2613849" y="2363044"/>
                  <a:ext cx="8595360" cy="435133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182880" indent="-182880" algn="l" defTabSz="914400" rtl="0" eaLnBrk="1" latinLnBrk="0" hangingPunct="1">
                    <a:lnSpc>
                      <a:spcPct val="95000"/>
                    </a:lnSpc>
                    <a:spcBef>
                      <a:spcPts val="14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80000"/>
                    <a:buFont typeface="Arial" pitchFamily="34" charset="0"/>
                    <a:buChar char="•"/>
                    <a:defRPr sz="1800" kern="1200" spc="1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>
                      <a:schemeClr val="accent1"/>
                    </a:buClr>
                    <a:buFont typeface="Wingdings 2" pitchFamily="18" charset="2"/>
                    <a:buChar char=""/>
                    <a:defRPr sz="14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 smtClean="0"/>
                    <a:t>m = 36kg</a:t>
                  </a:r>
                </a:p>
                <a:p>
                  <a:pPr lvl="1"/>
                  <a:endParaRPr lang="en-US" dirty="0" smtClean="0"/>
                </a:p>
              </p:txBody>
            </p:sp>
          </p:grpSp>
        </p:grp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56" t="33373" r="13002" b="19172"/>
          <a:stretch/>
        </p:blipFill>
        <p:spPr>
          <a:xfrm>
            <a:off x="24185" y="4742405"/>
            <a:ext cx="5920422" cy="212941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108885" y="6070234"/>
            <a:ext cx="5169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u="sng" dirty="0" smtClean="0"/>
              <a:t>NOTE:</a:t>
            </a:r>
            <a:r>
              <a:rPr lang="en-US" sz="1400" dirty="0" smtClean="0"/>
              <a:t> The expected performances are those shown for 36 kg (that already include some contingency). However, the suspended mass could be raised up to 41 kg </a:t>
            </a:r>
            <a:r>
              <a:rPr lang="en-US" sz="1400" dirty="0"/>
              <a:t>keeping </a:t>
            </a:r>
            <a:r>
              <a:rPr lang="en-US" sz="1400" dirty="0" err="1"/>
              <a:t>FoS</a:t>
            </a:r>
            <a:r>
              <a:rPr lang="en-US" sz="1400" dirty="0"/>
              <a:t> </a:t>
            </a:r>
            <a:r>
              <a:rPr lang="en-US" sz="1400" dirty="0" smtClean="0"/>
              <a:t> ≥ 3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8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6496"/>
            <a:ext cx="8260514" cy="3493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</a:t>
            </a:r>
            <a:r>
              <a:rPr lang="fr-FR" sz="2200" dirty="0" smtClean="0"/>
              <a:t>DESIGN</a:t>
            </a:r>
          </a:p>
          <a:p>
            <a:pPr lvl="2"/>
            <a:r>
              <a:rPr lang="fr-FR" sz="2000" dirty="0" smtClean="0"/>
              <a:t>FEA</a:t>
            </a:r>
          </a:p>
          <a:p>
            <a:pPr lvl="3"/>
            <a:r>
              <a:rPr lang="fr-FR" sz="2000" dirty="0" smtClean="0"/>
              <a:t>Horizontal </a:t>
            </a:r>
            <a:r>
              <a:rPr lang="fr-FR" sz="2000" dirty="0" err="1" smtClean="0"/>
              <a:t>blade</a:t>
            </a:r>
            <a:r>
              <a:rPr lang="fr-FR" sz="2000" dirty="0" smtClean="0"/>
              <a:t>, m = 36kg, Vertical force</a:t>
            </a:r>
            <a:endParaRPr lang="fr-FR" sz="2000" dirty="0"/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27551612"/>
              </p:ext>
            </p:extLst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9" t="14462" r="22252" b="9964"/>
          <a:stretch/>
        </p:blipFill>
        <p:spPr>
          <a:xfrm>
            <a:off x="7479828" y="3987816"/>
            <a:ext cx="3740693" cy="27275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9314" y="6494313"/>
            <a:ext cx="6999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FEA results run in SW (left) and ANSYS (right): Blade deformation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3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2720"/>
            <a:ext cx="8391525" cy="35315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</a:t>
            </a:r>
            <a:r>
              <a:rPr lang="fr-FR" sz="2200" dirty="0" smtClean="0"/>
              <a:t>DESIGN</a:t>
            </a:r>
          </a:p>
          <a:p>
            <a:pPr lvl="2"/>
            <a:r>
              <a:rPr lang="fr-FR" sz="2000" dirty="0" smtClean="0"/>
              <a:t>FEA</a:t>
            </a:r>
          </a:p>
          <a:p>
            <a:pPr lvl="3"/>
            <a:r>
              <a:rPr lang="fr-FR" sz="2000" dirty="0" smtClean="0"/>
              <a:t>Horizontal </a:t>
            </a:r>
            <a:r>
              <a:rPr lang="fr-FR" sz="2000" dirty="0" err="1" smtClean="0"/>
              <a:t>blade</a:t>
            </a:r>
            <a:r>
              <a:rPr lang="fr-FR" sz="2000" dirty="0" smtClean="0"/>
              <a:t>, m = 36kg, Vertical force</a:t>
            </a:r>
            <a:endParaRPr lang="fr-FR" sz="2000" dirty="0"/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43838070"/>
              </p:ext>
            </p:extLst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319314" y="6494313"/>
            <a:ext cx="6999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FEA results run in SW (left) and ANSYS (right): Blade </a:t>
            </a:r>
            <a:r>
              <a:rPr lang="en-US" dirty="0" smtClean="0"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stress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70" y="5326912"/>
            <a:ext cx="4919272" cy="1167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3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2720"/>
            <a:ext cx="8391525" cy="35315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</a:t>
            </a:r>
            <a:r>
              <a:rPr lang="fr-FR" sz="2200" dirty="0" smtClean="0"/>
              <a:t>DESIGN</a:t>
            </a:r>
          </a:p>
          <a:p>
            <a:pPr lvl="2"/>
            <a:r>
              <a:rPr lang="fr-FR" sz="2000" dirty="0" smtClean="0"/>
              <a:t>FEA</a:t>
            </a:r>
          </a:p>
          <a:p>
            <a:pPr lvl="3"/>
            <a:r>
              <a:rPr lang="fr-FR" sz="2000" dirty="0" smtClean="0"/>
              <a:t>Horizontal </a:t>
            </a:r>
            <a:r>
              <a:rPr lang="fr-FR" sz="2000" dirty="0" err="1" smtClean="0"/>
              <a:t>blade</a:t>
            </a:r>
            <a:r>
              <a:rPr lang="fr-FR" sz="2000" dirty="0" smtClean="0"/>
              <a:t>, m = 36kg, Vertical force</a:t>
            </a:r>
            <a:endParaRPr lang="fr-FR" sz="2000" dirty="0"/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32941362"/>
              </p:ext>
            </p:extLst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319314" y="6494313"/>
            <a:ext cx="6999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FEA results run in SW (left) and ANSYS (right): Blade </a:t>
            </a:r>
            <a:r>
              <a:rPr lang="en-US" dirty="0" smtClean="0"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stress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70" y="5326912"/>
            <a:ext cx="4919272" cy="1167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11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</a:t>
            </a:r>
            <a:r>
              <a:rPr lang="fr-FR" sz="2200" dirty="0" smtClean="0"/>
              <a:t>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16069048"/>
              </p:ext>
            </p:extLst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04804" y="6163757"/>
            <a:ext cx="553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Calculated Tip Deflection Angle: 33.16°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056" y="2923735"/>
            <a:ext cx="8608318" cy="30577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68029" y="4547930"/>
            <a:ext cx="3786483" cy="120032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u="sng" dirty="0" smtClean="0"/>
              <a:t>NOTE:</a:t>
            </a:r>
            <a:r>
              <a:rPr lang="en-US" dirty="0" smtClean="0"/>
              <a:t> This is the preliminary FEA of the blade, a detailed contact analysis has to be run in order to predict the real behavior</a:t>
            </a:r>
          </a:p>
        </p:txBody>
      </p:sp>
    </p:spTree>
    <p:extLst>
      <p:ext uri="{BB962C8B-B14F-4D97-AF65-F5344CB8AC3E}">
        <p14:creationId xmlns:p14="http://schemas.microsoft.com/office/powerpoint/2010/main" val="24003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</a:t>
            </a:r>
            <a:r>
              <a:rPr lang="fr-FR" sz="2200" dirty="0" smtClean="0"/>
              <a:t>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98903062"/>
              </p:ext>
            </p:extLst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Content Placeholder 3"/>
          <p:cNvSpPr txBox="1">
            <a:spLocks/>
          </p:cNvSpPr>
          <p:nvPr/>
        </p:nvSpPr>
        <p:spPr>
          <a:xfrm>
            <a:off x="307183" y="2862849"/>
            <a:ext cx="10789115" cy="1486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Material: Music Wire Steel (E = 154-201 </a:t>
            </a:r>
            <a:r>
              <a:rPr lang="en-US" dirty="0" err="1" smtClean="0"/>
              <a:t>GPa</a:t>
            </a:r>
            <a:r>
              <a:rPr lang="en-US" dirty="0" smtClean="0"/>
              <a:t>, </a:t>
            </a:r>
            <a:r>
              <a:rPr lang="el-GR" sz="2400" dirty="0" smtClean="0"/>
              <a:t></a:t>
            </a:r>
            <a:r>
              <a:rPr lang="en-US" sz="900" dirty="0" smtClean="0"/>
              <a:t>Y</a:t>
            </a:r>
            <a:r>
              <a:rPr lang="en-US" dirty="0" smtClean="0"/>
              <a:t> = 1600-2000 </a:t>
            </a:r>
            <a:r>
              <a:rPr lang="en-US" dirty="0" err="1" smtClean="0"/>
              <a:t>Mpa</a:t>
            </a:r>
            <a:r>
              <a:rPr lang="en-US" dirty="0" smtClean="0"/>
              <a:t>) </a:t>
            </a:r>
          </a:p>
          <a:p>
            <a:r>
              <a:rPr lang="en-US" dirty="0" smtClean="0"/>
              <a:t>Charge per wire: P = 117.12 N 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820668" y="3297378"/>
            <a:ext cx="4035174" cy="2399560"/>
            <a:chOff x="5753090" y="2423580"/>
            <a:chExt cx="5496614" cy="3619447"/>
          </a:xfrm>
        </p:grpSpPr>
        <p:sp>
          <p:nvSpPr>
            <p:cNvPr id="21" name="TextBox 20"/>
            <p:cNvSpPr txBox="1"/>
            <p:nvPr/>
          </p:nvSpPr>
          <p:spPr>
            <a:xfrm>
              <a:off x="6247170" y="5625207"/>
              <a:ext cx="4508453" cy="417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Minimum Tensile Strengths (E1100187)</a:t>
              </a:r>
              <a:endParaRPr lang="en-US" sz="120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3090" y="2423580"/>
              <a:ext cx="5496614" cy="3201627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319314" y="5604203"/>
            <a:ext cx="107648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NOTE:</a:t>
            </a:r>
            <a:r>
              <a:rPr lang="en-US" sz="1400" dirty="0" smtClean="0"/>
              <a:t> T1500539 shows a 84.6% average relation between </a:t>
            </a:r>
            <a:r>
              <a:rPr lang="el-GR" sz="2000" dirty="0" smtClean="0"/>
              <a:t></a:t>
            </a:r>
            <a:r>
              <a:rPr lang="en-US" sz="800" dirty="0"/>
              <a:t>Y </a:t>
            </a:r>
            <a:r>
              <a:rPr lang="en-US" sz="800" dirty="0" smtClean="0"/>
              <a:t> </a:t>
            </a:r>
            <a:r>
              <a:rPr lang="en-US" sz="1400" dirty="0" smtClean="0"/>
              <a:t>and UTS. Therefore, in further calculations </a:t>
            </a:r>
            <a:r>
              <a:rPr lang="el-GR" sz="2000" dirty="0"/>
              <a:t></a:t>
            </a:r>
            <a:r>
              <a:rPr lang="en-US" sz="800" dirty="0"/>
              <a:t>Y</a:t>
            </a:r>
            <a:r>
              <a:rPr lang="en-US" sz="700" dirty="0"/>
              <a:t> </a:t>
            </a:r>
            <a:r>
              <a:rPr lang="en-US" sz="1400" dirty="0"/>
              <a:t> </a:t>
            </a:r>
            <a:r>
              <a:rPr lang="en-US" sz="1400" dirty="0" smtClean="0"/>
              <a:t>is calculated as 80% of the Minimum Tensile Strength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2953629" y="5310377"/>
            <a:ext cx="956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T1500539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8958" t="31200" r="58042" b="34800"/>
          <a:stretch/>
        </p:blipFill>
        <p:spPr>
          <a:xfrm>
            <a:off x="1255899" y="3896777"/>
            <a:ext cx="4352288" cy="1401305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66" y="5984025"/>
            <a:ext cx="7190976" cy="813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0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675367"/>
          </a:xfrm>
        </p:spPr>
        <p:txBody>
          <a:bodyPr>
            <a:normAutofit/>
          </a:bodyPr>
          <a:lstStyle/>
          <a:p>
            <a:endParaRPr lang="fr-FR" sz="2400" dirty="0" smtClean="0"/>
          </a:p>
          <a:p>
            <a:r>
              <a:rPr lang="fr-FR" sz="2400" dirty="0" err="1" smtClean="0"/>
              <a:t>aLIGO</a:t>
            </a:r>
            <a:r>
              <a:rPr lang="fr-FR" sz="2400" dirty="0" smtClean="0"/>
              <a:t> INTRODUCTION</a:t>
            </a:r>
          </a:p>
          <a:p>
            <a:pPr lvl="1"/>
            <a:endParaRPr lang="fr-FR" sz="2200" dirty="0"/>
          </a:p>
          <a:p>
            <a:pPr lvl="1"/>
            <a:r>
              <a:rPr lang="fr-FR" sz="2200" dirty="0" smtClean="0"/>
              <a:t>LIGO PROJECT</a:t>
            </a:r>
          </a:p>
          <a:p>
            <a:pPr lvl="1"/>
            <a:endParaRPr lang="fr-FR" sz="2200" dirty="0"/>
          </a:p>
          <a:p>
            <a:pPr lvl="1"/>
            <a:r>
              <a:rPr lang="fr-FR" sz="2200" dirty="0" smtClean="0"/>
              <a:t>SEISMIC AT LIGO</a:t>
            </a:r>
          </a:p>
          <a:p>
            <a:pPr lvl="1"/>
            <a:endParaRPr lang="fr-FR" sz="2200" dirty="0"/>
          </a:p>
          <a:p>
            <a:pPr lvl="1"/>
            <a:r>
              <a:rPr lang="fr-FR" sz="2200" dirty="0" smtClean="0"/>
              <a:t>VOPO SQUEEZER IN LIGO</a:t>
            </a:r>
          </a:p>
          <a:p>
            <a:endParaRPr lang="fr-FR" sz="2400" dirty="0" smtClean="0"/>
          </a:p>
          <a:p>
            <a:endParaRPr lang="fr-FR" sz="2400" dirty="0"/>
          </a:p>
          <a:p>
            <a:pPr marL="0" indent="0">
              <a:buNone/>
            </a:pPr>
            <a:endParaRPr lang="fr-FR" sz="2400" dirty="0" smtClean="0"/>
          </a:p>
          <a:p>
            <a:endParaRPr lang="fr-FR" sz="2400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93573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</a:t>
            </a:r>
            <a:r>
              <a:rPr lang="fr-FR" sz="2200" dirty="0" smtClean="0"/>
              <a:t>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/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-1616260" y="4420291"/>
            <a:ext cx="8470466" cy="2371542"/>
            <a:chOff x="-1721323" y="3922981"/>
            <a:chExt cx="8470466" cy="23715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-1721323" y="3922981"/>
                  <a:ext cx="6096000" cy="228722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10000"/>
                    </a:lnSpc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onstantia" panose="02030602050306030303" pitchFamily="18" charset="0"/>
                            <a:cs typeface="Courier New" panose="02070309020205020404" pitchFamily="49" charset="0"/>
                          </a:rPr>
                          <m:t>𝐼</m:t>
                        </m:r>
                        <m:r>
                          <a:rPr lang="en-US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onstantia" panose="02030602050306030303" pitchFamily="18" charset="0"/>
                            <a:cs typeface="Courier New" panose="02070309020205020404" pitchFamily="49" charset="0"/>
                          </a:rPr>
                          <m:t>= </m:t>
                        </m:r>
                        <m:r>
                          <a:rPr lang="en-US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onstantia" panose="02030602050306030303" pitchFamily="18" charset="0"/>
                            <a:cs typeface="Courier New" panose="02070309020205020404" pitchFamily="49" charset="0"/>
                          </a:rPr>
                          <m:t>𝜋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Constantia" panose="02030602050306030303" pitchFamily="18" charset="0"/>
                                <a:cs typeface="Courier New" panose="02070309020205020404" pitchFamily="49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onstantia" panose="02030602050306030303" pitchFamily="18" charset="0"/>
                                    <a:cs typeface="Courier New" panose="02070309020205020404" pitchFamily="49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onstantia" panose="02030602050306030303" pitchFamily="18" charset="0"/>
                                    <a:cs typeface="Courier New" panose="02070309020205020404" pitchFamily="49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onstantia" panose="02030602050306030303" pitchFamily="18" charset="0"/>
                                    <a:cs typeface="Courier New" panose="02070309020205020404" pitchFamily="49" charset="0"/>
                                  </a:rPr>
                                  <m:t>4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Constantia" panose="02030602050306030303" pitchFamily="18" charset="0"/>
                                <a:cs typeface="Courier New" panose="02070309020205020404" pitchFamily="49" charset="0"/>
                              </a:rPr>
                              <m:t>64</m:t>
                            </m:r>
                          </m:den>
                        </m:f>
                      </m:oMath>
                    </m:oMathPara>
                  </a14:m>
                  <a:endParaRPr lang="en-US" sz="1200" dirty="0">
                    <a:solidFill>
                      <a:srgbClr val="595959"/>
                    </a:solidFill>
                    <a:effectLst/>
                    <a:latin typeface="Constantia" panose="02030602050306030303" pitchFamily="18" charset="0"/>
                    <a:ea typeface="Constantia" panose="02030602050306030303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10000"/>
                    </a:lnSpc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Constantia" panose="02030602050306030303" pitchFamily="18" charset="0"/>
                            <a:cs typeface="Courier New" panose="02070309020205020404" pitchFamily="49" charset="0"/>
                          </a:rPr>
                          <m:t>𝐾</m:t>
                        </m:r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Constantia" panose="02030602050306030303" pitchFamily="18" charset="0"/>
                            <a:cs typeface="Courier New" panose="02070309020205020404" pitchFamily="49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Constantia" panose="02030602050306030303" pitchFamily="18" charset="0"/>
                                <a:cs typeface="Courier New" panose="02070309020205020404" pitchFamily="49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onstantia" panose="02030602050306030303" pitchFamily="18" charset="0"/>
                                    <a:cs typeface="Courier New" panose="02070309020205020404" pitchFamily="49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onstantia" panose="02030602050306030303" pitchFamily="18" charset="0"/>
                                    <a:cs typeface="Courier New" panose="02070309020205020404" pitchFamily="49" charset="0"/>
                                  </a:rPr>
                                  <m:t>𝑃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onstantia" panose="02030602050306030303" pitchFamily="18" charset="0"/>
                                    <a:cs typeface="Courier New" panose="02070309020205020404" pitchFamily="49" charset="0"/>
                                  </a:rPr>
                                  <m:t>𝐸</m:t>
                                </m:r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onstantia" panose="02030602050306030303" pitchFamily="18" charset="0"/>
                                    <a:cs typeface="Courier New" panose="02070309020205020404" pitchFamily="49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onstantia" panose="02030602050306030303" pitchFamily="18" charset="0"/>
                                    <a:cs typeface="Courier New" panose="02070309020205020404" pitchFamily="49" charset="0"/>
                                  </a:rPr>
                                  <m:t>𝐼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sz="1200" dirty="0">
                    <a:solidFill>
                      <a:srgbClr val="595959"/>
                    </a:solidFill>
                    <a:effectLst/>
                    <a:latin typeface="Constantia" panose="02030602050306030303" pitchFamily="18" charset="0"/>
                    <a:ea typeface="Constantia" panose="02030602050306030303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10000"/>
                    </a:lnSpc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Constantia" panose="02030602050306030303" pitchFamily="18" charset="0"/>
                            <a:cs typeface="Courier New" panose="02070309020205020404" pitchFamily="49" charset="0"/>
                          </a:rPr>
                          <m:t>𝑍𝑀𝑃</m:t>
                        </m:r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Constantia" panose="02030602050306030303" pitchFamily="18" charset="0"/>
                            <a:cs typeface="Courier New" panose="02070309020205020404" pitchFamily="49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Constantia" panose="02030602050306030303" pitchFamily="18" charset="0"/>
                                <a:cs typeface="Courier New" panose="02070309020205020404" pitchFamily="49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Constantia" panose="02030602050306030303" pitchFamily="18" charset="0"/>
                                <a:cs typeface="Courier New" panose="02070309020205020404" pitchFamily="49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Constantia" panose="02030602050306030303" pitchFamily="18" charset="0"/>
                                <a:cs typeface="Courier New" panose="02070309020205020404" pitchFamily="49" charset="0"/>
                              </a:rPr>
                              <m:t>𝐾</m:t>
                            </m:r>
                          </m:den>
                        </m:f>
                        <m:func>
                          <m:func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Constantia" panose="02030602050306030303" pitchFamily="18" charset="0"/>
                                <a:cs typeface="Courier New" panose="02070309020205020404" pitchFamily="49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Constantia" panose="02030602050306030303" pitchFamily="18" charset="0"/>
                                <a:cs typeface="Courier New" panose="02070309020205020404" pitchFamily="49" charset="0"/>
                              </a:rPr>
                              <m:t>tanh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onstantia" panose="02030602050306030303" pitchFamily="18" charset="0"/>
                                    <a:cs typeface="Courier New" panose="02070309020205020404" pitchFamily="49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onstantia" panose="02030602050306030303" pitchFamily="18" charset="0"/>
                                    <a:cs typeface="Courier New" panose="02070309020205020404" pitchFamily="49" charset="0"/>
                                  </a:rPr>
                                  <m:t>𝐾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59595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onstantia" panose="02030602050306030303" pitchFamily="18" charset="0"/>
                                        <a:cs typeface="Courier New" panose="02070309020205020404" pitchFamily="49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59595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onstantia" panose="02030602050306030303" pitchFamily="18" charset="0"/>
                                        <a:cs typeface="Courier New" panose="02070309020205020404" pitchFamily="49" charset="0"/>
                                      </a:rPr>
                                      <m:t>𝑙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59595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onstantia" panose="02030602050306030303" pitchFamily="18" charset="0"/>
                                        <a:cs typeface="Courier New" panose="02070309020205020404" pitchFamily="49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1200" dirty="0">
                    <a:solidFill>
                      <a:srgbClr val="595959"/>
                    </a:solidFill>
                    <a:effectLst/>
                    <a:latin typeface="Constantia" panose="02030602050306030303" pitchFamily="18" charset="0"/>
                    <a:ea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721323" y="3922981"/>
                  <a:ext cx="6096000" cy="228722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653143" y="4169133"/>
                  <a:ext cx="6096000" cy="212539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just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Constantia" panose="02030602050306030303" pitchFamily="18" charset="0"/>
                                <a:cs typeface="Courier New" panose="02070309020205020404" pitchFamily="49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Constantia" panose="02030602050306030303" pitchFamily="18" charset="0"/>
                                <a:cs typeface="Courier New" panose="02070309020205020404" pitchFamily="49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Constantia" panose="02030602050306030303" pitchFamily="18" charset="0"/>
                                <a:cs typeface="Courier New" panose="02070309020205020404" pitchFamily="49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onstantia" panose="02030602050306030303" pitchFamily="18" charset="0"/>
                            <a:cs typeface="Courier New" panose="02070309020205020404" pitchFamily="49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onstantia" panose="02030602050306030303" pitchFamily="18" charset="0"/>
                            <a:cs typeface="Courier New" panose="02070309020205020404" pitchFamily="49" charset="0"/>
                          </a:rPr>
                          <m:t>𝑙</m:t>
                        </m:r>
                        <m:r>
                          <a:rPr lang="en-US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onstantia" panose="02030602050306030303" pitchFamily="18" charset="0"/>
                            <a:cs typeface="Courier New" panose="02070309020205020404" pitchFamily="49" charset="0"/>
                          </a:rPr>
                          <m:t>−2 </m:t>
                        </m:r>
                        <m:r>
                          <a:rPr lang="en-US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onstantia" panose="02030602050306030303" pitchFamily="18" charset="0"/>
                            <a:cs typeface="Courier New" panose="02070309020205020404" pitchFamily="49" charset="0"/>
                          </a:rPr>
                          <m:t>𝑍𝑀𝑃</m:t>
                        </m:r>
                      </m:oMath>
                    </m:oMathPara>
                  </a14:m>
                  <a:endParaRPr lang="en-US" sz="1200" dirty="0">
                    <a:solidFill>
                      <a:srgbClr val="595959"/>
                    </a:solidFill>
                    <a:latin typeface="Constantia" panose="02030602050306030303" pitchFamily="18" charset="0"/>
                    <a:ea typeface="Constantia" panose="02030602050306030303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𝑋𝑋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𝑌𝑌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i="1" dirty="0" smtClean="0">
                    <a:solidFill>
                      <a:srgbClr val="595959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𝑋𝑋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59595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59595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3 </m:t>
                                    </m:r>
                                    <m:r>
                                      <a:rPr lang="en-US" i="1">
                                        <a:solidFill>
                                          <a:srgbClr val="59595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59595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𝑋𝑋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dirty="0">
                    <a:solidFill>
                      <a:srgbClr val="595959"/>
                    </a:solidFill>
                    <a:effectLst/>
                    <a:latin typeface="Constantia" panose="02030602050306030303" pitchFamily="18" charset="0"/>
                    <a:ea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143" y="4169133"/>
                  <a:ext cx="6096000" cy="212539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5297841" y="4378552"/>
            <a:ext cx="7283137" cy="2474460"/>
            <a:chOff x="5075716" y="3631863"/>
            <a:chExt cx="7283137" cy="24744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075716" y="3631863"/>
                  <a:ext cx="2622023" cy="24744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𝑆𝑒𝑐𝑡𝑖𝑜𝑛</m:t>
                        </m:r>
                        <m:r>
                          <a:rPr lang="en-US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595959"/>
                    </a:solidFill>
                    <a:effectLst/>
                    <a:latin typeface="Constantia" panose="02030602050306030303" pitchFamily="18" charset="0"/>
                    <a:ea typeface="Constantia" panose="02030602050306030303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𝑛𝑜𝑟𝑚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𝑆𝑒𝑐𝑡𝑖𝑜𝑛</m:t>
                            </m:r>
                          </m:den>
                        </m:f>
                      </m:oMath>
                    </m:oMathPara>
                  </a14:m>
                  <a:endParaRPr lang="en-US" i="1" dirty="0" smtClean="0">
                    <a:solidFill>
                      <a:srgbClr val="595959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𝑏𝑒𝑛𝑑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𝑍𝑀𝑃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595959"/>
                    </a:solidFill>
                    <a:effectLst/>
                    <a:latin typeface="Constantia" panose="02030602050306030303" pitchFamily="18" charset="0"/>
                    <a:ea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5716" y="3631863"/>
                  <a:ext cx="2622023" cy="247446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6262853" y="3673775"/>
                  <a:ext cx="6096000" cy="2330831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𝑆𝑒𝑐𝑡𝑖𝑜𝑛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i="1" dirty="0" smtClean="0">
                    <a:solidFill>
                      <a:srgbClr val="595959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𝑒𝑞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𝑛𝑜𝑟𝑚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𝑏𝑒𝑛𝑑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+3 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𝑚𝑎𝑥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oMath>
                    </m:oMathPara>
                  </a14:m>
                  <a:endParaRPr lang="en-US" i="1" dirty="0" smtClean="0">
                    <a:solidFill>
                      <a:srgbClr val="595959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𝐹𝑜𝑆</m:t>
                        </m:r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𝑌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𝑒𝑞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=2.9148</m:t>
                        </m:r>
                      </m:oMath>
                    </m:oMathPara>
                  </a14:m>
                  <a:endParaRPr lang="en-US" dirty="0">
                    <a:solidFill>
                      <a:srgbClr val="595959"/>
                    </a:solidFill>
                    <a:effectLst/>
                    <a:latin typeface="Constantia" panose="02030602050306030303" pitchFamily="18" charset="0"/>
                    <a:ea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2853" y="3673775"/>
                  <a:ext cx="6096000" cy="233083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271560" y="2699499"/>
            <a:ext cx="3262668" cy="749468"/>
            <a:chOff x="756778" y="3641806"/>
            <a:chExt cx="3632341" cy="377126"/>
          </a:xfrm>
        </p:grpSpPr>
        <p:sp>
          <p:nvSpPr>
            <p:cNvPr id="11" name="Content Placeholder 3"/>
            <p:cNvSpPr txBox="1">
              <a:spLocks/>
            </p:cNvSpPr>
            <p:nvPr/>
          </p:nvSpPr>
          <p:spPr>
            <a:xfrm>
              <a:off x="828763" y="3641806"/>
              <a:ext cx="3560356" cy="3771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Desired frequency: f &lt; 1.5 Hz</a:t>
              </a:r>
            </a:p>
            <a:p>
              <a:r>
                <a:rPr lang="en-US" dirty="0" err="1" smtClean="0"/>
                <a:t>FoS</a:t>
              </a:r>
              <a:r>
                <a:rPr lang="en-US" dirty="0" smtClean="0"/>
                <a:t> </a:t>
              </a:r>
              <a:r>
                <a:rPr lang="en-US" dirty="0"/>
                <a:t>≥ 33.3% (</a:t>
              </a:r>
              <a:r>
                <a:rPr lang="en-US" dirty="0" err="1"/>
                <a:t>FoS</a:t>
              </a:r>
              <a:r>
                <a:rPr lang="en-US" dirty="0"/>
                <a:t> ≥ 3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56778" y="3641806"/>
              <a:ext cx="3560356" cy="338179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75643" y="2699499"/>
            <a:ext cx="2244396" cy="160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1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VOPO SUSPENSION D.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</a:t>
            </a:r>
            <a:r>
              <a:rPr lang="fr-FR" sz="2200" dirty="0" smtClean="0"/>
              <a:t>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/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7" name="Straight Connector 3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120844" y="2795537"/>
            <a:ext cx="1738997" cy="932292"/>
            <a:chOff x="828763" y="3629802"/>
            <a:chExt cx="1721709" cy="342446"/>
          </a:xfrm>
        </p:grpSpPr>
        <p:sp>
          <p:nvSpPr>
            <p:cNvPr id="43" name="Content Placeholder 3"/>
            <p:cNvSpPr txBox="1">
              <a:spLocks/>
            </p:cNvSpPr>
            <p:nvPr/>
          </p:nvSpPr>
          <p:spPr>
            <a:xfrm>
              <a:off x="828763" y="3641806"/>
              <a:ext cx="1721709" cy="3304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Lf = 130mm</a:t>
              </a:r>
            </a:p>
            <a:p>
              <a:r>
                <a:rPr lang="en-US" dirty="0" smtClean="0"/>
                <a:t>d = 0.61 mm</a:t>
              </a:r>
            </a:p>
            <a:p>
              <a:pPr marL="0" indent="0">
                <a:buFont typeface="Arial" pitchFamily="34" charset="0"/>
                <a:buNone/>
              </a:pPr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35122" y="3629802"/>
              <a:ext cx="1649695" cy="342445"/>
            </a:xfrm>
            <a:prstGeom prst="roundRect">
              <a:avLst/>
            </a:prstGeom>
            <a:noFill/>
            <a:ln w="28575">
              <a:solidFill>
                <a:srgbClr val="92D05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Down Arrow 44"/>
          <p:cNvSpPr/>
          <p:nvPr/>
        </p:nvSpPr>
        <p:spPr>
          <a:xfrm>
            <a:off x="2802171" y="3984107"/>
            <a:ext cx="391886" cy="40494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1886918" y="4683803"/>
            <a:ext cx="2302265" cy="1201279"/>
            <a:chOff x="828763" y="3624819"/>
            <a:chExt cx="1860057" cy="947551"/>
          </a:xfrm>
        </p:grpSpPr>
        <p:sp>
          <p:nvSpPr>
            <p:cNvPr id="47" name="Content Placeholder 3"/>
            <p:cNvSpPr txBox="1">
              <a:spLocks/>
            </p:cNvSpPr>
            <p:nvPr/>
          </p:nvSpPr>
          <p:spPr>
            <a:xfrm>
              <a:off x="828763" y="3641803"/>
              <a:ext cx="1860057" cy="93056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f = 1.4203 Hz</a:t>
              </a:r>
            </a:p>
            <a:p>
              <a:r>
                <a:rPr lang="en-US" dirty="0" err="1" smtClean="0"/>
                <a:t>Kxx</a:t>
              </a:r>
              <a:r>
                <a:rPr lang="en-US" dirty="0" smtClean="0"/>
                <a:t> = 955.62 N/m</a:t>
              </a:r>
            </a:p>
            <a:p>
              <a:r>
                <a:rPr lang="en-US" dirty="0" err="1" smtClean="0"/>
                <a:t>FoS</a:t>
              </a:r>
              <a:r>
                <a:rPr lang="en-US" dirty="0" smtClean="0"/>
                <a:t> = 2.9148</a:t>
              </a:r>
            </a:p>
            <a:p>
              <a:pPr marL="0" indent="0">
                <a:buFont typeface="Arial" pitchFamily="34" charset="0"/>
                <a:buNone/>
              </a:pP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828763" y="3624819"/>
              <a:ext cx="1791437" cy="947551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1016" y="5934670"/>
            <a:ext cx="583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NOTE:</a:t>
            </a:r>
            <a:r>
              <a:rPr lang="en-US" dirty="0" smtClean="0"/>
              <a:t> Diameter of 0.61mm raise </a:t>
            </a:r>
            <a:r>
              <a:rPr lang="en-US" dirty="0" err="1" smtClean="0"/>
              <a:t>FoS</a:t>
            </a:r>
            <a:r>
              <a:rPr lang="en-US" dirty="0" smtClean="0"/>
              <a:t> up to almost 3, which is considered enough as the minimal guaranteed tensile strength has been considered</a:t>
            </a:r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2964" y="2758401"/>
            <a:ext cx="5457263" cy="409173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608255" y="3242983"/>
            <a:ext cx="1816895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Calculated using </a:t>
            </a:r>
          </a:p>
          <a:p>
            <a:r>
              <a:rPr lang="en-US" sz="1100" dirty="0" smtClean="0"/>
              <a:t>d = 0.61 mm as reference</a:t>
            </a:r>
            <a:endParaRPr lang="en-US" sz="1100" dirty="0"/>
          </a:p>
        </p:txBody>
      </p:sp>
      <p:sp>
        <p:nvSpPr>
          <p:cNvPr id="53" name="TextBox 52"/>
          <p:cNvSpPr txBox="1"/>
          <p:nvPr/>
        </p:nvSpPr>
        <p:spPr>
          <a:xfrm>
            <a:off x="3185834" y="4067313"/>
            <a:ext cx="1422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FlexureDesign.m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827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INTRODUCTION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</a:t>
            </a:r>
            <a:r>
              <a:rPr lang="fr-FR" sz="2200" dirty="0" smtClean="0"/>
              <a:t>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/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7" name="Straight Connector 3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120845" y="3182312"/>
            <a:ext cx="1738997" cy="932292"/>
            <a:chOff x="828763" y="3629802"/>
            <a:chExt cx="1721709" cy="342446"/>
          </a:xfrm>
        </p:grpSpPr>
        <p:sp>
          <p:nvSpPr>
            <p:cNvPr id="43" name="Content Placeholder 3"/>
            <p:cNvSpPr txBox="1">
              <a:spLocks/>
            </p:cNvSpPr>
            <p:nvPr/>
          </p:nvSpPr>
          <p:spPr>
            <a:xfrm>
              <a:off x="828763" y="3641806"/>
              <a:ext cx="1721709" cy="3304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Lf = 130mm</a:t>
              </a:r>
            </a:p>
            <a:p>
              <a:r>
                <a:rPr lang="en-US" dirty="0" smtClean="0"/>
                <a:t>d = 0.61 mm</a:t>
              </a:r>
            </a:p>
            <a:p>
              <a:pPr marL="0" indent="0">
                <a:buFont typeface="Arial" pitchFamily="34" charset="0"/>
                <a:buNone/>
              </a:pPr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35122" y="3629802"/>
              <a:ext cx="1649695" cy="342445"/>
            </a:xfrm>
            <a:prstGeom prst="roundRect">
              <a:avLst/>
            </a:prstGeom>
            <a:noFill/>
            <a:ln w="28575">
              <a:solidFill>
                <a:srgbClr val="92D05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Down Arrow 44"/>
          <p:cNvSpPr/>
          <p:nvPr/>
        </p:nvSpPr>
        <p:spPr>
          <a:xfrm>
            <a:off x="2794400" y="4196726"/>
            <a:ext cx="391886" cy="40494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1886918" y="4683803"/>
            <a:ext cx="2302265" cy="1201279"/>
            <a:chOff x="828763" y="3624819"/>
            <a:chExt cx="1860057" cy="947551"/>
          </a:xfrm>
        </p:grpSpPr>
        <p:sp>
          <p:nvSpPr>
            <p:cNvPr id="47" name="Content Placeholder 3"/>
            <p:cNvSpPr txBox="1">
              <a:spLocks/>
            </p:cNvSpPr>
            <p:nvPr/>
          </p:nvSpPr>
          <p:spPr>
            <a:xfrm>
              <a:off x="828763" y="3641803"/>
              <a:ext cx="1860057" cy="93056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f = 1.4203 Hz</a:t>
              </a:r>
            </a:p>
            <a:p>
              <a:r>
                <a:rPr lang="en-US" dirty="0" err="1" smtClean="0"/>
                <a:t>Kxx</a:t>
              </a:r>
              <a:r>
                <a:rPr lang="en-US" dirty="0" smtClean="0"/>
                <a:t> = 955.62 N/m</a:t>
              </a:r>
            </a:p>
            <a:p>
              <a:r>
                <a:rPr lang="en-US" dirty="0" err="1" smtClean="0"/>
                <a:t>FoS</a:t>
              </a:r>
              <a:r>
                <a:rPr lang="en-US" dirty="0" smtClean="0"/>
                <a:t> = 2.9148</a:t>
              </a:r>
            </a:p>
            <a:p>
              <a:pPr marL="0" indent="0">
                <a:buFont typeface="Arial" pitchFamily="34" charset="0"/>
                <a:buNone/>
              </a:pP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828763" y="3624819"/>
              <a:ext cx="1791437" cy="947551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1016" y="5934670"/>
            <a:ext cx="583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NOTE:</a:t>
            </a:r>
            <a:r>
              <a:rPr lang="en-US" dirty="0" smtClean="0"/>
              <a:t> Diameter of 0.61mm raise </a:t>
            </a:r>
            <a:r>
              <a:rPr lang="en-US" dirty="0" err="1" smtClean="0"/>
              <a:t>FoS</a:t>
            </a:r>
            <a:r>
              <a:rPr lang="en-US" dirty="0" smtClean="0"/>
              <a:t> up to almost 3, which is considered enough as the minimal guaranteed tensile strength has been considered</a:t>
            </a:r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2964" y="2758401"/>
            <a:ext cx="5457263" cy="409173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608255" y="3242983"/>
            <a:ext cx="1816895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Calculated using </a:t>
            </a:r>
          </a:p>
          <a:p>
            <a:r>
              <a:rPr lang="en-US" sz="1100" dirty="0" smtClean="0"/>
              <a:t>d = 0.61 mm as reference</a:t>
            </a:r>
            <a:endParaRPr lang="en-US" sz="1100" dirty="0"/>
          </a:p>
        </p:txBody>
      </p:sp>
      <p:sp>
        <p:nvSpPr>
          <p:cNvPr id="53" name="TextBox 52"/>
          <p:cNvSpPr txBox="1"/>
          <p:nvPr/>
        </p:nvSpPr>
        <p:spPr>
          <a:xfrm>
            <a:off x="3186286" y="4260701"/>
            <a:ext cx="1422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FlexureDesign.m</a:t>
            </a:r>
            <a:endParaRPr lang="en-US" sz="12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7975158" y="5510346"/>
            <a:ext cx="3262668" cy="749468"/>
            <a:chOff x="756778" y="3641806"/>
            <a:chExt cx="3632341" cy="377126"/>
          </a:xfrm>
        </p:grpSpPr>
        <p:sp>
          <p:nvSpPr>
            <p:cNvPr id="40" name="Content Placeholder 3"/>
            <p:cNvSpPr txBox="1">
              <a:spLocks/>
            </p:cNvSpPr>
            <p:nvPr/>
          </p:nvSpPr>
          <p:spPr>
            <a:xfrm>
              <a:off x="828763" y="3641806"/>
              <a:ext cx="3560356" cy="3771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Desired frequency: f &lt; 1.5 Hz</a:t>
              </a:r>
            </a:p>
            <a:p>
              <a:r>
                <a:rPr lang="en-US" dirty="0" err="1" smtClean="0"/>
                <a:t>FoS</a:t>
              </a:r>
              <a:r>
                <a:rPr lang="en-US" dirty="0" smtClean="0"/>
                <a:t> </a:t>
              </a:r>
              <a:r>
                <a:rPr lang="en-US" dirty="0"/>
                <a:t>≥ 33.3% (</a:t>
              </a:r>
              <a:r>
                <a:rPr lang="en-US" dirty="0" err="1"/>
                <a:t>FoS</a:t>
              </a:r>
              <a:r>
                <a:rPr lang="en-US" dirty="0"/>
                <a:t> ≥ 3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756778" y="3641806"/>
              <a:ext cx="3560356" cy="338179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730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INTRODUCTION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lvl="1"/>
            <a:r>
              <a:rPr lang="fr-FR" sz="2200" dirty="0"/>
              <a:t>MONOSTAGE SUSPENSION </a:t>
            </a:r>
            <a:r>
              <a:rPr lang="fr-FR" sz="2200" dirty="0" smtClean="0"/>
              <a:t>DESIGN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/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171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CONCEPTION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lvl="0"/>
            <a:r>
              <a:rPr lang="fr-FR" sz="2400" dirty="0"/>
              <a:t>CONCEPTION DES CABLES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/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55686" y="2591269"/>
            <a:ext cx="3262668" cy="749468"/>
            <a:chOff x="756778" y="3641806"/>
            <a:chExt cx="3632341" cy="377126"/>
          </a:xfrm>
        </p:grpSpPr>
        <p:sp>
          <p:nvSpPr>
            <p:cNvPr id="11" name="Content Placeholder 3"/>
            <p:cNvSpPr txBox="1">
              <a:spLocks/>
            </p:cNvSpPr>
            <p:nvPr/>
          </p:nvSpPr>
          <p:spPr>
            <a:xfrm>
              <a:off x="828763" y="3641806"/>
              <a:ext cx="3560356" cy="3771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f &lt; 1.5 Hz</a:t>
              </a:r>
            </a:p>
            <a:p>
              <a:r>
                <a:rPr lang="en-US" dirty="0" err="1" smtClean="0"/>
                <a:t>FoS</a:t>
              </a:r>
              <a:r>
                <a:rPr lang="en-US" dirty="0" smtClean="0"/>
                <a:t> </a:t>
              </a:r>
              <a:r>
                <a:rPr lang="en-US" dirty="0"/>
                <a:t>≥ 33.3% (</a:t>
              </a:r>
              <a:r>
                <a:rPr lang="en-US" dirty="0" err="1"/>
                <a:t>FoS</a:t>
              </a:r>
              <a:r>
                <a:rPr lang="en-US" dirty="0"/>
                <a:t> ≥ 3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56778" y="3641806"/>
              <a:ext cx="3560356" cy="377126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2289" y="3038475"/>
            <a:ext cx="3495675" cy="38195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71560" y="4422985"/>
            <a:ext cx="7283137" cy="2474460"/>
            <a:chOff x="5075716" y="3631863"/>
            <a:chExt cx="7283137" cy="24744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5075716" y="3631863"/>
                  <a:ext cx="2622023" cy="24744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𝑆𝑒𝑐𝑡𝑖𝑜𝑛</m:t>
                        </m:r>
                        <m:r>
                          <a:rPr lang="en-US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595959"/>
                    </a:solidFill>
                    <a:effectLst/>
                    <a:latin typeface="Constantia" panose="02030602050306030303" pitchFamily="18" charset="0"/>
                    <a:ea typeface="Constantia" panose="02030602050306030303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𝑛𝑜𝑟𝑚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𝑆𝑒𝑐𝑡𝑖𝑜𝑛</m:t>
                            </m:r>
                          </m:den>
                        </m:f>
                      </m:oMath>
                    </m:oMathPara>
                  </a14:m>
                  <a:endParaRPr lang="en-US" i="1" dirty="0" smtClean="0">
                    <a:solidFill>
                      <a:srgbClr val="595959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𝑏𝑒𝑛𝑑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𝑍𝑀𝑃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595959"/>
                    </a:solidFill>
                    <a:effectLst/>
                    <a:latin typeface="Constantia" panose="02030602050306030303" pitchFamily="18" charset="0"/>
                    <a:ea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5716" y="3631863"/>
                  <a:ext cx="2622023" cy="247446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6262853" y="3673775"/>
                  <a:ext cx="6096000" cy="2330831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𝑆𝑒𝑐𝑡𝑖𝑜𝑛</m:t>
                            </m:r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i="1" dirty="0" smtClean="0">
                    <a:solidFill>
                      <a:srgbClr val="595959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𝑒𝑞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𝑛𝑜𝑟𝑚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𝑏𝑒𝑛𝑑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+3 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𝑚𝑎𝑥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oMath>
                    </m:oMathPara>
                  </a14:m>
                  <a:endParaRPr lang="en-US" i="1" dirty="0" smtClean="0">
                    <a:solidFill>
                      <a:srgbClr val="595959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10000"/>
                    </a:lnSpc>
                    <a:spcBef>
                      <a:spcPts val="600"/>
                    </a:spcBef>
                    <a:spcAft>
                      <a:spcPts val="1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𝐹𝑜𝑆</m:t>
                        </m:r>
                        <m:r>
                          <a:rPr lang="en-US" i="1">
                            <a:solidFill>
                              <a:srgbClr val="595959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595959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𝑌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59595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𝑒𝑞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595959"/>
                    </a:solidFill>
                    <a:effectLst/>
                    <a:latin typeface="Constantia" panose="02030602050306030303" pitchFamily="18" charset="0"/>
                    <a:ea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2853" y="3673775"/>
                  <a:ext cx="6096000" cy="233083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Content Placeholder 3"/>
          <p:cNvSpPr txBox="1">
            <a:spLocks/>
          </p:cNvSpPr>
          <p:nvPr/>
        </p:nvSpPr>
        <p:spPr>
          <a:xfrm>
            <a:off x="2005014" y="4043454"/>
            <a:ext cx="10789115" cy="1486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CONTRAINTE</a:t>
            </a: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943125" y="2564024"/>
            <a:ext cx="2492442" cy="1660599"/>
            <a:chOff x="828763" y="3629802"/>
            <a:chExt cx="2467664" cy="609965"/>
          </a:xfrm>
        </p:grpSpPr>
        <p:sp>
          <p:nvSpPr>
            <p:cNvPr id="30" name="Content Placeholder 3"/>
            <p:cNvSpPr txBox="1">
              <a:spLocks/>
            </p:cNvSpPr>
            <p:nvPr/>
          </p:nvSpPr>
          <p:spPr>
            <a:xfrm>
              <a:off x="828763" y="3641806"/>
              <a:ext cx="2467664" cy="5979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400" dirty="0" smtClean="0"/>
                <a:t>Paramètres</a:t>
              </a:r>
              <a:r>
                <a:rPr lang="en-US" sz="2400" dirty="0" smtClean="0"/>
                <a:t>:</a:t>
              </a:r>
            </a:p>
            <a:p>
              <a:pPr lvl="1"/>
              <a:r>
                <a:rPr lang="en-US" sz="2000" dirty="0" smtClean="0"/>
                <a:t>l = 130mm</a:t>
              </a:r>
            </a:p>
            <a:p>
              <a:pPr lvl="1"/>
              <a:r>
                <a:rPr lang="en-US" sz="2000" dirty="0" smtClean="0"/>
                <a:t>d = 0.61 mm</a:t>
              </a:r>
            </a:p>
            <a:p>
              <a:pPr marL="0" indent="0">
                <a:buFont typeface="Arial" pitchFamily="34" charset="0"/>
                <a:buNone/>
              </a:pPr>
              <a:endParaRPr lang="en-US" dirty="0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835121" y="3629802"/>
              <a:ext cx="2267921" cy="435594"/>
            </a:xfrm>
            <a:prstGeom prst="round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34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3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CONCEPTION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lvl="0"/>
            <a:r>
              <a:rPr lang="fr-FR" sz="2400" dirty="0"/>
              <a:t>CONCEPTION DES CABLES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/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7" name="Straight Connector 3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/>
          <p:nvPr/>
        </p:nvPicPr>
        <p:blipFill>
          <a:blip r:embed="rId8"/>
          <a:stretch>
            <a:fillRect/>
          </a:stretch>
        </p:blipFill>
        <p:spPr>
          <a:xfrm>
            <a:off x="0" y="2511817"/>
            <a:ext cx="4398669" cy="2064103"/>
          </a:xfrm>
          <a:prstGeom prst="rect">
            <a:avLst/>
          </a:prstGeom>
        </p:spPr>
      </p:pic>
      <p:pic>
        <p:nvPicPr>
          <p:cNvPr id="55" name="Picture 54"/>
          <p:cNvPicPr/>
          <p:nvPr/>
        </p:nvPicPr>
        <p:blipFill>
          <a:blip r:embed="rId9"/>
          <a:stretch>
            <a:fillRect/>
          </a:stretch>
        </p:blipFill>
        <p:spPr>
          <a:xfrm>
            <a:off x="978636" y="4672720"/>
            <a:ext cx="4490566" cy="1945885"/>
          </a:xfrm>
          <a:prstGeom prst="rect">
            <a:avLst/>
          </a:prstGeom>
        </p:spPr>
      </p:pic>
      <p:pic>
        <p:nvPicPr>
          <p:cNvPr id="57" name="Picture 56"/>
          <p:cNvPicPr/>
          <p:nvPr/>
        </p:nvPicPr>
        <p:blipFill rotWithShape="1">
          <a:blip r:embed="rId10"/>
          <a:srcRect l="7398" t="2433" r="13002" b="20600"/>
          <a:stretch/>
        </p:blipFill>
        <p:spPr bwMode="auto">
          <a:xfrm>
            <a:off x="7857460" y="4072270"/>
            <a:ext cx="3387659" cy="2546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Picture 55"/>
          <p:cNvPicPr/>
          <p:nvPr/>
        </p:nvPicPr>
        <p:blipFill rotWithShape="1">
          <a:blip r:embed="rId11"/>
          <a:srcRect l="20579" t="9952" r="6876" b="23149"/>
          <a:stretch/>
        </p:blipFill>
        <p:spPr bwMode="auto">
          <a:xfrm>
            <a:off x="5065902" y="2903271"/>
            <a:ext cx="3330985" cy="2264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74159" y="6420501"/>
            <a:ext cx="3426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Attaches du câble aux extrémités</a:t>
            </a:r>
            <a:endParaRPr lang="fr-FR" dirty="0"/>
          </a:p>
        </p:txBody>
      </p:sp>
      <p:sp>
        <p:nvSpPr>
          <p:cNvPr id="59" name="Rectangle 58"/>
          <p:cNvSpPr/>
          <p:nvPr/>
        </p:nvSpPr>
        <p:spPr>
          <a:xfrm>
            <a:off x="7443314" y="6491570"/>
            <a:ext cx="2913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Attaches du câble ‘a la table</a:t>
            </a:r>
            <a:endParaRPr lang="fr-F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35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CONCEPTION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lvl="0"/>
            <a:r>
              <a:rPr lang="fr-FR" sz="2400" dirty="0"/>
              <a:t>POSITIONNEMENT DES LAMES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134" y="2594769"/>
            <a:ext cx="8524320" cy="412063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36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CONCEPTION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 2"/>
          <p:cNvGraphicFramePr/>
          <p:nvPr/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8" t="8014" r="50325"/>
          <a:stretch/>
        </p:blipFill>
        <p:spPr>
          <a:xfrm>
            <a:off x="0" y="2386894"/>
            <a:ext cx="4593265" cy="3970061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06448" y="1848470"/>
            <a:ext cx="8595360" cy="4351337"/>
          </a:xfrm>
        </p:spPr>
        <p:txBody>
          <a:bodyPr/>
          <a:lstStyle/>
          <a:p>
            <a:pPr marL="457200" lvl="2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000" dirty="0"/>
              <a:t>MODEL 3D DE LA DISPOSITION DES OPTIQUES</a:t>
            </a:r>
          </a:p>
          <a:p>
            <a:endParaRPr lang="fr-F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689"/>
          <a:stretch/>
        </p:blipFill>
        <p:spPr>
          <a:xfrm>
            <a:off x="4765633" y="2153596"/>
            <a:ext cx="4563807" cy="4272038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37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CONCEPTION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lvl="0"/>
            <a:r>
              <a:rPr lang="fr-FR" sz="2400" dirty="0"/>
              <a:t>DISPOSITION DES </a:t>
            </a:r>
            <a:r>
              <a:rPr lang="fr-FR" sz="2400" dirty="0" smtClean="0"/>
              <a:t>CHAMBRES</a:t>
            </a: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62591" y="2658140"/>
            <a:ext cx="4305102" cy="4290494"/>
            <a:chOff x="5403274" y="96982"/>
            <a:chExt cx="6094810" cy="69069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/>
            <a:srcRect l="24273" r="18534"/>
            <a:stretch/>
          </p:blipFill>
          <p:spPr>
            <a:xfrm>
              <a:off x="5403274" y="96982"/>
              <a:ext cx="5747394" cy="6761018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999006" y="4717279"/>
              <a:ext cx="1751888" cy="169206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622706" y="105178"/>
              <a:ext cx="1536819" cy="132556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949017" y="1099378"/>
              <a:ext cx="1549067" cy="594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Faraday</a:t>
              </a: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33574" y="6409346"/>
              <a:ext cx="1383727" cy="594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VOPO</a:t>
              </a:r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9364" y="2903271"/>
            <a:ext cx="5868694" cy="39217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38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1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CONCEPTION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lvl="0"/>
            <a:r>
              <a:rPr lang="fr-FR" sz="2400" dirty="0"/>
              <a:t>BILAN MASSIQUE </a:t>
            </a:r>
            <a:r>
              <a:rPr lang="fr-FR" sz="2400" i="1" dirty="0"/>
              <a:t>REEL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/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53" y="2202138"/>
            <a:ext cx="6337005" cy="46558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39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2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INTRODUCTION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/>
              <a:t>LIGO </a:t>
            </a:r>
            <a:r>
              <a:rPr lang="fr-FR" sz="2200" dirty="0" smtClean="0"/>
              <a:t>PROJECT</a:t>
            </a:r>
          </a:p>
          <a:p>
            <a:pPr marL="457200" lvl="2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en-US" sz="2000" dirty="0"/>
              <a:t>Laser Interferometer Gravitational-Wave </a:t>
            </a:r>
            <a:r>
              <a:rPr lang="en-US" sz="2000" dirty="0" smtClean="0"/>
              <a:t>Observatory</a:t>
            </a:r>
          </a:p>
          <a:p>
            <a:pPr lvl="1"/>
            <a:r>
              <a:rPr lang="fr-FR" sz="2200" dirty="0" err="1" smtClean="0"/>
              <a:t>Gravitational</a:t>
            </a:r>
            <a:r>
              <a:rPr lang="fr-FR" sz="2200" dirty="0" smtClean="0"/>
              <a:t> </a:t>
            </a:r>
            <a:r>
              <a:rPr lang="fr-FR" sz="2200" dirty="0" err="1" smtClean="0"/>
              <a:t>Waves</a:t>
            </a:r>
            <a:r>
              <a:rPr lang="fr-FR" sz="2200" dirty="0" smtClean="0"/>
              <a:t> </a:t>
            </a:r>
            <a:r>
              <a:rPr lang="fr-FR" sz="2200" dirty="0" err="1" smtClean="0"/>
              <a:t>predicter</a:t>
            </a:r>
            <a:r>
              <a:rPr lang="fr-FR" sz="2200" dirty="0" smtClean="0"/>
              <a:t> by General </a:t>
            </a:r>
            <a:r>
              <a:rPr lang="fr-FR" sz="2200" dirty="0" err="1" smtClean="0"/>
              <a:t>Relativity</a:t>
            </a:r>
            <a:endParaRPr lang="fr-FR" sz="2200" dirty="0" smtClean="0"/>
          </a:p>
          <a:p>
            <a:pPr lvl="1"/>
            <a:endParaRPr lang="fr-FR" sz="2200" dirty="0" smtClean="0"/>
          </a:p>
        </p:txBody>
      </p:sp>
      <p:pic>
        <p:nvPicPr>
          <p:cNvPr id="3076" name="Picture 4" descr="http://www.atom.rmutphysics.com/charud/oldnews/0/287/5/10/4_gravitational_wa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90" y="3231064"/>
            <a:ext cx="3484341" cy="348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0.wp.com/www.universetoday.com/wp-content/uploads/2008/09/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7" y="3231064"/>
            <a:ext cx="414528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5183" y="6346073"/>
            <a:ext cx="3847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 published November 25</a:t>
            </a:r>
            <a:r>
              <a:rPr lang="en-US" baseline="30000" dirty="0" smtClean="0"/>
              <a:t>th</a:t>
            </a:r>
            <a:r>
              <a:rPr lang="en-US" dirty="0" smtClean="0"/>
              <a:t> 1915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0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CONCEPTION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lvl="0"/>
            <a:r>
              <a:rPr lang="fr-FR" sz="2400" dirty="0"/>
              <a:t>ACTUATEURS</a:t>
            </a:r>
          </a:p>
          <a:p>
            <a:pPr lvl="1"/>
            <a:endParaRPr lang="fr-FR" sz="2200" dirty="0" smtClean="0"/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b="4619"/>
          <a:stretch/>
        </p:blipFill>
        <p:spPr bwMode="auto">
          <a:xfrm>
            <a:off x="568052" y="3174217"/>
            <a:ext cx="4819289" cy="17699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9261" y="5092379"/>
            <a:ext cx="5833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>
                <a:latin typeface="Constantia" panose="02030602050306030303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Actuateur magnétique avec système de détection optique</a:t>
            </a:r>
            <a:endParaRPr lang="fr-BE" dirty="0"/>
          </a:p>
        </p:txBody>
      </p:sp>
      <p:pic>
        <p:nvPicPr>
          <p:cNvPr id="10" name="Picture 9"/>
          <p:cNvPicPr/>
          <p:nvPr/>
        </p:nvPicPr>
        <p:blipFill rotWithShape="1">
          <a:blip r:embed="rId9"/>
          <a:srcRect l="13889" t="6056" r="19907"/>
          <a:stretch/>
        </p:blipFill>
        <p:spPr bwMode="auto">
          <a:xfrm>
            <a:off x="6581553" y="3009220"/>
            <a:ext cx="3791532" cy="3610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40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CONCEPTION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lvl="0"/>
            <a:r>
              <a:rPr lang="fr-FR" sz="2400" dirty="0"/>
              <a:t>CONCEPTION DE LA TABLE OPTIQUE ET EQUILIBRAGE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/>
          <p:cNvPicPr/>
          <p:nvPr/>
        </p:nvPicPr>
        <p:blipFill rotWithShape="1">
          <a:blip r:embed="rId8"/>
          <a:srcRect l="59352" t="32296" r="5000" b="9037"/>
          <a:stretch/>
        </p:blipFill>
        <p:spPr bwMode="auto">
          <a:xfrm>
            <a:off x="106325" y="4191897"/>
            <a:ext cx="4508474" cy="2250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19314" y="2849732"/>
            <a:ext cx="3526550" cy="1193925"/>
            <a:chOff x="756777" y="3641805"/>
            <a:chExt cx="3926122" cy="600773"/>
          </a:xfrm>
        </p:grpSpPr>
        <p:sp>
          <p:nvSpPr>
            <p:cNvPr id="12" name="Content Placeholder 3"/>
            <p:cNvSpPr txBox="1">
              <a:spLocks/>
            </p:cNvSpPr>
            <p:nvPr/>
          </p:nvSpPr>
          <p:spPr>
            <a:xfrm>
              <a:off x="828763" y="3641806"/>
              <a:ext cx="3854136" cy="6007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82880" indent="-182880" algn="l" defTabSz="914400" rtl="0" eaLnBrk="1" latinLnBrk="0" hangingPunct="1">
                <a:lnSpc>
                  <a:spcPct val="95000"/>
                </a:lnSpc>
                <a:spcBef>
                  <a:spcPts val="1400"/>
                </a:spcBef>
                <a:spcAft>
                  <a:spcPts val="200"/>
                </a:spcAft>
                <a:buClr>
                  <a:schemeClr val="accent1"/>
                </a:buClr>
                <a:buSzPct val="80000"/>
                <a:buFont typeface="Arial" pitchFamily="34" charset="0"/>
                <a:buChar char="•"/>
                <a:defRPr sz="1800" kern="1200" spc="1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3152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0584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2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50000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BE" dirty="0" smtClean="0"/>
                <a:t>Fréquence résonance élevée</a:t>
              </a:r>
            </a:p>
            <a:p>
              <a:r>
                <a:rPr lang="fr-BE" dirty="0" smtClean="0"/>
                <a:t>Centre de gravite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56777" y="3641805"/>
              <a:ext cx="3926121" cy="427914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8611" y="2849732"/>
            <a:ext cx="6473094" cy="3885698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41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3"/>
          <a:srcRect l="12037" t="11800" r="18056" b="13973"/>
          <a:stretch/>
        </p:blipFill>
        <p:spPr bwMode="auto">
          <a:xfrm>
            <a:off x="319314" y="2223858"/>
            <a:ext cx="6043202" cy="4634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/>
              <a:t>VOPO SUSPENSION D.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lvl="0"/>
            <a:r>
              <a:rPr lang="fr-FR" sz="2400" dirty="0"/>
              <a:t>CONCEPTION DU PLATEAU 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/>
          <p:cNvPicPr/>
          <p:nvPr/>
        </p:nvPicPr>
        <p:blipFill rotWithShape="1">
          <a:blip r:embed="rId9"/>
          <a:srcRect l="15278" t="7486" r="25092" b="11182"/>
          <a:stretch/>
        </p:blipFill>
        <p:spPr bwMode="auto">
          <a:xfrm>
            <a:off x="7029575" y="3260924"/>
            <a:ext cx="3327165" cy="32036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42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8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CONCEPTION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lvl="0"/>
            <a:r>
              <a:rPr lang="fr-FR" sz="2400" dirty="0"/>
              <a:t>POSTE DES LAMES</a:t>
            </a:r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319314" y="2814619"/>
            <a:ext cx="4051708" cy="3627033"/>
            <a:chOff x="1089661" y="2636874"/>
            <a:chExt cx="4051708" cy="3627033"/>
          </a:xfrm>
        </p:grpSpPr>
        <p:pic>
          <p:nvPicPr>
            <p:cNvPr id="6" name="Picture 5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089661" y="2755031"/>
              <a:ext cx="3112003" cy="3508876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201664" y="3615070"/>
              <a:ext cx="0" cy="1637414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4072270" y="2636874"/>
              <a:ext cx="0" cy="9781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3534228" y="2838893"/>
              <a:ext cx="538042" cy="7761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/>
            <p:cNvSpPr/>
            <p:nvPr/>
          </p:nvSpPr>
          <p:spPr>
            <a:xfrm rot="18833434">
              <a:off x="3615071" y="3009630"/>
              <a:ext cx="914400" cy="914400"/>
            </a:xfrm>
            <a:prstGeom prst="arc">
              <a:avLst>
                <a:gd name="adj1" fmla="val 16200000"/>
                <a:gd name="adj2" fmla="val 19199912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01664" y="4261528"/>
              <a:ext cx="350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H</a:t>
              </a:r>
              <a:endParaRPr lang="fr-FR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03220" y="2690653"/>
              <a:ext cx="1438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δ</a:t>
              </a:r>
              <a:endParaRPr lang="fr-FR" dirty="0"/>
            </a:p>
          </p:txBody>
        </p:sp>
      </p:grpSp>
      <p:pic>
        <p:nvPicPr>
          <p:cNvPr id="20" name="Picture 19"/>
          <p:cNvPicPr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63" t="14010" r="12315" b="16482"/>
          <a:stretch/>
        </p:blipFill>
        <p:spPr bwMode="auto">
          <a:xfrm>
            <a:off x="4440024" y="2695442"/>
            <a:ext cx="5175995" cy="3746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Oval 20"/>
          <p:cNvSpPr/>
          <p:nvPr/>
        </p:nvSpPr>
        <p:spPr>
          <a:xfrm>
            <a:off x="8506047" y="4687214"/>
            <a:ext cx="797441" cy="74301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21"/>
          <p:cNvSpPr txBox="1"/>
          <p:nvPr/>
        </p:nvSpPr>
        <p:spPr>
          <a:xfrm>
            <a:off x="8669185" y="4208551"/>
            <a:ext cx="250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Analyse de contact</a:t>
            </a:r>
            <a:endParaRPr lang="fr-FR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43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CONCEPTION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lvl="0"/>
            <a:r>
              <a:rPr lang="fr-FR" sz="2400" dirty="0"/>
              <a:t>ELEMENTS ADDITIONNELS</a:t>
            </a:r>
          </a:p>
          <a:p>
            <a:pPr lvl="1"/>
            <a:r>
              <a:rPr lang="fr-FR" sz="2200" dirty="0" smtClean="0"/>
              <a:t>SYSTÈME DE VERROUILLAGE</a:t>
            </a:r>
          </a:p>
          <a:p>
            <a:pPr lvl="1"/>
            <a:r>
              <a:rPr lang="fr-FR" sz="2200" dirty="0" smtClean="0"/>
              <a:t>SYSTÈME DE BUTEE</a:t>
            </a:r>
          </a:p>
          <a:p>
            <a:pPr lvl="1"/>
            <a:r>
              <a:rPr lang="fr-FR" sz="2200" dirty="0" smtClean="0"/>
              <a:t>ELEMENTS DE TRANSPORT</a:t>
            </a:r>
          </a:p>
          <a:p>
            <a:pPr lvl="1"/>
            <a:endParaRPr lang="fr-FR" sz="2200" dirty="0"/>
          </a:p>
          <a:p>
            <a:r>
              <a:rPr lang="fr-FR" sz="2400" dirty="0" smtClean="0"/>
              <a:t>PROCEDURE D’ASSEMBLAGE</a:t>
            </a:r>
            <a:endParaRPr lang="fr-FR" sz="2400" dirty="0"/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7975158" y="1028541"/>
          <a:ext cx="3053301" cy="1726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2741" y="3320682"/>
            <a:ext cx="3535718" cy="3394723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44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1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smtClean="0"/>
              <a:t>PLAN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675367"/>
          </a:xfrm>
        </p:spPr>
        <p:txBody>
          <a:bodyPr>
            <a:normAutofit fontScale="92500" lnSpcReduction="20000"/>
          </a:bodyPr>
          <a:lstStyle/>
          <a:p>
            <a:endParaRPr lang="fr-FR" sz="2400" dirty="0" smtClean="0"/>
          </a:p>
          <a:p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INTRODUCTION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aLIGO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CONCEPTION DE LA SUSPENSION</a:t>
            </a:r>
          </a:p>
          <a:p>
            <a:endParaRPr lang="fr-FR" sz="2400" dirty="0"/>
          </a:p>
          <a:p>
            <a:r>
              <a:rPr lang="fr-FR" sz="2400" b="1" dirty="0" smtClean="0"/>
              <a:t>ANALYSE DU CONTACT</a:t>
            </a:r>
          </a:p>
          <a:p>
            <a:endParaRPr lang="fr-FR" sz="2400" dirty="0"/>
          </a:p>
          <a:p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OPTIMISATION DE LA TABLE OPTIQUE</a:t>
            </a:r>
          </a:p>
          <a:p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  <a:p>
            <a:endParaRPr lang="fr-FR" sz="2400" dirty="0" smtClean="0"/>
          </a:p>
          <a:p>
            <a:endParaRPr lang="fr-FR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45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ANALYSE DU CONTACT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lvl="0"/>
            <a:r>
              <a:rPr lang="fr-FR" sz="2400" dirty="0" smtClean="0"/>
              <a:t>ANALYSE DU CONTACT</a:t>
            </a:r>
            <a:endParaRPr lang="fr-FR" sz="2400" dirty="0"/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pic>
        <p:nvPicPr>
          <p:cNvPr id="23" name="Picture 22"/>
          <p:cNvPicPr/>
          <p:nvPr/>
        </p:nvPicPr>
        <p:blipFill>
          <a:blip r:embed="rId3"/>
          <a:stretch>
            <a:fillRect/>
          </a:stretch>
        </p:blipFill>
        <p:spPr>
          <a:xfrm>
            <a:off x="6040258" y="2636874"/>
            <a:ext cx="5028234" cy="3752299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1" t="4147" r="30587" b="4833"/>
          <a:stretch/>
        </p:blipFill>
        <p:spPr>
          <a:xfrm>
            <a:off x="60961" y="2636874"/>
            <a:ext cx="2841727" cy="3900563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9" t="18522" r="31447" b="6196"/>
          <a:stretch/>
        </p:blipFill>
        <p:spPr>
          <a:xfrm>
            <a:off x="2764464" y="2753832"/>
            <a:ext cx="2992792" cy="36666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46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6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453" t="12534" r="6456" b="9768"/>
          <a:stretch/>
        </p:blipFill>
        <p:spPr>
          <a:xfrm>
            <a:off x="0" y="3009219"/>
            <a:ext cx="5560828" cy="2806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ANALYSE DU CONTACT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19314" y="1818426"/>
            <a:ext cx="8595360" cy="4875843"/>
          </a:xfrm>
        </p:spPr>
        <p:txBody>
          <a:bodyPr>
            <a:normAutofit/>
          </a:bodyPr>
          <a:lstStyle/>
          <a:p>
            <a:pPr lvl="1"/>
            <a:r>
              <a:rPr lang="fr-FR" sz="2200" dirty="0" smtClean="0"/>
              <a:t>ANALYSE DU CONTACT</a:t>
            </a: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79" y="1839562"/>
            <a:ext cx="5720436" cy="487584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47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6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ANALYSE DU CONTACT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19314" y="1818426"/>
            <a:ext cx="8595360" cy="4875843"/>
          </a:xfrm>
        </p:spPr>
        <p:txBody>
          <a:bodyPr>
            <a:normAutofit/>
          </a:bodyPr>
          <a:lstStyle/>
          <a:p>
            <a:pPr lvl="1"/>
            <a:r>
              <a:rPr lang="fr-FR" sz="2200" dirty="0" smtClean="0"/>
              <a:t>ANALYSE DU CONTACT</a:t>
            </a:r>
            <a:endParaRPr lang="en-US" sz="2000" dirty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pic>
        <p:nvPicPr>
          <p:cNvPr id="9" name="Picture 8" descr="C:\Users\Alvaro FG\Desktop\Report\Images\Contact detail SW 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23" y="2052084"/>
            <a:ext cx="6911162" cy="476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14" y="2328087"/>
            <a:ext cx="3759938" cy="288198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48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5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smtClean="0"/>
              <a:t>PLAN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675367"/>
          </a:xfrm>
        </p:spPr>
        <p:txBody>
          <a:bodyPr>
            <a:normAutofit fontScale="92500" lnSpcReduction="20000"/>
          </a:bodyPr>
          <a:lstStyle/>
          <a:p>
            <a:endParaRPr lang="fr-FR" sz="2400" dirty="0" smtClean="0"/>
          </a:p>
          <a:p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INTRODUCTION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aLIGO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CONCEPTION DE LA SUSPENSION</a:t>
            </a:r>
          </a:p>
          <a:p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ANALYSE DU CONTACT</a:t>
            </a:r>
          </a:p>
          <a:p>
            <a:endParaRPr lang="fr-FR" sz="2400" dirty="0"/>
          </a:p>
          <a:p>
            <a:r>
              <a:rPr lang="fr-FR" sz="2400" b="1" dirty="0" smtClean="0"/>
              <a:t>OPTIMISATION DE LA TABLE OPTIQUE</a:t>
            </a:r>
          </a:p>
          <a:p>
            <a:endParaRPr lang="fr-FR" sz="2400" dirty="0"/>
          </a:p>
          <a:p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  <a:p>
            <a:endParaRPr lang="fr-FR" sz="2400" dirty="0" smtClean="0"/>
          </a:p>
          <a:p>
            <a:endParaRPr lang="fr-FR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49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INTRODUCTION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/>
              <a:t>LIGO </a:t>
            </a:r>
            <a:r>
              <a:rPr lang="fr-FR" sz="2200" dirty="0" smtClean="0"/>
              <a:t>PROJECT</a:t>
            </a:r>
          </a:p>
          <a:p>
            <a:pPr marL="457200" lvl="2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en-US" sz="2000" dirty="0" smtClean="0"/>
              <a:t>2X 4km-arm Michelson interferometer with </a:t>
            </a:r>
            <a:r>
              <a:rPr lang="en-US" sz="2000" dirty="0" err="1" smtClean="0"/>
              <a:t>Fabry</a:t>
            </a:r>
            <a:r>
              <a:rPr lang="en-US" sz="2000" dirty="0" smtClean="0"/>
              <a:t>-Perot cavity</a:t>
            </a: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pic>
        <p:nvPicPr>
          <p:cNvPr id="3074" name="Picture 2" descr="https://www.i2u2.org/elab/ligo/graphics/lho_aerial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4" y="3188969"/>
            <a:ext cx="4265351" cy="31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ligo.org/sp/science/GW-Overview/images/L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43" y="3272892"/>
            <a:ext cx="4444230" cy="303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iagram of LIGO detector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74" y="2777422"/>
            <a:ext cx="2993793" cy="20588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426984" y="6346073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Hanford, WA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84637" y="6353323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Livingston, 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92" y="281895"/>
            <a:ext cx="11292840" cy="1325562"/>
          </a:xfrm>
        </p:spPr>
        <p:txBody>
          <a:bodyPr>
            <a:normAutofit/>
          </a:bodyPr>
          <a:lstStyle/>
          <a:p>
            <a:r>
              <a:rPr lang="fr-FR" sz="4000" dirty="0"/>
              <a:t>OPTIMISATION DE LA TABLE OPTIQUE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19314" y="1818426"/>
            <a:ext cx="8595360" cy="4875843"/>
          </a:xfrm>
        </p:spPr>
        <p:txBody>
          <a:bodyPr>
            <a:normAutofit/>
          </a:bodyPr>
          <a:lstStyle/>
          <a:p>
            <a:r>
              <a:rPr lang="fr-FR" sz="2400" dirty="0"/>
              <a:t>OPTIMISATION DE LA TABLE OPTIQUE</a:t>
            </a:r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6013312" y="2441177"/>
            <a:ext cx="4221125" cy="392341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869430" y="2500423"/>
            <a:ext cx="4663604" cy="38641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50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9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29" y="365760"/>
            <a:ext cx="10347919" cy="1325562"/>
          </a:xfrm>
        </p:spPr>
        <p:txBody>
          <a:bodyPr>
            <a:normAutofit/>
          </a:bodyPr>
          <a:lstStyle/>
          <a:p>
            <a:r>
              <a:rPr lang="fr-FR" sz="4000" dirty="0"/>
              <a:t>OPTIMISATION DE LA TABLE OPTIQUE</a:t>
            </a:r>
            <a:endParaRPr lang="en-US" sz="40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19314" y="1818426"/>
            <a:ext cx="8595360" cy="4875843"/>
          </a:xfrm>
        </p:spPr>
        <p:txBody>
          <a:bodyPr>
            <a:normAutofit/>
          </a:bodyPr>
          <a:lstStyle/>
          <a:p>
            <a:r>
              <a:rPr lang="fr-FR" sz="2400" dirty="0"/>
              <a:t>OPTIMISATION DE LA TABLE OPTIQUE</a:t>
            </a:r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92498" y="2324152"/>
            <a:ext cx="5819473" cy="437011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68" t="7982" r="22803" b="8807"/>
          <a:stretch/>
        </p:blipFill>
        <p:spPr>
          <a:xfrm>
            <a:off x="6054747" y="2563939"/>
            <a:ext cx="5162602" cy="38905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51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8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smtClean="0"/>
              <a:t>PLAN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261872" y="1828800"/>
            <a:ext cx="8595360" cy="4675367"/>
          </a:xfrm>
        </p:spPr>
        <p:txBody>
          <a:bodyPr>
            <a:normAutofit fontScale="92500" lnSpcReduction="20000"/>
          </a:bodyPr>
          <a:lstStyle/>
          <a:p>
            <a:endParaRPr lang="fr-FR" sz="2400" dirty="0" smtClean="0"/>
          </a:p>
          <a:p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INTRODUCTION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aLIGO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CONCEPTION DE LA SUSPENSION</a:t>
            </a:r>
          </a:p>
          <a:p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ANALYSE DU CONTACT</a:t>
            </a:r>
          </a:p>
          <a:p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OPTIMISATION DE LA TABLE OPTIQUE</a:t>
            </a:r>
          </a:p>
          <a:p>
            <a:endParaRPr lang="fr-FR" sz="2400" dirty="0"/>
          </a:p>
          <a:p>
            <a:r>
              <a:rPr lang="fr-FR" sz="2400" b="1" dirty="0" smtClean="0"/>
              <a:t>CONCLUSIONS</a:t>
            </a:r>
          </a:p>
          <a:p>
            <a:endParaRPr lang="fr-FR" sz="2400" dirty="0" smtClean="0"/>
          </a:p>
          <a:p>
            <a:endParaRPr lang="fr-FR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52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CONCLUSIONS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r>
              <a:rPr lang="fr-FR" sz="2600" dirty="0" smtClean="0"/>
              <a:t>CONTRIBUTIONS DE CE PROJET</a:t>
            </a:r>
          </a:p>
          <a:p>
            <a:endParaRPr lang="fr-FR" sz="2600" dirty="0" smtClean="0"/>
          </a:p>
          <a:p>
            <a:pPr lvl="1"/>
            <a:r>
              <a:rPr lang="fr-FR" sz="2400" dirty="0" smtClean="0"/>
              <a:t>Système d’isolation pour l’instrument </a:t>
            </a:r>
            <a:r>
              <a:rPr lang="fr-FR" sz="2400" dirty="0" err="1" smtClean="0"/>
              <a:t>VOPO</a:t>
            </a:r>
            <a:endParaRPr lang="fr-FR" sz="2400" dirty="0" smtClean="0"/>
          </a:p>
          <a:p>
            <a:pPr lvl="1"/>
            <a:endParaRPr lang="fr-FR" sz="2400" dirty="0" smtClean="0"/>
          </a:p>
          <a:p>
            <a:pPr lvl="1"/>
            <a:r>
              <a:rPr lang="fr-FR" sz="2400" dirty="0" smtClean="0"/>
              <a:t>Méthodologie pour des suspensions mono étage</a:t>
            </a:r>
          </a:p>
          <a:p>
            <a:pPr lvl="3"/>
            <a:endParaRPr lang="fr-FR" sz="2200" dirty="0" smtClean="0"/>
          </a:p>
          <a:p>
            <a:pPr lvl="1"/>
            <a:r>
              <a:rPr lang="fr-FR" sz="2400" dirty="0" smtClean="0"/>
              <a:t>Étude du contact des lames</a:t>
            </a:r>
          </a:p>
          <a:p>
            <a:pPr lvl="1"/>
            <a:endParaRPr lang="fr-FR" sz="2400" dirty="0" smtClean="0"/>
          </a:p>
          <a:p>
            <a:pPr lvl="1"/>
            <a:r>
              <a:rPr lang="fr-FR" sz="2400" dirty="0" smtClean="0"/>
              <a:t>Méthodologie d’optimisation des tables optiques</a:t>
            </a:r>
          </a:p>
          <a:p>
            <a:pPr lvl="2"/>
            <a:endParaRPr lang="fr-FR" sz="2200" dirty="0" smtClean="0"/>
          </a:p>
          <a:p>
            <a:pPr lvl="2"/>
            <a:endParaRPr lang="fr-FR" sz="2200" dirty="0" smtClean="0"/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 smtClean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 smtClean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53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fr-FR" dirty="0"/>
              <a:t>CONCLUSIONS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r>
              <a:rPr lang="fr-FR" sz="2600" dirty="0" smtClean="0"/>
              <a:t>TÂCHES A RÉALISER:</a:t>
            </a:r>
          </a:p>
          <a:p>
            <a:pPr lvl="2"/>
            <a:endParaRPr lang="fr-FR" sz="2200" dirty="0"/>
          </a:p>
          <a:p>
            <a:pPr lvl="2"/>
            <a:r>
              <a:rPr lang="fr-FR" sz="2200" dirty="0" smtClean="0"/>
              <a:t>Contrôle des modes rigides</a:t>
            </a:r>
          </a:p>
          <a:p>
            <a:pPr lvl="2"/>
            <a:endParaRPr lang="fr-FR" sz="2200" dirty="0" smtClean="0"/>
          </a:p>
          <a:p>
            <a:pPr lvl="2"/>
            <a:r>
              <a:rPr lang="fr-FR" sz="2200" dirty="0" smtClean="0"/>
              <a:t>Test des performances</a:t>
            </a:r>
          </a:p>
          <a:p>
            <a:pPr lvl="2"/>
            <a:endParaRPr lang="fr-FR" sz="2200" dirty="0" smtClean="0"/>
          </a:p>
          <a:p>
            <a:pPr lvl="2"/>
            <a:r>
              <a:rPr lang="fr-FR" sz="2200" dirty="0" smtClean="0"/>
              <a:t>Assemblage complet</a:t>
            </a:r>
          </a:p>
          <a:p>
            <a:pPr lvl="1"/>
            <a:endParaRPr lang="fr-FR" sz="2400" dirty="0" smtClean="0"/>
          </a:p>
          <a:p>
            <a:pPr lvl="2"/>
            <a:endParaRPr lang="fr-FR" sz="2200" dirty="0" smtClean="0"/>
          </a:p>
          <a:p>
            <a:pPr lvl="2"/>
            <a:endParaRPr lang="fr-FR" sz="2200" dirty="0" smtClean="0"/>
          </a:p>
          <a:p>
            <a:pPr marL="548640" lvl="3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 smtClean="0"/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 smtClean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pic>
        <p:nvPicPr>
          <p:cNvPr id="6" name="Imagen 2" descr="bobthebuild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95" y="2168579"/>
            <a:ext cx="3234515" cy="42178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54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5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1454" y="738189"/>
            <a:ext cx="11062154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MERCI DE VOTRE ATTENTION</a:t>
            </a:r>
            <a:endParaRPr lang="es-ES" sz="5400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magen 4" descr="interrogac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14" y="2527300"/>
            <a:ext cx="3556000" cy="43307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6C3F65D-3CA7-477B-8AA5-72308EB8BFB2}" type="slidenum">
              <a:rPr lang="en-US" smtClean="0"/>
              <a:t>55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CONCEPTION DE L'ISOLEMENT MECANIQUE VOPO                           A. FERNANDEZ GALIANA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8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INTRODUCTION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/>
              <a:t>LIGO </a:t>
            </a:r>
            <a:r>
              <a:rPr lang="fr-FR" sz="2200" dirty="0" smtClean="0"/>
              <a:t>PROJECT</a:t>
            </a:r>
          </a:p>
          <a:p>
            <a:pPr marL="457200" lvl="2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en-US" sz="2000" dirty="0" err="1" smtClean="0"/>
              <a:t>aLIGO</a:t>
            </a: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pic>
        <p:nvPicPr>
          <p:cNvPr id="11" name="Picture 10" descr="http://1.bp.blogspot.com/-2VstR0y4eIw/TL-j1gBYkAI/AAAAAAAAADw/2aMXHx6mr8k/s320/aLIG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1" y="3009219"/>
            <a:ext cx="3247942" cy="290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 rotWithShape="1">
          <a:blip r:embed="rId3"/>
          <a:srcRect l="4376" t="14209" r="65439" b="8559"/>
          <a:stretch/>
        </p:blipFill>
        <p:spPr bwMode="auto">
          <a:xfrm>
            <a:off x="5658360" y="1901203"/>
            <a:ext cx="4733995" cy="4456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79901" y="6419237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aLIGO</a:t>
            </a:r>
            <a:r>
              <a:rPr lang="en-US" dirty="0" smtClean="0"/>
              <a:t> expected sensitivity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5021" y="6024573"/>
            <a:ext cx="389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Sensitivity improvement in </a:t>
            </a:r>
            <a:r>
              <a:rPr lang="en-US" dirty="0" err="1" smtClean="0"/>
              <a:t>aLIGO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3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INTRODUCTION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SEISMIC AT LIGO</a:t>
            </a:r>
          </a:p>
          <a:p>
            <a:pPr marL="457200" lvl="2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en-US" sz="2000" dirty="0" smtClean="0"/>
              <a:t>CHAMBERS LAYOUT</a:t>
            </a: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438783" y="6143523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Chambers Layout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8494" t="10297" r="57786" b="3834"/>
          <a:stretch/>
        </p:blipFill>
        <p:spPr bwMode="auto">
          <a:xfrm>
            <a:off x="5287618" y="2045809"/>
            <a:ext cx="5844208" cy="4669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Inside LIGO Livingston Interferometer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3320" r="3139" b="6085"/>
          <a:stretch/>
        </p:blipFill>
        <p:spPr bwMode="auto">
          <a:xfrm>
            <a:off x="547500" y="3104876"/>
            <a:ext cx="4088110" cy="28904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573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INTRODUCTION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SEISMIC AT LIGO</a:t>
            </a:r>
          </a:p>
          <a:p>
            <a:pPr marL="457200" lvl="2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en-US" sz="2000" dirty="0" smtClean="0"/>
              <a:t>HAM-ISI / BSC-ISI</a:t>
            </a: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438783" y="6143523"/>
            <a:ext cx="5136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BSC-ISI CAD model (a) and prototype (b); </a:t>
            </a:r>
            <a:endParaRPr lang="en-US" dirty="0" smtClean="0"/>
          </a:p>
          <a:p>
            <a:r>
              <a:rPr lang="en-US" dirty="0" smtClean="0"/>
              <a:t>HAM-ISI </a:t>
            </a:r>
            <a:r>
              <a:rPr lang="en-US" dirty="0"/>
              <a:t>exploded view (c) and in chamber (d)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3" t="1638" r="32388" b="18441"/>
          <a:stretch/>
        </p:blipFill>
        <p:spPr>
          <a:xfrm>
            <a:off x="7712765" y="277608"/>
            <a:ext cx="3471545" cy="6580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2"/>
          <a:stretch/>
        </p:blipFill>
        <p:spPr>
          <a:xfrm>
            <a:off x="657966" y="3217385"/>
            <a:ext cx="6812861" cy="246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4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30" y="365760"/>
            <a:ext cx="10085082" cy="1325562"/>
          </a:xfrm>
        </p:spPr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INTRODUCTION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19314" y="1683657"/>
            <a:ext cx="6429829" cy="76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89661" y="1839562"/>
            <a:ext cx="8595360" cy="4875843"/>
          </a:xfrm>
        </p:spPr>
        <p:txBody>
          <a:bodyPr>
            <a:normAutofit/>
          </a:bodyPr>
          <a:lstStyle/>
          <a:p>
            <a:pPr marL="182880" lvl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fr-FR" sz="2200" dirty="0" smtClean="0"/>
              <a:t>VOPO SQUEEZER IN LIGO</a:t>
            </a:r>
          </a:p>
          <a:p>
            <a:pPr marL="457200" lvl="2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Font typeface="Arial" pitchFamily="34" charset="0"/>
              <a:buChar char="•"/>
            </a:pPr>
            <a:r>
              <a:rPr lang="en-US" sz="2000" dirty="0" smtClean="0"/>
              <a:t>In Vacuum </a:t>
            </a:r>
            <a:r>
              <a:rPr lang="en-US" sz="2000" dirty="0"/>
              <a:t>Optical parametric oscillator</a:t>
            </a:r>
          </a:p>
          <a:p>
            <a:pPr marL="274320" lvl="2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endParaRPr lang="fr-FR" sz="2000" dirty="0"/>
          </a:p>
          <a:p>
            <a:endParaRPr lang="fr-FR" sz="2400" dirty="0" smtClean="0"/>
          </a:p>
          <a:p>
            <a:pPr lvl="1"/>
            <a:endParaRPr lang="fr-FR" sz="2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65" y="3009219"/>
            <a:ext cx="4170336" cy="2614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3250" y="5800367"/>
            <a:ext cx="290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VOPO CAVITY LAYOUT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4376" t="14209" r="65439" b="8559"/>
          <a:stretch/>
        </p:blipFill>
        <p:spPr bwMode="auto">
          <a:xfrm>
            <a:off x="7458323" y="2798860"/>
            <a:ext cx="3496189" cy="3288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0193572" y="4699221"/>
            <a:ext cx="357809" cy="461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0800000">
            <a:off x="8344268" y="4573326"/>
            <a:ext cx="357809" cy="461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02" y="4277483"/>
            <a:ext cx="3300502" cy="2387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13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10134</TotalTime>
  <Words>3603</Words>
  <Application>Microsoft Office PowerPoint</Application>
  <PresentationFormat>Widescreen</PresentationFormat>
  <Paragraphs>1156</Paragraphs>
  <Slides>55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Cambria Math</vt:lpstr>
      <vt:lpstr>Century Schoolbook</vt:lpstr>
      <vt:lpstr>Constantia</vt:lpstr>
      <vt:lpstr>Courier New</vt:lpstr>
      <vt:lpstr>Times New Roman</vt:lpstr>
      <vt:lpstr>Wingdings 2</vt:lpstr>
      <vt:lpstr>View</vt:lpstr>
      <vt:lpstr>Conception de l’isolement mécanique du VOPO</vt:lpstr>
      <vt:lpstr>INDEX</vt:lpstr>
      <vt:lpstr>INDEX</vt:lpstr>
      <vt:lpstr>aLIGO INTRODUCTION</vt:lpstr>
      <vt:lpstr>aLIGO INTRODUCTION</vt:lpstr>
      <vt:lpstr>aLIGO INTRODUCTION</vt:lpstr>
      <vt:lpstr>aLIGO INTRODUCTION</vt:lpstr>
      <vt:lpstr>aLIGO INTRODUCTION</vt:lpstr>
      <vt:lpstr>aLIGO INTRODUCTION</vt:lpstr>
      <vt:lpstr>INDEX</vt:lpstr>
      <vt:lpstr>VOPO SUSPENSION DESIGN</vt:lpstr>
      <vt:lpstr>VOPO SUSPENSION DESIGN</vt:lpstr>
      <vt:lpstr>VOPO SUSPENSION DESIGN</vt:lpstr>
      <vt:lpstr>VOPO SUSPENSION DESIGN</vt:lpstr>
      <vt:lpstr>VOPO SUSPENSION DESIGN</vt:lpstr>
      <vt:lpstr>VOPO SUSPENSION DESIGN</vt:lpstr>
      <vt:lpstr>VOPO SUSPENSION D.</vt:lpstr>
      <vt:lpstr>VOPO SUSPENSION D.</vt:lpstr>
      <vt:lpstr>VOPO SUSPENSION D.</vt:lpstr>
      <vt:lpstr>VOPO SUSPENSION D.</vt:lpstr>
      <vt:lpstr>VOPO SUSPENSION D.</vt:lpstr>
      <vt:lpstr>VOPO SUSPENSION D.</vt:lpstr>
      <vt:lpstr>VOPO SUSPENSION D.</vt:lpstr>
      <vt:lpstr>VOPO SUSPENSION D.</vt:lpstr>
      <vt:lpstr>VOPO SUSPENSION D.</vt:lpstr>
      <vt:lpstr>VOPO SUSPENSION D.</vt:lpstr>
      <vt:lpstr>VOPO SUSPENSION D.</vt:lpstr>
      <vt:lpstr>VOPO SUSPENSION D.</vt:lpstr>
      <vt:lpstr>VOPO SUSPENSION D.</vt:lpstr>
      <vt:lpstr>VOPO SUSPENSION D.</vt:lpstr>
      <vt:lpstr>VOPO SUSPENSION D.</vt:lpstr>
      <vt:lpstr>aLIGO INTRODUCTION</vt:lpstr>
      <vt:lpstr>aLIGO INTRODUCTION</vt:lpstr>
      <vt:lpstr>CONCEPTION</vt:lpstr>
      <vt:lpstr>CONCEPTION</vt:lpstr>
      <vt:lpstr>CONCEPTION</vt:lpstr>
      <vt:lpstr>CONCEPTION</vt:lpstr>
      <vt:lpstr>CONCEPTION</vt:lpstr>
      <vt:lpstr>CONCEPTION</vt:lpstr>
      <vt:lpstr>CONCEPTION</vt:lpstr>
      <vt:lpstr>CONCEPTION</vt:lpstr>
      <vt:lpstr>VOPO SUSPENSION D.</vt:lpstr>
      <vt:lpstr>CONCEPTION</vt:lpstr>
      <vt:lpstr>CONCEPTION</vt:lpstr>
      <vt:lpstr>PLAN</vt:lpstr>
      <vt:lpstr>ANALYSE DU CONTACT</vt:lpstr>
      <vt:lpstr>ANALYSE DU CONTACT</vt:lpstr>
      <vt:lpstr>ANALYSE DU CONTACT</vt:lpstr>
      <vt:lpstr>PLAN</vt:lpstr>
      <vt:lpstr>OPTIMISATION DE LA TABLE OPTIQUE</vt:lpstr>
      <vt:lpstr>OPTIMISATION DE LA TABLE OPTIQUE</vt:lpstr>
      <vt:lpstr>PLAN</vt:lpstr>
      <vt:lpstr>CONCLUSIONS</vt:lpstr>
      <vt:lpstr>CONCLUSIONS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VOPO Suspension Preliminary Design</dc:title>
  <dc:creator>Alvaro Fernandez Galiana</dc:creator>
  <cp:lastModifiedBy>Alvaro FG</cp:lastModifiedBy>
  <cp:revision>135</cp:revision>
  <dcterms:created xsi:type="dcterms:W3CDTF">2015-08-07T14:11:22Z</dcterms:created>
  <dcterms:modified xsi:type="dcterms:W3CDTF">2016-06-03T20:36:10Z</dcterms:modified>
</cp:coreProperties>
</file>