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1" r:id="rId4"/>
    <p:sldId id="262" r:id="rId5"/>
    <p:sldId id="263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10" d="100"/>
          <a:sy n="110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9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4053-6A25-4C65-875C-85CBECF87CE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4BD0-52E6-480C-957D-EF9B4FC0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16193"/>
            <a:ext cx="84803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four pages of this document describe how John and Fabrice have constructed the first three ovens.</a:t>
            </a:r>
          </a:p>
          <a:p>
            <a:endParaRPr lang="en-US" dirty="0"/>
          </a:p>
          <a:p>
            <a:r>
              <a:rPr lang="en-US" dirty="0" smtClean="0"/>
              <a:t>Oven history: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 prototype oven is installed on the prototype </a:t>
            </a:r>
            <a:r>
              <a:rPr lang="en-US" dirty="0" err="1" smtClean="0"/>
              <a:t>OPO</a:t>
            </a:r>
            <a:r>
              <a:rPr lang="en-US" dirty="0" smtClean="0"/>
              <a:t> cavity, operating in </a:t>
            </a:r>
            <a:r>
              <a:rPr lang="en-US" dirty="0" err="1" smtClean="0"/>
              <a:t>LASTI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first oven production unit was installed on the </a:t>
            </a:r>
            <a:r>
              <a:rPr lang="en-US" dirty="0" err="1" smtClean="0"/>
              <a:t>LLO</a:t>
            </a:r>
            <a:r>
              <a:rPr lang="en-US" dirty="0" smtClean="0"/>
              <a:t> cavity and came apart during </a:t>
            </a:r>
            <a:r>
              <a:rPr lang="en-US" dirty="0" err="1" smtClean="0"/>
              <a:t>connectorization</a:t>
            </a:r>
            <a:r>
              <a:rPr lang="en-US" dirty="0" smtClean="0"/>
              <a:t>. This unit was then disassembled and used to develop a more robust technique using hydrochloric acid as a flux. Failing to put it together with this technique, the parts were dissembled, rinsed and sent to Rich at Caltech. Note that these parts carry black stained caused by the </a:t>
            </a:r>
            <a:r>
              <a:rPr lang="en-US" dirty="0" smtClean="0"/>
              <a:t>hydrochloric acid.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 second production oven is installed on the </a:t>
            </a:r>
            <a:r>
              <a:rPr lang="en-US" dirty="0" err="1" smtClean="0"/>
              <a:t>LLO</a:t>
            </a:r>
            <a:r>
              <a:rPr lang="en-US" dirty="0" smtClean="0"/>
              <a:t> cavity. The </a:t>
            </a:r>
            <a:r>
              <a:rPr lang="en-US" dirty="0" err="1" smtClean="0"/>
              <a:t>LLO</a:t>
            </a:r>
            <a:r>
              <a:rPr lang="en-US" dirty="0" smtClean="0"/>
              <a:t> cavity was tested at MIT with this oven, was shipped to </a:t>
            </a:r>
            <a:r>
              <a:rPr lang="en-US" dirty="0" err="1" smtClean="0"/>
              <a:t>LLO</a:t>
            </a:r>
            <a:r>
              <a:rPr lang="en-US" dirty="0" smtClean="0"/>
              <a:t> and is now mounted on the VIP.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0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55" y="988141"/>
            <a:ext cx="2936969" cy="2701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560" y="988140"/>
            <a:ext cx="2312222" cy="2701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830" y="3746089"/>
            <a:ext cx="2665681" cy="2907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839" y="3822018"/>
            <a:ext cx="2668890" cy="28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6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48" y="1032990"/>
            <a:ext cx="2777548" cy="3273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366" y="1032990"/>
            <a:ext cx="2492088" cy="3273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068" y="3487993"/>
            <a:ext cx="1680251" cy="29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9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223962"/>
            <a:ext cx="60007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18" y="1651344"/>
            <a:ext cx="1039465" cy="1385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6" y="1651345"/>
            <a:ext cx="1039465" cy="1385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07" y="1651346"/>
            <a:ext cx="1039465" cy="1385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72" y="1668987"/>
            <a:ext cx="1039465" cy="1385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37" y="1668987"/>
            <a:ext cx="1039465" cy="138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0" y="3125905"/>
            <a:ext cx="1039465" cy="138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19" y="3160655"/>
            <a:ext cx="1039465" cy="1385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7" y="3160655"/>
            <a:ext cx="1039465" cy="1385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59" y="3117113"/>
            <a:ext cx="1039465" cy="138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82" y="3117114"/>
            <a:ext cx="1039465" cy="138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09" y="3117115"/>
            <a:ext cx="1039465" cy="1385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02" y="3117115"/>
            <a:ext cx="1039465" cy="1385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6" y="4619291"/>
            <a:ext cx="1039465" cy="1385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39" y="4611917"/>
            <a:ext cx="1039465" cy="1385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25" y="4603632"/>
            <a:ext cx="1039465" cy="13859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11" y="4619291"/>
            <a:ext cx="1039465" cy="13859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84" y="4582880"/>
            <a:ext cx="1039465" cy="1385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3605" y="4798631"/>
            <a:ext cx="1369695" cy="10272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02" y="4619291"/>
            <a:ext cx="1039465" cy="13859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8035" y="1694640"/>
            <a:ext cx="1520214" cy="12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142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fabrice</dc:creator>
  <cp:lastModifiedBy>fabrice</cp:lastModifiedBy>
  <cp:revision>12</cp:revision>
  <cp:lastPrinted>2017-10-25T15:09:20Z</cp:lastPrinted>
  <dcterms:created xsi:type="dcterms:W3CDTF">2017-10-25T14:40:46Z</dcterms:created>
  <dcterms:modified xsi:type="dcterms:W3CDTF">2017-10-26T14:03:05Z</dcterms:modified>
</cp:coreProperties>
</file>