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Lst>
  <p:sldSz cy="13716000" cx="24384000"/>
  <p:notesSz cx="6858000" cy="9144000"/>
  <p:embeddedFontLst>
    <p:embeddedFont>
      <p:font typeface="Helvetica Neue"/>
      <p:regular r:id="rId41"/>
      <p:bold r:id="rId42"/>
      <p:italic r:id="rId43"/>
      <p:boldItalic r:id="rId44"/>
    </p:embeddedFont>
    <p:embeddedFont>
      <p:font typeface="Helvetica Neue Light"/>
      <p:regular r:id="rId45"/>
      <p:bold r:id="rId46"/>
      <p:italic r:id="rId47"/>
      <p:boldItalic r:id="rId4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6CDD6B56-C057-491A-886C-3733C2F1C76B}">
  <a:tblStyle styleId="{6CDD6B56-C057-491A-886C-3733C2F1C76B}" styleName="Table_0">
    <a:wholeTbl>
      <a:tcTxStyle b="off" i="off">
        <a:font>
          <a:latin typeface="Helvetica Neue"/>
          <a:ea typeface="Helvetica Neue"/>
          <a:cs typeface="Helvetica Neue"/>
        </a:font>
        <a:srgbClr val="000000"/>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solidFill>
        </a:fill>
      </a:tcStyle>
    </a:wholeTbl>
    <a:band1H>
      <a:tcTxStyle/>
    </a:band1H>
    <a:band2H>
      <a:tcTxStyle b="off" i="off"/>
      <a:tcStyle>
        <a:fill>
          <a:solidFill>
            <a:srgbClr val="E3E5E8"/>
          </a:solidFill>
        </a:fill>
      </a:tcStyle>
    </a:band2H>
    <a:band1V>
      <a:tcTxStyle/>
    </a:band1V>
    <a:band2V>
      <a:tcTxStyle/>
    </a:band2V>
    <a:lastCol>
      <a:tcTxStyle/>
    </a:lastCol>
    <a:firstCol>
      <a:tcTxStyle b="on" i="off">
        <a:font>
          <a:latin typeface="Helvetica Neue"/>
          <a:ea typeface="Helvetica Neue"/>
          <a:cs typeface="Helvetica Neue"/>
        </a:font>
        <a:srgbClr val="FFFFFF"/>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0076B9"/>
          </a:solidFill>
        </a:fill>
      </a:tcStyle>
    </a:firstCol>
    <a:lastRow>
      <a:tcTxStyle b="off" i="off">
        <a:font>
          <a:latin typeface="Helvetica Neue"/>
          <a:ea typeface="Helvetica Neue"/>
          <a:cs typeface="Helvetica Neue"/>
        </a:font>
        <a:srgbClr val="000000"/>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12700">
              <a:solidFill>
                <a:srgbClr val="3797C6"/>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solidFill>
        </a:fill>
      </a:tcStyle>
    </a:lastRow>
    <a:seCell>
      <a:tcTxStyle/>
    </a:seCell>
    <a:swCell>
      <a:tcTxStyle/>
    </a:swCell>
    <a:firstRow>
      <a:tcTxStyle b="on" i="off">
        <a:font>
          <a:latin typeface="Helvetica Neue"/>
          <a:ea typeface="Helvetica Neue"/>
          <a:cs typeface="Helvetica Neue"/>
        </a:font>
        <a:srgbClr val="FFFFFF"/>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004C7F"/>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20" Type="http://schemas.openxmlformats.org/officeDocument/2006/relationships/slide" Target="slides/slide15.xml"/><Relationship Id="rId42" Type="http://schemas.openxmlformats.org/officeDocument/2006/relationships/font" Target="fonts/HelveticaNeue-bold.fntdata"/><Relationship Id="rId41" Type="http://schemas.openxmlformats.org/officeDocument/2006/relationships/font" Target="fonts/HelveticaNeue-regular.fntdata"/><Relationship Id="rId22" Type="http://schemas.openxmlformats.org/officeDocument/2006/relationships/slide" Target="slides/slide17.xml"/><Relationship Id="rId44" Type="http://schemas.openxmlformats.org/officeDocument/2006/relationships/font" Target="fonts/HelveticaNeue-boldItalic.fntdata"/><Relationship Id="rId21" Type="http://schemas.openxmlformats.org/officeDocument/2006/relationships/slide" Target="slides/slide16.xml"/><Relationship Id="rId43" Type="http://schemas.openxmlformats.org/officeDocument/2006/relationships/font" Target="fonts/HelveticaNeue-italic.fntdata"/><Relationship Id="rId24" Type="http://schemas.openxmlformats.org/officeDocument/2006/relationships/slide" Target="slides/slide19.xml"/><Relationship Id="rId46" Type="http://schemas.openxmlformats.org/officeDocument/2006/relationships/font" Target="fonts/HelveticaNeueLight-bold.fntdata"/><Relationship Id="rId23" Type="http://schemas.openxmlformats.org/officeDocument/2006/relationships/slide" Target="slides/slide18.xml"/><Relationship Id="rId45" Type="http://schemas.openxmlformats.org/officeDocument/2006/relationships/font" Target="fonts/HelveticaNeueLight-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48" Type="http://schemas.openxmlformats.org/officeDocument/2006/relationships/font" Target="fonts/HelveticaNeueLight-boldItalic.fntdata"/><Relationship Id="rId25" Type="http://schemas.openxmlformats.org/officeDocument/2006/relationships/slide" Target="slides/slide20.xml"/><Relationship Id="rId47" Type="http://schemas.openxmlformats.org/officeDocument/2006/relationships/font" Target="fonts/HelveticaNeueLight-italic.fntdata"/><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slide" Target="slides/slide34.xml"/><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4" name="Shape 4"/>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lstStyle>
            <a:lvl1pPr indent="-228600" lvl="0" marL="4572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1pPr>
            <a:lvl2pPr indent="-228600" lvl="1" marL="9144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2pPr>
            <a:lvl3pPr indent="-228600" lvl="2" marL="13716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3pPr>
            <a:lvl4pPr indent="-228600" lvl="3" marL="18288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4pPr>
            <a:lvl5pPr indent="-228600" lvl="4" marL="22860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5pPr>
            <a:lvl6pPr indent="-228600" lvl="5" marL="27432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6pPr>
            <a:lvl7pPr indent="-228600" lvl="6" marL="32004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7pPr>
            <a:lvl8pPr indent="-228600" lvl="7" marL="36576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8pPr>
            <a:lvl9pPr indent="-228600" lvl="8" marL="41148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9" name="Shape 119"/>
        <p:cNvGrpSpPr/>
        <p:nvPr/>
      </p:nvGrpSpPr>
      <p:grpSpPr>
        <a:xfrm>
          <a:off x="0" y="0"/>
          <a:ext cx="0" cy="0"/>
          <a:chOff x="0" y="0"/>
          <a:chExt cx="0" cy="0"/>
        </a:xfrm>
      </p:grpSpPr>
      <p:sp>
        <p:nvSpPr>
          <p:cNvPr id="120" name="Shape 120"/>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121" name="Shape 12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7" name="Shape 267"/>
        <p:cNvGrpSpPr/>
        <p:nvPr/>
      </p:nvGrpSpPr>
      <p:grpSpPr>
        <a:xfrm>
          <a:off x="0" y="0"/>
          <a:ext cx="0" cy="0"/>
          <a:chOff x="0" y="0"/>
          <a:chExt cx="0" cy="0"/>
        </a:xfrm>
      </p:grpSpPr>
      <p:sp>
        <p:nvSpPr>
          <p:cNvPr id="268" name="Shape 268"/>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269" name="Shape 26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4" name="Shape 274"/>
        <p:cNvGrpSpPr/>
        <p:nvPr/>
      </p:nvGrpSpPr>
      <p:grpSpPr>
        <a:xfrm>
          <a:off x="0" y="0"/>
          <a:ext cx="0" cy="0"/>
          <a:chOff x="0" y="0"/>
          <a:chExt cx="0" cy="0"/>
        </a:xfrm>
      </p:grpSpPr>
      <p:sp>
        <p:nvSpPr>
          <p:cNvPr id="275" name="Shape 275"/>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276" name="Shape 27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0" name="Shape 280"/>
        <p:cNvGrpSpPr/>
        <p:nvPr/>
      </p:nvGrpSpPr>
      <p:grpSpPr>
        <a:xfrm>
          <a:off x="0" y="0"/>
          <a:ext cx="0" cy="0"/>
          <a:chOff x="0" y="0"/>
          <a:chExt cx="0" cy="0"/>
        </a:xfrm>
      </p:grpSpPr>
      <p:sp>
        <p:nvSpPr>
          <p:cNvPr id="281" name="Shape 281"/>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282" name="Shape 28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0" name="Shape 290"/>
        <p:cNvGrpSpPr/>
        <p:nvPr/>
      </p:nvGrpSpPr>
      <p:grpSpPr>
        <a:xfrm>
          <a:off x="0" y="0"/>
          <a:ext cx="0" cy="0"/>
          <a:chOff x="0" y="0"/>
          <a:chExt cx="0" cy="0"/>
        </a:xfrm>
      </p:grpSpPr>
      <p:sp>
        <p:nvSpPr>
          <p:cNvPr id="291" name="Shape 291"/>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292" name="Shape 29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9" name="Shape 299"/>
        <p:cNvGrpSpPr/>
        <p:nvPr/>
      </p:nvGrpSpPr>
      <p:grpSpPr>
        <a:xfrm>
          <a:off x="0" y="0"/>
          <a:ext cx="0" cy="0"/>
          <a:chOff x="0" y="0"/>
          <a:chExt cx="0" cy="0"/>
        </a:xfrm>
      </p:grpSpPr>
      <p:sp>
        <p:nvSpPr>
          <p:cNvPr id="300" name="Shape 300"/>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301" name="Shape 30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6" name="Shape 306"/>
        <p:cNvGrpSpPr/>
        <p:nvPr/>
      </p:nvGrpSpPr>
      <p:grpSpPr>
        <a:xfrm>
          <a:off x="0" y="0"/>
          <a:ext cx="0" cy="0"/>
          <a:chOff x="0" y="0"/>
          <a:chExt cx="0" cy="0"/>
        </a:xfrm>
      </p:grpSpPr>
      <p:sp>
        <p:nvSpPr>
          <p:cNvPr id="307" name="Shape 307"/>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308" name="Shape 30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5" name="Shape 315"/>
        <p:cNvGrpSpPr/>
        <p:nvPr/>
      </p:nvGrpSpPr>
      <p:grpSpPr>
        <a:xfrm>
          <a:off x="0" y="0"/>
          <a:ext cx="0" cy="0"/>
          <a:chOff x="0" y="0"/>
          <a:chExt cx="0" cy="0"/>
        </a:xfrm>
      </p:grpSpPr>
      <p:sp>
        <p:nvSpPr>
          <p:cNvPr id="316" name="Shape 316"/>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317" name="Shape 31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1" name="Shape 321"/>
        <p:cNvGrpSpPr/>
        <p:nvPr/>
      </p:nvGrpSpPr>
      <p:grpSpPr>
        <a:xfrm>
          <a:off x="0" y="0"/>
          <a:ext cx="0" cy="0"/>
          <a:chOff x="0" y="0"/>
          <a:chExt cx="0" cy="0"/>
        </a:xfrm>
      </p:grpSpPr>
      <p:sp>
        <p:nvSpPr>
          <p:cNvPr id="322" name="Shape 322"/>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323" name="Shape 32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8" name="Shape 328"/>
        <p:cNvGrpSpPr/>
        <p:nvPr/>
      </p:nvGrpSpPr>
      <p:grpSpPr>
        <a:xfrm>
          <a:off x="0" y="0"/>
          <a:ext cx="0" cy="0"/>
          <a:chOff x="0" y="0"/>
          <a:chExt cx="0" cy="0"/>
        </a:xfrm>
      </p:grpSpPr>
      <p:sp>
        <p:nvSpPr>
          <p:cNvPr id="329" name="Shape 329"/>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330" name="Shape 33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8" name="Shape 338"/>
        <p:cNvGrpSpPr/>
        <p:nvPr/>
      </p:nvGrpSpPr>
      <p:grpSpPr>
        <a:xfrm>
          <a:off x="0" y="0"/>
          <a:ext cx="0" cy="0"/>
          <a:chOff x="0" y="0"/>
          <a:chExt cx="0" cy="0"/>
        </a:xfrm>
      </p:grpSpPr>
      <p:sp>
        <p:nvSpPr>
          <p:cNvPr id="339" name="Shape 339"/>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340" name="Shape 34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9" name="Shape 129"/>
        <p:cNvGrpSpPr/>
        <p:nvPr/>
      </p:nvGrpSpPr>
      <p:grpSpPr>
        <a:xfrm>
          <a:off x="0" y="0"/>
          <a:ext cx="0" cy="0"/>
          <a:chOff x="0" y="0"/>
          <a:chExt cx="0" cy="0"/>
        </a:xfrm>
      </p:grpSpPr>
      <p:sp>
        <p:nvSpPr>
          <p:cNvPr id="130" name="Shape 13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131" name="Shape 131"/>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17999"/>
              </a:lnSpc>
              <a:spcBef>
                <a:spcPts val="0"/>
              </a:spcBef>
              <a:spcAft>
                <a:spcPts val="0"/>
              </a:spcAft>
              <a:buNone/>
            </a:pPr>
            <a:r>
              <a:rPr b="0" i="0" lang="en-US" sz="2200" u="none" cap="none" strike="noStrike">
                <a:latin typeface="Helvetica Neue"/>
                <a:ea typeface="Helvetica Neue"/>
                <a:cs typeface="Helvetica Neue"/>
                <a:sym typeface="Helvetica Neue"/>
              </a:rPr>
              <a:t>Adapt for experts</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6" name="Shape 346"/>
        <p:cNvGrpSpPr/>
        <p:nvPr/>
      </p:nvGrpSpPr>
      <p:grpSpPr>
        <a:xfrm>
          <a:off x="0" y="0"/>
          <a:ext cx="0" cy="0"/>
          <a:chOff x="0" y="0"/>
          <a:chExt cx="0" cy="0"/>
        </a:xfrm>
      </p:grpSpPr>
      <p:sp>
        <p:nvSpPr>
          <p:cNvPr id="347" name="Shape 347"/>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348" name="Shape 34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5" name="Shape 355"/>
        <p:cNvGrpSpPr/>
        <p:nvPr/>
      </p:nvGrpSpPr>
      <p:grpSpPr>
        <a:xfrm>
          <a:off x="0" y="0"/>
          <a:ext cx="0" cy="0"/>
          <a:chOff x="0" y="0"/>
          <a:chExt cx="0" cy="0"/>
        </a:xfrm>
      </p:grpSpPr>
      <p:sp>
        <p:nvSpPr>
          <p:cNvPr id="356" name="Shape 356"/>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357" name="Shape 35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5" name="Shape 365"/>
        <p:cNvGrpSpPr/>
        <p:nvPr/>
      </p:nvGrpSpPr>
      <p:grpSpPr>
        <a:xfrm>
          <a:off x="0" y="0"/>
          <a:ext cx="0" cy="0"/>
          <a:chOff x="0" y="0"/>
          <a:chExt cx="0" cy="0"/>
        </a:xfrm>
      </p:grpSpPr>
      <p:sp>
        <p:nvSpPr>
          <p:cNvPr id="366" name="Shape 366"/>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367" name="Shape 36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2" name="Shape 372"/>
        <p:cNvGrpSpPr/>
        <p:nvPr/>
      </p:nvGrpSpPr>
      <p:grpSpPr>
        <a:xfrm>
          <a:off x="0" y="0"/>
          <a:ext cx="0" cy="0"/>
          <a:chOff x="0" y="0"/>
          <a:chExt cx="0" cy="0"/>
        </a:xfrm>
      </p:grpSpPr>
      <p:sp>
        <p:nvSpPr>
          <p:cNvPr id="373" name="Shape 373"/>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374" name="Shape 37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7" name="Shape 387"/>
        <p:cNvGrpSpPr/>
        <p:nvPr/>
      </p:nvGrpSpPr>
      <p:grpSpPr>
        <a:xfrm>
          <a:off x="0" y="0"/>
          <a:ext cx="0" cy="0"/>
          <a:chOff x="0" y="0"/>
          <a:chExt cx="0" cy="0"/>
        </a:xfrm>
      </p:grpSpPr>
      <p:sp>
        <p:nvSpPr>
          <p:cNvPr id="388" name="Shape 388"/>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389" name="Shape 38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5" name="Shape 395"/>
        <p:cNvGrpSpPr/>
        <p:nvPr/>
      </p:nvGrpSpPr>
      <p:grpSpPr>
        <a:xfrm>
          <a:off x="0" y="0"/>
          <a:ext cx="0" cy="0"/>
          <a:chOff x="0" y="0"/>
          <a:chExt cx="0" cy="0"/>
        </a:xfrm>
      </p:grpSpPr>
      <p:sp>
        <p:nvSpPr>
          <p:cNvPr id="396" name="Shape 39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397" name="Shape 397"/>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17999"/>
              </a:lnSpc>
              <a:spcBef>
                <a:spcPts val="0"/>
              </a:spcBef>
              <a:spcAft>
                <a:spcPts val="0"/>
              </a:spcAft>
              <a:buNone/>
            </a:pPr>
            <a:r>
              <a:rPr b="0" i="0" lang="en-US" sz="2200" u="none" cap="none" strike="noStrike">
                <a:latin typeface="Helvetica Neue"/>
                <a:ea typeface="Helvetica Neue"/>
                <a:cs typeface="Helvetica Neue"/>
                <a:sym typeface="Helvetica Neue"/>
              </a:rPr>
              <a:t>Get material from LRR?</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1" name="Shape 401"/>
        <p:cNvGrpSpPr/>
        <p:nvPr/>
      </p:nvGrpSpPr>
      <p:grpSpPr>
        <a:xfrm>
          <a:off x="0" y="0"/>
          <a:ext cx="0" cy="0"/>
          <a:chOff x="0" y="0"/>
          <a:chExt cx="0" cy="0"/>
        </a:xfrm>
      </p:grpSpPr>
      <p:sp>
        <p:nvSpPr>
          <p:cNvPr id="402" name="Shape 402"/>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403" name="Shape 40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8" name="Shape 408"/>
        <p:cNvGrpSpPr/>
        <p:nvPr/>
      </p:nvGrpSpPr>
      <p:grpSpPr>
        <a:xfrm>
          <a:off x="0" y="0"/>
          <a:ext cx="0" cy="0"/>
          <a:chOff x="0" y="0"/>
          <a:chExt cx="0" cy="0"/>
        </a:xfrm>
      </p:grpSpPr>
      <p:sp>
        <p:nvSpPr>
          <p:cNvPr id="409" name="Shape 409"/>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410" name="Shape 41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7" name="Shape 417"/>
        <p:cNvGrpSpPr/>
        <p:nvPr/>
      </p:nvGrpSpPr>
      <p:grpSpPr>
        <a:xfrm>
          <a:off x="0" y="0"/>
          <a:ext cx="0" cy="0"/>
          <a:chOff x="0" y="0"/>
          <a:chExt cx="0" cy="0"/>
        </a:xfrm>
      </p:grpSpPr>
      <p:sp>
        <p:nvSpPr>
          <p:cNvPr id="418" name="Shape 418"/>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419" name="Shape 41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3" name="Shape 423"/>
        <p:cNvGrpSpPr/>
        <p:nvPr/>
      </p:nvGrpSpPr>
      <p:grpSpPr>
        <a:xfrm>
          <a:off x="0" y="0"/>
          <a:ext cx="0" cy="0"/>
          <a:chOff x="0" y="0"/>
          <a:chExt cx="0" cy="0"/>
        </a:xfrm>
      </p:grpSpPr>
      <p:sp>
        <p:nvSpPr>
          <p:cNvPr id="424" name="Shape 424"/>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425" name="Shape 42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5" name="Shape 145"/>
        <p:cNvGrpSpPr/>
        <p:nvPr/>
      </p:nvGrpSpPr>
      <p:grpSpPr>
        <a:xfrm>
          <a:off x="0" y="0"/>
          <a:ext cx="0" cy="0"/>
          <a:chOff x="0" y="0"/>
          <a:chExt cx="0" cy="0"/>
        </a:xfrm>
      </p:grpSpPr>
      <p:sp>
        <p:nvSpPr>
          <p:cNvPr id="146" name="Shape 14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147" name="Shape 147"/>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17999"/>
              </a:lnSpc>
              <a:spcBef>
                <a:spcPts val="0"/>
              </a:spcBef>
              <a:spcAft>
                <a:spcPts val="0"/>
              </a:spcAft>
              <a:buNone/>
            </a:pPr>
            <a:r>
              <a:rPr b="0" i="0" lang="en-US" sz="2200" u="none" cap="none" strike="noStrike">
                <a:latin typeface="Helvetica Neue"/>
                <a:ea typeface="Helvetica Neue"/>
                <a:cs typeface="Helvetica Neue"/>
                <a:sym typeface="Helvetica Neue"/>
              </a:rPr>
              <a:t>Structure talk more on these top level sci obj.</a:t>
            </a:r>
            <a:endParaRPr/>
          </a:p>
          <a:p>
            <a:pPr indent="0" lvl="0" marL="0" marR="0" rtl="0" algn="l">
              <a:lnSpc>
                <a:spcPct val="117999"/>
              </a:lnSpc>
              <a:spcBef>
                <a:spcPts val="0"/>
              </a:spcBef>
              <a:spcAft>
                <a:spcPts val="0"/>
              </a:spcAft>
              <a:buNone/>
            </a:pPr>
            <a:r>
              <a:rPr b="0" i="0" lang="en-US" sz="2200" u="none" cap="none" strike="noStrike">
                <a:latin typeface="Helvetica Neue"/>
                <a:ea typeface="Helvetica Neue"/>
                <a:cs typeface="Helvetica Neue"/>
                <a:sym typeface="Helvetica Neue"/>
              </a:rPr>
              <a:t>Need more on Trace formation growth….</a:t>
            </a:r>
            <a:endParaRPr/>
          </a:p>
          <a:p>
            <a:pPr indent="0" lvl="0" marL="0" marR="0" rtl="0" algn="l">
              <a:lnSpc>
                <a:spcPct val="117999"/>
              </a:lnSpc>
              <a:spcBef>
                <a:spcPts val="0"/>
              </a:spcBef>
              <a:spcAft>
                <a:spcPts val="0"/>
              </a:spcAft>
              <a:buNone/>
            </a:pPr>
            <a:r>
              <a:rPr b="0" i="0" lang="en-US" sz="2200" u="none" cap="none" strike="noStrike">
                <a:latin typeface="Helvetica Neue"/>
                <a:ea typeface="Helvetica Neue"/>
                <a:cs typeface="Helvetica Neue"/>
                <a:sym typeface="Helvetica Neue"/>
              </a:rPr>
              <a:t>Need more on Stellar populations</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0" name="Shape 430"/>
        <p:cNvGrpSpPr/>
        <p:nvPr/>
      </p:nvGrpSpPr>
      <p:grpSpPr>
        <a:xfrm>
          <a:off x="0" y="0"/>
          <a:ext cx="0" cy="0"/>
          <a:chOff x="0" y="0"/>
          <a:chExt cx="0" cy="0"/>
        </a:xfrm>
      </p:grpSpPr>
      <p:sp>
        <p:nvSpPr>
          <p:cNvPr id="431" name="Shape 431"/>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432" name="Shape 43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9" name="Shape 439"/>
        <p:cNvGrpSpPr/>
        <p:nvPr/>
      </p:nvGrpSpPr>
      <p:grpSpPr>
        <a:xfrm>
          <a:off x="0" y="0"/>
          <a:ext cx="0" cy="0"/>
          <a:chOff x="0" y="0"/>
          <a:chExt cx="0" cy="0"/>
        </a:xfrm>
      </p:grpSpPr>
      <p:sp>
        <p:nvSpPr>
          <p:cNvPr id="440" name="Shape 440"/>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441" name="Shape 44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5" name="Shape 445"/>
        <p:cNvGrpSpPr/>
        <p:nvPr/>
      </p:nvGrpSpPr>
      <p:grpSpPr>
        <a:xfrm>
          <a:off x="0" y="0"/>
          <a:ext cx="0" cy="0"/>
          <a:chOff x="0" y="0"/>
          <a:chExt cx="0" cy="0"/>
        </a:xfrm>
      </p:grpSpPr>
      <p:sp>
        <p:nvSpPr>
          <p:cNvPr id="446" name="Shape 446"/>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447" name="Shape 44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2" name="Shape 452"/>
        <p:cNvGrpSpPr/>
        <p:nvPr/>
      </p:nvGrpSpPr>
      <p:grpSpPr>
        <a:xfrm>
          <a:off x="0" y="0"/>
          <a:ext cx="0" cy="0"/>
          <a:chOff x="0" y="0"/>
          <a:chExt cx="0" cy="0"/>
        </a:xfrm>
      </p:grpSpPr>
      <p:sp>
        <p:nvSpPr>
          <p:cNvPr id="453" name="Shape 453"/>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454" name="Shape 45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9" name="Shape 459"/>
        <p:cNvGrpSpPr/>
        <p:nvPr/>
      </p:nvGrpSpPr>
      <p:grpSpPr>
        <a:xfrm>
          <a:off x="0" y="0"/>
          <a:ext cx="0" cy="0"/>
          <a:chOff x="0" y="0"/>
          <a:chExt cx="0" cy="0"/>
        </a:xfrm>
      </p:grpSpPr>
      <p:sp>
        <p:nvSpPr>
          <p:cNvPr id="460" name="Shape 460"/>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461" name="Shape 46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0" name="Shape 470"/>
        <p:cNvGrpSpPr/>
        <p:nvPr/>
      </p:nvGrpSpPr>
      <p:grpSpPr>
        <a:xfrm>
          <a:off x="0" y="0"/>
          <a:ext cx="0" cy="0"/>
          <a:chOff x="0" y="0"/>
          <a:chExt cx="0" cy="0"/>
        </a:xfrm>
      </p:grpSpPr>
      <p:sp>
        <p:nvSpPr>
          <p:cNvPr id="471" name="Shape 471"/>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472" name="Shape 47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7" name="Shape 157"/>
        <p:cNvGrpSpPr/>
        <p:nvPr/>
      </p:nvGrpSpPr>
      <p:grpSpPr>
        <a:xfrm>
          <a:off x="0" y="0"/>
          <a:ext cx="0" cy="0"/>
          <a:chOff x="0" y="0"/>
          <a:chExt cx="0" cy="0"/>
        </a:xfrm>
      </p:grpSpPr>
      <p:sp>
        <p:nvSpPr>
          <p:cNvPr id="158" name="Shape 158"/>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159" name="Shape 15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3" name="Shape 163"/>
        <p:cNvGrpSpPr/>
        <p:nvPr/>
      </p:nvGrpSpPr>
      <p:grpSpPr>
        <a:xfrm>
          <a:off x="0" y="0"/>
          <a:ext cx="0" cy="0"/>
          <a:chOff x="0" y="0"/>
          <a:chExt cx="0" cy="0"/>
        </a:xfrm>
      </p:grpSpPr>
      <p:sp>
        <p:nvSpPr>
          <p:cNvPr id="164" name="Shape 164"/>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165" name="Shape 16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0" name="Shape 170"/>
        <p:cNvGrpSpPr/>
        <p:nvPr/>
      </p:nvGrpSpPr>
      <p:grpSpPr>
        <a:xfrm>
          <a:off x="0" y="0"/>
          <a:ext cx="0" cy="0"/>
          <a:chOff x="0" y="0"/>
          <a:chExt cx="0" cy="0"/>
        </a:xfrm>
      </p:grpSpPr>
      <p:sp>
        <p:nvSpPr>
          <p:cNvPr id="171" name="Shape 171"/>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172" name="Shape 17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0" name="Shape 180"/>
        <p:cNvGrpSpPr/>
        <p:nvPr/>
      </p:nvGrpSpPr>
      <p:grpSpPr>
        <a:xfrm>
          <a:off x="0" y="0"/>
          <a:ext cx="0" cy="0"/>
          <a:chOff x="0" y="0"/>
          <a:chExt cx="0" cy="0"/>
        </a:xfrm>
      </p:grpSpPr>
      <p:sp>
        <p:nvSpPr>
          <p:cNvPr id="181" name="Shape 181"/>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182" name="Shape 18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1" name="Shape 191"/>
        <p:cNvGrpSpPr/>
        <p:nvPr/>
      </p:nvGrpSpPr>
      <p:grpSpPr>
        <a:xfrm>
          <a:off x="0" y="0"/>
          <a:ext cx="0" cy="0"/>
          <a:chOff x="0" y="0"/>
          <a:chExt cx="0" cy="0"/>
        </a:xfrm>
      </p:grpSpPr>
      <p:sp>
        <p:nvSpPr>
          <p:cNvPr id="192" name="Shape 192"/>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193" name="Shape 19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1" name="Shape 261"/>
        <p:cNvGrpSpPr/>
        <p:nvPr/>
      </p:nvGrpSpPr>
      <p:grpSpPr>
        <a:xfrm>
          <a:off x="0" y="0"/>
          <a:ext cx="0" cy="0"/>
          <a:chOff x="0" y="0"/>
          <a:chExt cx="0" cy="0"/>
        </a:xfrm>
      </p:grpSpPr>
      <p:sp>
        <p:nvSpPr>
          <p:cNvPr id="262" name="Shape 262"/>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263" name="Shape 26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1.pn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1.pn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1.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1.pn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mp; Subtitle" showMasterSp="0" type="title">
  <p:cSld name="TITLE">
    <p:spTree>
      <p:nvGrpSpPr>
        <p:cNvPr id="14" name="Shape 14"/>
        <p:cNvGrpSpPr/>
        <p:nvPr/>
      </p:nvGrpSpPr>
      <p:grpSpPr>
        <a:xfrm>
          <a:off x="0" y="0"/>
          <a:ext cx="0" cy="0"/>
          <a:chOff x="0" y="0"/>
          <a:chExt cx="0" cy="0"/>
        </a:xfrm>
      </p:grpSpPr>
      <p:sp>
        <p:nvSpPr>
          <p:cNvPr id="15" name="Shape 15"/>
          <p:cNvSpPr txBox="1"/>
          <p:nvPr>
            <p:ph type="title"/>
          </p:nvPr>
        </p:nvSpPr>
        <p:spPr>
          <a:xfrm>
            <a:off x="1778000" y="2298700"/>
            <a:ext cx="20828000" cy="4648200"/>
          </a:xfrm>
          <a:prstGeom prst="rect">
            <a:avLst/>
          </a:prstGeom>
          <a:noFill/>
          <a:ln>
            <a:noFill/>
          </a:ln>
        </p:spPr>
        <p:txBody>
          <a:bodyPr anchorCtr="0" anchor="b" bIns="50800" lIns="50800" spcFirstLastPara="1" rIns="50800" wrap="square" tIns="50800"/>
          <a:lstStyle>
            <a:lvl1pPr lvl="0" marR="0" rtl="0" algn="ctr">
              <a:lnSpc>
                <a:spcPct val="100000"/>
              </a:lnSpc>
              <a:spcBef>
                <a:spcPts val="0"/>
              </a:spcBef>
              <a:spcAft>
                <a:spcPts val="0"/>
              </a:spcAft>
              <a:buClr>
                <a:srgbClr val="002466"/>
              </a:buClr>
              <a:buSzPts val="8400"/>
              <a:buFont typeface="Helvetica Neue"/>
              <a:buNone/>
              <a:defRPr b="0" i="0" sz="8400" u="none" cap="none" strike="noStrike">
                <a:solidFill>
                  <a:srgbClr val="002466"/>
                </a:solidFill>
                <a:latin typeface="Helvetica Neue"/>
                <a:ea typeface="Helvetica Neue"/>
                <a:cs typeface="Helvetica Neue"/>
                <a:sym typeface="Helvetica Neue"/>
              </a:defRPr>
            </a:lvl1pPr>
            <a:lvl2pPr lvl="1" marR="0" rtl="0" algn="ctr">
              <a:lnSpc>
                <a:spcPct val="100000"/>
              </a:lnSpc>
              <a:spcBef>
                <a:spcPts val="0"/>
              </a:spcBef>
              <a:spcAft>
                <a:spcPts val="0"/>
              </a:spcAft>
              <a:buClr>
                <a:srgbClr val="002466"/>
              </a:buClr>
              <a:buSzPts val="8400"/>
              <a:buFont typeface="Helvetica Neue"/>
              <a:buNone/>
              <a:defRPr b="0" i="0" sz="8400" u="none" cap="none" strike="noStrike">
                <a:solidFill>
                  <a:srgbClr val="002466"/>
                </a:solidFill>
                <a:latin typeface="Helvetica Neue"/>
                <a:ea typeface="Helvetica Neue"/>
                <a:cs typeface="Helvetica Neue"/>
                <a:sym typeface="Helvetica Neue"/>
              </a:defRPr>
            </a:lvl2pPr>
            <a:lvl3pPr lvl="2" marR="0" rtl="0" algn="ctr">
              <a:lnSpc>
                <a:spcPct val="100000"/>
              </a:lnSpc>
              <a:spcBef>
                <a:spcPts val="0"/>
              </a:spcBef>
              <a:spcAft>
                <a:spcPts val="0"/>
              </a:spcAft>
              <a:buClr>
                <a:srgbClr val="002466"/>
              </a:buClr>
              <a:buSzPts val="8400"/>
              <a:buFont typeface="Helvetica Neue"/>
              <a:buNone/>
              <a:defRPr b="0" i="0" sz="8400" u="none" cap="none" strike="noStrike">
                <a:solidFill>
                  <a:srgbClr val="002466"/>
                </a:solidFill>
                <a:latin typeface="Helvetica Neue"/>
                <a:ea typeface="Helvetica Neue"/>
                <a:cs typeface="Helvetica Neue"/>
                <a:sym typeface="Helvetica Neue"/>
              </a:defRPr>
            </a:lvl3pPr>
            <a:lvl4pPr lvl="3" marR="0" rtl="0" algn="ctr">
              <a:lnSpc>
                <a:spcPct val="100000"/>
              </a:lnSpc>
              <a:spcBef>
                <a:spcPts val="0"/>
              </a:spcBef>
              <a:spcAft>
                <a:spcPts val="0"/>
              </a:spcAft>
              <a:buClr>
                <a:srgbClr val="002466"/>
              </a:buClr>
              <a:buSzPts val="8400"/>
              <a:buFont typeface="Helvetica Neue"/>
              <a:buNone/>
              <a:defRPr b="0" i="0" sz="8400" u="none" cap="none" strike="noStrike">
                <a:solidFill>
                  <a:srgbClr val="002466"/>
                </a:solidFill>
                <a:latin typeface="Helvetica Neue"/>
                <a:ea typeface="Helvetica Neue"/>
                <a:cs typeface="Helvetica Neue"/>
                <a:sym typeface="Helvetica Neue"/>
              </a:defRPr>
            </a:lvl4pPr>
            <a:lvl5pPr lvl="4" marR="0" rtl="0" algn="ctr">
              <a:lnSpc>
                <a:spcPct val="100000"/>
              </a:lnSpc>
              <a:spcBef>
                <a:spcPts val="0"/>
              </a:spcBef>
              <a:spcAft>
                <a:spcPts val="0"/>
              </a:spcAft>
              <a:buClr>
                <a:srgbClr val="002466"/>
              </a:buClr>
              <a:buSzPts val="8400"/>
              <a:buFont typeface="Helvetica Neue"/>
              <a:buNone/>
              <a:defRPr b="0" i="0" sz="8400" u="none" cap="none" strike="noStrike">
                <a:solidFill>
                  <a:srgbClr val="002466"/>
                </a:solidFill>
                <a:latin typeface="Helvetica Neue"/>
                <a:ea typeface="Helvetica Neue"/>
                <a:cs typeface="Helvetica Neue"/>
                <a:sym typeface="Helvetica Neue"/>
              </a:defRPr>
            </a:lvl5pPr>
            <a:lvl6pPr lvl="5" marR="0" rtl="0" algn="ctr">
              <a:lnSpc>
                <a:spcPct val="100000"/>
              </a:lnSpc>
              <a:spcBef>
                <a:spcPts val="0"/>
              </a:spcBef>
              <a:spcAft>
                <a:spcPts val="0"/>
              </a:spcAft>
              <a:buClr>
                <a:srgbClr val="002466"/>
              </a:buClr>
              <a:buSzPts val="8400"/>
              <a:buFont typeface="Helvetica Neue"/>
              <a:buNone/>
              <a:defRPr b="0" i="0" sz="8400" u="none" cap="none" strike="noStrike">
                <a:solidFill>
                  <a:srgbClr val="002466"/>
                </a:solidFill>
                <a:latin typeface="Helvetica Neue"/>
                <a:ea typeface="Helvetica Neue"/>
                <a:cs typeface="Helvetica Neue"/>
                <a:sym typeface="Helvetica Neue"/>
              </a:defRPr>
            </a:lvl6pPr>
            <a:lvl7pPr lvl="6" marR="0" rtl="0" algn="ctr">
              <a:lnSpc>
                <a:spcPct val="100000"/>
              </a:lnSpc>
              <a:spcBef>
                <a:spcPts val="0"/>
              </a:spcBef>
              <a:spcAft>
                <a:spcPts val="0"/>
              </a:spcAft>
              <a:buClr>
                <a:srgbClr val="002466"/>
              </a:buClr>
              <a:buSzPts val="8400"/>
              <a:buFont typeface="Helvetica Neue"/>
              <a:buNone/>
              <a:defRPr b="0" i="0" sz="8400" u="none" cap="none" strike="noStrike">
                <a:solidFill>
                  <a:srgbClr val="002466"/>
                </a:solidFill>
                <a:latin typeface="Helvetica Neue"/>
                <a:ea typeface="Helvetica Neue"/>
                <a:cs typeface="Helvetica Neue"/>
                <a:sym typeface="Helvetica Neue"/>
              </a:defRPr>
            </a:lvl7pPr>
            <a:lvl8pPr lvl="7" marR="0" rtl="0" algn="ctr">
              <a:lnSpc>
                <a:spcPct val="100000"/>
              </a:lnSpc>
              <a:spcBef>
                <a:spcPts val="0"/>
              </a:spcBef>
              <a:spcAft>
                <a:spcPts val="0"/>
              </a:spcAft>
              <a:buClr>
                <a:srgbClr val="002466"/>
              </a:buClr>
              <a:buSzPts val="8400"/>
              <a:buFont typeface="Helvetica Neue"/>
              <a:buNone/>
              <a:defRPr b="0" i="0" sz="8400" u="none" cap="none" strike="noStrike">
                <a:solidFill>
                  <a:srgbClr val="002466"/>
                </a:solidFill>
                <a:latin typeface="Helvetica Neue"/>
                <a:ea typeface="Helvetica Neue"/>
                <a:cs typeface="Helvetica Neue"/>
                <a:sym typeface="Helvetica Neue"/>
              </a:defRPr>
            </a:lvl8pPr>
            <a:lvl9pPr lvl="8" marR="0" rtl="0" algn="ctr">
              <a:lnSpc>
                <a:spcPct val="100000"/>
              </a:lnSpc>
              <a:spcBef>
                <a:spcPts val="0"/>
              </a:spcBef>
              <a:spcAft>
                <a:spcPts val="0"/>
              </a:spcAft>
              <a:buClr>
                <a:srgbClr val="002466"/>
              </a:buClr>
              <a:buSzPts val="8400"/>
              <a:buFont typeface="Helvetica Neue"/>
              <a:buNone/>
              <a:defRPr b="0" i="0" sz="8400" u="none" cap="none" strike="noStrike">
                <a:solidFill>
                  <a:srgbClr val="002466"/>
                </a:solidFill>
                <a:latin typeface="Helvetica Neue"/>
                <a:ea typeface="Helvetica Neue"/>
                <a:cs typeface="Helvetica Neue"/>
                <a:sym typeface="Helvetica Neue"/>
              </a:defRPr>
            </a:lvl9pPr>
          </a:lstStyle>
          <a:p/>
        </p:txBody>
      </p:sp>
      <p:sp>
        <p:nvSpPr>
          <p:cNvPr id="16" name="Shape 16"/>
          <p:cNvSpPr txBox="1"/>
          <p:nvPr>
            <p:ph idx="1" type="body"/>
          </p:nvPr>
        </p:nvSpPr>
        <p:spPr>
          <a:xfrm>
            <a:off x="1778000" y="7073900"/>
            <a:ext cx="20828000" cy="1587500"/>
          </a:xfrm>
          <a:prstGeom prst="rect">
            <a:avLst/>
          </a:prstGeom>
          <a:noFill/>
          <a:ln>
            <a:noFill/>
          </a:ln>
        </p:spPr>
        <p:txBody>
          <a:bodyPr anchorCtr="0" anchor="t" bIns="50800" lIns="50800" spcFirstLastPara="1" rIns="50800" wrap="square" tIns="50800"/>
          <a:lstStyle>
            <a:lvl1pPr indent="-228600" lvl="0" marL="457200" marR="0" rtl="0" algn="ctr">
              <a:lnSpc>
                <a:spcPct val="100000"/>
              </a:lnSpc>
              <a:spcBef>
                <a:spcPts val="0"/>
              </a:spcBef>
              <a:spcAft>
                <a:spcPts val="0"/>
              </a:spcAft>
              <a:buClr>
                <a:srgbClr val="000000"/>
              </a:buClr>
              <a:buSzPts val="5400"/>
              <a:buFont typeface="Helvetica Neue"/>
              <a:buNone/>
              <a:defRPr b="0" i="0" sz="5400" u="none" cap="none" strike="noStrike">
                <a:solidFill>
                  <a:srgbClr val="000000"/>
                </a:solidFill>
                <a:latin typeface="Helvetica Neue"/>
                <a:ea typeface="Helvetica Neue"/>
                <a:cs typeface="Helvetica Neue"/>
                <a:sym typeface="Helvetica Neue"/>
              </a:defRPr>
            </a:lvl1pPr>
            <a:lvl2pPr indent="-228600" lvl="1" marL="914400" marR="0" rtl="0" algn="ctr">
              <a:lnSpc>
                <a:spcPct val="100000"/>
              </a:lnSpc>
              <a:spcBef>
                <a:spcPts val="0"/>
              </a:spcBef>
              <a:spcAft>
                <a:spcPts val="0"/>
              </a:spcAft>
              <a:buClr>
                <a:srgbClr val="000000"/>
              </a:buClr>
              <a:buSzPts val="5400"/>
              <a:buFont typeface="Helvetica Neue"/>
              <a:buNone/>
              <a:defRPr b="0" i="0" sz="5400" u="none" cap="none" strike="noStrike">
                <a:solidFill>
                  <a:srgbClr val="000000"/>
                </a:solidFill>
                <a:latin typeface="Helvetica Neue"/>
                <a:ea typeface="Helvetica Neue"/>
                <a:cs typeface="Helvetica Neue"/>
                <a:sym typeface="Helvetica Neue"/>
              </a:defRPr>
            </a:lvl2pPr>
            <a:lvl3pPr indent="-228600" lvl="2" marL="1371600" marR="0" rtl="0" algn="ctr">
              <a:lnSpc>
                <a:spcPct val="100000"/>
              </a:lnSpc>
              <a:spcBef>
                <a:spcPts val="0"/>
              </a:spcBef>
              <a:spcAft>
                <a:spcPts val="0"/>
              </a:spcAft>
              <a:buClr>
                <a:srgbClr val="000000"/>
              </a:buClr>
              <a:buSzPts val="5400"/>
              <a:buFont typeface="Helvetica Neue"/>
              <a:buNone/>
              <a:defRPr b="0" i="0" sz="5400" u="none" cap="none" strike="noStrike">
                <a:solidFill>
                  <a:srgbClr val="000000"/>
                </a:solidFill>
                <a:latin typeface="Helvetica Neue"/>
                <a:ea typeface="Helvetica Neue"/>
                <a:cs typeface="Helvetica Neue"/>
                <a:sym typeface="Helvetica Neue"/>
              </a:defRPr>
            </a:lvl3pPr>
            <a:lvl4pPr indent="-228600" lvl="3" marL="1828800" marR="0" rtl="0" algn="ctr">
              <a:lnSpc>
                <a:spcPct val="100000"/>
              </a:lnSpc>
              <a:spcBef>
                <a:spcPts val="0"/>
              </a:spcBef>
              <a:spcAft>
                <a:spcPts val="0"/>
              </a:spcAft>
              <a:buClr>
                <a:srgbClr val="000000"/>
              </a:buClr>
              <a:buSzPts val="5400"/>
              <a:buFont typeface="Helvetica Neue"/>
              <a:buNone/>
              <a:defRPr b="0" i="0" sz="5400" u="none" cap="none" strike="noStrike">
                <a:solidFill>
                  <a:srgbClr val="000000"/>
                </a:solidFill>
                <a:latin typeface="Helvetica Neue"/>
                <a:ea typeface="Helvetica Neue"/>
                <a:cs typeface="Helvetica Neue"/>
                <a:sym typeface="Helvetica Neue"/>
              </a:defRPr>
            </a:lvl4pPr>
            <a:lvl5pPr indent="-228600" lvl="4" marL="2286000" marR="0" rtl="0" algn="ctr">
              <a:lnSpc>
                <a:spcPct val="100000"/>
              </a:lnSpc>
              <a:spcBef>
                <a:spcPts val="0"/>
              </a:spcBef>
              <a:spcAft>
                <a:spcPts val="0"/>
              </a:spcAft>
              <a:buClr>
                <a:srgbClr val="000000"/>
              </a:buClr>
              <a:buSzPts val="5400"/>
              <a:buFont typeface="Helvetica Neue"/>
              <a:buNone/>
              <a:defRPr b="0" i="0" sz="5400" u="none" cap="none" strike="noStrike">
                <a:solidFill>
                  <a:srgbClr val="000000"/>
                </a:solidFill>
                <a:latin typeface="Helvetica Neue"/>
                <a:ea typeface="Helvetica Neue"/>
                <a:cs typeface="Helvetica Neue"/>
                <a:sym typeface="Helvetica Neue"/>
              </a:defRPr>
            </a:lvl5pPr>
            <a:lvl6pPr indent="-641350" lvl="5" marL="2743200"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6pPr>
            <a:lvl7pPr indent="-641350" lvl="6" marL="3200400"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7pPr>
            <a:lvl8pPr indent="-641350" lvl="7" marL="3657600"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8pPr>
            <a:lvl9pPr indent="-641350" lvl="8" marL="4114800"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9pPr>
          </a:lstStyle>
          <a:p/>
        </p:txBody>
      </p:sp>
      <p:sp>
        <p:nvSpPr>
          <p:cNvPr id="17" name="Shape 17"/>
          <p:cNvSpPr txBox="1"/>
          <p:nvPr>
            <p:ph idx="12" type="sldNum"/>
          </p:nvPr>
        </p:nvSpPr>
        <p:spPr>
          <a:xfrm>
            <a:off x="12015520" y="13081000"/>
            <a:ext cx="340260" cy="324306"/>
          </a:xfrm>
          <a:prstGeom prst="rect">
            <a:avLst/>
          </a:prstGeom>
          <a:noFill/>
          <a:ln>
            <a:noFill/>
          </a:ln>
        </p:spPr>
        <p:txBody>
          <a:bodyPr anchorCtr="0" anchor="t" bIns="50800" lIns="50800" spcFirstLastPara="1" rIns="50800" wrap="square" tIns="50800">
            <a:noAutofit/>
          </a:bodyPr>
          <a:lstStyle>
            <a:lvl1pPr indent="0" lvl="0" marL="0" marR="0" rtl="0" algn="ctr">
              <a:lnSpc>
                <a:spcPct val="100000"/>
              </a:lnSpc>
              <a:spcBef>
                <a:spcPts val="0"/>
              </a:spcBef>
              <a:spcAft>
                <a:spcPts val="0"/>
              </a:spcAft>
              <a:buClr>
                <a:srgbClr val="5E5E5E"/>
              </a:buClr>
              <a:buSzPts val="1600"/>
              <a:buFont typeface="Helvetica Neue Light"/>
              <a:buNone/>
              <a:defRPr b="0" i="0" sz="1600" u="none" cap="none" strike="noStrike">
                <a:solidFill>
                  <a:srgbClr val="5E5E5E"/>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5E5E5E"/>
              </a:buClr>
              <a:buSzPts val="1600"/>
              <a:buFont typeface="Helvetica Neue Light"/>
              <a:buNone/>
              <a:defRPr b="0" i="0" sz="1600" u="none" cap="none" strike="noStrike">
                <a:solidFill>
                  <a:srgbClr val="5E5E5E"/>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5E5E5E"/>
              </a:buClr>
              <a:buSzPts val="1600"/>
              <a:buFont typeface="Helvetica Neue Light"/>
              <a:buNone/>
              <a:defRPr b="0" i="0" sz="1600" u="none" cap="none" strike="noStrike">
                <a:solidFill>
                  <a:srgbClr val="5E5E5E"/>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5E5E5E"/>
              </a:buClr>
              <a:buSzPts val="1600"/>
              <a:buFont typeface="Helvetica Neue Light"/>
              <a:buNone/>
              <a:defRPr b="0" i="0" sz="1600" u="none" cap="none" strike="noStrike">
                <a:solidFill>
                  <a:srgbClr val="5E5E5E"/>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5E5E5E"/>
              </a:buClr>
              <a:buSzPts val="1600"/>
              <a:buFont typeface="Helvetica Neue Light"/>
              <a:buNone/>
              <a:defRPr b="0" i="0" sz="1600" u="none" cap="none" strike="noStrike">
                <a:solidFill>
                  <a:srgbClr val="5E5E5E"/>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5E5E5E"/>
              </a:buClr>
              <a:buSzPts val="1600"/>
              <a:buFont typeface="Helvetica Neue Light"/>
              <a:buNone/>
              <a:defRPr b="0" i="0" sz="1600" u="none" cap="none" strike="noStrike">
                <a:solidFill>
                  <a:srgbClr val="5E5E5E"/>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5E5E5E"/>
              </a:buClr>
              <a:buSzPts val="1600"/>
              <a:buFont typeface="Helvetica Neue Light"/>
              <a:buNone/>
              <a:defRPr b="0" i="0" sz="1600" u="none" cap="none" strike="noStrike">
                <a:solidFill>
                  <a:srgbClr val="5E5E5E"/>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5E5E5E"/>
              </a:buClr>
              <a:buSzPts val="1600"/>
              <a:buFont typeface="Helvetica Neue Light"/>
              <a:buNone/>
              <a:defRPr b="0" i="0" sz="1600" u="none" cap="none" strike="noStrike">
                <a:solidFill>
                  <a:srgbClr val="5E5E5E"/>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5E5E5E"/>
              </a:buClr>
              <a:buSzPts val="1600"/>
              <a:buFont typeface="Helvetica Neue Light"/>
              <a:buNone/>
              <a:defRPr b="0" i="0" sz="1600" u="none" cap="none" strike="noStrike">
                <a:solidFill>
                  <a:srgbClr val="5E5E5E"/>
                </a:solidFill>
                <a:latin typeface="Helvetica Neue Light"/>
                <a:ea typeface="Helvetica Neue Light"/>
                <a:cs typeface="Helvetica Neue Light"/>
                <a:sym typeface="Helvetica Neue Light"/>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hoto - Vertical" showMasterSp="0">
  <p:cSld name="Photo - Vertical">
    <p:spTree>
      <p:nvGrpSpPr>
        <p:cNvPr id="62" name="Shape 62"/>
        <p:cNvGrpSpPr/>
        <p:nvPr/>
      </p:nvGrpSpPr>
      <p:grpSpPr>
        <a:xfrm>
          <a:off x="0" y="0"/>
          <a:ext cx="0" cy="0"/>
          <a:chOff x="0" y="0"/>
          <a:chExt cx="0" cy="0"/>
        </a:xfrm>
      </p:grpSpPr>
      <p:sp>
        <p:nvSpPr>
          <p:cNvPr id="63" name="Shape 63"/>
          <p:cNvSpPr/>
          <p:nvPr>
            <p:ph idx="2" type="pic"/>
          </p:nvPr>
        </p:nvSpPr>
        <p:spPr>
          <a:xfrm>
            <a:off x="13165980" y="952500"/>
            <a:ext cx="9525001" cy="11468100"/>
          </a:xfrm>
          <a:prstGeom prst="rect">
            <a:avLst/>
          </a:prstGeom>
          <a:noFill/>
          <a:ln>
            <a:noFill/>
          </a:ln>
        </p:spPr>
        <p:txBody>
          <a:bodyPr anchorCtr="0" anchor="t" bIns="45700" lIns="91425" spcFirstLastPara="1" rIns="91425" wrap="square" tIns="45700"/>
          <a:lstStyle>
            <a:lvl1pPr lvl="0"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1pPr>
            <a:lvl2pPr lvl="1"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2pPr>
            <a:lvl3pPr lvl="2"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3pPr>
            <a:lvl4pPr lvl="3"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4pPr>
            <a:lvl5pPr lvl="4"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5pPr>
            <a:lvl6pPr lvl="5"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6pPr>
            <a:lvl7pPr lvl="6"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7pPr>
            <a:lvl8pPr lvl="7"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8pPr>
            <a:lvl9pPr lvl="8"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9pPr>
          </a:lstStyle>
          <a:p/>
        </p:txBody>
      </p:sp>
      <p:sp>
        <p:nvSpPr>
          <p:cNvPr id="64" name="Shape 64"/>
          <p:cNvSpPr txBox="1"/>
          <p:nvPr>
            <p:ph type="title"/>
          </p:nvPr>
        </p:nvSpPr>
        <p:spPr>
          <a:xfrm>
            <a:off x="1651000" y="952500"/>
            <a:ext cx="10223500" cy="5549900"/>
          </a:xfrm>
          <a:prstGeom prst="rect">
            <a:avLst/>
          </a:prstGeom>
          <a:noFill/>
          <a:ln>
            <a:noFill/>
          </a:ln>
        </p:spPr>
        <p:txBody>
          <a:bodyPr anchorCtr="0" anchor="b" bIns="50800" lIns="50800" spcFirstLastPara="1" rIns="50800" wrap="square" tIns="50800"/>
          <a:lstStyle>
            <a:lvl1pPr lvl="0" marR="0" rtl="0" algn="ctr">
              <a:lnSpc>
                <a:spcPct val="100000"/>
              </a:lnSpc>
              <a:spcBef>
                <a:spcPts val="0"/>
              </a:spcBef>
              <a:spcAft>
                <a:spcPts val="0"/>
              </a:spcAft>
              <a:buClr>
                <a:srgbClr val="000000"/>
              </a:buClr>
              <a:buSzPts val="8400"/>
              <a:buFont typeface="Helvetica Neue"/>
              <a:buNone/>
              <a:defRPr b="0" i="0" sz="8400" u="none" cap="none" strike="noStrike">
                <a:solidFill>
                  <a:srgbClr val="000000"/>
                </a:solidFill>
                <a:latin typeface="Helvetica Neue"/>
                <a:ea typeface="Helvetica Neue"/>
                <a:cs typeface="Helvetica Neue"/>
                <a:sym typeface="Helvetica Neue"/>
              </a:defRPr>
            </a:lvl1pPr>
            <a:lvl2pPr lvl="1" marR="0" rtl="0" algn="ctr">
              <a:lnSpc>
                <a:spcPct val="100000"/>
              </a:lnSpc>
              <a:spcBef>
                <a:spcPts val="0"/>
              </a:spcBef>
              <a:spcAft>
                <a:spcPts val="0"/>
              </a:spcAft>
              <a:buClr>
                <a:srgbClr val="002466"/>
              </a:buClr>
              <a:buSzPts val="8400"/>
              <a:buFont typeface="Helvetica Neue"/>
              <a:buNone/>
              <a:defRPr b="0" i="0" sz="8400" u="none" cap="none" strike="noStrike">
                <a:solidFill>
                  <a:srgbClr val="002466"/>
                </a:solidFill>
                <a:latin typeface="Helvetica Neue"/>
                <a:ea typeface="Helvetica Neue"/>
                <a:cs typeface="Helvetica Neue"/>
                <a:sym typeface="Helvetica Neue"/>
              </a:defRPr>
            </a:lvl2pPr>
            <a:lvl3pPr lvl="2" marR="0" rtl="0" algn="ctr">
              <a:lnSpc>
                <a:spcPct val="100000"/>
              </a:lnSpc>
              <a:spcBef>
                <a:spcPts val="0"/>
              </a:spcBef>
              <a:spcAft>
                <a:spcPts val="0"/>
              </a:spcAft>
              <a:buClr>
                <a:srgbClr val="002466"/>
              </a:buClr>
              <a:buSzPts val="8400"/>
              <a:buFont typeface="Helvetica Neue"/>
              <a:buNone/>
              <a:defRPr b="0" i="0" sz="8400" u="none" cap="none" strike="noStrike">
                <a:solidFill>
                  <a:srgbClr val="002466"/>
                </a:solidFill>
                <a:latin typeface="Helvetica Neue"/>
                <a:ea typeface="Helvetica Neue"/>
                <a:cs typeface="Helvetica Neue"/>
                <a:sym typeface="Helvetica Neue"/>
              </a:defRPr>
            </a:lvl3pPr>
            <a:lvl4pPr lvl="3" marR="0" rtl="0" algn="ctr">
              <a:lnSpc>
                <a:spcPct val="100000"/>
              </a:lnSpc>
              <a:spcBef>
                <a:spcPts val="0"/>
              </a:spcBef>
              <a:spcAft>
                <a:spcPts val="0"/>
              </a:spcAft>
              <a:buClr>
                <a:srgbClr val="002466"/>
              </a:buClr>
              <a:buSzPts val="8400"/>
              <a:buFont typeface="Helvetica Neue"/>
              <a:buNone/>
              <a:defRPr b="0" i="0" sz="8400" u="none" cap="none" strike="noStrike">
                <a:solidFill>
                  <a:srgbClr val="002466"/>
                </a:solidFill>
                <a:latin typeface="Helvetica Neue"/>
                <a:ea typeface="Helvetica Neue"/>
                <a:cs typeface="Helvetica Neue"/>
                <a:sym typeface="Helvetica Neue"/>
              </a:defRPr>
            </a:lvl4pPr>
            <a:lvl5pPr lvl="4" marR="0" rtl="0" algn="ctr">
              <a:lnSpc>
                <a:spcPct val="100000"/>
              </a:lnSpc>
              <a:spcBef>
                <a:spcPts val="0"/>
              </a:spcBef>
              <a:spcAft>
                <a:spcPts val="0"/>
              </a:spcAft>
              <a:buClr>
                <a:srgbClr val="002466"/>
              </a:buClr>
              <a:buSzPts val="8400"/>
              <a:buFont typeface="Helvetica Neue"/>
              <a:buNone/>
              <a:defRPr b="0" i="0" sz="8400" u="none" cap="none" strike="noStrike">
                <a:solidFill>
                  <a:srgbClr val="002466"/>
                </a:solidFill>
                <a:latin typeface="Helvetica Neue"/>
                <a:ea typeface="Helvetica Neue"/>
                <a:cs typeface="Helvetica Neue"/>
                <a:sym typeface="Helvetica Neue"/>
              </a:defRPr>
            </a:lvl5pPr>
            <a:lvl6pPr lvl="5" marR="0" rtl="0" algn="ctr">
              <a:lnSpc>
                <a:spcPct val="100000"/>
              </a:lnSpc>
              <a:spcBef>
                <a:spcPts val="0"/>
              </a:spcBef>
              <a:spcAft>
                <a:spcPts val="0"/>
              </a:spcAft>
              <a:buClr>
                <a:srgbClr val="002466"/>
              </a:buClr>
              <a:buSzPts val="8400"/>
              <a:buFont typeface="Helvetica Neue"/>
              <a:buNone/>
              <a:defRPr b="0" i="0" sz="8400" u="none" cap="none" strike="noStrike">
                <a:solidFill>
                  <a:srgbClr val="002466"/>
                </a:solidFill>
                <a:latin typeface="Helvetica Neue"/>
                <a:ea typeface="Helvetica Neue"/>
                <a:cs typeface="Helvetica Neue"/>
                <a:sym typeface="Helvetica Neue"/>
              </a:defRPr>
            </a:lvl6pPr>
            <a:lvl7pPr lvl="6" marR="0" rtl="0" algn="ctr">
              <a:lnSpc>
                <a:spcPct val="100000"/>
              </a:lnSpc>
              <a:spcBef>
                <a:spcPts val="0"/>
              </a:spcBef>
              <a:spcAft>
                <a:spcPts val="0"/>
              </a:spcAft>
              <a:buClr>
                <a:srgbClr val="002466"/>
              </a:buClr>
              <a:buSzPts val="8400"/>
              <a:buFont typeface="Helvetica Neue"/>
              <a:buNone/>
              <a:defRPr b="0" i="0" sz="8400" u="none" cap="none" strike="noStrike">
                <a:solidFill>
                  <a:srgbClr val="002466"/>
                </a:solidFill>
                <a:latin typeface="Helvetica Neue"/>
                <a:ea typeface="Helvetica Neue"/>
                <a:cs typeface="Helvetica Neue"/>
                <a:sym typeface="Helvetica Neue"/>
              </a:defRPr>
            </a:lvl7pPr>
            <a:lvl8pPr lvl="7" marR="0" rtl="0" algn="ctr">
              <a:lnSpc>
                <a:spcPct val="100000"/>
              </a:lnSpc>
              <a:spcBef>
                <a:spcPts val="0"/>
              </a:spcBef>
              <a:spcAft>
                <a:spcPts val="0"/>
              </a:spcAft>
              <a:buClr>
                <a:srgbClr val="002466"/>
              </a:buClr>
              <a:buSzPts val="8400"/>
              <a:buFont typeface="Helvetica Neue"/>
              <a:buNone/>
              <a:defRPr b="0" i="0" sz="8400" u="none" cap="none" strike="noStrike">
                <a:solidFill>
                  <a:srgbClr val="002466"/>
                </a:solidFill>
                <a:latin typeface="Helvetica Neue"/>
                <a:ea typeface="Helvetica Neue"/>
                <a:cs typeface="Helvetica Neue"/>
                <a:sym typeface="Helvetica Neue"/>
              </a:defRPr>
            </a:lvl8pPr>
            <a:lvl9pPr lvl="8" marR="0" rtl="0" algn="ctr">
              <a:lnSpc>
                <a:spcPct val="100000"/>
              </a:lnSpc>
              <a:spcBef>
                <a:spcPts val="0"/>
              </a:spcBef>
              <a:spcAft>
                <a:spcPts val="0"/>
              </a:spcAft>
              <a:buClr>
                <a:srgbClr val="002466"/>
              </a:buClr>
              <a:buSzPts val="8400"/>
              <a:buFont typeface="Helvetica Neue"/>
              <a:buNone/>
              <a:defRPr b="0" i="0" sz="8400" u="none" cap="none" strike="noStrike">
                <a:solidFill>
                  <a:srgbClr val="002466"/>
                </a:solidFill>
                <a:latin typeface="Helvetica Neue"/>
                <a:ea typeface="Helvetica Neue"/>
                <a:cs typeface="Helvetica Neue"/>
                <a:sym typeface="Helvetica Neue"/>
              </a:defRPr>
            </a:lvl9pPr>
          </a:lstStyle>
          <a:p/>
        </p:txBody>
      </p:sp>
      <p:sp>
        <p:nvSpPr>
          <p:cNvPr id="65" name="Shape 65"/>
          <p:cNvSpPr txBox="1"/>
          <p:nvPr>
            <p:ph idx="1" type="body"/>
          </p:nvPr>
        </p:nvSpPr>
        <p:spPr>
          <a:xfrm>
            <a:off x="1651000" y="6527800"/>
            <a:ext cx="10223500" cy="5727700"/>
          </a:xfrm>
          <a:prstGeom prst="rect">
            <a:avLst/>
          </a:prstGeom>
          <a:noFill/>
          <a:ln>
            <a:noFill/>
          </a:ln>
        </p:spPr>
        <p:txBody>
          <a:bodyPr anchorCtr="0" anchor="t" bIns="50800" lIns="50800" spcFirstLastPara="1" rIns="50800" wrap="square" tIns="50800"/>
          <a:lstStyle>
            <a:lvl1pPr indent="-228600" lvl="0" marL="457200" marR="0" rtl="0" algn="ctr">
              <a:lnSpc>
                <a:spcPct val="100000"/>
              </a:lnSpc>
              <a:spcBef>
                <a:spcPts val="0"/>
              </a:spcBef>
              <a:spcAft>
                <a:spcPts val="0"/>
              </a:spcAft>
              <a:buClr>
                <a:srgbClr val="000000"/>
              </a:buClr>
              <a:buSzPts val="5400"/>
              <a:buFont typeface="Helvetica Neue"/>
              <a:buNone/>
              <a:defRPr b="0" i="0" sz="5400" u="none" cap="none" strike="noStrike">
                <a:solidFill>
                  <a:srgbClr val="000000"/>
                </a:solidFill>
                <a:latin typeface="Helvetica Neue"/>
                <a:ea typeface="Helvetica Neue"/>
                <a:cs typeface="Helvetica Neue"/>
                <a:sym typeface="Helvetica Neue"/>
              </a:defRPr>
            </a:lvl1pPr>
            <a:lvl2pPr indent="-228600" lvl="1" marL="914400" marR="0" rtl="0" algn="ctr">
              <a:lnSpc>
                <a:spcPct val="100000"/>
              </a:lnSpc>
              <a:spcBef>
                <a:spcPts val="0"/>
              </a:spcBef>
              <a:spcAft>
                <a:spcPts val="0"/>
              </a:spcAft>
              <a:buClr>
                <a:srgbClr val="000000"/>
              </a:buClr>
              <a:buSzPts val="5400"/>
              <a:buFont typeface="Helvetica Neue"/>
              <a:buNone/>
              <a:defRPr b="0" i="0" sz="5400" u="none" cap="none" strike="noStrike">
                <a:solidFill>
                  <a:srgbClr val="000000"/>
                </a:solidFill>
                <a:latin typeface="Helvetica Neue"/>
                <a:ea typeface="Helvetica Neue"/>
                <a:cs typeface="Helvetica Neue"/>
                <a:sym typeface="Helvetica Neue"/>
              </a:defRPr>
            </a:lvl2pPr>
            <a:lvl3pPr indent="-228600" lvl="2" marL="1371600" marR="0" rtl="0" algn="ctr">
              <a:lnSpc>
                <a:spcPct val="100000"/>
              </a:lnSpc>
              <a:spcBef>
                <a:spcPts val="0"/>
              </a:spcBef>
              <a:spcAft>
                <a:spcPts val="0"/>
              </a:spcAft>
              <a:buClr>
                <a:srgbClr val="000000"/>
              </a:buClr>
              <a:buSzPts val="5400"/>
              <a:buFont typeface="Helvetica Neue"/>
              <a:buNone/>
              <a:defRPr b="0" i="0" sz="5400" u="none" cap="none" strike="noStrike">
                <a:solidFill>
                  <a:srgbClr val="000000"/>
                </a:solidFill>
                <a:latin typeface="Helvetica Neue"/>
                <a:ea typeface="Helvetica Neue"/>
                <a:cs typeface="Helvetica Neue"/>
                <a:sym typeface="Helvetica Neue"/>
              </a:defRPr>
            </a:lvl3pPr>
            <a:lvl4pPr indent="-228600" lvl="3" marL="1828800" marR="0" rtl="0" algn="ctr">
              <a:lnSpc>
                <a:spcPct val="100000"/>
              </a:lnSpc>
              <a:spcBef>
                <a:spcPts val="0"/>
              </a:spcBef>
              <a:spcAft>
                <a:spcPts val="0"/>
              </a:spcAft>
              <a:buClr>
                <a:srgbClr val="000000"/>
              </a:buClr>
              <a:buSzPts val="5400"/>
              <a:buFont typeface="Helvetica Neue"/>
              <a:buNone/>
              <a:defRPr b="0" i="0" sz="5400" u="none" cap="none" strike="noStrike">
                <a:solidFill>
                  <a:srgbClr val="000000"/>
                </a:solidFill>
                <a:latin typeface="Helvetica Neue"/>
                <a:ea typeface="Helvetica Neue"/>
                <a:cs typeface="Helvetica Neue"/>
                <a:sym typeface="Helvetica Neue"/>
              </a:defRPr>
            </a:lvl4pPr>
            <a:lvl5pPr indent="-228600" lvl="4" marL="2286000" marR="0" rtl="0" algn="ctr">
              <a:lnSpc>
                <a:spcPct val="100000"/>
              </a:lnSpc>
              <a:spcBef>
                <a:spcPts val="0"/>
              </a:spcBef>
              <a:spcAft>
                <a:spcPts val="0"/>
              </a:spcAft>
              <a:buClr>
                <a:srgbClr val="000000"/>
              </a:buClr>
              <a:buSzPts val="5400"/>
              <a:buFont typeface="Helvetica Neue"/>
              <a:buNone/>
              <a:defRPr b="0" i="0" sz="5400" u="none" cap="none" strike="noStrike">
                <a:solidFill>
                  <a:srgbClr val="000000"/>
                </a:solidFill>
                <a:latin typeface="Helvetica Neue"/>
                <a:ea typeface="Helvetica Neue"/>
                <a:cs typeface="Helvetica Neue"/>
                <a:sym typeface="Helvetica Neue"/>
              </a:defRPr>
            </a:lvl5pPr>
            <a:lvl6pPr indent="-641350" lvl="5" marL="2743200"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6pPr>
            <a:lvl7pPr indent="-641350" lvl="6" marL="3200400"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7pPr>
            <a:lvl8pPr indent="-641350" lvl="7" marL="3657600"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8pPr>
            <a:lvl9pPr indent="-641350" lvl="8" marL="4114800"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9pPr>
          </a:lstStyle>
          <a:p/>
        </p:txBody>
      </p:sp>
      <p:sp>
        <p:nvSpPr>
          <p:cNvPr id="66" name="Shape 66"/>
          <p:cNvSpPr txBox="1"/>
          <p:nvPr>
            <p:ph idx="12" type="sldNum"/>
          </p:nvPr>
        </p:nvSpPr>
        <p:spPr>
          <a:xfrm>
            <a:off x="12015520" y="13081000"/>
            <a:ext cx="340260" cy="324306"/>
          </a:xfrm>
          <a:prstGeom prst="rect">
            <a:avLst/>
          </a:prstGeom>
          <a:noFill/>
          <a:ln>
            <a:noFill/>
          </a:ln>
        </p:spPr>
        <p:txBody>
          <a:bodyPr anchorCtr="0" anchor="t" bIns="50800" lIns="50800" spcFirstLastPara="1" rIns="50800" wrap="square" tIns="50800">
            <a:noAutofit/>
          </a:bodyPr>
          <a:lstStyle>
            <a:lvl1pPr indent="0" lvl="0" marL="0" marR="0" rtl="0" algn="ctr">
              <a:lnSpc>
                <a:spcPct val="100000"/>
              </a:lnSpc>
              <a:spcBef>
                <a:spcPts val="0"/>
              </a:spcBef>
              <a:spcAft>
                <a:spcPts val="0"/>
              </a:spcAft>
              <a:buClr>
                <a:srgbClr val="5E5E5E"/>
              </a:buClr>
              <a:buSzPts val="1600"/>
              <a:buFont typeface="Helvetica Neue Light"/>
              <a:buNone/>
              <a:defRPr b="0" i="0" sz="1600" u="none" cap="none" strike="noStrike">
                <a:solidFill>
                  <a:srgbClr val="5E5E5E"/>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5E5E5E"/>
              </a:buClr>
              <a:buSzPts val="1600"/>
              <a:buFont typeface="Helvetica Neue Light"/>
              <a:buNone/>
              <a:defRPr b="0" i="0" sz="1600" u="none" cap="none" strike="noStrike">
                <a:solidFill>
                  <a:srgbClr val="5E5E5E"/>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5E5E5E"/>
              </a:buClr>
              <a:buSzPts val="1600"/>
              <a:buFont typeface="Helvetica Neue Light"/>
              <a:buNone/>
              <a:defRPr b="0" i="0" sz="1600" u="none" cap="none" strike="noStrike">
                <a:solidFill>
                  <a:srgbClr val="5E5E5E"/>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5E5E5E"/>
              </a:buClr>
              <a:buSzPts val="1600"/>
              <a:buFont typeface="Helvetica Neue Light"/>
              <a:buNone/>
              <a:defRPr b="0" i="0" sz="1600" u="none" cap="none" strike="noStrike">
                <a:solidFill>
                  <a:srgbClr val="5E5E5E"/>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5E5E5E"/>
              </a:buClr>
              <a:buSzPts val="1600"/>
              <a:buFont typeface="Helvetica Neue Light"/>
              <a:buNone/>
              <a:defRPr b="0" i="0" sz="1600" u="none" cap="none" strike="noStrike">
                <a:solidFill>
                  <a:srgbClr val="5E5E5E"/>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5E5E5E"/>
              </a:buClr>
              <a:buSzPts val="1600"/>
              <a:buFont typeface="Helvetica Neue Light"/>
              <a:buNone/>
              <a:defRPr b="0" i="0" sz="1600" u="none" cap="none" strike="noStrike">
                <a:solidFill>
                  <a:srgbClr val="5E5E5E"/>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5E5E5E"/>
              </a:buClr>
              <a:buSzPts val="1600"/>
              <a:buFont typeface="Helvetica Neue Light"/>
              <a:buNone/>
              <a:defRPr b="0" i="0" sz="1600" u="none" cap="none" strike="noStrike">
                <a:solidFill>
                  <a:srgbClr val="5E5E5E"/>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5E5E5E"/>
              </a:buClr>
              <a:buSzPts val="1600"/>
              <a:buFont typeface="Helvetica Neue Light"/>
              <a:buNone/>
              <a:defRPr b="0" i="0" sz="1600" u="none" cap="none" strike="noStrike">
                <a:solidFill>
                  <a:srgbClr val="5E5E5E"/>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5E5E5E"/>
              </a:buClr>
              <a:buSzPts val="1600"/>
              <a:buFont typeface="Helvetica Neue Light"/>
              <a:buNone/>
              <a:defRPr b="0" i="0" sz="1600" u="none" cap="none" strike="noStrike">
                <a:solidFill>
                  <a:srgbClr val="5E5E5E"/>
                </a:solidFill>
                <a:latin typeface="Helvetica Neue Light"/>
                <a:ea typeface="Helvetica Neue Light"/>
                <a:cs typeface="Helvetica Neue Light"/>
                <a:sym typeface="Helvetica Neue Light"/>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Bullets &amp; Photo" showMasterSp="0">
  <p:cSld name="Title, Bullets &amp; Photo 2">
    <p:spTree>
      <p:nvGrpSpPr>
        <p:cNvPr id="67" name="Shape 67"/>
        <p:cNvGrpSpPr/>
        <p:nvPr/>
      </p:nvGrpSpPr>
      <p:grpSpPr>
        <a:xfrm>
          <a:off x="0" y="0"/>
          <a:ext cx="0" cy="0"/>
          <a:chOff x="0" y="0"/>
          <a:chExt cx="0" cy="0"/>
        </a:xfrm>
      </p:grpSpPr>
      <p:sp>
        <p:nvSpPr>
          <p:cNvPr id="68" name="Shape 68"/>
          <p:cNvSpPr/>
          <p:nvPr>
            <p:ph idx="2" type="pic"/>
          </p:nvPr>
        </p:nvSpPr>
        <p:spPr>
          <a:xfrm>
            <a:off x="13169900" y="3149600"/>
            <a:ext cx="9525000" cy="9296400"/>
          </a:xfrm>
          <a:prstGeom prst="rect">
            <a:avLst/>
          </a:prstGeom>
          <a:noFill/>
          <a:ln>
            <a:noFill/>
          </a:ln>
        </p:spPr>
        <p:txBody>
          <a:bodyPr anchorCtr="0" anchor="t" bIns="45700" lIns="91425" spcFirstLastPara="1" rIns="91425" wrap="square" tIns="45700"/>
          <a:lstStyle>
            <a:lvl1pPr lvl="0"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1pPr>
            <a:lvl2pPr lvl="1"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2pPr>
            <a:lvl3pPr lvl="2"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3pPr>
            <a:lvl4pPr lvl="3"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4pPr>
            <a:lvl5pPr lvl="4"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5pPr>
            <a:lvl6pPr lvl="5"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6pPr>
            <a:lvl7pPr lvl="6"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7pPr>
            <a:lvl8pPr lvl="7"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8pPr>
            <a:lvl9pPr lvl="8"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9pPr>
          </a:lstStyle>
          <a:p/>
        </p:txBody>
      </p:sp>
      <p:sp>
        <p:nvSpPr>
          <p:cNvPr id="69" name="Shape 69"/>
          <p:cNvSpPr txBox="1"/>
          <p:nvPr>
            <p:ph type="title"/>
          </p:nvPr>
        </p:nvSpPr>
        <p:spPr>
          <a:xfrm>
            <a:off x="1689100" y="355600"/>
            <a:ext cx="21005799" cy="2286000"/>
          </a:xfrm>
          <a:prstGeom prst="rect">
            <a:avLst/>
          </a:prstGeom>
          <a:noFill/>
          <a:ln>
            <a:noFill/>
          </a:ln>
        </p:spPr>
        <p:txBody>
          <a:bodyPr anchorCtr="0" anchor="ctr" bIns="50800" lIns="50800" spcFirstLastPara="1" rIns="50800" wrap="square" tIns="50800"/>
          <a:lstStyle>
            <a:lvl1pPr lvl="0" marR="0" rtl="0" algn="ctr">
              <a:lnSpc>
                <a:spcPct val="100000"/>
              </a:lnSpc>
              <a:spcBef>
                <a:spcPts val="0"/>
              </a:spcBef>
              <a:spcAft>
                <a:spcPts val="0"/>
              </a:spcAft>
              <a:buClr>
                <a:srgbClr val="002466"/>
              </a:buClr>
              <a:buSzPts val="8400"/>
              <a:buFont typeface="Helvetica Neue"/>
              <a:buNone/>
              <a:defRPr b="0" i="0" sz="8400" u="none" cap="none" strike="noStrike">
                <a:solidFill>
                  <a:srgbClr val="002466"/>
                </a:solidFill>
                <a:latin typeface="Helvetica Neue"/>
                <a:ea typeface="Helvetica Neue"/>
                <a:cs typeface="Helvetica Neue"/>
                <a:sym typeface="Helvetica Neue"/>
              </a:defRPr>
            </a:lvl1pPr>
            <a:lvl2pPr lvl="1" marR="0" rtl="0" algn="ctr">
              <a:lnSpc>
                <a:spcPct val="100000"/>
              </a:lnSpc>
              <a:spcBef>
                <a:spcPts val="0"/>
              </a:spcBef>
              <a:spcAft>
                <a:spcPts val="0"/>
              </a:spcAft>
              <a:buClr>
                <a:srgbClr val="002466"/>
              </a:buClr>
              <a:buSzPts val="8400"/>
              <a:buFont typeface="Helvetica Neue"/>
              <a:buNone/>
              <a:defRPr b="0" i="0" sz="8400" u="none" cap="none" strike="noStrike">
                <a:solidFill>
                  <a:srgbClr val="002466"/>
                </a:solidFill>
                <a:latin typeface="Helvetica Neue"/>
                <a:ea typeface="Helvetica Neue"/>
                <a:cs typeface="Helvetica Neue"/>
                <a:sym typeface="Helvetica Neue"/>
              </a:defRPr>
            </a:lvl2pPr>
            <a:lvl3pPr lvl="2" marR="0" rtl="0" algn="ctr">
              <a:lnSpc>
                <a:spcPct val="100000"/>
              </a:lnSpc>
              <a:spcBef>
                <a:spcPts val="0"/>
              </a:spcBef>
              <a:spcAft>
                <a:spcPts val="0"/>
              </a:spcAft>
              <a:buClr>
                <a:srgbClr val="002466"/>
              </a:buClr>
              <a:buSzPts val="8400"/>
              <a:buFont typeface="Helvetica Neue"/>
              <a:buNone/>
              <a:defRPr b="0" i="0" sz="8400" u="none" cap="none" strike="noStrike">
                <a:solidFill>
                  <a:srgbClr val="002466"/>
                </a:solidFill>
                <a:latin typeface="Helvetica Neue"/>
                <a:ea typeface="Helvetica Neue"/>
                <a:cs typeface="Helvetica Neue"/>
                <a:sym typeface="Helvetica Neue"/>
              </a:defRPr>
            </a:lvl3pPr>
            <a:lvl4pPr lvl="3" marR="0" rtl="0" algn="ctr">
              <a:lnSpc>
                <a:spcPct val="100000"/>
              </a:lnSpc>
              <a:spcBef>
                <a:spcPts val="0"/>
              </a:spcBef>
              <a:spcAft>
                <a:spcPts val="0"/>
              </a:spcAft>
              <a:buClr>
                <a:srgbClr val="002466"/>
              </a:buClr>
              <a:buSzPts val="8400"/>
              <a:buFont typeface="Helvetica Neue"/>
              <a:buNone/>
              <a:defRPr b="0" i="0" sz="8400" u="none" cap="none" strike="noStrike">
                <a:solidFill>
                  <a:srgbClr val="002466"/>
                </a:solidFill>
                <a:latin typeface="Helvetica Neue"/>
                <a:ea typeface="Helvetica Neue"/>
                <a:cs typeface="Helvetica Neue"/>
                <a:sym typeface="Helvetica Neue"/>
              </a:defRPr>
            </a:lvl4pPr>
            <a:lvl5pPr lvl="4" marR="0" rtl="0" algn="ctr">
              <a:lnSpc>
                <a:spcPct val="100000"/>
              </a:lnSpc>
              <a:spcBef>
                <a:spcPts val="0"/>
              </a:spcBef>
              <a:spcAft>
                <a:spcPts val="0"/>
              </a:spcAft>
              <a:buClr>
                <a:srgbClr val="002466"/>
              </a:buClr>
              <a:buSzPts val="8400"/>
              <a:buFont typeface="Helvetica Neue"/>
              <a:buNone/>
              <a:defRPr b="0" i="0" sz="8400" u="none" cap="none" strike="noStrike">
                <a:solidFill>
                  <a:srgbClr val="002466"/>
                </a:solidFill>
                <a:latin typeface="Helvetica Neue"/>
                <a:ea typeface="Helvetica Neue"/>
                <a:cs typeface="Helvetica Neue"/>
                <a:sym typeface="Helvetica Neue"/>
              </a:defRPr>
            </a:lvl5pPr>
            <a:lvl6pPr lvl="5" marR="0" rtl="0" algn="ctr">
              <a:lnSpc>
                <a:spcPct val="100000"/>
              </a:lnSpc>
              <a:spcBef>
                <a:spcPts val="0"/>
              </a:spcBef>
              <a:spcAft>
                <a:spcPts val="0"/>
              </a:spcAft>
              <a:buClr>
                <a:srgbClr val="002466"/>
              </a:buClr>
              <a:buSzPts val="8400"/>
              <a:buFont typeface="Helvetica Neue"/>
              <a:buNone/>
              <a:defRPr b="0" i="0" sz="8400" u="none" cap="none" strike="noStrike">
                <a:solidFill>
                  <a:srgbClr val="002466"/>
                </a:solidFill>
                <a:latin typeface="Helvetica Neue"/>
                <a:ea typeface="Helvetica Neue"/>
                <a:cs typeface="Helvetica Neue"/>
                <a:sym typeface="Helvetica Neue"/>
              </a:defRPr>
            </a:lvl6pPr>
            <a:lvl7pPr lvl="6" marR="0" rtl="0" algn="ctr">
              <a:lnSpc>
                <a:spcPct val="100000"/>
              </a:lnSpc>
              <a:spcBef>
                <a:spcPts val="0"/>
              </a:spcBef>
              <a:spcAft>
                <a:spcPts val="0"/>
              </a:spcAft>
              <a:buClr>
                <a:srgbClr val="002466"/>
              </a:buClr>
              <a:buSzPts val="8400"/>
              <a:buFont typeface="Helvetica Neue"/>
              <a:buNone/>
              <a:defRPr b="0" i="0" sz="8400" u="none" cap="none" strike="noStrike">
                <a:solidFill>
                  <a:srgbClr val="002466"/>
                </a:solidFill>
                <a:latin typeface="Helvetica Neue"/>
                <a:ea typeface="Helvetica Neue"/>
                <a:cs typeface="Helvetica Neue"/>
                <a:sym typeface="Helvetica Neue"/>
              </a:defRPr>
            </a:lvl7pPr>
            <a:lvl8pPr lvl="7" marR="0" rtl="0" algn="ctr">
              <a:lnSpc>
                <a:spcPct val="100000"/>
              </a:lnSpc>
              <a:spcBef>
                <a:spcPts val="0"/>
              </a:spcBef>
              <a:spcAft>
                <a:spcPts val="0"/>
              </a:spcAft>
              <a:buClr>
                <a:srgbClr val="002466"/>
              </a:buClr>
              <a:buSzPts val="8400"/>
              <a:buFont typeface="Helvetica Neue"/>
              <a:buNone/>
              <a:defRPr b="0" i="0" sz="8400" u="none" cap="none" strike="noStrike">
                <a:solidFill>
                  <a:srgbClr val="002466"/>
                </a:solidFill>
                <a:latin typeface="Helvetica Neue"/>
                <a:ea typeface="Helvetica Neue"/>
                <a:cs typeface="Helvetica Neue"/>
                <a:sym typeface="Helvetica Neue"/>
              </a:defRPr>
            </a:lvl8pPr>
            <a:lvl9pPr lvl="8" marR="0" rtl="0" algn="ctr">
              <a:lnSpc>
                <a:spcPct val="100000"/>
              </a:lnSpc>
              <a:spcBef>
                <a:spcPts val="0"/>
              </a:spcBef>
              <a:spcAft>
                <a:spcPts val="0"/>
              </a:spcAft>
              <a:buClr>
                <a:srgbClr val="002466"/>
              </a:buClr>
              <a:buSzPts val="8400"/>
              <a:buFont typeface="Helvetica Neue"/>
              <a:buNone/>
              <a:defRPr b="0" i="0" sz="8400" u="none" cap="none" strike="noStrike">
                <a:solidFill>
                  <a:srgbClr val="002466"/>
                </a:solidFill>
                <a:latin typeface="Helvetica Neue"/>
                <a:ea typeface="Helvetica Neue"/>
                <a:cs typeface="Helvetica Neue"/>
                <a:sym typeface="Helvetica Neue"/>
              </a:defRPr>
            </a:lvl9pPr>
          </a:lstStyle>
          <a:p/>
        </p:txBody>
      </p:sp>
      <p:sp>
        <p:nvSpPr>
          <p:cNvPr id="70" name="Shape 70"/>
          <p:cNvSpPr txBox="1"/>
          <p:nvPr>
            <p:ph idx="1" type="body"/>
          </p:nvPr>
        </p:nvSpPr>
        <p:spPr>
          <a:xfrm>
            <a:off x="1689100" y="3149600"/>
            <a:ext cx="10223500" cy="9296400"/>
          </a:xfrm>
          <a:prstGeom prst="rect">
            <a:avLst/>
          </a:prstGeom>
          <a:noFill/>
          <a:ln>
            <a:noFill/>
          </a:ln>
        </p:spPr>
        <p:txBody>
          <a:bodyPr anchorCtr="0" anchor="ctr" bIns="50800" lIns="50800" spcFirstLastPara="1" rIns="50800" wrap="square" tIns="50800"/>
          <a:lstStyle>
            <a:lvl1pPr indent="-530225" lvl="0" marL="457200" marR="0" rtl="0" algn="l">
              <a:lnSpc>
                <a:spcPct val="100000"/>
              </a:lnSpc>
              <a:spcBef>
                <a:spcPts val="4500"/>
              </a:spcBef>
              <a:spcAft>
                <a:spcPts val="0"/>
              </a:spcAft>
              <a:buClr>
                <a:srgbClr val="000000"/>
              </a:buClr>
              <a:buSzPts val="4750"/>
              <a:buFont typeface="Helvetica Neue"/>
              <a:buChar char="•"/>
              <a:defRPr b="0" i="0" sz="3800" u="none" cap="none" strike="noStrike">
                <a:solidFill>
                  <a:srgbClr val="000000"/>
                </a:solidFill>
                <a:latin typeface="Helvetica Neue"/>
                <a:ea typeface="Helvetica Neue"/>
                <a:cs typeface="Helvetica Neue"/>
                <a:sym typeface="Helvetica Neue"/>
              </a:defRPr>
            </a:lvl1pPr>
            <a:lvl2pPr indent="-530225" lvl="1" marL="914400" marR="0" rtl="0" algn="l">
              <a:lnSpc>
                <a:spcPct val="100000"/>
              </a:lnSpc>
              <a:spcBef>
                <a:spcPts val="4500"/>
              </a:spcBef>
              <a:spcAft>
                <a:spcPts val="0"/>
              </a:spcAft>
              <a:buClr>
                <a:srgbClr val="000000"/>
              </a:buClr>
              <a:buSzPts val="4750"/>
              <a:buFont typeface="Helvetica Neue"/>
              <a:buChar char="•"/>
              <a:defRPr b="0" i="0" sz="3800" u="none" cap="none" strike="noStrike">
                <a:solidFill>
                  <a:srgbClr val="000000"/>
                </a:solidFill>
                <a:latin typeface="Helvetica Neue"/>
                <a:ea typeface="Helvetica Neue"/>
                <a:cs typeface="Helvetica Neue"/>
                <a:sym typeface="Helvetica Neue"/>
              </a:defRPr>
            </a:lvl2pPr>
            <a:lvl3pPr indent="-530225" lvl="2" marL="1371600" marR="0" rtl="0" algn="l">
              <a:lnSpc>
                <a:spcPct val="100000"/>
              </a:lnSpc>
              <a:spcBef>
                <a:spcPts val="4500"/>
              </a:spcBef>
              <a:spcAft>
                <a:spcPts val="0"/>
              </a:spcAft>
              <a:buClr>
                <a:srgbClr val="000000"/>
              </a:buClr>
              <a:buSzPts val="4750"/>
              <a:buFont typeface="Helvetica Neue"/>
              <a:buChar char="•"/>
              <a:defRPr b="0" i="0" sz="3800" u="none" cap="none" strike="noStrike">
                <a:solidFill>
                  <a:srgbClr val="000000"/>
                </a:solidFill>
                <a:latin typeface="Helvetica Neue"/>
                <a:ea typeface="Helvetica Neue"/>
                <a:cs typeface="Helvetica Neue"/>
                <a:sym typeface="Helvetica Neue"/>
              </a:defRPr>
            </a:lvl3pPr>
            <a:lvl4pPr indent="-530225" lvl="3" marL="1828800" marR="0" rtl="0" algn="l">
              <a:lnSpc>
                <a:spcPct val="100000"/>
              </a:lnSpc>
              <a:spcBef>
                <a:spcPts val="4500"/>
              </a:spcBef>
              <a:spcAft>
                <a:spcPts val="0"/>
              </a:spcAft>
              <a:buClr>
                <a:srgbClr val="000000"/>
              </a:buClr>
              <a:buSzPts val="4750"/>
              <a:buFont typeface="Helvetica Neue"/>
              <a:buChar char="•"/>
              <a:defRPr b="0" i="0" sz="3800" u="none" cap="none" strike="noStrike">
                <a:solidFill>
                  <a:srgbClr val="000000"/>
                </a:solidFill>
                <a:latin typeface="Helvetica Neue"/>
                <a:ea typeface="Helvetica Neue"/>
                <a:cs typeface="Helvetica Neue"/>
                <a:sym typeface="Helvetica Neue"/>
              </a:defRPr>
            </a:lvl4pPr>
            <a:lvl5pPr indent="-530225" lvl="4" marL="2286000" marR="0" rtl="0" algn="l">
              <a:lnSpc>
                <a:spcPct val="100000"/>
              </a:lnSpc>
              <a:spcBef>
                <a:spcPts val="4500"/>
              </a:spcBef>
              <a:spcAft>
                <a:spcPts val="0"/>
              </a:spcAft>
              <a:buClr>
                <a:srgbClr val="000000"/>
              </a:buClr>
              <a:buSzPts val="4750"/>
              <a:buFont typeface="Helvetica Neue"/>
              <a:buChar char="•"/>
              <a:defRPr b="0" i="0" sz="3800" u="none" cap="none" strike="noStrike">
                <a:solidFill>
                  <a:srgbClr val="000000"/>
                </a:solidFill>
                <a:latin typeface="Helvetica Neue"/>
                <a:ea typeface="Helvetica Neue"/>
                <a:cs typeface="Helvetica Neue"/>
                <a:sym typeface="Helvetica Neue"/>
              </a:defRPr>
            </a:lvl5pPr>
            <a:lvl6pPr indent="-641350" lvl="5" marL="2743200"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6pPr>
            <a:lvl7pPr indent="-641350" lvl="6" marL="3200400"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7pPr>
            <a:lvl8pPr indent="-641350" lvl="7" marL="3657600"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8pPr>
            <a:lvl9pPr indent="-641350" lvl="8" marL="4114800"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9pPr>
          </a:lstStyle>
          <a:p/>
        </p:txBody>
      </p:sp>
      <p:sp>
        <p:nvSpPr>
          <p:cNvPr id="71" name="Shape 71"/>
          <p:cNvSpPr txBox="1"/>
          <p:nvPr>
            <p:ph idx="12" type="sldNum"/>
          </p:nvPr>
        </p:nvSpPr>
        <p:spPr>
          <a:xfrm>
            <a:off x="23975844" y="13318227"/>
            <a:ext cx="340259" cy="324307"/>
          </a:xfrm>
          <a:prstGeom prst="rect">
            <a:avLst/>
          </a:prstGeom>
          <a:noFill/>
          <a:ln>
            <a:noFill/>
          </a:ln>
        </p:spPr>
        <p:txBody>
          <a:bodyPr anchorCtr="0" anchor="t" bIns="50800" lIns="50800" spcFirstLastPara="1" rIns="50800" wrap="square" tIns="50800">
            <a:noAutofit/>
          </a:bodyPr>
          <a:lstStyle>
            <a:lvl1pPr indent="0" lvl="0" marL="0" marR="0" rtl="0" algn="ctr">
              <a:lnSpc>
                <a:spcPct val="100000"/>
              </a:lnSpc>
              <a:spcBef>
                <a:spcPts val="0"/>
              </a:spcBef>
              <a:spcAft>
                <a:spcPts val="0"/>
              </a:spcAft>
              <a:buClr>
                <a:srgbClr val="5E5E5E"/>
              </a:buClr>
              <a:buSzPts val="1600"/>
              <a:buFont typeface="Helvetica Neue Light"/>
              <a:buNone/>
              <a:defRPr b="0" i="0" sz="1600" u="none" cap="none" strike="noStrike">
                <a:solidFill>
                  <a:srgbClr val="5E5E5E"/>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5E5E5E"/>
              </a:buClr>
              <a:buSzPts val="1600"/>
              <a:buFont typeface="Helvetica Neue Light"/>
              <a:buNone/>
              <a:defRPr b="0" i="0" sz="1600" u="none" cap="none" strike="noStrike">
                <a:solidFill>
                  <a:srgbClr val="5E5E5E"/>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5E5E5E"/>
              </a:buClr>
              <a:buSzPts val="1600"/>
              <a:buFont typeface="Helvetica Neue Light"/>
              <a:buNone/>
              <a:defRPr b="0" i="0" sz="1600" u="none" cap="none" strike="noStrike">
                <a:solidFill>
                  <a:srgbClr val="5E5E5E"/>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5E5E5E"/>
              </a:buClr>
              <a:buSzPts val="1600"/>
              <a:buFont typeface="Helvetica Neue Light"/>
              <a:buNone/>
              <a:defRPr b="0" i="0" sz="1600" u="none" cap="none" strike="noStrike">
                <a:solidFill>
                  <a:srgbClr val="5E5E5E"/>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5E5E5E"/>
              </a:buClr>
              <a:buSzPts val="1600"/>
              <a:buFont typeface="Helvetica Neue Light"/>
              <a:buNone/>
              <a:defRPr b="0" i="0" sz="1600" u="none" cap="none" strike="noStrike">
                <a:solidFill>
                  <a:srgbClr val="5E5E5E"/>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5E5E5E"/>
              </a:buClr>
              <a:buSzPts val="1600"/>
              <a:buFont typeface="Helvetica Neue Light"/>
              <a:buNone/>
              <a:defRPr b="0" i="0" sz="1600" u="none" cap="none" strike="noStrike">
                <a:solidFill>
                  <a:srgbClr val="5E5E5E"/>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5E5E5E"/>
              </a:buClr>
              <a:buSzPts val="1600"/>
              <a:buFont typeface="Helvetica Neue Light"/>
              <a:buNone/>
              <a:defRPr b="0" i="0" sz="1600" u="none" cap="none" strike="noStrike">
                <a:solidFill>
                  <a:srgbClr val="5E5E5E"/>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5E5E5E"/>
              </a:buClr>
              <a:buSzPts val="1600"/>
              <a:buFont typeface="Helvetica Neue Light"/>
              <a:buNone/>
              <a:defRPr b="0" i="0" sz="1600" u="none" cap="none" strike="noStrike">
                <a:solidFill>
                  <a:srgbClr val="5E5E5E"/>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5E5E5E"/>
              </a:buClr>
              <a:buSzPts val="1600"/>
              <a:buFont typeface="Helvetica Neue Light"/>
              <a:buNone/>
              <a:defRPr b="0" i="0" sz="1600" u="none" cap="none" strike="noStrike">
                <a:solidFill>
                  <a:srgbClr val="5E5E5E"/>
                </a:solidFill>
                <a:latin typeface="Helvetica Neue Light"/>
                <a:ea typeface="Helvetica Neue Light"/>
                <a:cs typeface="Helvetica Neue Light"/>
                <a:sym typeface="Helvetica Neue Light"/>
              </a:defRPr>
            </a:lvl9pPr>
          </a:lstStyle>
          <a:p>
            <a:pPr indent="0" lvl="0" marL="0">
              <a:spcBef>
                <a:spcPts val="0"/>
              </a:spcBef>
              <a:spcAft>
                <a:spcPts val="0"/>
              </a:spcAft>
              <a:buNone/>
            </a:pPr>
            <a:fld id="{00000000-1234-1234-1234-123412341234}" type="slidenum">
              <a:rPr lang="en-US"/>
              <a:t>‹#›</a:t>
            </a:fld>
            <a:endParaRPr/>
          </a:p>
        </p:txBody>
      </p:sp>
      <p:pic>
        <p:nvPicPr>
          <p:cNvPr descr="lisa_CMYK-01-01.jpeg" id="72" name="Shape 72"/>
          <p:cNvPicPr preferRelativeResize="0"/>
          <p:nvPr/>
        </p:nvPicPr>
        <p:blipFill rotWithShape="1">
          <a:blip r:embed="rId2">
            <a:alphaModFix/>
          </a:blip>
          <a:srcRect b="31569" l="18068" r="28573" t="28494"/>
          <a:stretch/>
        </p:blipFill>
        <p:spPr>
          <a:xfrm>
            <a:off x="21757963" y="203910"/>
            <a:ext cx="2453540" cy="1221663"/>
          </a:xfrm>
          <a:prstGeom prst="rect">
            <a:avLst/>
          </a:prstGeom>
          <a:noFill/>
          <a:ln>
            <a:noFill/>
          </a:ln>
        </p:spPr>
      </p:pic>
      <p:pic>
        <p:nvPicPr>
          <p:cNvPr descr="Image" id="73" name="Shape 73"/>
          <p:cNvPicPr preferRelativeResize="0"/>
          <p:nvPr/>
        </p:nvPicPr>
        <p:blipFill rotWithShape="1">
          <a:blip r:embed="rId3">
            <a:alphaModFix/>
          </a:blip>
          <a:srcRect b="0" l="0" r="0" t="0"/>
          <a:stretch/>
        </p:blipFill>
        <p:spPr>
          <a:xfrm>
            <a:off x="3045219" y="214631"/>
            <a:ext cx="1182320" cy="978962"/>
          </a:xfrm>
          <a:prstGeom prst="rect">
            <a:avLst/>
          </a:prstGeom>
          <a:noFill/>
          <a:ln>
            <a:noFill/>
          </a:ln>
        </p:spPr>
      </p:pic>
      <p:pic>
        <p:nvPicPr>
          <p:cNvPr descr="Image" id="74" name="Shape 74"/>
          <p:cNvPicPr preferRelativeResize="0"/>
          <p:nvPr/>
        </p:nvPicPr>
        <p:blipFill rotWithShape="1">
          <a:blip r:embed="rId4">
            <a:alphaModFix/>
          </a:blip>
          <a:srcRect b="0" l="0" r="0" t="0"/>
          <a:stretch/>
        </p:blipFill>
        <p:spPr>
          <a:xfrm>
            <a:off x="-256444" y="-116319"/>
            <a:ext cx="3323161" cy="1640862"/>
          </a:xfrm>
          <a:prstGeom prst="rect">
            <a:avLst/>
          </a:prstGeom>
          <a:noFill/>
          <a:ln>
            <a:noFill/>
          </a:ln>
        </p:spPr>
      </p:pic>
      <p:sp>
        <p:nvSpPr>
          <p:cNvPr id="75" name="Shape 75"/>
          <p:cNvSpPr txBox="1"/>
          <p:nvPr/>
        </p:nvSpPr>
        <p:spPr>
          <a:xfrm>
            <a:off x="10141577" y="13318125"/>
            <a:ext cx="4302659" cy="324511"/>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5E5E5E"/>
              </a:buClr>
              <a:buSzPts val="1600"/>
              <a:buFont typeface="Helvetica Neue"/>
              <a:buNone/>
            </a:pPr>
            <a:r>
              <a:rPr b="0" i="0" lang="en-US" sz="1600" u="none" cap="none" strike="noStrike">
                <a:solidFill>
                  <a:srgbClr val="5E5E5E"/>
                </a:solidFill>
                <a:latin typeface="Helvetica Neue"/>
                <a:ea typeface="Helvetica Neue"/>
                <a:cs typeface="Helvetica Neue"/>
                <a:sym typeface="Helvetica Neue"/>
              </a:rPr>
              <a:t>GWADW 2018 - Gridwood, AK - 13 May, 2018</a:t>
            </a:r>
            <a:endParaRPr/>
          </a:p>
        </p:txBody>
      </p:sp>
      <p:sp>
        <p:nvSpPr>
          <p:cNvPr id="76" name="Shape 76"/>
          <p:cNvSpPr txBox="1"/>
          <p:nvPr/>
        </p:nvSpPr>
        <p:spPr>
          <a:xfrm>
            <a:off x="39390" y="13318125"/>
            <a:ext cx="1897787" cy="324511"/>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5E5E5E"/>
              </a:buClr>
              <a:buSzPts val="1600"/>
              <a:buFont typeface="Helvetica Neue"/>
              <a:buNone/>
            </a:pPr>
            <a:r>
              <a:rPr b="0" i="0" lang="en-US" sz="1600" u="none" cap="none" strike="noStrike">
                <a:solidFill>
                  <a:srgbClr val="5E5E5E"/>
                </a:solidFill>
                <a:latin typeface="Helvetica Neue"/>
                <a:ea typeface="Helvetica Neue"/>
                <a:cs typeface="Helvetica Neue"/>
                <a:sym typeface="Helvetica Neue"/>
              </a:rPr>
              <a:t>Baker, NASA/GSFC</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hoto - Horizontal" showMasterSp="0">
  <p:cSld name="Photo - Horizontal">
    <p:spTree>
      <p:nvGrpSpPr>
        <p:cNvPr id="77" name="Shape 77"/>
        <p:cNvGrpSpPr/>
        <p:nvPr/>
      </p:nvGrpSpPr>
      <p:grpSpPr>
        <a:xfrm>
          <a:off x="0" y="0"/>
          <a:ext cx="0" cy="0"/>
          <a:chOff x="0" y="0"/>
          <a:chExt cx="0" cy="0"/>
        </a:xfrm>
      </p:grpSpPr>
      <p:sp>
        <p:nvSpPr>
          <p:cNvPr id="78" name="Shape 78"/>
          <p:cNvSpPr/>
          <p:nvPr>
            <p:ph idx="2" type="pic"/>
          </p:nvPr>
        </p:nvSpPr>
        <p:spPr>
          <a:xfrm>
            <a:off x="3125968" y="673100"/>
            <a:ext cx="18135601" cy="8737600"/>
          </a:xfrm>
          <a:prstGeom prst="rect">
            <a:avLst/>
          </a:prstGeom>
          <a:noFill/>
          <a:ln>
            <a:noFill/>
          </a:ln>
        </p:spPr>
        <p:txBody>
          <a:bodyPr anchorCtr="0" anchor="t" bIns="45700" lIns="91425" spcFirstLastPara="1" rIns="91425" wrap="square" tIns="45700"/>
          <a:lstStyle>
            <a:lvl1pPr lvl="0"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1pPr>
            <a:lvl2pPr lvl="1"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2pPr>
            <a:lvl3pPr lvl="2"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3pPr>
            <a:lvl4pPr lvl="3"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4pPr>
            <a:lvl5pPr lvl="4"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5pPr>
            <a:lvl6pPr lvl="5"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6pPr>
            <a:lvl7pPr lvl="6"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7pPr>
            <a:lvl8pPr lvl="7"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8pPr>
            <a:lvl9pPr lvl="8"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9pPr>
          </a:lstStyle>
          <a:p/>
        </p:txBody>
      </p:sp>
      <p:sp>
        <p:nvSpPr>
          <p:cNvPr id="79" name="Shape 79"/>
          <p:cNvSpPr txBox="1"/>
          <p:nvPr>
            <p:ph type="title"/>
          </p:nvPr>
        </p:nvSpPr>
        <p:spPr>
          <a:xfrm>
            <a:off x="635000" y="9512300"/>
            <a:ext cx="23114000" cy="2006600"/>
          </a:xfrm>
          <a:prstGeom prst="rect">
            <a:avLst/>
          </a:prstGeom>
          <a:noFill/>
          <a:ln>
            <a:noFill/>
          </a:ln>
        </p:spPr>
        <p:txBody>
          <a:bodyPr anchorCtr="0" anchor="b" bIns="50800" lIns="50800" spcFirstLastPara="1" rIns="50800" wrap="square" tIns="50800"/>
          <a:lstStyle>
            <a:lvl1pPr lvl="0" marR="0" rtl="0" algn="ctr">
              <a:lnSpc>
                <a:spcPct val="100000"/>
              </a:lnSpc>
              <a:spcBef>
                <a:spcPts val="0"/>
              </a:spcBef>
              <a:spcAft>
                <a:spcPts val="0"/>
              </a:spcAft>
              <a:buClr>
                <a:srgbClr val="002466"/>
              </a:buClr>
              <a:buSzPts val="8400"/>
              <a:buFont typeface="Helvetica Neue"/>
              <a:buNone/>
              <a:defRPr b="0" i="0" sz="8400" u="none" cap="none" strike="noStrike">
                <a:solidFill>
                  <a:srgbClr val="002466"/>
                </a:solidFill>
                <a:latin typeface="Helvetica Neue"/>
                <a:ea typeface="Helvetica Neue"/>
                <a:cs typeface="Helvetica Neue"/>
                <a:sym typeface="Helvetica Neue"/>
              </a:defRPr>
            </a:lvl1pPr>
            <a:lvl2pPr lvl="1" marR="0" rtl="0" algn="ctr">
              <a:lnSpc>
                <a:spcPct val="100000"/>
              </a:lnSpc>
              <a:spcBef>
                <a:spcPts val="0"/>
              </a:spcBef>
              <a:spcAft>
                <a:spcPts val="0"/>
              </a:spcAft>
              <a:buClr>
                <a:srgbClr val="002466"/>
              </a:buClr>
              <a:buSzPts val="8400"/>
              <a:buFont typeface="Helvetica Neue"/>
              <a:buNone/>
              <a:defRPr b="0" i="0" sz="8400" u="none" cap="none" strike="noStrike">
                <a:solidFill>
                  <a:srgbClr val="002466"/>
                </a:solidFill>
                <a:latin typeface="Helvetica Neue"/>
                <a:ea typeface="Helvetica Neue"/>
                <a:cs typeface="Helvetica Neue"/>
                <a:sym typeface="Helvetica Neue"/>
              </a:defRPr>
            </a:lvl2pPr>
            <a:lvl3pPr lvl="2" marR="0" rtl="0" algn="ctr">
              <a:lnSpc>
                <a:spcPct val="100000"/>
              </a:lnSpc>
              <a:spcBef>
                <a:spcPts val="0"/>
              </a:spcBef>
              <a:spcAft>
                <a:spcPts val="0"/>
              </a:spcAft>
              <a:buClr>
                <a:srgbClr val="002466"/>
              </a:buClr>
              <a:buSzPts val="8400"/>
              <a:buFont typeface="Helvetica Neue"/>
              <a:buNone/>
              <a:defRPr b="0" i="0" sz="8400" u="none" cap="none" strike="noStrike">
                <a:solidFill>
                  <a:srgbClr val="002466"/>
                </a:solidFill>
                <a:latin typeface="Helvetica Neue"/>
                <a:ea typeface="Helvetica Neue"/>
                <a:cs typeface="Helvetica Neue"/>
                <a:sym typeface="Helvetica Neue"/>
              </a:defRPr>
            </a:lvl3pPr>
            <a:lvl4pPr lvl="3" marR="0" rtl="0" algn="ctr">
              <a:lnSpc>
                <a:spcPct val="100000"/>
              </a:lnSpc>
              <a:spcBef>
                <a:spcPts val="0"/>
              </a:spcBef>
              <a:spcAft>
                <a:spcPts val="0"/>
              </a:spcAft>
              <a:buClr>
                <a:srgbClr val="002466"/>
              </a:buClr>
              <a:buSzPts val="8400"/>
              <a:buFont typeface="Helvetica Neue"/>
              <a:buNone/>
              <a:defRPr b="0" i="0" sz="8400" u="none" cap="none" strike="noStrike">
                <a:solidFill>
                  <a:srgbClr val="002466"/>
                </a:solidFill>
                <a:latin typeface="Helvetica Neue"/>
                <a:ea typeface="Helvetica Neue"/>
                <a:cs typeface="Helvetica Neue"/>
                <a:sym typeface="Helvetica Neue"/>
              </a:defRPr>
            </a:lvl4pPr>
            <a:lvl5pPr lvl="4" marR="0" rtl="0" algn="ctr">
              <a:lnSpc>
                <a:spcPct val="100000"/>
              </a:lnSpc>
              <a:spcBef>
                <a:spcPts val="0"/>
              </a:spcBef>
              <a:spcAft>
                <a:spcPts val="0"/>
              </a:spcAft>
              <a:buClr>
                <a:srgbClr val="002466"/>
              </a:buClr>
              <a:buSzPts val="8400"/>
              <a:buFont typeface="Helvetica Neue"/>
              <a:buNone/>
              <a:defRPr b="0" i="0" sz="8400" u="none" cap="none" strike="noStrike">
                <a:solidFill>
                  <a:srgbClr val="002466"/>
                </a:solidFill>
                <a:latin typeface="Helvetica Neue"/>
                <a:ea typeface="Helvetica Neue"/>
                <a:cs typeface="Helvetica Neue"/>
                <a:sym typeface="Helvetica Neue"/>
              </a:defRPr>
            </a:lvl5pPr>
            <a:lvl6pPr lvl="5" marR="0" rtl="0" algn="ctr">
              <a:lnSpc>
                <a:spcPct val="100000"/>
              </a:lnSpc>
              <a:spcBef>
                <a:spcPts val="0"/>
              </a:spcBef>
              <a:spcAft>
                <a:spcPts val="0"/>
              </a:spcAft>
              <a:buClr>
                <a:srgbClr val="002466"/>
              </a:buClr>
              <a:buSzPts val="8400"/>
              <a:buFont typeface="Helvetica Neue"/>
              <a:buNone/>
              <a:defRPr b="0" i="0" sz="8400" u="none" cap="none" strike="noStrike">
                <a:solidFill>
                  <a:srgbClr val="002466"/>
                </a:solidFill>
                <a:latin typeface="Helvetica Neue"/>
                <a:ea typeface="Helvetica Neue"/>
                <a:cs typeface="Helvetica Neue"/>
                <a:sym typeface="Helvetica Neue"/>
              </a:defRPr>
            </a:lvl6pPr>
            <a:lvl7pPr lvl="6" marR="0" rtl="0" algn="ctr">
              <a:lnSpc>
                <a:spcPct val="100000"/>
              </a:lnSpc>
              <a:spcBef>
                <a:spcPts val="0"/>
              </a:spcBef>
              <a:spcAft>
                <a:spcPts val="0"/>
              </a:spcAft>
              <a:buClr>
                <a:srgbClr val="002466"/>
              </a:buClr>
              <a:buSzPts val="8400"/>
              <a:buFont typeface="Helvetica Neue"/>
              <a:buNone/>
              <a:defRPr b="0" i="0" sz="8400" u="none" cap="none" strike="noStrike">
                <a:solidFill>
                  <a:srgbClr val="002466"/>
                </a:solidFill>
                <a:latin typeface="Helvetica Neue"/>
                <a:ea typeface="Helvetica Neue"/>
                <a:cs typeface="Helvetica Neue"/>
                <a:sym typeface="Helvetica Neue"/>
              </a:defRPr>
            </a:lvl7pPr>
            <a:lvl8pPr lvl="7" marR="0" rtl="0" algn="ctr">
              <a:lnSpc>
                <a:spcPct val="100000"/>
              </a:lnSpc>
              <a:spcBef>
                <a:spcPts val="0"/>
              </a:spcBef>
              <a:spcAft>
                <a:spcPts val="0"/>
              </a:spcAft>
              <a:buClr>
                <a:srgbClr val="002466"/>
              </a:buClr>
              <a:buSzPts val="8400"/>
              <a:buFont typeface="Helvetica Neue"/>
              <a:buNone/>
              <a:defRPr b="0" i="0" sz="8400" u="none" cap="none" strike="noStrike">
                <a:solidFill>
                  <a:srgbClr val="002466"/>
                </a:solidFill>
                <a:latin typeface="Helvetica Neue"/>
                <a:ea typeface="Helvetica Neue"/>
                <a:cs typeface="Helvetica Neue"/>
                <a:sym typeface="Helvetica Neue"/>
              </a:defRPr>
            </a:lvl8pPr>
            <a:lvl9pPr lvl="8" marR="0" rtl="0" algn="ctr">
              <a:lnSpc>
                <a:spcPct val="100000"/>
              </a:lnSpc>
              <a:spcBef>
                <a:spcPts val="0"/>
              </a:spcBef>
              <a:spcAft>
                <a:spcPts val="0"/>
              </a:spcAft>
              <a:buClr>
                <a:srgbClr val="002466"/>
              </a:buClr>
              <a:buSzPts val="8400"/>
              <a:buFont typeface="Helvetica Neue"/>
              <a:buNone/>
              <a:defRPr b="0" i="0" sz="8400" u="none" cap="none" strike="noStrike">
                <a:solidFill>
                  <a:srgbClr val="002466"/>
                </a:solidFill>
                <a:latin typeface="Helvetica Neue"/>
                <a:ea typeface="Helvetica Neue"/>
                <a:cs typeface="Helvetica Neue"/>
                <a:sym typeface="Helvetica Neue"/>
              </a:defRPr>
            </a:lvl9pPr>
          </a:lstStyle>
          <a:p/>
        </p:txBody>
      </p:sp>
      <p:sp>
        <p:nvSpPr>
          <p:cNvPr id="80" name="Shape 80"/>
          <p:cNvSpPr txBox="1"/>
          <p:nvPr>
            <p:ph idx="1" type="body"/>
          </p:nvPr>
        </p:nvSpPr>
        <p:spPr>
          <a:xfrm>
            <a:off x="635000" y="11442700"/>
            <a:ext cx="23114000" cy="1587500"/>
          </a:xfrm>
          <a:prstGeom prst="rect">
            <a:avLst/>
          </a:prstGeom>
          <a:noFill/>
          <a:ln>
            <a:noFill/>
          </a:ln>
        </p:spPr>
        <p:txBody>
          <a:bodyPr anchorCtr="0" anchor="t" bIns="50800" lIns="50800" spcFirstLastPara="1" rIns="50800" wrap="square" tIns="50800"/>
          <a:lstStyle>
            <a:lvl1pPr indent="-228600" lvl="0" marL="457200" marR="0" rtl="0" algn="ctr">
              <a:lnSpc>
                <a:spcPct val="100000"/>
              </a:lnSpc>
              <a:spcBef>
                <a:spcPts val="0"/>
              </a:spcBef>
              <a:spcAft>
                <a:spcPts val="0"/>
              </a:spcAft>
              <a:buClr>
                <a:srgbClr val="000000"/>
              </a:buClr>
              <a:buSzPts val="5400"/>
              <a:buFont typeface="Helvetica Neue"/>
              <a:buNone/>
              <a:defRPr b="0" i="0" sz="5400" u="none" cap="none" strike="noStrike">
                <a:solidFill>
                  <a:srgbClr val="000000"/>
                </a:solidFill>
                <a:latin typeface="Helvetica Neue"/>
                <a:ea typeface="Helvetica Neue"/>
                <a:cs typeface="Helvetica Neue"/>
                <a:sym typeface="Helvetica Neue"/>
              </a:defRPr>
            </a:lvl1pPr>
            <a:lvl2pPr indent="-228600" lvl="1" marL="914400" marR="0" rtl="0" algn="ctr">
              <a:lnSpc>
                <a:spcPct val="100000"/>
              </a:lnSpc>
              <a:spcBef>
                <a:spcPts val="0"/>
              </a:spcBef>
              <a:spcAft>
                <a:spcPts val="0"/>
              </a:spcAft>
              <a:buClr>
                <a:srgbClr val="000000"/>
              </a:buClr>
              <a:buSzPts val="5400"/>
              <a:buFont typeface="Helvetica Neue"/>
              <a:buNone/>
              <a:defRPr b="0" i="0" sz="5400" u="none" cap="none" strike="noStrike">
                <a:solidFill>
                  <a:srgbClr val="000000"/>
                </a:solidFill>
                <a:latin typeface="Helvetica Neue"/>
                <a:ea typeface="Helvetica Neue"/>
                <a:cs typeface="Helvetica Neue"/>
                <a:sym typeface="Helvetica Neue"/>
              </a:defRPr>
            </a:lvl2pPr>
            <a:lvl3pPr indent="-228600" lvl="2" marL="1371600" marR="0" rtl="0" algn="ctr">
              <a:lnSpc>
                <a:spcPct val="100000"/>
              </a:lnSpc>
              <a:spcBef>
                <a:spcPts val="0"/>
              </a:spcBef>
              <a:spcAft>
                <a:spcPts val="0"/>
              </a:spcAft>
              <a:buClr>
                <a:srgbClr val="000000"/>
              </a:buClr>
              <a:buSzPts val="5400"/>
              <a:buFont typeface="Helvetica Neue"/>
              <a:buNone/>
              <a:defRPr b="0" i="0" sz="5400" u="none" cap="none" strike="noStrike">
                <a:solidFill>
                  <a:srgbClr val="000000"/>
                </a:solidFill>
                <a:latin typeface="Helvetica Neue"/>
                <a:ea typeface="Helvetica Neue"/>
                <a:cs typeface="Helvetica Neue"/>
                <a:sym typeface="Helvetica Neue"/>
              </a:defRPr>
            </a:lvl3pPr>
            <a:lvl4pPr indent="-228600" lvl="3" marL="1828800" marR="0" rtl="0" algn="ctr">
              <a:lnSpc>
                <a:spcPct val="100000"/>
              </a:lnSpc>
              <a:spcBef>
                <a:spcPts val="0"/>
              </a:spcBef>
              <a:spcAft>
                <a:spcPts val="0"/>
              </a:spcAft>
              <a:buClr>
                <a:srgbClr val="000000"/>
              </a:buClr>
              <a:buSzPts val="5400"/>
              <a:buFont typeface="Helvetica Neue"/>
              <a:buNone/>
              <a:defRPr b="0" i="0" sz="5400" u="none" cap="none" strike="noStrike">
                <a:solidFill>
                  <a:srgbClr val="000000"/>
                </a:solidFill>
                <a:latin typeface="Helvetica Neue"/>
                <a:ea typeface="Helvetica Neue"/>
                <a:cs typeface="Helvetica Neue"/>
                <a:sym typeface="Helvetica Neue"/>
              </a:defRPr>
            </a:lvl4pPr>
            <a:lvl5pPr indent="-228600" lvl="4" marL="2286000" marR="0" rtl="0" algn="ctr">
              <a:lnSpc>
                <a:spcPct val="100000"/>
              </a:lnSpc>
              <a:spcBef>
                <a:spcPts val="0"/>
              </a:spcBef>
              <a:spcAft>
                <a:spcPts val="0"/>
              </a:spcAft>
              <a:buClr>
                <a:srgbClr val="000000"/>
              </a:buClr>
              <a:buSzPts val="5400"/>
              <a:buFont typeface="Helvetica Neue"/>
              <a:buNone/>
              <a:defRPr b="0" i="0" sz="5400" u="none" cap="none" strike="noStrike">
                <a:solidFill>
                  <a:srgbClr val="000000"/>
                </a:solidFill>
                <a:latin typeface="Helvetica Neue"/>
                <a:ea typeface="Helvetica Neue"/>
                <a:cs typeface="Helvetica Neue"/>
                <a:sym typeface="Helvetica Neue"/>
              </a:defRPr>
            </a:lvl5pPr>
            <a:lvl6pPr indent="-641350" lvl="5" marL="2743200"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6pPr>
            <a:lvl7pPr indent="-641350" lvl="6" marL="3200400"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7pPr>
            <a:lvl8pPr indent="-641350" lvl="7" marL="3657600"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8pPr>
            <a:lvl9pPr indent="-641350" lvl="8" marL="4114800"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9pPr>
          </a:lstStyle>
          <a:p/>
        </p:txBody>
      </p:sp>
      <p:sp>
        <p:nvSpPr>
          <p:cNvPr id="81" name="Shape 81"/>
          <p:cNvSpPr txBox="1"/>
          <p:nvPr>
            <p:ph idx="12" type="sldNum"/>
          </p:nvPr>
        </p:nvSpPr>
        <p:spPr>
          <a:xfrm>
            <a:off x="12015520" y="13081000"/>
            <a:ext cx="340260" cy="324306"/>
          </a:xfrm>
          <a:prstGeom prst="rect">
            <a:avLst/>
          </a:prstGeom>
          <a:noFill/>
          <a:ln>
            <a:noFill/>
          </a:ln>
        </p:spPr>
        <p:txBody>
          <a:bodyPr anchorCtr="0" anchor="t" bIns="50800" lIns="50800" spcFirstLastPara="1" rIns="50800" wrap="square" tIns="50800">
            <a:noAutofit/>
          </a:bodyPr>
          <a:lstStyle>
            <a:lvl1pPr indent="0" lvl="0" marL="0" marR="0" rtl="0" algn="ctr">
              <a:lnSpc>
                <a:spcPct val="100000"/>
              </a:lnSpc>
              <a:spcBef>
                <a:spcPts val="0"/>
              </a:spcBef>
              <a:spcAft>
                <a:spcPts val="0"/>
              </a:spcAft>
              <a:buClr>
                <a:srgbClr val="5E5E5E"/>
              </a:buClr>
              <a:buSzPts val="1600"/>
              <a:buFont typeface="Helvetica Neue Light"/>
              <a:buNone/>
              <a:defRPr b="0" i="0" sz="1600" u="none" cap="none" strike="noStrike">
                <a:solidFill>
                  <a:srgbClr val="5E5E5E"/>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5E5E5E"/>
              </a:buClr>
              <a:buSzPts val="1600"/>
              <a:buFont typeface="Helvetica Neue Light"/>
              <a:buNone/>
              <a:defRPr b="0" i="0" sz="1600" u="none" cap="none" strike="noStrike">
                <a:solidFill>
                  <a:srgbClr val="5E5E5E"/>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5E5E5E"/>
              </a:buClr>
              <a:buSzPts val="1600"/>
              <a:buFont typeface="Helvetica Neue Light"/>
              <a:buNone/>
              <a:defRPr b="0" i="0" sz="1600" u="none" cap="none" strike="noStrike">
                <a:solidFill>
                  <a:srgbClr val="5E5E5E"/>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5E5E5E"/>
              </a:buClr>
              <a:buSzPts val="1600"/>
              <a:buFont typeface="Helvetica Neue Light"/>
              <a:buNone/>
              <a:defRPr b="0" i="0" sz="1600" u="none" cap="none" strike="noStrike">
                <a:solidFill>
                  <a:srgbClr val="5E5E5E"/>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5E5E5E"/>
              </a:buClr>
              <a:buSzPts val="1600"/>
              <a:buFont typeface="Helvetica Neue Light"/>
              <a:buNone/>
              <a:defRPr b="0" i="0" sz="1600" u="none" cap="none" strike="noStrike">
                <a:solidFill>
                  <a:srgbClr val="5E5E5E"/>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5E5E5E"/>
              </a:buClr>
              <a:buSzPts val="1600"/>
              <a:buFont typeface="Helvetica Neue Light"/>
              <a:buNone/>
              <a:defRPr b="0" i="0" sz="1600" u="none" cap="none" strike="noStrike">
                <a:solidFill>
                  <a:srgbClr val="5E5E5E"/>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5E5E5E"/>
              </a:buClr>
              <a:buSzPts val="1600"/>
              <a:buFont typeface="Helvetica Neue Light"/>
              <a:buNone/>
              <a:defRPr b="0" i="0" sz="1600" u="none" cap="none" strike="noStrike">
                <a:solidFill>
                  <a:srgbClr val="5E5E5E"/>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5E5E5E"/>
              </a:buClr>
              <a:buSzPts val="1600"/>
              <a:buFont typeface="Helvetica Neue Light"/>
              <a:buNone/>
              <a:defRPr b="0" i="0" sz="1600" u="none" cap="none" strike="noStrike">
                <a:solidFill>
                  <a:srgbClr val="5E5E5E"/>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5E5E5E"/>
              </a:buClr>
              <a:buSzPts val="1600"/>
              <a:buFont typeface="Helvetica Neue Light"/>
              <a:buNone/>
              <a:defRPr b="0" i="0" sz="1600" u="none" cap="none" strike="noStrike">
                <a:solidFill>
                  <a:srgbClr val="5E5E5E"/>
                </a:solidFill>
                <a:latin typeface="Helvetica Neue Light"/>
                <a:ea typeface="Helvetica Neue Light"/>
                <a:cs typeface="Helvetica Neue Light"/>
                <a:sym typeface="Helvetica Neue Light"/>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ullets" showMasterSp="0">
  <p:cSld name="Bullets">
    <p:spTree>
      <p:nvGrpSpPr>
        <p:cNvPr id="82" name="Shape 82"/>
        <p:cNvGrpSpPr/>
        <p:nvPr/>
      </p:nvGrpSpPr>
      <p:grpSpPr>
        <a:xfrm>
          <a:off x="0" y="0"/>
          <a:ext cx="0" cy="0"/>
          <a:chOff x="0" y="0"/>
          <a:chExt cx="0" cy="0"/>
        </a:xfrm>
      </p:grpSpPr>
      <p:sp>
        <p:nvSpPr>
          <p:cNvPr id="83" name="Shape 83"/>
          <p:cNvSpPr txBox="1"/>
          <p:nvPr>
            <p:ph idx="1" type="body"/>
          </p:nvPr>
        </p:nvSpPr>
        <p:spPr>
          <a:xfrm>
            <a:off x="1689100" y="1778000"/>
            <a:ext cx="21005799" cy="10160000"/>
          </a:xfrm>
          <a:prstGeom prst="rect">
            <a:avLst/>
          </a:prstGeom>
          <a:noFill/>
          <a:ln>
            <a:noFill/>
          </a:ln>
        </p:spPr>
        <p:txBody>
          <a:bodyPr anchorCtr="0" anchor="ctr" bIns="50800" lIns="50800" spcFirstLastPara="1" rIns="50800" wrap="square" tIns="50800"/>
          <a:lstStyle>
            <a:lvl1pPr indent="-609600" lvl="0" marL="457200" marR="0" rtl="0" algn="l">
              <a:lnSpc>
                <a:spcPct val="100000"/>
              </a:lnSpc>
              <a:spcBef>
                <a:spcPts val="5900"/>
              </a:spcBef>
              <a:spcAft>
                <a:spcPts val="0"/>
              </a:spcAft>
              <a:buClr>
                <a:srgbClr val="000000"/>
              </a:buClr>
              <a:buSzPts val="6000"/>
              <a:buFont typeface="Helvetica Neue"/>
              <a:buChar char="•"/>
              <a:defRPr b="0" i="0" sz="4800" u="none" cap="none" strike="noStrike">
                <a:solidFill>
                  <a:srgbClr val="000000"/>
                </a:solidFill>
                <a:latin typeface="Helvetica Neue"/>
                <a:ea typeface="Helvetica Neue"/>
                <a:cs typeface="Helvetica Neue"/>
                <a:sym typeface="Helvetica Neue"/>
              </a:defRPr>
            </a:lvl1pPr>
            <a:lvl2pPr indent="-609600" lvl="1" marL="914400" marR="0" rtl="0" algn="l">
              <a:lnSpc>
                <a:spcPct val="100000"/>
              </a:lnSpc>
              <a:spcBef>
                <a:spcPts val="5900"/>
              </a:spcBef>
              <a:spcAft>
                <a:spcPts val="0"/>
              </a:spcAft>
              <a:buClr>
                <a:srgbClr val="000000"/>
              </a:buClr>
              <a:buSzPts val="6000"/>
              <a:buFont typeface="Helvetica Neue"/>
              <a:buChar char="•"/>
              <a:defRPr b="0" i="0" sz="4800" u="none" cap="none" strike="noStrike">
                <a:solidFill>
                  <a:srgbClr val="000000"/>
                </a:solidFill>
                <a:latin typeface="Helvetica Neue"/>
                <a:ea typeface="Helvetica Neue"/>
                <a:cs typeface="Helvetica Neue"/>
                <a:sym typeface="Helvetica Neue"/>
              </a:defRPr>
            </a:lvl2pPr>
            <a:lvl3pPr indent="-609600" lvl="2" marL="1371600" marR="0" rtl="0" algn="l">
              <a:lnSpc>
                <a:spcPct val="100000"/>
              </a:lnSpc>
              <a:spcBef>
                <a:spcPts val="5900"/>
              </a:spcBef>
              <a:spcAft>
                <a:spcPts val="0"/>
              </a:spcAft>
              <a:buClr>
                <a:srgbClr val="000000"/>
              </a:buClr>
              <a:buSzPts val="6000"/>
              <a:buFont typeface="Helvetica Neue"/>
              <a:buChar char="•"/>
              <a:defRPr b="0" i="0" sz="4800" u="none" cap="none" strike="noStrike">
                <a:solidFill>
                  <a:srgbClr val="000000"/>
                </a:solidFill>
                <a:latin typeface="Helvetica Neue"/>
                <a:ea typeface="Helvetica Neue"/>
                <a:cs typeface="Helvetica Neue"/>
                <a:sym typeface="Helvetica Neue"/>
              </a:defRPr>
            </a:lvl3pPr>
            <a:lvl4pPr indent="-609600" lvl="3" marL="1828800" marR="0" rtl="0" algn="l">
              <a:lnSpc>
                <a:spcPct val="100000"/>
              </a:lnSpc>
              <a:spcBef>
                <a:spcPts val="5900"/>
              </a:spcBef>
              <a:spcAft>
                <a:spcPts val="0"/>
              </a:spcAft>
              <a:buClr>
                <a:srgbClr val="000000"/>
              </a:buClr>
              <a:buSzPts val="6000"/>
              <a:buFont typeface="Helvetica Neue"/>
              <a:buChar char="•"/>
              <a:defRPr b="0" i="0" sz="4800" u="none" cap="none" strike="noStrike">
                <a:solidFill>
                  <a:srgbClr val="000000"/>
                </a:solidFill>
                <a:latin typeface="Helvetica Neue"/>
                <a:ea typeface="Helvetica Neue"/>
                <a:cs typeface="Helvetica Neue"/>
                <a:sym typeface="Helvetica Neue"/>
              </a:defRPr>
            </a:lvl4pPr>
            <a:lvl5pPr indent="-609600" lvl="4" marL="2286000" marR="0" rtl="0" algn="l">
              <a:lnSpc>
                <a:spcPct val="100000"/>
              </a:lnSpc>
              <a:spcBef>
                <a:spcPts val="5900"/>
              </a:spcBef>
              <a:spcAft>
                <a:spcPts val="0"/>
              </a:spcAft>
              <a:buClr>
                <a:srgbClr val="000000"/>
              </a:buClr>
              <a:buSzPts val="6000"/>
              <a:buFont typeface="Helvetica Neue"/>
              <a:buChar char="•"/>
              <a:defRPr b="0" i="0" sz="4800" u="none" cap="none" strike="noStrike">
                <a:solidFill>
                  <a:srgbClr val="000000"/>
                </a:solidFill>
                <a:latin typeface="Helvetica Neue"/>
                <a:ea typeface="Helvetica Neue"/>
                <a:cs typeface="Helvetica Neue"/>
                <a:sym typeface="Helvetica Neue"/>
              </a:defRPr>
            </a:lvl5pPr>
            <a:lvl6pPr indent="-641350" lvl="5" marL="2743200"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6pPr>
            <a:lvl7pPr indent="-641350" lvl="6" marL="3200400"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7pPr>
            <a:lvl8pPr indent="-641350" lvl="7" marL="3657600"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8pPr>
            <a:lvl9pPr indent="-641350" lvl="8" marL="4114800"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9pPr>
          </a:lstStyle>
          <a:p/>
        </p:txBody>
      </p:sp>
      <p:sp>
        <p:nvSpPr>
          <p:cNvPr id="84" name="Shape 84"/>
          <p:cNvSpPr txBox="1"/>
          <p:nvPr>
            <p:ph idx="12" type="sldNum"/>
          </p:nvPr>
        </p:nvSpPr>
        <p:spPr>
          <a:xfrm>
            <a:off x="12015520" y="13081000"/>
            <a:ext cx="340260" cy="324306"/>
          </a:xfrm>
          <a:prstGeom prst="rect">
            <a:avLst/>
          </a:prstGeom>
          <a:noFill/>
          <a:ln>
            <a:noFill/>
          </a:ln>
        </p:spPr>
        <p:txBody>
          <a:bodyPr anchorCtr="0" anchor="t" bIns="50800" lIns="50800" spcFirstLastPara="1" rIns="50800" wrap="square" tIns="50800">
            <a:noAutofit/>
          </a:bodyPr>
          <a:lstStyle>
            <a:lvl1pPr indent="0" lvl="0" marL="0" marR="0" rtl="0" algn="ctr">
              <a:lnSpc>
                <a:spcPct val="100000"/>
              </a:lnSpc>
              <a:spcBef>
                <a:spcPts val="0"/>
              </a:spcBef>
              <a:spcAft>
                <a:spcPts val="0"/>
              </a:spcAft>
              <a:buClr>
                <a:srgbClr val="5E5E5E"/>
              </a:buClr>
              <a:buSzPts val="1600"/>
              <a:buFont typeface="Helvetica Neue Light"/>
              <a:buNone/>
              <a:defRPr b="0" i="0" sz="1600" u="none" cap="none" strike="noStrike">
                <a:solidFill>
                  <a:srgbClr val="5E5E5E"/>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5E5E5E"/>
              </a:buClr>
              <a:buSzPts val="1600"/>
              <a:buFont typeface="Helvetica Neue Light"/>
              <a:buNone/>
              <a:defRPr b="0" i="0" sz="1600" u="none" cap="none" strike="noStrike">
                <a:solidFill>
                  <a:srgbClr val="5E5E5E"/>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5E5E5E"/>
              </a:buClr>
              <a:buSzPts val="1600"/>
              <a:buFont typeface="Helvetica Neue Light"/>
              <a:buNone/>
              <a:defRPr b="0" i="0" sz="1600" u="none" cap="none" strike="noStrike">
                <a:solidFill>
                  <a:srgbClr val="5E5E5E"/>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5E5E5E"/>
              </a:buClr>
              <a:buSzPts val="1600"/>
              <a:buFont typeface="Helvetica Neue Light"/>
              <a:buNone/>
              <a:defRPr b="0" i="0" sz="1600" u="none" cap="none" strike="noStrike">
                <a:solidFill>
                  <a:srgbClr val="5E5E5E"/>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5E5E5E"/>
              </a:buClr>
              <a:buSzPts val="1600"/>
              <a:buFont typeface="Helvetica Neue Light"/>
              <a:buNone/>
              <a:defRPr b="0" i="0" sz="1600" u="none" cap="none" strike="noStrike">
                <a:solidFill>
                  <a:srgbClr val="5E5E5E"/>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5E5E5E"/>
              </a:buClr>
              <a:buSzPts val="1600"/>
              <a:buFont typeface="Helvetica Neue Light"/>
              <a:buNone/>
              <a:defRPr b="0" i="0" sz="1600" u="none" cap="none" strike="noStrike">
                <a:solidFill>
                  <a:srgbClr val="5E5E5E"/>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5E5E5E"/>
              </a:buClr>
              <a:buSzPts val="1600"/>
              <a:buFont typeface="Helvetica Neue Light"/>
              <a:buNone/>
              <a:defRPr b="0" i="0" sz="1600" u="none" cap="none" strike="noStrike">
                <a:solidFill>
                  <a:srgbClr val="5E5E5E"/>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5E5E5E"/>
              </a:buClr>
              <a:buSzPts val="1600"/>
              <a:buFont typeface="Helvetica Neue Light"/>
              <a:buNone/>
              <a:defRPr b="0" i="0" sz="1600" u="none" cap="none" strike="noStrike">
                <a:solidFill>
                  <a:srgbClr val="5E5E5E"/>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5E5E5E"/>
              </a:buClr>
              <a:buSzPts val="1600"/>
              <a:buFont typeface="Helvetica Neue Light"/>
              <a:buNone/>
              <a:defRPr b="0" i="0" sz="1600" u="none" cap="none" strike="noStrike">
                <a:solidFill>
                  <a:srgbClr val="5E5E5E"/>
                </a:solidFill>
                <a:latin typeface="Helvetica Neue Light"/>
                <a:ea typeface="Helvetica Neue Light"/>
                <a:cs typeface="Helvetica Neue Light"/>
                <a:sym typeface="Helvetica Neue Light"/>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hoto - 3 Up" showMasterSp="0">
  <p:cSld name="Photo - 3 Up">
    <p:spTree>
      <p:nvGrpSpPr>
        <p:cNvPr id="85" name="Shape 85"/>
        <p:cNvGrpSpPr/>
        <p:nvPr/>
      </p:nvGrpSpPr>
      <p:grpSpPr>
        <a:xfrm>
          <a:off x="0" y="0"/>
          <a:ext cx="0" cy="0"/>
          <a:chOff x="0" y="0"/>
          <a:chExt cx="0" cy="0"/>
        </a:xfrm>
      </p:grpSpPr>
      <p:sp>
        <p:nvSpPr>
          <p:cNvPr id="86" name="Shape 86"/>
          <p:cNvSpPr/>
          <p:nvPr>
            <p:ph idx="2" type="pic"/>
          </p:nvPr>
        </p:nvSpPr>
        <p:spPr>
          <a:xfrm>
            <a:off x="15760700" y="7048500"/>
            <a:ext cx="7404100" cy="5549900"/>
          </a:xfrm>
          <a:prstGeom prst="rect">
            <a:avLst/>
          </a:prstGeom>
          <a:noFill/>
          <a:ln>
            <a:noFill/>
          </a:ln>
        </p:spPr>
        <p:txBody>
          <a:bodyPr anchorCtr="0" anchor="t" bIns="45700" lIns="91425" spcFirstLastPara="1" rIns="91425" wrap="square" tIns="45700"/>
          <a:lstStyle>
            <a:lvl1pPr lvl="0"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1pPr>
            <a:lvl2pPr lvl="1"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2pPr>
            <a:lvl3pPr lvl="2"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3pPr>
            <a:lvl4pPr lvl="3"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4pPr>
            <a:lvl5pPr lvl="4"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5pPr>
            <a:lvl6pPr lvl="5"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6pPr>
            <a:lvl7pPr lvl="6"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7pPr>
            <a:lvl8pPr lvl="7"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8pPr>
            <a:lvl9pPr lvl="8"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9pPr>
          </a:lstStyle>
          <a:p/>
        </p:txBody>
      </p:sp>
      <p:sp>
        <p:nvSpPr>
          <p:cNvPr id="87" name="Shape 87"/>
          <p:cNvSpPr/>
          <p:nvPr>
            <p:ph idx="3" type="pic"/>
          </p:nvPr>
        </p:nvSpPr>
        <p:spPr>
          <a:xfrm>
            <a:off x="15760700" y="1130300"/>
            <a:ext cx="7404100" cy="5549900"/>
          </a:xfrm>
          <a:prstGeom prst="rect">
            <a:avLst/>
          </a:prstGeom>
          <a:noFill/>
          <a:ln>
            <a:noFill/>
          </a:ln>
        </p:spPr>
        <p:txBody>
          <a:bodyPr anchorCtr="0" anchor="t" bIns="45700" lIns="91425" spcFirstLastPara="1" rIns="91425" wrap="square" tIns="45700"/>
          <a:lstStyle>
            <a:lvl1pPr lvl="0"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1pPr>
            <a:lvl2pPr lvl="1"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2pPr>
            <a:lvl3pPr lvl="2"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3pPr>
            <a:lvl4pPr lvl="3"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4pPr>
            <a:lvl5pPr lvl="4"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5pPr>
            <a:lvl6pPr lvl="5"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6pPr>
            <a:lvl7pPr lvl="6"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7pPr>
            <a:lvl8pPr lvl="7"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8pPr>
            <a:lvl9pPr lvl="8"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9pPr>
          </a:lstStyle>
          <a:p/>
        </p:txBody>
      </p:sp>
      <p:sp>
        <p:nvSpPr>
          <p:cNvPr id="88" name="Shape 88"/>
          <p:cNvSpPr/>
          <p:nvPr>
            <p:ph idx="4" type="pic"/>
          </p:nvPr>
        </p:nvSpPr>
        <p:spPr>
          <a:xfrm>
            <a:off x="1206500" y="1130300"/>
            <a:ext cx="14173200" cy="11468100"/>
          </a:xfrm>
          <a:prstGeom prst="rect">
            <a:avLst/>
          </a:prstGeom>
          <a:noFill/>
          <a:ln>
            <a:noFill/>
          </a:ln>
        </p:spPr>
        <p:txBody>
          <a:bodyPr anchorCtr="0" anchor="t" bIns="45700" lIns="91425" spcFirstLastPara="1" rIns="91425" wrap="square" tIns="45700"/>
          <a:lstStyle>
            <a:lvl1pPr lvl="0"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1pPr>
            <a:lvl2pPr lvl="1"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2pPr>
            <a:lvl3pPr lvl="2"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3pPr>
            <a:lvl4pPr lvl="3"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4pPr>
            <a:lvl5pPr lvl="4"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5pPr>
            <a:lvl6pPr lvl="5"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6pPr>
            <a:lvl7pPr lvl="6"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7pPr>
            <a:lvl8pPr lvl="7"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8pPr>
            <a:lvl9pPr lvl="8"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9pPr>
          </a:lstStyle>
          <a:p/>
        </p:txBody>
      </p:sp>
      <p:sp>
        <p:nvSpPr>
          <p:cNvPr id="89" name="Shape 89"/>
          <p:cNvSpPr txBox="1"/>
          <p:nvPr>
            <p:ph idx="12" type="sldNum"/>
          </p:nvPr>
        </p:nvSpPr>
        <p:spPr>
          <a:xfrm>
            <a:off x="12015520" y="13081000"/>
            <a:ext cx="340260" cy="324306"/>
          </a:xfrm>
          <a:prstGeom prst="rect">
            <a:avLst/>
          </a:prstGeom>
          <a:noFill/>
          <a:ln>
            <a:noFill/>
          </a:ln>
        </p:spPr>
        <p:txBody>
          <a:bodyPr anchorCtr="0" anchor="t" bIns="50800" lIns="50800" spcFirstLastPara="1" rIns="50800" wrap="square" tIns="50800">
            <a:noAutofit/>
          </a:bodyPr>
          <a:lstStyle>
            <a:lvl1pPr indent="0" lvl="0" marL="0" marR="0" rtl="0" algn="ctr">
              <a:lnSpc>
                <a:spcPct val="100000"/>
              </a:lnSpc>
              <a:spcBef>
                <a:spcPts val="0"/>
              </a:spcBef>
              <a:spcAft>
                <a:spcPts val="0"/>
              </a:spcAft>
              <a:buClr>
                <a:srgbClr val="5E5E5E"/>
              </a:buClr>
              <a:buSzPts val="1600"/>
              <a:buFont typeface="Helvetica Neue Light"/>
              <a:buNone/>
              <a:defRPr b="0" i="0" sz="1600" u="none" cap="none" strike="noStrike">
                <a:solidFill>
                  <a:srgbClr val="5E5E5E"/>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5E5E5E"/>
              </a:buClr>
              <a:buSzPts val="1600"/>
              <a:buFont typeface="Helvetica Neue Light"/>
              <a:buNone/>
              <a:defRPr b="0" i="0" sz="1600" u="none" cap="none" strike="noStrike">
                <a:solidFill>
                  <a:srgbClr val="5E5E5E"/>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5E5E5E"/>
              </a:buClr>
              <a:buSzPts val="1600"/>
              <a:buFont typeface="Helvetica Neue Light"/>
              <a:buNone/>
              <a:defRPr b="0" i="0" sz="1600" u="none" cap="none" strike="noStrike">
                <a:solidFill>
                  <a:srgbClr val="5E5E5E"/>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5E5E5E"/>
              </a:buClr>
              <a:buSzPts val="1600"/>
              <a:buFont typeface="Helvetica Neue Light"/>
              <a:buNone/>
              <a:defRPr b="0" i="0" sz="1600" u="none" cap="none" strike="noStrike">
                <a:solidFill>
                  <a:srgbClr val="5E5E5E"/>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5E5E5E"/>
              </a:buClr>
              <a:buSzPts val="1600"/>
              <a:buFont typeface="Helvetica Neue Light"/>
              <a:buNone/>
              <a:defRPr b="0" i="0" sz="1600" u="none" cap="none" strike="noStrike">
                <a:solidFill>
                  <a:srgbClr val="5E5E5E"/>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5E5E5E"/>
              </a:buClr>
              <a:buSzPts val="1600"/>
              <a:buFont typeface="Helvetica Neue Light"/>
              <a:buNone/>
              <a:defRPr b="0" i="0" sz="1600" u="none" cap="none" strike="noStrike">
                <a:solidFill>
                  <a:srgbClr val="5E5E5E"/>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5E5E5E"/>
              </a:buClr>
              <a:buSzPts val="1600"/>
              <a:buFont typeface="Helvetica Neue Light"/>
              <a:buNone/>
              <a:defRPr b="0" i="0" sz="1600" u="none" cap="none" strike="noStrike">
                <a:solidFill>
                  <a:srgbClr val="5E5E5E"/>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5E5E5E"/>
              </a:buClr>
              <a:buSzPts val="1600"/>
              <a:buFont typeface="Helvetica Neue Light"/>
              <a:buNone/>
              <a:defRPr b="0" i="0" sz="1600" u="none" cap="none" strike="noStrike">
                <a:solidFill>
                  <a:srgbClr val="5E5E5E"/>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5E5E5E"/>
              </a:buClr>
              <a:buSzPts val="1600"/>
              <a:buFont typeface="Helvetica Neue Light"/>
              <a:buNone/>
              <a:defRPr b="0" i="0" sz="1600" u="none" cap="none" strike="noStrike">
                <a:solidFill>
                  <a:srgbClr val="5E5E5E"/>
                </a:solidFill>
                <a:latin typeface="Helvetica Neue Light"/>
                <a:ea typeface="Helvetica Neue Light"/>
                <a:cs typeface="Helvetica Neue Light"/>
                <a:sym typeface="Helvetica Neue Light"/>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showMasterSp="0">
  <p:cSld name="Quote">
    <p:spTree>
      <p:nvGrpSpPr>
        <p:cNvPr id="90" name="Shape 90"/>
        <p:cNvGrpSpPr/>
        <p:nvPr/>
      </p:nvGrpSpPr>
      <p:grpSpPr>
        <a:xfrm>
          <a:off x="0" y="0"/>
          <a:ext cx="0" cy="0"/>
          <a:chOff x="0" y="0"/>
          <a:chExt cx="0" cy="0"/>
        </a:xfrm>
      </p:grpSpPr>
      <p:sp>
        <p:nvSpPr>
          <p:cNvPr id="91" name="Shape 91"/>
          <p:cNvSpPr txBox="1"/>
          <p:nvPr>
            <p:ph idx="1" type="body"/>
          </p:nvPr>
        </p:nvSpPr>
        <p:spPr>
          <a:xfrm>
            <a:off x="2387600" y="8953500"/>
            <a:ext cx="19621500" cy="585521"/>
          </a:xfrm>
          <a:prstGeom prst="rect">
            <a:avLst/>
          </a:prstGeom>
          <a:noFill/>
          <a:ln>
            <a:noFill/>
          </a:ln>
        </p:spPr>
        <p:txBody>
          <a:bodyPr anchorCtr="0" anchor="t" bIns="50800" lIns="50800" spcFirstLastPara="1" rIns="50800" wrap="square" tIns="50800"/>
          <a:lstStyle>
            <a:lvl1pPr indent="-228600" lvl="0" marL="457200" marR="0" rtl="0" algn="ctr">
              <a:lnSpc>
                <a:spcPct val="100000"/>
              </a:lnSpc>
              <a:spcBef>
                <a:spcPts val="0"/>
              </a:spcBef>
              <a:spcAft>
                <a:spcPts val="0"/>
              </a:spcAft>
              <a:buClr>
                <a:srgbClr val="000000"/>
              </a:buClr>
              <a:buSzPts val="3200"/>
              <a:buFont typeface="Helvetica Neue"/>
              <a:buNone/>
              <a:defRPr b="0" i="1" sz="3200" u="none" cap="none" strike="noStrike">
                <a:solidFill>
                  <a:srgbClr val="000000"/>
                </a:solidFill>
                <a:latin typeface="Helvetica Neue"/>
                <a:ea typeface="Helvetica Neue"/>
                <a:cs typeface="Helvetica Neue"/>
                <a:sym typeface="Helvetica Neue"/>
              </a:defRPr>
            </a:lvl1pPr>
            <a:lvl2pPr indent="-641350" lvl="1" marL="914400"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2pPr>
            <a:lvl3pPr indent="-641350" lvl="2" marL="1371600"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3pPr>
            <a:lvl4pPr indent="-641350" lvl="3" marL="1828800"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4pPr>
            <a:lvl5pPr indent="-641350" lvl="4" marL="2286000"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5pPr>
            <a:lvl6pPr indent="-641350" lvl="5" marL="2743200"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6pPr>
            <a:lvl7pPr indent="-641350" lvl="6" marL="3200400"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7pPr>
            <a:lvl8pPr indent="-641350" lvl="7" marL="3657600"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8pPr>
            <a:lvl9pPr indent="-641350" lvl="8" marL="4114800"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9pPr>
          </a:lstStyle>
          <a:p/>
        </p:txBody>
      </p:sp>
      <p:sp>
        <p:nvSpPr>
          <p:cNvPr id="92" name="Shape 92"/>
          <p:cNvSpPr txBox="1"/>
          <p:nvPr>
            <p:ph idx="2" type="body"/>
          </p:nvPr>
        </p:nvSpPr>
        <p:spPr>
          <a:xfrm>
            <a:off x="2387600" y="6076950"/>
            <a:ext cx="19621500" cy="825500"/>
          </a:xfrm>
          <a:prstGeom prst="rect">
            <a:avLst/>
          </a:prstGeom>
          <a:noFill/>
          <a:ln>
            <a:noFill/>
          </a:ln>
        </p:spPr>
        <p:txBody>
          <a:bodyPr anchorCtr="0" anchor="ctr" bIns="50800" lIns="50800" spcFirstLastPara="1" rIns="50800" wrap="square" tIns="50800"/>
          <a:lstStyle>
            <a:lvl1pPr indent="-228600" lvl="0" marL="457200" marR="0" rtl="0" algn="ctr">
              <a:lnSpc>
                <a:spcPct val="100000"/>
              </a:lnSpc>
              <a:spcBef>
                <a:spcPts val="0"/>
              </a:spcBef>
              <a:spcAft>
                <a:spcPts val="0"/>
              </a:spcAft>
              <a:buClr>
                <a:srgbClr val="000000"/>
              </a:buClr>
              <a:buSzPts val="4800"/>
              <a:buFont typeface="Helvetica Neue"/>
              <a:buNone/>
              <a:defRPr b="0" i="0" sz="4800" u="none" cap="none" strike="noStrike">
                <a:solidFill>
                  <a:srgbClr val="000000"/>
                </a:solidFill>
                <a:latin typeface="Helvetica Neue"/>
                <a:ea typeface="Helvetica Neue"/>
                <a:cs typeface="Helvetica Neue"/>
                <a:sym typeface="Helvetica Neue"/>
              </a:defRPr>
            </a:lvl1pPr>
            <a:lvl2pPr indent="-641350" lvl="1" marL="914400"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2pPr>
            <a:lvl3pPr indent="-641350" lvl="2" marL="1371600"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3pPr>
            <a:lvl4pPr indent="-641350" lvl="3" marL="1828800"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4pPr>
            <a:lvl5pPr indent="-641350" lvl="4" marL="2286000"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5pPr>
            <a:lvl6pPr indent="-641350" lvl="5" marL="2743200"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6pPr>
            <a:lvl7pPr indent="-641350" lvl="6" marL="3200400"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7pPr>
            <a:lvl8pPr indent="-641350" lvl="7" marL="3657600"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8pPr>
            <a:lvl9pPr indent="-641350" lvl="8" marL="4114800"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9pPr>
          </a:lstStyle>
          <a:p/>
        </p:txBody>
      </p:sp>
      <p:sp>
        <p:nvSpPr>
          <p:cNvPr id="93" name="Shape 93"/>
          <p:cNvSpPr txBox="1"/>
          <p:nvPr>
            <p:ph idx="12" type="sldNum"/>
          </p:nvPr>
        </p:nvSpPr>
        <p:spPr>
          <a:xfrm>
            <a:off x="12015520" y="13081000"/>
            <a:ext cx="340260" cy="324306"/>
          </a:xfrm>
          <a:prstGeom prst="rect">
            <a:avLst/>
          </a:prstGeom>
          <a:noFill/>
          <a:ln>
            <a:noFill/>
          </a:ln>
        </p:spPr>
        <p:txBody>
          <a:bodyPr anchorCtr="0" anchor="t" bIns="50800" lIns="50800" spcFirstLastPara="1" rIns="50800" wrap="square" tIns="50800">
            <a:noAutofit/>
          </a:bodyPr>
          <a:lstStyle>
            <a:lvl1pPr indent="0" lvl="0" marL="0" marR="0" rtl="0" algn="ctr">
              <a:lnSpc>
                <a:spcPct val="100000"/>
              </a:lnSpc>
              <a:spcBef>
                <a:spcPts val="0"/>
              </a:spcBef>
              <a:spcAft>
                <a:spcPts val="0"/>
              </a:spcAft>
              <a:buClr>
                <a:srgbClr val="5E5E5E"/>
              </a:buClr>
              <a:buSzPts val="1600"/>
              <a:buFont typeface="Helvetica Neue Light"/>
              <a:buNone/>
              <a:defRPr b="0" i="0" sz="1600" u="none" cap="none" strike="noStrike">
                <a:solidFill>
                  <a:srgbClr val="5E5E5E"/>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5E5E5E"/>
              </a:buClr>
              <a:buSzPts val="1600"/>
              <a:buFont typeface="Helvetica Neue Light"/>
              <a:buNone/>
              <a:defRPr b="0" i="0" sz="1600" u="none" cap="none" strike="noStrike">
                <a:solidFill>
                  <a:srgbClr val="5E5E5E"/>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5E5E5E"/>
              </a:buClr>
              <a:buSzPts val="1600"/>
              <a:buFont typeface="Helvetica Neue Light"/>
              <a:buNone/>
              <a:defRPr b="0" i="0" sz="1600" u="none" cap="none" strike="noStrike">
                <a:solidFill>
                  <a:srgbClr val="5E5E5E"/>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5E5E5E"/>
              </a:buClr>
              <a:buSzPts val="1600"/>
              <a:buFont typeface="Helvetica Neue Light"/>
              <a:buNone/>
              <a:defRPr b="0" i="0" sz="1600" u="none" cap="none" strike="noStrike">
                <a:solidFill>
                  <a:srgbClr val="5E5E5E"/>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5E5E5E"/>
              </a:buClr>
              <a:buSzPts val="1600"/>
              <a:buFont typeface="Helvetica Neue Light"/>
              <a:buNone/>
              <a:defRPr b="0" i="0" sz="1600" u="none" cap="none" strike="noStrike">
                <a:solidFill>
                  <a:srgbClr val="5E5E5E"/>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5E5E5E"/>
              </a:buClr>
              <a:buSzPts val="1600"/>
              <a:buFont typeface="Helvetica Neue Light"/>
              <a:buNone/>
              <a:defRPr b="0" i="0" sz="1600" u="none" cap="none" strike="noStrike">
                <a:solidFill>
                  <a:srgbClr val="5E5E5E"/>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5E5E5E"/>
              </a:buClr>
              <a:buSzPts val="1600"/>
              <a:buFont typeface="Helvetica Neue Light"/>
              <a:buNone/>
              <a:defRPr b="0" i="0" sz="1600" u="none" cap="none" strike="noStrike">
                <a:solidFill>
                  <a:srgbClr val="5E5E5E"/>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5E5E5E"/>
              </a:buClr>
              <a:buSzPts val="1600"/>
              <a:buFont typeface="Helvetica Neue Light"/>
              <a:buNone/>
              <a:defRPr b="0" i="0" sz="1600" u="none" cap="none" strike="noStrike">
                <a:solidFill>
                  <a:srgbClr val="5E5E5E"/>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5E5E5E"/>
              </a:buClr>
              <a:buSzPts val="1600"/>
              <a:buFont typeface="Helvetica Neue Light"/>
              <a:buNone/>
              <a:defRPr b="0" i="0" sz="1600" u="none" cap="none" strike="noStrike">
                <a:solidFill>
                  <a:srgbClr val="5E5E5E"/>
                </a:solidFill>
                <a:latin typeface="Helvetica Neue Light"/>
                <a:ea typeface="Helvetica Neue Light"/>
                <a:cs typeface="Helvetica Neue Light"/>
                <a:sym typeface="Helvetica Neue Light"/>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hoto" showMasterSp="0">
  <p:cSld name="Photo">
    <p:spTree>
      <p:nvGrpSpPr>
        <p:cNvPr id="94" name="Shape 94"/>
        <p:cNvGrpSpPr/>
        <p:nvPr/>
      </p:nvGrpSpPr>
      <p:grpSpPr>
        <a:xfrm>
          <a:off x="0" y="0"/>
          <a:ext cx="0" cy="0"/>
          <a:chOff x="0" y="0"/>
          <a:chExt cx="0" cy="0"/>
        </a:xfrm>
      </p:grpSpPr>
      <p:sp>
        <p:nvSpPr>
          <p:cNvPr id="95" name="Shape 95"/>
          <p:cNvSpPr/>
          <p:nvPr>
            <p:ph idx="2" type="pic"/>
          </p:nvPr>
        </p:nvSpPr>
        <p:spPr>
          <a:xfrm>
            <a:off x="0" y="0"/>
            <a:ext cx="24384001" cy="13716000"/>
          </a:xfrm>
          <a:prstGeom prst="rect">
            <a:avLst/>
          </a:prstGeom>
          <a:noFill/>
          <a:ln>
            <a:noFill/>
          </a:ln>
        </p:spPr>
        <p:txBody>
          <a:bodyPr anchorCtr="0" anchor="t" bIns="45700" lIns="91425" spcFirstLastPara="1" rIns="91425" wrap="square" tIns="45700"/>
          <a:lstStyle>
            <a:lvl1pPr lvl="0"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1pPr>
            <a:lvl2pPr lvl="1"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2pPr>
            <a:lvl3pPr lvl="2"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3pPr>
            <a:lvl4pPr lvl="3"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4pPr>
            <a:lvl5pPr lvl="4"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5pPr>
            <a:lvl6pPr lvl="5"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6pPr>
            <a:lvl7pPr lvl="6"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7pPr>
            <a:lvl8pPr lvl="7"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8pPr>
            <a:lvl9pPr lvl="8"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9pPr>
          </a:lstStyle>
          <a:p/>
        </p:txBody>
      </p:sp>
      <p:sp>
        <p:nvSpPr>
          <p:cNvPr id="96" name="Shape 96"/>
          <p:cNvSpPr txBox="1"/>
          <p:nvPr>
            <p:ph idx="12" type="sldNum"/>
          </p:nvPr>
        </p:nvSpPr>
        <p:spPr>
          <a:xfrm>
            <a:off x="12015520" y="13081000"/>
            <a:ext cx="340260" cy="324306"/>
          </a:xfrm>
          <a:prstGeom prst="rect">
            <a:avLst/>
          </a:prstGeom>
          <a:noFill/>
          <a:ln>
            <a:noFill/>
          </a:ln>
        </p:spPr>
        <p:txBody>
          <a:bodyPr anchorCtr="0" anchor="t" bIns="50800" lIns="50800" spcFirstLastPara="1" rIns="50800" wrap="square" tIns="50800">
            <a:noAutofit/>
          </a:bodyPr>
          <a:lstStyle>
            <a:lvl1pPr indent="0" lvl="0" marL="0" marR="0" rtl="0" algn="ctr">
              <a:lnSpc>
                <a:spcPct val="100000"/>
              </a:lnSpc>
              <a:spcBef>
                <a:spcPts val="0"/>
              </a:spcBef>
              <a:spcAft>
                <a:spcPts val="0"/>
              </a:spcAft>
              <a:buClr>
                <a:srgbClr val="5E5E5E"/>
              </a:buClr>
              <a:buSzPts val="1600"/>
              <a:buFont typeface="Helvetica Neue Light"/>
              <a:buNone/>
              <a:defRPr b="0" i="0" sz="1600" u="none" cap="none" strike="noStrike">
                <a:solidFill>
                  <a:srgbClr val="5E5E5E"/>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5E5E5E"/>
              </a:buClr>
              <a:buSzPts val="1600"/>
              <a:buFont typeface="Helvetica Neue Light"/>
              <a:buNone/>
              <a:defRPr b="0" i="0" sz="1600" u="none" cap="none" strike="noStrike">
                <a:solidFill>
                  <a:srgbClr val="5E5E5E"/>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5E5E5E"/>
              </a:buClr>
              <a:buSzPts val="1600"/>
              <a:buFont typeface="Helvetica Neue Light"/>
              <a:buNone/>
              <a:defRPr b="0" i="0" sz="1600" u="none" cap="none" strike="noStrike">
                <a:solidFill>
                  <a:srgbClr val="5E5E5E"/>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5E5E5E"/>
              </a:buClr>
              <a:buSzPts val="1600"/>
              <a:buFont typeface="Helvetica Neue Light"/>
              <a:buNone/>
              <a:defRPr b="0" i="0" sz="1600" u="none" cap="none" strike="noStrike">
                <a:solidFill>
                  <a:srgbClr val="5E5E5E"/>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5E5E5E"/>
              </a:buClr>
              <a:buSzPts val="1600"/>
              <a:buFont typeface="Helvetica Neue Light"/>
              <a:buNone/>
              <a:defRPr b="0" i="0" sz="1600" u="none" cap="none" strike="noStrike">
                <a:solidFill>
                  <a:srgbClr val="5E5E5E"/>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5E5E5E"/>
              </a:buClr>
              <a:buSzPts val="1600"/>
              <a:buFont typeface="Helvetica Neue Light"/>
              <a:buNone/>
              <a:defRPr b="0" i="0" sz="1600" u="none" cap="none" strike="noStrike">
                <a:solidFill>
                  <a:srgbClr val="5E5E5E"/>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5E5E5E"/>
              </a:buClr>
              <a:buSzPts val="1600"/>
              <a:buFont typeface="Helvetica Neue Light"/>
              <a:buNone/>
              <a:defRPr b="0" i="0" sz="1600" u="none" cap="none" strike="noStrike">
                <a:solidFill>
                  <a:srgbClr val="5E5E5E"/>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5E5E5E"/>
              </a:buClr>
              <a:buSzPts val="1600"/>
              <a:buFont typeface="Helvetica Neue Light"/>
              <a:buNone/>
              <a:defRPr b="0" i="0" sz="1600" u="none" cap="none" strike="noStrike">
                <a:solidFill>
                  <a:srgbClr val="5E5E5E"/>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5E5E5E"/>
              </a:buClr>
              <a:buSzPts val="1600"/>
              <a:buFont typeface="Helvetica Neue Light"/>
              <a:buNone/>
              <a:defRPr b="0" i="0" sz="1600" u="none" cap="none" strike="noStrike">
                <a:solidFill>
                  <a:srgbClr val="5E5E5E"/>
                </a:solidFill>
                <a:latin typeface="Helvetica Neue Light"/>
                <a:ea typeface="Helvetica Neue Light"/>
                <a:cs typeface="Helvetica Neue Light"/>
                <a:sym typeface="Helvetica Neue Light"/>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mp; Bullets" showMasterSp="0">
  <p:cSld name="Title &amp; Bullets 3">
    <p:bg>
      <p:bgPr>
        <a:blipFill>
          <a:blip r:embed="rId2">
            <a:alphaModFix/>
          </a:blip>
          <a:stretch>
            <a:fillRect/>
          </a:stretch>
        </a:blipFill>
      </p:bgPr>
    </p:bg>
    <p:spTree>
      <p:nvGrpSpPr>
        <p:cNvPr id="97" name="Shape 97"/>
        <p:cNvGrpSpPr/>
        <p:nvPr/>
      </p:nvGrpSpPr>
      <p:grpSpPr>
        <a:xfrm>
          <a:off x="0" y="0"/>
          <a:ext cx="0" cy="0"/>
          <a:chOff x="0" y="0"/>
          <a:chExt cx="0" cy="0"/>
        </a:xfrm>
      </p:grpSpPr>
      <p:sp>
        <p:nvSpPr>
          <p:cNvPr id="98" name="Shape 98"/>
          <p:cNvSpPr txBox="1"/>
          <p:nvPr>
            <p:ph type="title"/>
          </p:nvPr>
        </p:nvSpPr>
        <p:spPr>
          <a:xfrm>
            <a:off x="4387453" y="571500"/>
            <a:ext cx="15609095" cy="2982516"/>
          </a:xfrm>
          <a:prstGeom prst="rect">
            <a:avLst/>
          </a:prstGeom>
          <a:noFill/>
          <a:ln>
            <a:noFill/>
          </a:ln>
        </p:spPr>
        <p:txBody>
          <a:bodyPr anchorCtr="0" anchor="ctr" bIns="71425" lIns="71425" spcFirstLastPara="1" rIns="71425" wrap="square" tIns="71425"/>
          <a:lstStyle>
            <a:lvl1pPr lvl="0" marR="0" rtl="0" algn="ctr">
              <a:lnSpc>
                <a:spcPct val="100000"/>
              </a:lnSpc>
              <a:spcBef>
                <a:spcPts val="0"/>
              </a:spcBef>
              <a:spcAft>
                <a:spcPts val="0"/>
              </a:spcAft>
              <a:buClr>
                <a:srgbClr val="FFFFFF"/>
              </a:buClr>
              <a:buSzPts val="11200"/>
              <a:buFont typeface="Helvetica Neue Light"/>
              <a:buNone/>
              <a:defRPr b="0" i="0" sz="11200" u="none" cap="none" strike="noStrike">
                <a:solidFill>
                  <a:srgbClr val="FFFFFF"/>
                </a:solidFill>
                <a:latin typeface="Helvetica Neue Light"/>
                <a:ea typeface="Helvetica Neue Light"/>
                <a:cs typeface="Helvetica Neue Light"/>
                <a:sym typeface="Helvetica Neue Light"/>
              </a:defRPr>
            </a:lvl1pPr>
            <a:lvl2pPr lvl="1" marR="0" rtl="0" algn="ctr">
              <a:lnSpc>
                <a:spcPct val="100000"/>
              </a:lnSpc>
              <a:spcBef>
                <a:spcPts val="0"/>
              </a:spcBef>
              <a:spcAft>
                <a:spcPts val="0"/>
              </a:spcAft>
              <a:buClr>
                <a:srgbClr val="002466"/>
              </a:buClr>
              <a:buSzPts val="8400"/>
              <a:buFont typeface="Helvetica Neue"/>
              <a:buNone/>
              <a:defRPr b="0" i="0" sz="8400" u="none" cap="none" strike="noStrike">
                <a:solidFill>
                  <a:srgbClr val="002466"/>
                </a:solidFill>
                <a:latin typeface="Helvetica Neue"/>
                <a:ea typeface="Helvetica Neue"/>
                <a:cs typeface="Helvetica Neue"/>
                <a:sym typeface="Helvetica Neue"/>
              </a:defRPr>
            </a:lvl2pPr>
            <a:lvl3pPr lvl="2" marR="0" rtl="0" algn="ctr">
              <a:lnSpc>
                <a:spcPct val="100000"/>
              </a:lnSpc>
              <a:spcBef>
                <a:spcPts val="0"/>
              </a:spcBef>
              <a:spcAft>
                <a:spcPts val="0"/>
              </a:spcAft>
              <a:buClr>
                <a:srgbClr val="002466"/>
              </a:buClr>
              <a:buSzPts val="8400"/>
              <a:buFont typeface="Helvetica Neue"/>
              <a:buNone/>
              <a:defRPr b="0" i="0" sz="8400" u="none" cap="none" strike="noStrike">
                <a:solidFill>
                  <a:srgbClr val="002466"/>
                </a:solidFill>
                <a:latin typeface="Helvetica Neue"/>
                <a:ea typeface="Helvetica Neue"/>
                <a:cs typeface="Helvetica Neue"/>
                <a:sym typeface="Helvetica Neue"/>
              </a:defRPr>
            </a:lvl3pPr>
            <a:lvl4pPr lvl="3" marR="0" rtl="0" algn="ctr">
              <a:lnSpc>
                <a:spcPct val="100000"/>
              </a:lnSpc>
              <a:spcBef>
                <a:spcPts val="0"/>
              </a:spcBef>
              <a:spcAft>
                <a:spcPts val="0"/>
              </a:spcAft>
              <a:buClr>
                <a:srgbClr val="002466"/>
              </a:buClr>
              <a:buSzPts val="8400"/>
              <a:buFont typeface="Helvetica Neue"/>
              <a:buNone/>
              <a:defRPr b="0" i="0" sz="8400" u="none" cap="none" strike="noStrike">
                <a:solidFill>
                  <a:srgbClr val="002466"/>
                </a:solidFill>
                <a:latin typeface="Helvetica Neue"/>
                <a:ea typeface="Helvetica Neue"/>
                <a:cs typeface="Helvetica Neue"/>
                <a:sym typeface="Helvetica Neue"/>
              </a:defRPr>
            </a:lvl4pPr>
            <a:lvl5pPr lvl="4" marR="0" rtl="0" algn="ctr">
              <a:lnSpc>
                <a:spcPct val="100000"/>
              </a:lnSpc>
              <a:spcBef>
                <a:spcPts val="0"/>
              </a:spcBef>
              <a:spcAft>
                <a:spcPts val="0"/>
              </a:spcAft>
              <a:buClr>
                <a:srgbClr val="002466"/>
              </a:buClr>
              <a:buSzPts val="8400"/>
              <a:buFont typeface="Helvetica Neue"/>
              <a:buNone/>
              <a:defRPr b="0" i="0" sz="8400" u="none" cap="none" strike="noStrike">
                <a:solidFill>
                  <a:srgbClr val="002466"/>
                </a:solidFill>
                <a:latin typeface="Helvetica Neue"/>
                <a:ea typeface="Helvetica Neue"/>
                <a:cs typeface="Helvetica Neue"/>
                <a:sym typeface="Helvetica Neue"/>
              </a:defRPr>
            </a:lvl5pPr>
            <a:lvl6pPr lvl="5" marR="0" rtl="0" algn="ctr">
              <a:lnSpc>
                <a:spcPct val="100000"/>
              </a:lnSpc>
              <a:spcBef>
                <a:spcPts val="0"/>
              </a:spcBef>
              <a:spcAft>
                <a:spcPts val="0"/>
              </a:spcAft>
              <a:buClr>
                <a:srgbClr val="002466"/>
              </a:buClr>
              <a:buSzPts val="8400"/>
              <a:buFont typeface="Helvetica Neue"/>
              <a:buNone/>
              <a:defRPr b="0" i="0" sz="8400" u="none" cap="none" strike="noStrike">
                <a:solidFill>
                  <a:srgbClr val="002466"/>
                </a:solidFill>
                <a:latin typeface="Helvetica Neue"/>
                <a:ea typeface="Helvetica Neue"/>
                <a:cs typeface="Helvetica Neue"/>
                <a:sym typeface="Helvetica Neue"/>
              </a:defRPr>
            </a:lvl6pPr>
            <a:lvl7pPr lvl="6" marR="0" rtl="0" algn="ctr">
              <a:lnSpc>
                <a:spcPct val="100000"/>
              </a:lnSpc>
              <a:spcBef>
                <a:spcPts val="0"/>
              </a:spcBef>
              <a:spcAft>
                <a:spcPts val="0"/>
              </a:spcAft>
              <a:buClr>
                <a:srgbClr val="002466"/>
              </a:buClr>
              <a:buSzPts val="8400"/>
              <a:buFont typeface="Helvetica Neue"/>
              <a:buNone/>
              <a:defRPr b="0" i="0" sz="8400" u="none" cap="none" strike="noStrike">
                <a:solidFill>
                  <a:srgbClr val="002466"/>
                </a:solidFill>
                <a:latin typeface="Helvetica Neue"/>
                <a:ea typeface="Helvetica Neue"/>
                <a:cs typeface="Helvetica Neue"/>
                <a:sym typeface="Helvetica Neue"/>
              </a:defRPr>
            </a:lvl7pPr>
            <a:lvl8pPr lvl="7" marR="0" rtl="0" algn="ctr">
              <a:lnSpc>
                <a:spcPct val="100000"/>
              </a:lnSpc>
              <a:spcBef>
                <a:spcPts val="0"/>
              </a:spcBef>
              <a:spcAft>
                <a:spcPts val="0"/>
              </a:spcAft>
              <a:buClr>
                <a:srgbClr val="002466"/>
              </a:buClr>
              <a:buSzPts val="8400"/>
              <a:buFont typeface="Helvetica Neue"/>
              <a:buNone/>
              <a:defRPr b="0" i="0" sz="8400" u="none" cap="none" strike="noStrike">
                <a:solidFill>
                  <a:srgbClr val="002466"/>
                </a:solidFill>
                <a:latin typeface="Helvetica Neue"/>
                <a:ea typeface="Helvetica Neue"/>
                <a:cs typeface="Helvetica Neue"/>
                <a:sym typeface="Helvetica Neue"/>
              </a:defRPr>
            </a:lvl8pPr>
            <a:lvl9pPr lvl="8" marR="0" rtl="0" algn="ctr">
              <a:lnSpc>
                <a:spcPct val="100000"/>
              </a:lnSpc>
              <a:spcBef>
                <a:spcPts val="0"/>
              </a:spcBef>
              <a:spcAft>
                <a:spcPts val="0"/>
              </a:spcAft>
              <a:buClr>
                <a:srgbClr val="002466"/>
              </a:buClr>
              <a:buSzPts val="8400"/>
              <a:buFont typeface="Helvetica Neue"/>
              <a:buNone/>
              <a:defRPr b="0" i="0" sz="8400" u="none" cap="none" strike="noStrike">
                <a:solidFill>
                  <a:srgbClr val="002466"/>
                </a:solidFill>
                <a:latin typeface="Helvetica Neue"/>
                <a:ea typeface="Helvetica Neue"/>
                <a:cs typeface="Helvetica Neue"/>
                <a:sym typeface="Helvetica Neue"/>
              </a:defRPr>
            </a:lvl9pPr>
          </a:lstStyle>
          <a:p/>
        </p:txBody>
      </p:sp>
      <p:sp>
        <p:nvSpPr>
          <p:cNvPr id="99" name="Shape 99"/>
          <p:cNvSpPr txBox="1"/>
          <p:nvPr>
            <p:ph idx="1" type="body"/>
          </p:nvPr>
        </p:nvSpPr>
        <p:spPr>
          <a:xfrm>
            <a:off x="4387453" y="3643312"/>
            <a:ext cx="15609095" cy="8840392"/>
          </a:xfrm>
          <a:prstGeom prst="rect">
            <a:avLst/>
          </a:prstGeom>
          <a:noFill/>
          <a:ln>
            <a:noFill/>
          </a:ln>
        </p:spPr>
        <p:txBody>
          <a:bodyPr anchorCtr="0" anchor="ctr" bIns="71425" lIns="71425" spcFirstLastPara="1" rIns="71425" wrap="square" tIns="71425"/>
          <a:lstStyle>
            <a:lvl1pPr indent="-476250" lvl="0" marL="457200" marR="0" rtl="0" algn="l">
              <a:lnSpc>
                <a:spcPct val="100000"/>
              </a:lnSpc>
              <a:spcBef>
                <a:spcPts val="5900"/>
              </a:spcBef>
              <a:spcAft>
                <a:spcPts val="0"/>
              </a:spcAft>
              <a:buClr>
                <a:srgbClr val="FFFFFF"/>
              </a:buClr>
              <a:buSzPts val="3900"/>
              <a:buFont typeface="Helvetica Neue Light"/>
              <a:buChar char="•"/>
              <a:defRPr b="0" i="0" sz="5200" u="none" cap="none" strike="noStrike">
                <a:solidFill>
                  <a:srgbClr val="FFFFFF"/>
                </a:solidFill>
                <a:latin typeface="Helvetica Neue Light"/>
                <a:ea typeface="Helvetica Neue Light"/>
                <a:cs typeface="Helvetica Neue Light"/>
                <a:sym typeface="Helvetica Neue Light"/>
              </a:defRPr>
            </a:lvl1pPr>
            <a:lvl2pPr indent="-476250" lvl="1" marL="914400" marR="0" rtl="0" algn="l">
              <a:lnSpc>
                <a:spcPct val="100000"/>
              </a:lnSpc>
              <a:spcBef>
                <a:spcPts val="5900"/>
              </a:spcBef>
              <a:spcAft>
                <a:spcPts val="0"/>
              </a:spcAft>
              <a:buClr>
                <a:srgbClr val="FFFFFF"/>
              </a:buClr>
              <a:buSzPts val="3900"/>
              <a:buFont typeface="Helvetica Neue Light"/>
              <a:buChar char="•"/>
              <a:defRPr b="0" i="0" sz="5200" u="none" cap="none" strike="noStrike">
                <a:solidFill>
                  <a:srgbClr val="FFFFFF"/>
                </a:solidFill>
                <a:latin typeface="Helvetica Neue Light"/>
                <a:ea typeface="Helvetica Neue Light"/>
                <a:cs typeface="Helvetica Neue Light"/>
                <a:sym typeface="Helvetica Neue Light"/>
              </a:defRPr>
            </a:lvl2pPr>
            <a:lvl3pPr indent="-476250" lvl="2" marL="1371600" marR="0" rtl="0" algn="l">
              <a:lnSpc>
                <a:spcPct val="100000"/>
              </a:lnSpc>
              <a:spcBef>
                <a:spcPts val="5900"/>
              </a:spcBef>
              <a:spcAft>
                <a:spcPts val="0"/>
              </a:spcAft>
              <a:buClr>
                <a:srgbClr val="FFFFFF"/>
              </a:buClr>
              <a:buSzPts val="3900"/>
              <a:buFont typeface="Helvetica Neue Light"/>
              <a:buChar char="•"/>
              <a:defRPr b="0" i="0" sz="5200" u="none" cap="none" strike="noStrike">
                <a:solidFill>
                  <a:srgbClr val="FFFFFF"/>
                </a:solidFill>
                <a:latin typeface="Helvetica Neue Light"/>
                <a:ea typeface="Helvetica Neue Light"/>
                <a:cs typeface="Helvetica Neue Light"/>
                <a:sym typeface="Helvetica Neue Light"/>
              </a:defRPr>
            </a:lvl3pPr>
            <a:lvl4pPr indent="-476250" lvl="3" marL="1828800" marR="0" rtl="0" algn="l">
              <a:lnSpc>
                <a:spcPct val="100000"/>
              </a:lnSpc>
              <a:spcBef>
                <a:spcPts val="5900"/>
              </a:spcBef>
              <a:spcAft>
                <a:spcPts val="0"/>
              </a:spcAft>
              <a:buClr>
                <a:srgbClr val="FFFFFF"/>
              </a:buClr>
              <a:buSzPts val="3900"/>
              <a:buFont typeface="Helvetica Neue Light"/>
              <a:buChar char="•"/>
              <a:defRPr b="0" i="0" sz="5200" u="none" cap="none" strike="noStrike">
                <a:solidFill>
                  <a:srgbClr val="FFFFFF"/>
                </a:solidFill>
                <a:latin typeface="Helvetica Neue Light"/>
                <a:ea typeface="Helvetica Neue Light"/>
                <a:cs typeface="Helvetica Neue Light"/>
                <a:sym typeface="Helvetica Neue Light"/>
              </a:defRPr>
            </a:lvl4pPr>
            <a:lvl5pPr indent="-476250" lvl="4" marL="2286000" marR="0" rtl="0" algn="l">
              <a:lnSpc>
                <a:spcPct val="100000"/>
              </a:lnSpc>
              <a:spcBef>
                <a:spcPts val="5900"/>
              </a:spcBef>
              <a:spcAft>
                <a:spcPts val="0"/>
              </a:spcAft>
              <a:buClr>
                <a:srgbClr val="FFFFFF"/>
              </a:buClr>
              <a:buSzPts val="3900"/>
              <a:buFont typeface="Helvetica Neue Light"/>
              <a:buChar char="•"/>
              <a:defRPr b="0" i="0" sz="5200" u="none" cap="none" strike="noStrike">
                <a:solidFill>
                  <a:srgbClr val="FFFFFF"/>
                </a:solidFill>
                <a:latin typeface="Helvetica Neue Light"/>
                <a:ea typeface="Helvetica Neue Light"/>
                <a:cs typeface="Helvetica Neue Light"/>
                <a:sym typeface="Helvetica Neue Light"/>
              </a:defRPr>
            </a:lvl5pPr>
            <a:lvl6pPr indent="-641350" lvl="5" marL="2743200"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6pPr>
            <a:lvl7pPr indent="-641350" lvl="6" marL="3200400"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7pPr>
            <a:lvl8pPr indent="-641350" lvl="7" marL="3657600"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8pPr>
            <a:lvl9pPr indent="-641350" lvl="8" marL="4114800"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9pPr>
          </a:lstStyle>
          <a:p/>
        </p:txBody>
      </p:sp>
      <p:sp>
        <p:nvSpPr>
          <p:cNvPr id="100" name="Shape 100"/>
          <p:cNvSpPr txBox="1"/>
          <p:nvPr>
            <p:ph idx="12" type="sldNum"/>
          </p:nvPr>
        </p:nvSpPr>
        <p:spPr>
          <a:xfrm>
            <a:off x="11935814" y="13001625"/>
            <a:ext cx="494513" cy="511175"/>
          </a:xfrm>
          <a:prstGeom prst="rect">
            <a:avLst/>
          </a:prstGeom>
          <a:noFill/>
          <a:ln>
            <a:noFill/>
          </a:ln>
        </p:spPr>
        <p:txBody>
          <a:bodyPr anchorCtr="0" anchor="t" bIns="71425" lIns="71425" spcFirstLastPara="1" rIns="71425" wrap="square" tIns="71425">
            <a:noAutofit/>
          </a:bodyPr>
          <a:lstStyle>
            <a:lvl1pPr indent="0" lvl="0" marL="0" marR="0" rtl="0" algn="ctr">
              <a:lnSpc>
                <a:spcPct val="100000"/>
              </a:lnSpc>
              <a:spcBef>
                <a:spcPts val="0"/>
              </a:spcBef>
              <a:spcAft>
                <a:spcPts val="0"/>
              </a:spcAft>
              <a:buClr>
                <a:srgbClr val="FFFFFF"/>
              </a:buClr>
              <a:buSzPts val="2400"/>
              <a:buFont typeface="Helvetica Neue Light"/>
              <a:buNone/>
              <a:defRPr b="0" i="0" sz="2400" u="none" cap="none" strike="noStrike">
                <a:solidFill>
                  <a:srgbClr val="FFFFFF"/>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FFFFFF"/>
              </a:buClr>
              <a:buSzPts val="2400"/>
              <a:buFont typeface="Helvetica Neue Light"/>
              <a:buNone/>
              <a:defRPr b="0" i="0" sz="2400" u="none" cap="none" strike="noStrike">
                <a:solidFill>
                  <a:srgbClr val="FFFFFF"/>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FFFFFF"/>
              </a:buClr>
              <a:buSzPts val="2400"/>
              <a:buFont typeface="Helvetica Neue Light"/>
              <a:buNone/>
              <a:defRPr b="0" i="0" sz="2400" u="none" cap="none" strike="noStrike">
                <a:solidFill>
                  <a:srgbClr val="FFFFFF"/>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FFFFFF"/>
              </a:buClr>
              <a:buSzPts val="2400"/>
              <a:buFont typeface="Helvetica Neue Light"/>
              <a:buNone/>
              <a:defRPr b="0" i="0" sz="2400" u="none" cap="none" strike="noStrike">
                <a:solidFill>
                  <a:srgbClr val="FFFFFF"/>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FFFFFF"/>
              </a:buClr>
              <a:buSzPts val="2400"/>
              <a:buFont typeface="Helvetica Neue Light"/>
              <a:buNone/>
              <a:defRPr b="0" i="0" sz="2400" u="none" cap="none" strike="noStrike">
                <a:solidFill>
                  <a:srgbClr val="FFFFFF"/>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FFFFFF"/>
              </a:buClr>
              <a:buSzPts val="2400"/>
              <a:buFont typeface="Helvetica Neue Light"/>
              <a:buNone/>
              <a:defRPr b="0" i="0" sz="2400" u="none" cap="none" strike="noStrike">
                <a:solidFill>
                  <a:srgbClr val="FFFFFF"/>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FFFFFF"/>
              </a:buClr>
              <a:buSzPts val="2400"/>
              <a:buFont typeface="Helvetica Neue Light"/>
              <a:buNone/>
              <a:defRPr b="0" i="0" sz="2400" u="none" cap="none" strike="noStrike">
                <a:solidFill>
                  <a:srgbClr val="FFFFFF"/>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FFFFFF"/>
              </a:buClr>
              <a:buSzPts val="2400"/>
              <a:buFont typeface="Helvetica Neue Light"/>
              <a:buNone/>
              <a:defRPr b="0" i="0" sz="2400" u="none" cap="none" strike="noStrike">
                <a:solidFill>
                  <a:srgbClr val="FFFFFF"/>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FFFFFF"/>
              </a:buClr>
              <a:buSzPts val="2400"/>
              <a:buFont typeface="Helvetica Neue Light"/>
              <a:buNone/>
              <a:defRPr b="0" i="0" sz="2400" u="none" cap="none" strike="noStrike">
                <a:solidFill>
                  <a:srgbClr val="FFFFFF"/>
                </a:solidFill>
                <a:latin typeface="Helvetica Neue Light"/>
                <a:ea typeface="Helvetica Neue Light"/>
                <a:cs typeface="Helvetica Neue Light"/>
                <a:sym typeface="Helvetica Neue Light"/>
              </a:defRPr>
            </a:lvl9pPr>
          </a:lstStyle>
          <a:p>
            <a:pPr indent="0" lvl="0" marL="0">
              <a:spcBef>
                <a:spcPts val="0"/>
              </a:spcBef>
              <a:spcAft>
                <a:spcPts val="0"/>
              </a:spcAft>
              <a:buNone/>
            </a:pPr>
            <a:fld id="{00000000-1234-1234-1234-123412341234}" type="slidenum">
              <a:rPr lang="en-US"/>
              <a:t>‹#›</a:t>
            </a:fld>
            <a:endParaRPr sz="1600">
              <a:solidFill>
                <a:srgbClr val="5E5E5E"/>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mp; Bullets" showMasterSp="0">
  <p:cSld name="Title &amp; Bullets 4">
    <p:bg>
      <p:bgPr>
        <a:blipFill>
          <a:blip r:embed="rId2">
            <a:alphaModFix/>
          </a:blip>
          <a:stretch>
            <a:fillRect/>
          </a:stretch>
        </a:blipFill>
      </p:bgPr>
    </p:bg>
    <p:spTree>
      <p:nvGrpSpPr>
        <p:cNvPr id="101" name="Shape 101"/>
        <p:cNvGrpSpPr/>
        <p:nvPr/>
      </p:nvGrpSpPr>
      <p:grpSpPr>
        <a:xfrm>
          <a:off x="0" y="0"/>
          <a:ext cx="0" cy="0"/>
          <a:chOff x="0" y="0"/>
          <a:chExt cx="0" cy="0"/>
        </a:xfrm>
      </p:grpSpPr>
      <p:sp>
        <p:nvSpPr>
          <p:cNvPr id="102" name="Shape 102"/>
          <p:cNvSpPr txBox="1"/>
          <p:nvPr>
            <p:ph type="title"/>
          </p:nvPr>
        </p:nvSpPr>
        <p:spPr>
          <a:xfrm>
            <a:off x="4387453" y="571500"/>
            <a:ext cx="15609095" cy="2982516"/>
          </a:xfrm>
          <a:prstGeom prst="rect">
            <a:avLst/>
          </a:prstGeom>
          <a:noFill/>
          <a:ln>
            <a:noFill/>
          </a:ln>
        </p:spPr>
        <p:txBody>
          <a:bodyPr anchorCtr="0" anchor="ctr" bIns="71425" lIns="71425" spcFirstLastPara="1" rIns="71425" wrap="square" tIns="71425"/>
          <a:lstStyle>
            <a:lvl1pPr lvl="0" marR="0" rtl="0" algn="ctr">
              <a:lnSpc>
                <a:spcPct val="100000"/>
              </a:lnSpc>
              <a:spcBef>
                <a:spcPts val="0"/>
              </a:spcBef>
              <a:spcAft>
                <a:spcPts val="0"/>
              </a:spcAft>
              <a:buClr>
                <a:srgbClr val="FFFFFF"/>
              </a:buClr>
              <a:buSzPts val="11200"/>
              <a:buFont typeface="Helvetica Neue Light"/>
              <a:buNone/>
              <a:defRPr b="0" i="0" sz="11200" u="none" cap="none" strike="noStrike">
                <a:solidFill>
                  <a:srgbClr val="FFFFFF"/>
                </a:solidFill>
                <a:latin typeface="Helvetica Neue Light"/>
                <a:ea typeface="Helvetica Neue Light"/>
                <a:cs typeface="Helvetica Neue Light"/>
                <a:sym typeface="Helvetica Neue Light"/>
              </a:defRPr>
            </a:lvl1pPr>
            <a:lvl2pPr lvl="1" marR="0" rtl="0" algn="ctr">
              <a:lnSpc>
                <a:spcPct val="100000"/>
              </a:lnSpc>
              <a:spcBef>
                <a:spcPts val="0"/>
              </a:spcBef>
              <a:spcAft>
                <a:spcPts val="0"/>
              </a:spcAft>
              <a:buClr>
                <a:srgbClr val="002466"/>
              </a:buClr>
              <a:buSzPts val="8400"/>
              <a:buFont typeface="Helvetica Neue"/>
              <a:buNone/>
              <a:defRPr b="0" i="0" sz="8400" u="none" cap="none" strike="noStrike">
                <a:solidFill>
                  <a:srgbClr val="002466"/>
                </a:solidFill>
                <a:latin typeface="Helvetica Neue"/>
                <a:ea typeface="Helvetica Neue"/>
                <a:cs typeface="Helvetica Neue"/>
                <a:sym typeface="Helvetica Neue"/>
              </a:defRPr>
            </a:lvl2pPr>
            <a:lvl3pPr lvl="2" marR="0" rtl="0" algn="ctr">
              <a:lnSpc>
                <a:spcPct val="100000"/>
              </a:lnSpc>
              <a:spcBef>
                <a:spcPts val="0"/>
              </a:spcBef>
              <a:spcAft>
                <a:spcPts val="0"/>
              </a:spcAft>
              <a:buClr>
                <a:srgbClr val="002466"/>
              </a:buClr>
              <a:buSzPts val="8400"/>
              <a:buFont typeface="Helvetica Neue"/>
              <a:buNone/>
              <a:defRPr b="0" i="0" sz="8400" u="none" cap="none" strike="noStrike">
                <a:solidFill>
                  <a:srgbClr val="002466"/>
                </a:solidFill>
                <a:latin typeface="Helvetica Neue"/>
                <a:ea typeface="Helvetica Neue"/>
                <a:cs typeface="Helvetica Neue"/>
                <a:sym typeface="Helvetica Neue"/>
              </a:defRPr>
            </a:lvl3pPr>
            <a:lvl4pPr lvl="3" marR="0" rtl="0" algn="ctr">
              <a:lnSpc>
                <a:spcPct val="100000"/>
              </a:lnSpc>
              <a:spcBef>
                <a:spcPts val="0"/>
              </a:spcBef>
              <a:spcAft>
                <a:spcPts val="0"/>
              </a:spcAft>
              <a:buClr>
                <a:srgbClr val="002466"/>
              </a:buClr>
              <a:buSzPts val="8400"/>
              <a:buFont typeface="Helvetica Neue"/>
              <a:buNone/>
              <a:defRPr b="0" i="0" sz="8400" u="none" cap="none" strike="noStrike">
                <a:solidFill>
                  <a:srgbClr val="002466"/>
                </a:solidFill>
                <a:latin typeface="Helvetica Neue"/>
                <a:ea typeface="Helvetica Neue"/>
                <a:cs typeface="Helvetica Neue"/>
                <a:sym typeface="Helvetica Neue"/>
              </a:defRPr>
            </a:lvl4pPr>
            <a:lvl5pPr lvl="4" marR="0" rtl="0" algn="ctr">
              <a:lnSpc>
                <a:spcPct val="100000"/>
              </a:lnSpc>
              <a:spcBef>
                <a:spcPts val="0"/>
              </a:spcBef>
              <a:spcAft>
                <a:spcPts val="0"/>
              </a:spcAft>
              <a:buClr>
                <a:srgbClr val="002466"/>
              </a:buClr>
              <a:buSzPts val="8400"/>
              <a:buFont typeface="Helvetica Neue"/>
              <a:buNone/>
              <a:defRPr b="0" i="0" sz="8400" u="none" cap="none" strike="noStrike">
                <a:solidFill>
                  <a:srgbClr val="002466"/>
                </a:solidFill>
                <a:latin typeface="Helvetica Neue"/>
                <a:ea typeface="Helvetica Neue"/>
                <a:cs typeface="Helvetica Neue"/>
                <a:sym typeface="Helvetica Neue"/>
              </a:defRPr>
            </a:lvl5pPr>
            <a:lvl6pPr lvl="5" marR="0" rtl="0" algn="ctr">
              <a:lnSpc>
                <a:spcPct val="100000"/>
              </a:lnSpc>
              <a:spcBef>
                <a:spcPts val="0"/>
              </a:spcBef>
              <a:spcAft>
                <a:spcPts val="0"/>
              </a:spcAft>
              <a:buClr>
                <a:srgbClr val="002466"/>
              </a:buClr>
              <a:buSzPts val="8400"/>
              <a:buFont typeface="Helvetica Neue"/>
              <a:buNone/>
              <a:defRPr b="0" i="0" sz="8400" u="none" cap="none" strike="noStrike">
                <a:solidFill>
                  <a:srgbClr val="002466"/>
                </a:solidFill>
                <a:latin typeface="Helvetica Neue"/>
                <a:ea typeface="Helvetica Neue"/>
                <a:cs typeface="Helvetica Neue"/>
                <a:sym typeface="Helvetica Neue"/>
              </a:defRPr>
            </a:lvl6pPr>
            <a:lvl7pPr lvl="6" marR="0" rtl="0" algn="ctr">
              <a:lnSpc>
                <a:spcPct val="100000"/>
              </a:lnSpc>
              <a:spcBef>
                <a:spcPts val="0"/>
              </a:spcBef>
              <a:spcAft>
                <a:spcPts val="0"/>
              </a:spcAft>
              <a:buClr>
                <a:srgbClr val="002466"/>
              </a:buClr>
              <a:buSzPts val="8400"/>
              <a:buFont typeface="Helvetica Neue"/>
              <a:buNone/>
              <a:defRPr b="0" i="0" sz="8400" u="none" cap="none" strike="noStrike">
                <a:solidFill>
                  <a:srgbClr val="002466"/>
                </a:solidFill>
                <a:latin typeface="Helvetica Neue"/>
                <a:ea typeface="Helvetica Neue"/>
                <a:cs typeface="Helvetica Neue"/>
                <a:sym typeface="Helvetica Neue"/>
              </a:defRPr>
            </a:lvl7pPr>
            <a:lvl8pPr lvl="7" marR="0" rtl="0" algn="ctr">
              <a:lnSpc>
                <a:spcPct val="100000"/>
              </a:lnSpc>
              <a:spcBef>
                <a:spcPts val="0"/>
              </a:spcBef>
              <a:spcAft>
                <a:spcPts val="0"/>
              </a:spcAft>
              <a:buClr>
                <a:srgbClr val="002466"/>
              </a:buClr>
              <a:buSzPts val="8400"/>
              <a:buFont typeface="Helvetica Neue"/>
              <a:buNone/>
              <a:defRPr b="0" i="0" sz="8400" u="none" cap="none" strike="noStrike">
                <a:solidFill>
                  <a:srgbClr val="002466"/>
                </a:solidFill>
                <a:latin typeface="Helvetica Neue"/>
                <a:ea typeface="Helvetica Neue"/>
                <a:cs typeface="Helvetica Neue"/>
                <a:sym typeface="Helvetica Neue"/>
              </a:defRPr>
            </a:lvl8pPr>
            <a:lvl9pPr lvl="8" marR="0" rtl="0" algn="ctr">
              <a:lnSpc>
                <a:spcPct val="100000"/>
              </a:lnSpc>
              <a:spcBef>
                <a:spcPts val="0"/>
              </a:spcBef>
              <a:spcAft>
                <a:spcPts val="0"/>
              </a:spcAft>
              <a:buClr>
                <a:srgbClr val="002466"/>
              </a:buClr>
              <a:buSzPts val="8400"/>
              <a:buFont typeface="Helvetica Neue"/>
              <a:buNone/>
              <a:defRPr b="0" i="0" sz="8400" u="none" cap="none" strike="noStrike">
                <a:solidFill>
                  <a:srgbClr val="002466"/>
                </a:solidFill>
                <a:latin typeface="Helvetica Neue"/>
                <a:ea typeface="Helvetica Neue"/>
                <a:cs typeface="Helvetica Neue"/>
                <a:sym typeface="Helvetica Neue"/>
              </a:defRPr>
            </a:lvl9pPr>
          </a:lstStyle>
          <a:p/>
        </p:txBody>
      </p:sp>
      <p:sp>
        <p:nvSpPr>
          <p:cNvPr id="103" name="Shape 103"/>
          <p:cNvSpPr txBox="1"/>
          <p:nvPr>
            <p:ph idx="1" type="body"/>
          </p:nvPr>
        </p:nvSpPr>
        <p:spPr>
          <a:xfrm>
            <a:off x="4387453" y="3643312"/>
            <a:ext cx="15609095" cy="8840392"/>
          </a:xfrm>
          <a:prstGeom prst="rect">
            <a:avLst/>
          </a:prstGeom>
          <a:noFill/>
          <a:ln>
            <a:noFill/>
          </a:ln>
        </p:spPr>
        <p:txBody>
          <a:bodyPr anchorCtr="0" anchor="ctr" bIns="71425" lIns="71425" spcFirstLastPara="1" rIns="71425" wrap="square" tIns="71425"/>
          <a:lstStyle>
            <a:lvl1pPr indent="-476250" lvl="0" marL="457200" marR="0" rtl="0" algn="l">
              <a:lnSpc>
                <a:spcPct val="100000"/>
              </a:lnSpc>
              <a:spcBef>
                <a:spcPts val="5900"/>
              </a:spcBef>
              <a:spcAft>
                <a:spcPts val="0"/>
              </a:spcAft>
              <a:buClr>
                <a:srgbClr val="FFFFFF"/>
              </a:buClr>
              <a:buSzPts val="3900"/>
              <a:buFont typeface="Helvetica Neue Light"/>
              <a:buChar char="•"/>
              <a:defRPr b="0" i="0" sz="5200" u="none" cap="none" strike="noStrike">
                <a:solidFill>
                  <a:srgbClr val="FFFFFF"/>
                </a:solidFill>
                <a:latin typeface="Helvetica Neue Light"/>
                <a:ea typeface="Helvetica Neue Light"/>
                <a:cs typeface="Helvetica Neue Light"/>
                <a:sym typeface="Helvetica Neue Light"/>
              </a:defRPr>
            </a:lvl1pPr>
            <a:lvl2pPr indent="-476250" lvl="1" marL="914400" marR="0" rtl="0" algn="l">
              <a:lnSpc>
                <a:spcPct val="100000"/>
              </a:lnSpc>
              <a:spcBef>
                <a:spcPts val="5900"/>
              </a:spcBef>
              <a:spcAft>
                <a:spcPts val="0"/>
              </a:spcAft>
              <a:buClr>
                <a:srgbClr val="FFFFFF"/>
              </a:buClr>
              <a:buSzPts val="3900"/>
              <a:buFont typeface="Helvetica Neue Light"/>
              <a:buChar char="•"/>
              <a:defRPr b="0" i="0" sz="5200" u="none" cap="none" strike="noStrike">
                <a:solidFill>
                  <a:srgbClr val="FFFFFF"/>
                </a:solidFill>
                <a:latin typeface="Helvetica Neue Light"/>
                <a:ea typeface="Helvetica Neue Light"/>
                <a:cs typeface="Helvetica Neue Light"/>
                <a:sym typeface="Helvetica Neue Light"/>
              </a:defRPr>
            </a:lvl2pPr>
            <a:lvl3pPr indent="-476250" lvl="2" marL="1371600" marR="0" rtl="0" algn="l">
              <a:lnSpc>
                <a:spcPct val="100000"/>
              </a:lnSpc>
              <a:spcBef>
                <a:spcPts val="5900"/>
              </a:spcBef>
              <a:spcAft>
                <a:spcPts val="0"/>
              </a:spcAft>
              <a:buClr>
                <a:srgbClr val="FFFFFF"/>
              </a:buClr>
              <a:buSzPts val="3900"/>
              <a:buFont typeface="Helvetica Neue Light"/>
              <a:buChar char="•"/>
              <a:defRPr b="0" i="0" sz="5200" u="none" cap="none" strike="noStrike">
                <a:solidFill>
                  <a:srgbClr val="FFFFFF"/>
                </a:solidFill>
                <a:latin typeface="Helvetica Neue Light"/>
                <a:ea typeface="Helvetica Neue Light"/>
                <a:cs typeface="Helvetica Neue Light"/>
                <a:sym typeface="Helvetica Neue Light"/>
              </a:defRPr>
            </a:lvl3pPr>
            <a:lvl4pPr indent="-476250" lvl="3" marL="1828800" marR="0" rtl="0" algn="l">
              <a:lnSpc>
                <a:spcPct val="100000"/>
              </a:lnSpc>
              <a:spcBef>
                <a:spcPts val="5900"/>
              </a:spcBef>
              <a:spcAft>
                <a:spcPts val="0"/>
              </a:spcAft>
              <a:buClr>
                <a:srgbClr val="FFFFFF"/>
              </a:buClr>
              <a:buSzPts val="3900"/>
              <a:buFont typeface="Helvetica Neue Light"/>
              <a:buChar char="•"/>
              <a:defRPr b="0" i="0" sz="5200" u="none" cap="none" strike="noStrike">
                <a:solidFill>
                  <a:srgbClr val="FFFFFF"/>
                </a:solidFill>
                <a:latin typeface="Helvetica Neue Light"/>
                <a:ea typeface="Helvetica Neue Light"/>
                <a:cs typeface="Helvetica Neue Light"/>
                <a:sym typeface="Helvetica Neue Light"/>
              </a:defRPr>
            </a:lvl4pPr>
            <a:lvl5pPr indent="-476250" lvl="4" marL="2286000" marR="0" rtl="0" algn="l">
              <a:lnSpc>
                <a:spcPct val="100000"/>
              </a:lnSpc>
              <a:spcBef>
                <a:spcPts val="5900"/>
              </a:spcBef>
              <a:spcAft>
                <a:spcPts val="0"/>
              </a:spcAft>
              <a:buClr>
                <a:srgbClr val="FFFFFF"/>
              </a:buClr>
              <a:buSzPts val="3900"/>
              <a:buFont typeface="Helvetica Neue Light"/>
              <a:buChar char="•"/>
              <a:defRPr b="0" i="0" sz="5200" u="none" cap="none" strike="noStrike">
                <a:solidFill>
                  <a:srgbClr val="FFFFFF"/>
                </a:solidFill>
                <a:latin typeface="Helvetica Neue Light"/>
                <a:ea typeface="Helvetica Neue Light"/>
                <a:cs typeface="Helvetica Neue Light"/>
                <a:sym typeface="Helvetica Neue Light"/>
              </a:defRPr>
            </a:lvl5pPr>
            <a:lvl6pPr indent="-641350" lvl="5" marL="2743200"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6pPr>
            <a:lvl7pPr indent="-641350" lvl="6" marL="3200400"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7pPr>
            <a:lvl8pPr indent="-641350" lvl="7" marL="3657600"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8pPr>
            <a:lvl9pPr indent="-641350" lvl="8" marL="4114800"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9pPr>
          </a:lstStyle>
          <a:p/>
        </p:txBody>
      </p:sp>
      <p:sp>
        <p:nvSpPr>
          <p:cNvPr id="104" name="Shape 104"/>
          <p:cNvSpPr txBox="1"/>
          <p:nvPr>
            <p:ph idx="12" type="sldNum"/>
          </p:nvPr>
        </p:nvSpPr>
        <p:spPr>
          <a:xfrm>
            <a:off x="11935814" y="13001625"/>
            <a:ext cx="494513" cy="511175"/>
          </a:xfrm>
          <a:prstGeom prst="rect">
            <a:avLst/>
          </a:prstGeom>
          <a:noFill/>
          <a:ln>
            <a:noFill/>
          </a:ln>
        </p:spPr>
        <p:txBody>
          <a:bodyPr anchorCtr="0" anchor="t" bIns="71425" lIns="71425" spcFirstLastPara="1" rIns="71425" wrap="square" tIns="71425">
            <a:noAutofit/>
          </a:bodyPr>
          <a:lstStyle>
            <a:lvl1pPr indent="0" lvl="0" marL="0" marR="0" rtl="0" algn="ctr">
              <a:lnSpc>
                <a:spcPct val="100000"/>
              </a:lnSpc>
              <a:spcBef>
                <a:spcPts val="0"/>
              </a:spcBef>
              <a:spcAft>
                <a:spcPts val="0"/>
              </a:spcAft>
              <a:buClr>
                <a:srgbClr val="FFFFFF"/>
              </a:buClr>
              <a:buSzPts val="2400"/>
              <a:buFont typeface="Helvetica Neue Light"/>
              <a:buNone/>
              <a:defRPr b="0" i="0" sz="2400" u="none" cap="none" strike="noStrike">
                <a:solidFill>
                  <a:srgbClr val="FFFFFF"/>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FFFFFF"/>
              </a:buClr>
              <a:buSzPts val="2400"/>
              <a:buFont typeface="Helvetica Neue Light"/>
              <a:buNone/>
              <a:defRPr b="0" i="0" sz="2400" u="none" cap="none" strike="noStrike">
                <a:solidFill>
                  <a:srgbClr val="FFFFFF"/>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FFFFFF"/>
              </a:buClr>
              <a:buSzPts val="2400"/>
              <a:buFont typeface="Helvetica Neue Light"/>
              <a:buNone/>
              <a:defRPr b="0" i="0" sz="2400" u="none" cap="none" strike="noStrike">
                <a:solidFill>
                  <a:srgbClr val="FFFFFF"/>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FFFFFF"/>
              </a:buClr>
              <a:buSzPts val="2400"/>
              <a:buFont typeface="Helvetica Neue Light"/>
              <a:buNone/>
              <a:defRPr b="0" i="0" sz="2400" u="none" cap="none" strike="noStrike">
                <a:solidFill>
                  <a:srgbClr val="FFFFFF"/>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FFFFFF"/>
              </a:buClr>
              <a:buSzPts val="2400"/>
              <a:buFont typeface="Helvetica Neue Light"/>
              <a:buNone/>
              <a:defRPr b="0" i="0" sz="2400" u="none" cap="none" strike="noStrike">
                <a:solidFill>
                  <a:srgbClr val="FFFFFF"/>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FFFFFF"/>
              </a:buClr>
              <a:buSzPts val="2400"/>
              <a:buFont typeface="Helvetica Neue Light"/>
              <a:buNone/>
              <a:defRPr b="0" i="0" sz="2400" u="none" cap="none" strike="noStrike">
                <a:solidFill>
                  <a:srgbClr val="FFFFFF"/>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FFFFFF"/>
              </a:buClr>
              <a:buSzPts val="2400"/>
              <a:buFont typeface="Helvetica Neue Light"/>
              <a:buNone/>
              <a:defRPr b="0" i="0" sz="2400" u="none" cap="none" strike="noStrike">
                <a:solidFill>
                  <a:srgbClr val="FFFFFF"/>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FFFFFF"/>
              </a:buClr>
              <a:buSzPts val="2400"/>
              <a:buFont typeface="Helvetica Neue Light"/>
              <a:buNone/>
              <a:defRPr b="0" i="0" sz="2400" u="none" cap="none" strike="noStrike">
                <a:solidFill>
                  <a:srgbClr val="FFFFFF"/>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FFFFFF"/>
              </a:buClr>
              <a:buSzPts val="2400"/>
              <a:buFont typeface="Helvetica Neue Light"/>
              <a:buNone/>
              <a:defRPr b="0" i="0" sz="2400" u="none" cap="none" strike="noStrike">
                <a:solidFill>
                  <a:srgbClr val="FFFFFF"/>
                </a:solidFill>
                <a:latin typeface="Helvetica Neue Light"/>
                <a:ea typeface="Helvetica Neue Light"/>
                <a:cs typeface="Helvetica Neue Light"/>
                <a:sym typeface="Helvetica Neue Light"/>
              </a:defRPr>
            </a:lvl9pPr>
          </a:lstStyle>
          <a:p>
            <a:pPr indent="0" lvl="0" marL="0">
              <a:spcBef>
                <a:spcPts val="0"/>
              </a:spcBef>
              <a:spcAft>
                <a:spcPts val="0"/>
              </a:spcAft>
              <a:buNone/>
            </a:pPr>
            <a:fld id="{00000000-1234-1234-1234-123412341234}" type="slidenum">
              <a:rPr lang="en-US"/>
              <a:t>‹#›</a:t>
            </a:fld>
            <a:endParaRPr sz="1600">
              <a:solidFill>
                <a:srgbClr val="5E5E5E"/>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mp; Bullets" showMasterSp="0">
  <p:cSld name="Title &amp; Bullets 5">
    <p:bg>
      <p:bgPr>
        <a:blipFill>
          <a:blip r:embed="rId2">
            <a:alphaModFix/>
          </a:blip>
          <a:stretch>
            <a:fillRect/>
          </a:stretch>
        </a:blipFill>
      </p:bgPr>
    </p:bg>
    <p:spTree>
      <p:nvGrpSpPr>
        <p:cNvPr id="105" name="Shape 105"/>
        <p:cNvGrpSpPr/>
        <p:nvPr/>
      </p:nvGrpSpPr>
      <p:grpSpPr>
        <a:xfrm>
          <a:off x="0" y="0"/>
          <a:ext cx="0" cy="0"/>
          <a:chOff x="0" y="0"/>
          <a:chExt cx="0" cy="0"/>
        </a:xfrm>
      </p:grpSpPr>
      <p:sp>
        <p:nvSpPr>
          <p:cNvPr id="106" name="Shape 106"/>
          <p:cNvSpPr txBox="1"/>
          <p:nvPr>
            <p:ph type="title"/>
          </p:nvPr>
        </p:nvSpPr>
        <p:spPr>
          <a:xfrm>
            <a:off x="4387453" y="571500"/>
            <a:ext cx="15609095" cy="2982516"/>
          </a:xfrm>
          <a:prstGeom prst="rect">
            <a:avLst/>
          </a:prstGeom>
          <a:noFill/>
          <a:ln>
            <a:noFill/>
          </a:ln>
        </p:spPr>
        <p:txBody>
          <a:bodyPr anchorCtr="0" anchor="ctr" bIns="71425" lIns="71425" spcFirstLastPara="1" rIns="71425" wrap="square" tIns="71425"/>
          <a:lstStyle>
            <a:lvl1pPr lvl="0" marR="0" rtl="0" algn="ctr">
              <a:lnSpc>
                <a:spcPct val="100000"/>
              </a:lnSpc>
              <a:spcBef>
                <a:spcPts val="0"/>
              </a:spcBef>
              <a:spcAft>
                <a:spcPts val="0"/>
              </a:spcAft>
              <a:buClr>
                <a:srgbClr val="FFFFFF"/>
              </a:buClr>
              <a:buSzPts val="11200"/>
              <a:buFont typeface="Helvetica Neue Light"/>
              <a:buNone/>
              <a:defRPr b="0" i="0" sz="11200" u="none" cap="none" strike="noStrike">
                <a:solidFill>
                  <a:srgbClr val="FFFFFF"/>
                </a:solidFill>
                <a:latin typeface="Helvetica Neue Light"/>
                <a:ea typeface="Helvetica Neue Light"/>
                <a:cs typeface="Helvetica Neue Light"/>
                <a:sym typeface="Helvetica Neue Light"/>
              </a:defRPr>
            </a:lvl1pPr>
            <a:lvl2pPr lvl="1" marR="0" rtl="0" algn="ctr">
              <a:lnSpc>
                <a:spcPct val="100000"/>
              </a:lnSpc>
              <a:spcBef>
                <a:spcPts val="0"/>
              </a:spcBef>
              <a:spcAft>
                <a:spcPts val="0"/>
              </a:spcAft>
              <a:buClr>
                <a:srgbClr val="002466"/>
              </a:buClr>
              <a:buSzPts val="8400"/>
              <a:buFont typeface="Helvetica Neue"/>
              <a:buNone/>
              <a:defRPr b="0" i="0" sz="8400" u="none" cap="none" strike="noStrike">
                <a:solidFill>
                  <a:srgbClr val="002466"/>
                </a:solidFill>
                <a:latin typeface="Helvetica Neue"/>
                <a:ea typeface="Helvetica Neue"/>
                <a:cs typeface="Helvetica Neue"/>
                <a:sym typeface="Helvetica Neue"/>
              </a:defRPr>
            </a:lvl2pPr>
            <a:lvl3pPr lvl="2" marR="0" rtl="0" algn="ctr">
              <a:lnSpc>
                <a:spcPct val="100000"/>
              </a:lnSpc>
              <a:spcBef>
                <a:spcPts val="0"/>
              </a:spcBef>
              <a:spcAft>
                <a:spcPts val="0"/>
              </a:spcAft>
              <a:buClr>
                <a:srgbClr val="002466"/>
              </a:buClr>
              <a:buSzPts val="8400"/>
              <a:buFont typeface="Helvetica Neue"/>
              <a:buNone/>
              <a:defRPr b="0" i="0" sz="8400" u="none" cap="none" strike="noStrike">
                <a:solidFill>
                  <a:srgbClr val="002466"/>
                </a:solidFill>
                <a:latin typeface="Helvetica Neue"/>
                <a:ea typeface="Helvetica Neue"/>
                <a:cs typeface="Helvetica Neue"/>
                <a:sym typeface="Helvetica Neue"/>
              </a:defRPr>
            </a:lvl3pPr>
            <a:lvl4pPr lvl="3" marR="0" rtl="0" algn="ctr">
              <a:lnSpc>
                <a:spcPct val="100000"/>
              </a:lnSpc>
              <a:spcBef>
                <a:spcPts val="0"/>
              </a:spcBef>
              <a:spcAft>
                <a:spcPts val="0"/>
              </a:spcAft>
              <a:buClr>
                <a:srgbClr val="002466"/>
              </a:buClr>
              <a:buSzPts val="8400"/>
              <a:buFont typeface="Helvetica Neue"/>
              <a:buNone/>
              <a:defRPr b="0" i="0" sz="8400" u="none" cap="none" strike="noStrike">
                <a:solidFill>
                  <a:srgbClr val="002466"/>
                </a:solidFill>
                <a:latin typeface="Helvetica Neue"/>
                <a:ea typeface="Helvetica Neue"/>
                <a:cs typeface="Helvetica Neue"/>
                <a:sym typeface="Helvetica Neue"/>
              </a:defRPr>
            </a:lvl4pPr>
            <a:lvl5pPr lvl="4" marR="0" rtl="0" algn="ctr">
              <a:lnSpc>
                <a:spcPct val="100000"/>
              </a:lnSpc>
              <a:spcBef>
                <a:spcPts val="0"/>
              </a:spcBef>
              <a:spcAft>
                <a:spcPts val="0"/>
              </a:spcAft>
              <a:buClr>
                <a:srgbClr val="002466"/>
              </a:buClr>
              <a:buSzPts val="8400"/>
              <a:buFont typeface="Helvetica Neue"/>
              <a:buNone/>
              <a:defRPr b="0" i="0" sz="8400" u="none" cap="none" strike="noStrike">
                <a:solidFill>
                  <a:srgbClr val="002466"/>
                </a:solidFill>
                <a:latin typeface="Helvetica Neue"/>
                <a:ea typeface="Helvetica Neue"/>
                <a:cs typeface="Helvetica Neue"/>
                <a:sym typeface="Helvetica Neue"/>
              </a:defRPr>
            </a:lvl5pPr>
            <a:lvl6pPr lvl="5" marR="0" rtl="0" algn="ctr">
              <a:lnSpc>
                <a:spcPct val="100000"/>
              </a:lnSpc>
              <a:spcBef>
                <a:spcPts val="0"/>
              </a:spcBef>
              <a:spcAft>
                <a:spcPts val="0"/>
              </a:spcAft>
              <a:buClr>
                <a:srgbClr val="002466"/>
              </a:buClr>
              <a:buSzPts val="8400"/>
              <a:buFont typeface="Helvetica Neue"/>
              <a:buNone/>
              <a:defRPr b="0" i="0" sz="8400" u="none" cap="none" strike="noStrike">
                <a:solidFill>
                  <a:srgbClr val="002466"/>
                </a:solidFill>
                <a:latin typeface="Helvetica Neue"/>
                <a:ea typeface="Helvetica Neue"/>
                <a:cs typeface="Helvetica Neue"/>
                <a:sym typeface="Helvetica Neue"/>
              </a:defRPr>
            </a:lvl6pPr>
            <a:lvl7pPr lvl="6" marR="0" rtl="0" algn="ctr">
              <a:lnSpc>
                <a:spcPct val="100000"/>
              </a:lnSpc>
              <a:spcBef>
                <a:spcPts val="0"/>
              </a:spcBef>
              <a:spcAft>
                <a:spcPts val="0"/>
              </a:spcAft>
              <a:buClr>
                <a:srgbClr val="002466"/>
              </a:buClr>
              <a:buSzPts val="8400"/>
              <a:buFont typeface="Helvetica Neue"/>
              <a:buNone/>
              <a:defRPr b="0" i="0" sz="8400" u="none" cap="none" strike="noStrike">
                <a:solidFill>
                  <a:srgbClr val="002466"/>
                </a:solidFill>
                <a:latin typeface="Helvetica Neue"/>
                <a:ea typeface="Helvetica Neue"/>
                <a:cs typeface="Helvetica Neue"/>
                <a:sym typeface="Helvetica Neue"/>
              </a:defRPr>
            </a:lvl7pPr>
            <a:lvl8pPr lvl="7" marR="0" rtl="0" algn="ctr">
              <a:lnSpc>
                <a:spcPct val="100000"/>
              </a:lnSpc>
              <a:spcBef>
                <a:spcPts val="0"/>
              </a:spcBef>
              <a:spcAft>
                <a:spcPts val="0"/>
              </a:spcAft>
              <a:buClr>
                <a:srgbClr val="002466"/>
              </a:buClr>
              <a:buSzPts val="8400"/>
              <a:buFont typeface="Helvetica Neue"/>
              <a:buNone/>
              <a:defRPr b="0" i="0" sz="8400" u="none" cap="none" strike="noStrike">
                <a:solidFill>
                  <a:srgbClr val="002466"/>
                </a:solidFill>
                <a:latin typeface="Helvetica Neue"/>
                <a:ea typeface="Helvetica Neue"/>
                <a:cs typeface="Helvetica Neue"/>
                <a:sym typeface="Helvetica Neue"/>
              </a:defRPr>
            </a:lvl8pPr>
            <a:lvl9pPr lvl="8" marR="0" rtl="0" algn="ctr">
              <a:lnSpc>
                <a:spcPct val="100000"/>
              </a:lnSpc>
              <a:spcBef>
                <a:spcPts val="0"/>
              </a:spcBef>
              <a:spcAft>
                <a:spcPts val="0"/>
              </a:spcAft>
              <a:buClr>
                <a:srgbClr val="002466"/>
              </a:buClr>
              <a:buSzPts val="8400"/>
              <a:buFont typeface="Helvetica Neue"/>
              <a:buNone/>
              <a:defRPr b="0" i="0" sz="8400" u="none" cap="none" strike="noStrike">
                <a:solidFill>
                  <a:srgbClr val="002466"/>
                </a:solidFill>
                <a:latin typeface="Helvetica Neue"/>
                <a:ea typeface="Helvetica Neue"/>
                <a:cs typeface="Helvetica Neue"/>
                <a:sym typeface="Helvetica Neue"/>
              </a:defRPr>
            </a:lvl9pPr>
          </a:lstStyle>
          <a:p/>
        </p:txBody>
      </p:sp>
      <p:sp>
        <p:nvSpPr>
          <p:cNvPr id="107" name="Shape 107"/>
          <p:cNvSpPr txBox="1"/>
          <p:nvPr>
            <p:ph idx="1" type="body"/>
          </p:nvPr>
        </p:nvSpPr>
        <p:spPr>
          <a:xfrm>
            <a:off x="4387453" y="3643312"/>
            <a:ext cx="15609095" cy="8840392"/>
          </a:xfrm>
          <a:prstGeom prst="rect">
            <a:avLst/>
          </a:prstGeom>
          <a:noFill/>
          <a:ln>
            <a:noFill/>
          </a:ln>
        </p:spPr>
        <p:txBody>
          <a:bodyPr anchorCtr="0" anchor="ctr" bIns="71425" lIns="71425" spcFirstLastPara="1" rIns="71425" wrap="square" tIns="71425"/>
          <a:lstStyle>
            <a:lvl1pPr indent="-476250" lvl="0" marL="457200" marR="0" rtl="0" algn="l">
              <a:lnSpc>
                <a:spcPct val="100000"/>
              </a:lnSpc>
              <a:spcBef>
                <a:spcPts val="5900"/>
              </a:spcBef>
              <a:spcAft>
                <a:spcPts val="0"/>
              </a:spcAft>
              <a:buClr>
                <a:srgbClr val="FFFFFF"/>
              </a:buClr>
              <a:buSzPts val="3900"/>
              <a:buFont typeface="Helvetica Neue Light"/>
              <a:buChar char="•"/>
              <a:defRPr b="0" i="0" sz="5200" u="none" cap="none" strike="noStrike">
                <a:solidFill>
                  <a:srgbClr val="FFFFFF"/>
                </a:solidFill>
                <a:latin typeface="Helvetica Neue Light"/>
                <a:ea typeface="Helvetica Neue Light"/>
                <a:cs typeface="Helvetica Neue Light"/>
                <a:sym typeface="Helvetica Neue Light"/>
              </a:defRPr>
            </a:lvl1pPr>
            <a:lvl2pPr indent="-476250" lvl="1" marL="914400" marR="0" rtl="0" algn="l">
              <a:lnSpc>
                <a:spcPct val="100000"/>
              </a:lnSpc>
              <a:spcBef>
                <a:spcPts val="5900"/>
              </a:spcBef>
              <a:spcAft>
                <a:spcPts val="0"/>
              </a:spcAft>
              <a:buClr>
                <a:srgbClr val="FFFFFF"/>
              </a:buClr>
              <a:buSzPts val="3900"/>
              <a:buFont typeface="Helvetica Neue Light"/>
              <a:buChar char="•"/>
              <a:defRPr b="0" i="0" sz="5200" u="none" cap="none" strike="noStrike">
                <a:solidFill>
                  <a:srgbClr val="FFFFFF"/>
                </a:solidFill>
                <a:latin typeface="Helvetica Neue Light"/>
                <a:ea typeface="Helvetica Neue Light"/>
                <a:cs typeface="Helvetica Neue Light"/>
                <a:sym typeface="Helvetica Neue Light"/>
              </a:defRPr>
            </a:lvl2pPr>
            <a:lvl3pPr indent="-476250" lvl="2" marL="1371600" marR="0" rtl="0" algn="l">
              <a:lnSpc>
                <a:spcPct val="100000"/>
              </a:lnSpc>
              <a:spcBef>
                <a:spcPts val="5900"/>
              </a:spcBef>
              <a:spcAft>
                <a:spcPts val="0"/>
              </a:spcAft>
              <a:buClr>
                <a:srgbClr val="FFFFFF"/>
              </a:buClr>
              <a:buSzPts val="3900"/>
              <a:buFont typeface="Helvetica Neue Light"/>
              <a:buChar char="•"/>
              <a:defRPr b="0" i="0" sz="5200" u="none" cap="none" strike="noStrike">
                <a:solidFill>
                  <a:srgbClr val="FFFFFF"/>
                </a:solidFill>
                <a:latin typeface="Helvetica Neue Light"/>
                <a:ea typeface="Helvetica Neue Light"/>
                <a:cs typeface="Helvetica Neue Light"/>
                <a:sym typeface="Helvetica Neue Light"/>
              </a:defRPr>
            </a:lvl3pPr>
            <a:lvl4pPr indent="-476250" lvl="3" marL="1828800" marR="0" rtl="0" algn="l">
              <a:lnSpc>
                <a:spcPct val="100000"/>
              </a:lnSpc>
              <a:spcBef>
                <a:spcPts val="5900"/>
              </a:spcBef>
              <a:spcAft>
                <a:spcPts val="0"/>
              </a:spcAft>
              <a:buClr>
                <a:srgbClr val="FFFFFF"/>
              </a:buClr>
              <a:buSzPts val="3900"/>
              <a:buFont typeface="Helvetica Neue Light"/>
              <a:buChar char="•"/>
              <a:defRPr b="0" i="0" sz="5200" u="none" cap="none" strike="noStrike">
                <a:solidFill>
                  <a:srgbClr val="FFFFFF"/>
                </a:solidFill>
                <a:latin typeface="Helvetica Neue Light"/>
                <a:ea typeface="Helvetica Neue Light"/>
                <a:cs typeface="Helvetica Neue Light"/>
                <a:sym typeface="Helvetica Neue Light"/>
              </a:defRPr>
            </a:lvl4pPr>
            <a:lvl5pPr indent="-476250" lvl="4" marL="2286000" marR="0" rtl="0" algn="l">
              <a:lnSpc>
                <a:spcPct val="100000"/>
              </a:lnSpc>
              <a:spcBef>
                <a:spcPts val="5900"/>
              </a:spcBef>
              <a:spcAft>
                <a:spcPts val="0"/>
              </a:spcAft>
              <a:buClr>
                <a:srgbClr val="FFFFFF"/>
              </a:buClr>
              <a:buSzPts val="3900"/>
              <a:buFont typeface="Helvetica Neue Light"/>
              <a:buChar char="•"/>
              <a:defRPr b="0" i="0" sz="5200" u="none" cap="none" strike="noStrike">
                <a:solidFill>
                  <a:srgbClr val="FFFFFF"/>
                </a:solidFill>
                <a:latin typeface="Helvetica Neue Light"/>
                <a:ea typeface="Helvetica Neue Light"/>
                <a:cs typeface="Helvetica Neue Light"/>
                <a:sym typeface="Helvetica Neue Light"/>
              </a:defRPr>
            </a:lvl5pPr>
            <a:lvl6pPr indent="-641350" lvl="5" marL="2743200"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6pPr>
            <a:lvl7pPr indent="-641350" lvl="6" marL="3200400"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7pPr>
            <a:lvl8pPr indent="-641350" lvl="7" marL="3657600"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8pPr>
            <a:lvl9pPr indent="-641350" lvl="8" marL="4114800"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9pPr>
          </a:lstStyle>
          <a:p/>
        </p:txBody>
      </p:sp>
      <p:sp>
        <p:nvSpPr>
          <p:cNvPr id="108" name="Shape 108"/>
          <p:cNvSpPr txBox="1"/>
          <p:nvPr>
            <p:ph idx="12" type="sldNum"/>
          </p:nvPr>
        </p:nvSpPr>
        <p:spPr>
          <a:xfrm>
            <a:off x="11935814" y="13001625"/>
            <a:ext cx="494513" cy="511175"/>
          </a:xfrm>
          <a:prstGeom prst="rect">
            <a:avLst/>
          </a:prstGeom>
          <a:noFill/>
          <a:ln>
            <a:noFill/>
          </a:ln>
        </p:spPr>
        <p:txBody>
          <a:bodyPr anchorCtr="0" anchor="t" bIns="71425" lIns="71425" spcFirstLastPara="1" rIns="71425" wrap="square" tIns="71425">
            <a:noAutofit/>
          </a:bodyPr>
          <a:lstStyle>
            <a:lvl1pPr indent="0" lvl="0" marL="0" marR="0" rtl="0" algn="ctr">
              <a:lnSpc>
                <a:spcPct val="100000"/>
              </a:lnSpc>
              <a:spcBef>
                <a:spcPts val="0"/>
              </a:spcBef>
              <a:spcAft>
                <a:spcPts val="0"/>
              </a:spcAft>
              <a:buClr>
                <a:srgbClr val="FFFFFF"/>
              </a:buClr>
              <a:buSzPts val="2400"/>
              <a:buFont typeface="Helvetica Neue Light"/>
              <a:buNone/>
              <a:defRPr b="0" i="0" sz="2400" u="none" cap="none" strike="noStrike">
                <a:solidFill>
                  <a:srgbClr val="FFFFFF"/>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FFFFFF"/>
              </a:buClr>
              <a:buSzPts val="2400"/>
              <a:buFont typeface="Helvetica Neue Light"/>
              <a:buNone/>
              <a:defRPr b="0" i="0" sz="2400" u="none" cap="none" strike="noStrike">
                <a:solidFill>
                  <a:srgbClr val="FFFFFF"/>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FFFFFF"/>
              </a:buClr>
              <a:buSzPts val="2400"/>
              <a:buFont typeface="Helvetica Neue Light"/>
              <a:buNone/>
              <a:defRPr b="0" i="0" sz="2400" u="none" cap="none" strike="noStrike">
                <a:solidFill>
                  <a:srgbClr val="FFFFFF"/>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FFFFFF"/>
              </a:buClr>
              <a:buSzPts val="2400"/>
              <a:buFont typeface="Helvetica Neue Light"/>
              <a:buNone/>
              <a:defRPr b="0" i="0" sz="2400" u="none" cap="none" strike="noStrike">
                <a:solidFill>
                  <a:srgbClr val="FFFFFF"/>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FFFFFF"/>
              </a:buClr>
              <a:buSzPts val="2400"/>
              <a:buFont typeface="Helvetica Neue Light"/>
              <a:buNone/>
              <a:defRPr b="0" i="0" sz="2400" u="none" cap="none" strike="noStrike">
                <a:solidFill>
                  <a:srgbClr val="FFFFFF"/>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FFFFFF"/>
              </a:buClr>
              <a:buSzPts val="2400"/>
              <a:buFont typeface="Helvetica Neue Light"/>
              <a:buNone/>
              <a:defRPr b="0" i="0" sz="2400" u="none" cap="none" strike="noStrike">
                <a:solidFill>
                  <a:srgbClr val="FFFFFF"/>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FFFFFF"/>
              </a:buClr>
              <a:buSzPts val="2400"/>
              <a:buFont typeface="Helvetica Neue Light"/>
              <a:buNone/>
              <a:defRPr b="0" i="0" sz="2400" u="none" cap="none" strike="noStrike">
                <a:solidFill>
                  <a:srgbClr val="FFFFFF"/>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FFFFFF"/>
              </a:buClr>
              <a:buSzPts val="2400"/>
              <a:buFont typeface="Helvetica Neue Light"/>
              <a:buNone/>
              <a:defRPr b="0" i="0" sz="2400" u="none" cap="none" strike="noStrike">
                <a:solidFill>
                  <a:srgbClr val="FFFFFF"/>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FFFFFF"/>
              </a:buClr>
              <a:buSzPts val="2400"/>
              <a:buFont typeface="Helvetica Neue Light"/>
              <a:buNone/>
              <a:defRPr b="0" i="0" sz="2400" u="none" cap="none" strike="noStrike">
                <a:solidFill>
                  <a:srgbClr val="FFFFFF"/>
                </a:solidFill>
                <a:latin typeface="Helvetica Neue Light"/>
                <a:ea typeface="Helvetica Neue Light"/>
                <a:cs typeface="Helvetica Neue Light"/>
                <a:sym typeface="Helvetica Neue Light"/>
              </a:defRPr>
            </a:lvl9pPr>
          </a:lstStyle>
          <a:p>
            <a:pPr indent="0" lvl="0" marL="0">
              <a:spcBef>
                <a:spcPts val="0"/>
              </a:spcBef>
              <a:spcAft>
                <a:spcPts val="0"/>
              </a:spcAft>
              <a:buNone/>
            </a:pPr>
            <a:fld id="{00000000-1234-1234-1234-123412341234}" type="slidenum">
              <a:rPr lang="en-US"/>
              <a:t>‹#›</a:t>
            </a:fld>
            <a:endParaRPr sz="1600">
              <a:solidFill>
                <a:srgbClr val="5E5E5E"/>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Bullets &amp; Photo" showMasterSp="0" type="tx">
  <p:cSld name="TITLE_AND_BODY">
    <p:spTree>
      <p:nvGrpSpPr>
        <p:cNvPr id="18" name="Shape 18"/>
        <p:cNvGrpSpPr/>
        <p:nvPr/>
      </p:nvGrpSpPr>
      <p:grpSpPr>
        <a:xfrm>
          <a:off x="0" y="0"/>
          <a:ext cx="0" cy="0"/>
          <a:chOff x="0" y="0"/>
          <a:chExt cx="0" cy="0"/>
        </a:xfrm>
      </p:grpSpPr>
      <p:sp>
        <p:nvSpPr>
          <p:cNvPr id="19" name="Shape 19"/>
          <p:cNvSpPr/>
          <p:nvPr>
            <p:ph idx="2" type="pic"/>
          </p:nvPr>
        </p:nvSpPr>
        <p:spPr>
          <a:xfrm>
            <a:off x="13169900" y="3149600"/>
            <a:ext cx="9525000" cy="9296400"/>
          </a:xfrm>
          <a:prstGeom prst="rect">
            <a:avLst/>
          </a:prstGeom>
          <a:noFill/>
          <a:ln>
            <a:noFill/>
          </a:ln>
        </p:spPr>
        <p:txBody>
          <a:bodyPr anchorCtr="0" anchor="t" bIns="45700" lIns="91425" spcFirstLastPara="1" rIns="91425" wrap="square" tIns="45700"/>
          <a:lstStyle>
            <a:lvl1pPr lvl="0"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1pPr>
            <a:lvl2pPr lvl="1"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2pPr>
            <a:lvl3pPr lvl="2"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3pPr>
            <a:lvl4pPr lvl="3"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4pPr>
            <a:lvl5pPr lvl="4"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5pPr>
            <a:lvl6pPr lvl="5"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6pPr>
            <a:lvl7pPr lvl="6"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7pPr>
            <a:lvl8pPr lvl="7"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8pPr>
            <a:lvl9pPr lvl="8"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9pPr>
          </a:lstStyle>
          <a:p/>
        </p:txBody>
      </p:sp>
      <p:sp>
        <p:nvSpPr>
          <p:cNvPr id="20" name="Shape 20"/>
          <p:cNvSpPr txBox="1"/>
          <p:nvPr>
            <p:ph type="title"/>
          </p:nvPr>
        </p:nvSpPr>
        <p:spPr>
          <a:xfrm>
            <a:off x="1689100" y="355600"/>
            <a:ext cx="21005799" cy="2286000"/>
          </a:xfrm>
          <a:prstGeom prst="rect">
            <a:avLst/>
          </a:prstGeom>
          <a:noFill/>
          <a:ln>
            <a:noFill/>
          </a:ln>
        </p:spPr>
        <p:txBody>
          <a:bodyPr anchorCtr="0" anchor="ctr" bIns="50800" lIns="50800" spcFirstLastPara="1" rIns="50800" wrap="square" tIns="50800"/>
          <a:lstStyle>
            <a:lvl1pPr lvl="0" marR="0" rtl="0" algn="ctr">
              <a:lnSpc>
                <a:spcPct val="100000"/>
              </a:lnSpc>
              <a:spcBef>
                <a:spcPts val="0"/>
              </a:spcBef>
              <a:spcAft>
                <a:spcPts val="0"/>
              </a:spcAft>
              <a:buClr>
                <a:srgbClr val="002466"/>
              </a:buClr>
              <a:buSzPts val="8400"/>
              <a:buFont typeface="Helvetica Neue"/>
              <a:buNone/>
              <a:defRPr b="0" i="0" sz="8400" u="none" cap="none" strike="noStrike">
                <a:solidFill>
                  <a:srgbClr val="002466"/>
                </a:solidFill>
                <a:latin typeface="Helvetica Neue"/>
                <a:ea typeface="Helvetica Neue"/>
                <a:cs typeface="Helvetica Neue"/>
                <a:sym typeface="Helvetica Neue"/>
              </a:defRPr>
            </a:lvl1pPr>
            <a:lvl2pPr lvl="1" marR="0" rtl="0" algn="ctr">
              <a:lnSpc>
                <a:spcPct val="100000"/>
              </a:lnSpc>
              <a:spcBef>
                <a:spcPts val="0"/>
              </a:spcBef>
              <a:spcAft>
                <a:spcPts val="0"/>
              </a:spcAft>
              <a:buClr>
                <a:srgbClr val="002466"/>
              </a:buClr>
              <a:buSzPts val="8400"/>
              <a:buFont typeface="Helvetica Neue"/>
              <a:buNone/>
              <a:defRPr b="0" i="0" sz="8400" u="none" cap="none" strike="noStrike">
                <a:solidFill>
                  <a:srgbClr val="002466"/>
                </a:solidFill>
                <a:latin typeface="Helvetica Neue"/>
                <a:ea typeface="Helvetica Neue"/>
                <a:cs typeface="Helvetica Neue"/>
                <a:sym typeface="Helvetica Neue"/>
              </a:defRPr>
            </a:lvl2pPr>
            <a:lvl3pPr lvl="2" marR="0" rtl="0" algn="ctr">
              <a:lnSpc>
                <a:spcPct val="100000"/>
              </a:lnSpc>
              <a:spcBef>
                <a:spcPts val="0"/>
              </a:spcBef>
              <a:spcAft>
                <a:spcPts val="0"/>
              </a:spcAft>
              <a:buClr>
                <a:srgbClr val="002466"/>
              </a:buClr>
              <a:buSzPts val="8400"/>
              <a:buFont typeface="Helvetica Neue"/>
              <a:buNone/>
              <a:defRPr b="0" i="0" sz="8400" u="none" cap="none" strike="noStrike">
                <a:solidFill>
                  <a:srgbClr val="002466"/>
                </a:solidFill>
                <a:latin typeface="Helvetica Neue"/>
                <a:ea typeface="Helvetica Neue"/>
                <a:cs typeface="Helvetica Neue"/>
                <a:sym typeface="Helvetica Neue"/>
              </a:defRPr>
            </a:lvl3pPr>
            <a:lvl4pPr lvl="3" marR="0" rtl="0" algn="ctr">
              <a:lnSpc>
                <a:spcPct val="100000"/>
              </a:lnSpc>
              <a:spcBef>
                <a:spcPts val="0"/>
              </a:spcBef>
              <a:spcAft>
                <a:spcPts val="0"/>
              </a:spcAft>
              <a:buClr>
                <a:srgbClr val="002466"/>
              </a:buClr>
              <a:buSzPts val="8400"/>
              <a:buFont typeface="Helvetica Neue"/>
              <a:buNone/>
              <a:defRPr b="0" i="0" sz="8400" u="none" cap="none" strike="noStrike">
                <a:solidFill>
                  <a:srgbClr val="002466"/>
                </a:solidFill>
                <a:latin typeface="Helvetica Neue"/>
                <a:ea typeface="Helvetica Neue"/>
                <a:cs typeface="Helvetica Neue"/>
                <a:sym typeface="Helvetica Neue"/>
              </a:defRPr>
            </a:lvl4pPr>
            <a:lvl5pPr lvl="4" marR="0" rtl="0" algn="ctr">
              <a:lnSpc>
                <a:spcPct val="100000"/>
              </a:lnSpc>
              <a:spcBef>
                <a:spcPts val="0"/>
              </a:spcBef>
              <a:spcAft>
                <a:spcPts val="0"/>
              </a:spcAft>
              <a:buClr>
                <a:srgbClr val="002466"/>
              </a:buClr>
              <a:buSzPts val="8400"/>
              <a:buFont typeface="Helvetica Neue"/>
              <a:buNone/>
              <a:defRPr b="0" i="0" sz="8400" u="none" cap="none" strike="noStrike">
                <a:solidFill>
                  <a:srgbClr val="002466"/>
                </a:solidFill>
                <a:latin typeface="Helvetica Neue"/>
                <a:ea typeface="Helvetica Neue"/>
                <a:cs typeface="Helvetica Neue"/>
                <a:sym typeface="Helvetica Neue"/>
              </a:defRPr>
            </a:lvl5pPr>
            <a:lvl6pPr lvl="5" marR="0" rtl="0" algn="ctr">
              <a:lnSpc>
                <a:spcPct val="100000"/>
              </a:lnSpc>
              <a:spcBef>
                <a:spcPts val="0"/>
              </a:spcBef>
              <a:spcAft>
                <a:spcPts val="0"/>
              </a:spcAft>
              <a:buClr>
                <a:srgbClr val="002466"/>
              </a:buClr>
              <a:buSzPts val="8400"/>
              <a:buFont typeface="Helvetica Neue"/>
              <a:buNone/>
              <a:defRPr b="0" i="0" sz="8400" u="none" cap="none" strike="noStrike">
                <a:solidFill>
                  <a:srgbClr val="002466"/>
                </a:solidFill>
                <a:latin typeface="Helvetica Neue"/>
                <a:ea typeface="Helvetica Neue"/>
                <a:cs typeface="Helvetica Neue"/>
                <a:sym typeface="Helvetica Neue"/>
              </a:defRPr>
            </a:lvl6pPr>
            <a:lvl7pPr lvl="6" marR="0" rtl="0" algn="ctr">
              <a:lnSpc>
                <a:spcPct val="100000"/>
              </a:lnSpc>
              <a:spcBef>
                <a:spcPts val="0"/>
              </a:spcBef>
              <a:spcAft>
                <a:spcPts val="0"/>
              </a:spcAft>
              <a:buClr>
                <a:srgbClr val="002466"/>
              </a:buClr>
              <a:buSzPts val="8400"/>
              <a:buFont typeface="Helvetica Neue"/>
              <a:buNone/>
              <a:defRPr b="0" i="0" sz="8400" u="none" cap="none" strike="noStrike">
                <a:solidFill>
                  <a:srgbClr val="002466"/>
                </a:solidFill>
                <a:latin typeface="Helvetica Neue"/>
                <a:ea typeface="Helvetica Neue"/>
                <a:cs typeface="Helvetica Neue"/>
                <a:sym typeface="Helvetica Neue"/>
              </a:defRPr>
            </a:lvl7pPr>
            <a:lvl8pPr lvl="7" marR="0" rtl="0" algn="ctr">
              <a:lnSpc>
                <a:spcPct val="100000"/>
              </a:lnSpc>
              <a:spcBef>
                <a:spcPts val="0"/>
              </a:spcBef>
              <a:spcAft>
                <a:spcPts val="0"/>
              </a:spcAft>
              <a:buClr>
                <a:srgbClr val="002466"/>
              </a:buClr>
              <a:buSzPts val="8400"/>
              <a:buFont typeface="Helvetica Neue"/>
              <a:buNone/>
              <a:defRPr b="0" i="0" sz="8400" u="none" cap="none" strike="noStrike">
                <a:solidFill>
                  <a:srgbClr val="002466"/>
                </a:solidFill>
                <a:latin typeface="Helvetica Neue"/>
                <a:ea typeface="Helvetica Neue"/>
                <a:cs typeface="Helvetica Neue"/>
                <a:sym typeface="Helvetica Neue"/>
              </a:defRPr>
            </a:lvl8pPr>
            <a:lvl9pPr lvl="8" marR="0" rtl="0" algn="ctr">
              <a:lnSpc>
                <a:spcPct val="100000"/>
              </a:lnSpc>
              <a:spcBef>
                <a:spcPts val="0"/>
              </a:spcBef>
              <a:spcAft>
                <a:spcPts val="0"/>
              </a:spcAft>
              <a:buClr>
                <a:srgbClr val="002466"/>
              </a:buClr>
              <a:buSzPts val="8400"/>
              <a:buFont typeface="Helvetica Neue"/>
              <a:buNone/>
              <a:defRPr b="0" i="0" sz="8400" u="none" cap="none" strike="noStrike">
                <a:solidFill>
                  <a:srgbClr val="002466"/>
                </a:solidFill>
                <a:latin typeface="Helvetica Neue"/>
                <a:ea typeface="Helvetica Neue"/>
                <a:cs typeface="Helvetica Neue"/>
                <a:sym typeface="Helvetica Neue"/>
              </a:defRPr>
            </a:lvl9pPr>
          </a:lstStyle>
          <a:p/>
        </p:txBody>
      </p:sp>
      <p:sp>
        <p:nvSpPr>
          <p:cNvPr id="21" name="Shape 21"/>
          <p:cNvSpPr txBox="1"/>
          <p:nvPr>
            <p:ph idx="1" type="body"/>
          </p:nvPr>
        </p:nvSpPr>
        <p:spPr>
          <a:xfrm>
            <a:off x="1689100" y="3149600"/>
            <a:ext cx="10223500" cy="9296400"/>
          </a:xfrm>
          <a:prstGeom prst="rect">
            <a:avLst/>
          </a:prstGeom>
          <a:noFill/>
          <a:ln>
            <a:noFill/>
          </a:ln>
        </p:spPr>
        <p:txBody>
          <a:bodyPr anchorCtr="0" anchor="ctr" bIns="50800" lIns="50800" spcFirstLastPara="1" rIns="50800" wrap="square" tIns="50800"/>
          <a:lstStyle>
            <a:lvl1pPr indent="-530225" lvl="0" marL="457200" marR="0" rtl="0" algn="l">
              <a:lnSpc>
                <a:spcPct val="100000"/>
              </a:lnSpc>
              <a:spcBef>
                <a:spcPts val="4500"/>
              </a:spcBef>
              <a:spcAft>
                <a:spcPts val="0"/>
              </a:spcAft>
              <a:buClr>
                <a:srgbClr val="000000"/>
              </a:buClr>
              <a:buSzPts val="4750"/>
              <a:buFont typeface="Helvetica Neue"/>
              <a:buChar char="•"/>
              <a:defRPr b="0" i="0" sz="3800" u="none" cap="none" strike="noStrike">
                <a:solidFill>
                  <a:srgbClr val="000000"/>
                </a:solidFill>
                <a:latin typeface="Helvetica Neue"/>
                <a:ea typeface="Helvetica Neue"/>
                <a:cs typeface="Helvetica Neue"/>
                <a:sym typeface="Helvetica Neue"/>
              </a:defRPr>
            </a:lvl1pPr>
            <a:lvl2pPr indent="-530225" lvl="1" marL="914400" marR="0" rtl="0" algn="l">
              <a:lnSpc>
                <a:spcPct val="100000"/>
              </a:lnSpc>
              <a:spcBef>
                <a:spcPts val="4500"/>
              </a:spcBef>
              <a:spcAft>
                <a:spcPts val="0"/>
              </a:spcAft>
              <a:buClr>
                <a:srgbClr val="000000"/>
              </a:buClr>
              <a:buSzPts val="4750"/>
              <a:buFont typeface="Helvetica Neue"/>
              <a:buChar char="•"/>
              <a:defRPr b="0" i="0" sz="3800" u="none" cap="none" strike="noStrike">
                <a:solidFill>
                  <a:srgbClr val="000000"/>
                </a:solidFill>
                <a:latin typeface="Helvetica Neue"/>
                <a:ea typeface="Helvetica Neue"/>
                <a:cs typeface="Helvetica Neue"/>
                <a:sym typeface="Helvetica Neue"/>
              </a:defRPr>
            </a:lvl2pPr>
            <a:lvl3pPr indent="-530225" lvl="2" marL="1371600" marR="0" rtl="0" algn="l">
              <a:lnSpc>
                <a:spcPct val="100000"/>
              </a:lnSpc>
              <a:spcBef>
                <a:spcPts val="4500"/>
              </a:spcBef>
              <a:spcAft>
                <a:spcPts val="0"/>
              </a:spcAft>
              <a:buClr>
                <a:srgbClr val="000000"/>
              </a:buClr>
              <a:buSzPts val="4750"/>
              <a:buFont typeface="Helvetica Neue"/>
              <a:buChar char="•"/>
              <a:defRPr b="0" i="0" sz="3800" u="none" cap="none" strike="noStrike">
                <a:solidFill>
                  <a:srgbClr val="000000"/>
                </a:solidFill>
                <a:latin typeface="Helvetica Neue"/>
                <a:ea typeface="Helvetica Neue"/>
                <a:cs typeface="Helvetica Neue"/>
                <a:sym typeface="Helvetica Neue"/>
              </a:defRPr>
            </a:lvl3pPr>
            <a:lvl4pPr indent="-530225" lvl="3" marL="1828800" marR="0" rtl="0" algn="l">
              <a:lnSpc>
                <a:spcPct val="100000"/>
              </a:lnSpc>
              <a:spcBef>
                <a:spcPts val="4500"/>
              </a:spcBef>
              <a:spcAft>
                <a:spcPts val="0"/>
              </a:spcAft>
              <a:buClr>
                <a:srgbClr val="000000"/>
              </a:buClr>
              <a:buSzPts val="4750"/>
              <a:buFont typeface="Helvetica Neue"/>
              <a:buChar char="•"/>
              <a:defRPr b="0" i="0" sz="3800" u="none" cap="none" strike="noStrike">
                <a:solidFill>
                  <a:srgbClr val="000000"/>
                </a:solidFill>
                <a:latin typeface="Helvetica Neue"/>
                <a:ea typeface="Helvetica Neue"/>
                <a:cs typeface="Helvetica Neue"/>
                <a:sym typeface="Helvetica Neue"/>
              </a:defRPr>
            </a:lvl4pPr>
            <a:lvl5pPr indent="-530225" lvl="4" marL="2286000" marR="0" rtl="0" algn="l">
              <a:lnSpc>
                <a:spcPct val="100000"/>
              </a:lnSpc>
              <a:spcBef>
                <a:spcPts val="4500"/>
              </a:spcBef>
              <a:spcAft>
                <a:spcPts val="0"/>
              </a:spcAft>
              <a:buClr>
                <a:srgbClr val="000000"/>
              </a:buClr>
              <a:buSzPts val="4750"/>
              <a:buFont typeface="Helvetica Neue"/>
              <a:buChar char="•"/>
              <a:defRPr b="0" i="0" sz="3800" u="none" cap="none" strike="noStrike">
                <a:solidFill>
                  <a:srgbClr val="000000"/>
                </a:solidFill>
                <a:latin typeface="Helvetica Neue"/>
                <a:ea typeface="Helvetica Neue"/>
                <a:cs typeface="Helvetica Neue"/>
                <a:sym typeface="Helvetica Neue"/>
              </a:defRPr>
            </a:lvl5pPr>
            <a:lvl6pPr indent="-641350" lvl="5" marL="2743200"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6pPr>
            <a:lvl7pPr indent="-641350" lvl="6" marL="3200400"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7pPr>
            <a:lvl8pPr indent="-641350" lvl="7" marL="3657600"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8pPr>
            <a:lvl9pPr indent="-641350" lvl="8" marL="4114800"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9pPr>
          </a:lstStyle>
          <a:p/>
        </p:txBody>
      </p:sp>
      <p:sp>
        <p:nvSpPr>
          <p:cNvPr id="22" name="Shape 22"/>
          <p:cNvSpPr txBox="1"/>
          <p:nvPr>
            <p:ph idx="12" type="sldNum"/>
          </p:nvPr>
        </p:nvSpPr>
        <p:spPr>
          <a:xfrm>
            <a:off x="23975844" y="13318227"/>
            <a:ext cx="340259" cy="324307"/>
          </a:xfrm>
          <a:prstGeom prst="rect">
            <a:avLst/>
          </a:prstGeom>
          <a:noFill/>
          <a:ln>
            <a:noFill/>
          </a:ln>
        </p:spPr>
        <p:txBody>
          <a:bodyPr anchorCtr="0" anchor="t" bIns="50800" lIns="50800" spcFirstLastPara="1" rIns="50800" wrap="square" tIns="50800">
            <a:noAutofit/>
          </a:bodyPr>
          <a:lstStyle>
            <a:lvl1pPr indent="0" lvl="0" marL="0" marR="0" rtl="0" algn="ctr">
              <a:lnSpc>
                <a:spcPct val="100000"/>
              </a:lnSpc>
              <a:spcBef>
                <a:spcPts val="0"/>
              </a:spcBef>
              <a:spcAft>
                <a:spcPts val="0"/>
              </a:spcAft>
              <a:buClr>
                <a:srgbClr val="5E5E5E"/>
              </a:buClr>
              <a:buSzPts val="1600"/>
              <a:buFont typeface="Helvetica Neue Light"/>
              <a:buNone/>
              <a:defRPr b="0" i="0" sz="1600" u="none" cap="none" strike="noStrike">
                <a:solidFill>
                  <a:srgbClr val="5E5E5E"/>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5E5E5E"/>
              </a:buClr>
              <a:buSzPts val="1600"/>
              <a:buFont typeface="Helvetica Neue Light"/>
              <a:buNone/>
              <a:defRPr b="0" i="0" sz="1600" u="none" cap="none" strike="noStrike">
                <a:solidFill>
                  <a:srgbClr val="5E5E5E"/>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5E5E5E"/>
              </a:buClr>
              <a:buSzPts val="1600"/>
              <a:buFont typeface="Helvetica Neue Light"/>
              <a:buNone/>
              <a:defRPr b="0" i="0" sz="1600" u="none" cap="none" strike="noStrike">
                <a:solidFill>
                  <a:srgbClr val="5E5E5E"/>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5E5E5E"/>
              </a:buClr>
              <a:buSzPts val="1600"/>
              <a:buFont typeface="Helvetica Neue Light"/>
              <a:buNone/>
              <a:defRPr b="0" i="0" sz="1600" u="none" cap="none" strike="noStrike">
                <a:solidFill>
                  <a:srgbClr val="5E5E5E"/>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5E5E5E"/>
              </a:buClr>
              <a:buSzPts val="1600"/>
              <a:buFont typeface="Helvetica Neue Light"/>
              <a:buNone/>
              <a:defRPr b="0" i="0" sz="1600" u="none" cap="none" strike="noStrike">
                <a:solidFill>
                  <a:srgbClr val="5E5E5E"/>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5E5E5E"/>
              </a:buClr>
              <a:buSzPts val="1600"/>
              <a:buFont typeface="Helvetica Neue Light"/>
              <a:buNone/>
              <a:defRPr b="0" i="0" sz="1600" u="none" cap="none" strike="noStrike">
                <a:solidFill>
                  <a:srgbClr val="5E5E5E"/>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5E5E5E"/>
              </a:buClr>
              <a:buSzPts val="1600"/>
              <a:buFont typeface="Helvetica Neue Light"/>
              <a:buNone/>
              <a:defRPr b="0" i="0" sz="1600" u="none" cap="none" strike="noStrike">
                <a:solidFill>
                  <a:srgbClr val="5E5E5E"/>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5E5E5E"/>
              </a:buClr>
              <a:buSzPts val="1600"/>
              <a:buFont typeface="Helvetica Neue Light"/>
              <a:buNone/>
              <a:defRPr b="0" i="0" sz="1600" u="none" cap="none" strike="noStrike">
                <a:solidFill>
                  <a:srgbClr val="5E5E5E"/>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5E5E5E"/>
              </a:buClr>
              <a:buSzPts val="1600"/>
              <a:buFont typeface="Helvetica Neue Light"/>
              <a:buNone/>
              <a:defRPr b="0" i="0" sz="1600" u="none" cap="none" strike="noStrike">
                <a:solidFill>
                  <a:srgbClr val="5E5E5E"/>
                </a:solidFill>
                <a:latin typeface="Helvetica Neue Light"/>
                <a:ea typeface="Helvetica Neue Light"/>
                <a:cs typeface="Helvetica Neue Light"/>
                <a:sym typeface="Helvetica Neue Light"/>
              </a:defRPr>
            </a:lvl9pPr>
          </a:lstStyle>
          <a:p>
            <a:pPr indent="0" lvl="0" marL="0">
              <a:spcBef>
                <a:spcPts val="0"/>
              </a:spcBef>
              <a:spcAft>
                <a:spcPts val="0"/>
              </a:spcAft>
              <a:buNone/>
            </a:pPr>
            <a:fld id="{00000000-1234-1234-1234-123412341234}" type="slidenum">
              <a:rPr lang="en-US"/>
              <a:t>‹#›</a:t>
            </a:fld>
            <a:endParaRPr/>
          </a:p>
        </p:txBody>
      </p:sp>
      <p:pic>
        <p:nvPicPr>
          <p:cNvPr descr="lisa_CMYK-01-01.jpeg" id="23" name="Shape 23"/>
          <p:cNvPicPr preferRelativeResize="0"/>
          <p:nvPr/>
        </p:nvPicPr>
        <p:blipFill rotWithShape="1">
          <a:blip r:embed="rId2">
            <a:alphaModFix/>
          </a:blip>
          <a:srcRect b="31569" l="18068" r="28573" t="28494"/>
          <a:stretch/>
        </p:blipFill>
        <p:spPr>
          <a:xfrm>
            <a:off x="21757963" y="203910"/>
            <a:ext cx="2453540" cy="1221663"/>
          </a:xfrm>
          <a:prstGeom prst="rect">
            <a:avLst/>
          </a:prstGeom>
          <a:noFill/>
          <a:ln>
            <a:noFill/>
          </a:ln>
        </p:spPr>
      </p:pic>
      <p:pic>
        <p:nvPicPr>
          <p:cNvPr descr="Image" id="24" name="Shape 24"/>
          <p:cNvPicPr preferRelativeResize="0"/>
          <p:nvPr/>
        </p:nvPicPr>
        <p:blipFill rotWithShape="1">
          <a:blip r:embed="rId3">
            <a:alphaModFix/>
          </a:blip>
          <a:srcRect b="0" l="0" r="0" t="0"/>
          <a:stretch/>
        </p:blipFill>
        <p:spPr>
          <a:xfrm>
            <a:off x="3045219" y="214631"/>
            <a:ext cx="1182320" cy="978962"/>
          </a:xfrm>
          <a:prstGeom prst="rect">
            <a:avLst/>
          </a:prstGeom>
          <a:noFill/>
          <a:ln>
            <a:noFill/>
          </a:ln>
        </p:spPr>
      </p:pic>
      <p:pic>
        <p:nvPicPr>
          <p:cNvPr descr="Image" id="25" name="Shape 25"/>
          <p:cNvPicPr preferRelativeResize="0"/>
          <p:nvPr/>
        </p:nvPicPr>
        <p:blipFill rotWithShape="1">
          <a:blip r:embed="rId4">
            <a:alphaModFix/>
          </a:blip>
          <a:srcRect b="0" l="0" r="0" t="0"/>
          <a:stretch/>
        </p:blipFill>
        <p:spPr>
          <a:xfrm>
            <a:off x="-256444" y="-116319"/>
            <a:ext cx="3323161" cy="1640862"/>
          </a:xfrm>
          <a:prstGeom prst="rect">
            <a:avLst/>
          </a:prstGeom>
          <a:noFill/>
          <a:ln>
            <a:noFill/>
          </a:ln>
        </p:spPr>
      </p:pic>
      <p:sp>
        <p:nvSpPr>
          <p:cNvPr id="26" name="Shape 26"/>
          <p:cNvSpPr txBox="1"/>
          <p:nvPr/>
        </p:nvSpPr>
        <p:spPr>
          <a:xfrm>
            <a:off x="11581350" y="13318125"/>
            <a:ext cx="1423112" cy="324511"/>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5E5E5E"/>
              </a:buClr>
              <a:buSzPts val="1600"/>
              <a:buFont typeface="Helvetica Neue"/>
              <a:buNone/>
            </a:pPr>
            <a:r>
              <a:rPr b="0" i="0" lang="en-US" sz="1600" u="none" cap="none" strike="noStrike">
                <a:solidFill>
                  <a:srgbClr val="5E5E5E"/>
                </a:solidFill>
                <a:latin typeface="Helvetica Neue"/>
                <a:ea typeface="Helvetica Neue"/>
                <a:cs typeface="Helvetica Neue"/>
                <a:sym typeface="Helvetica Neue"/>
              </a:rPr>
              <a:t>GWADW 2018</a:t>
            </a:r>
            <a:endParaRPr/>
          </a:p>
        </p:txBody>
      </p:sp>
      <p:sp>
        <p:nvSpPr>
          <p:cNvPr id="27" name="Shape 27"/>
          <p:cNvSpPr txBox="1"/>
          <p:nvPr/>
        </p:nvSpPr>
        <p:spPr>
          <a:xfrm>
            <a:off x="39390" y="13318125"/>
            <a:ext cx="1897787" cy="324511"/>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5E5E5E"/>
              </a:buClr>
              <a:buSzPts val="1600"/>
              <a:buFont typeface="Helvetica Neue"/>
              <a:buNone/>
            </a:pPr>
            <a:r>
              <a:rPr b="0" i="0" lang="en-US" sz="1600" u="none" cap="none" strike="noStrike">
                <a:solidFill>
                  <a:srgbClr val="5E5E5E"/>
                </a:solidFill>
                <a:latin typeface="Helvetica Neue"/>
                <a:ea typeface="Helvetica Neue"/>
                <a:cs typeface="Helvetica Neue"/>
                <a:sym typeface="Helvetica Neue"/>
              </a:rPr>
              <a:t>Baker, NASA/GSFC</a:t>
            </a: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mp; Bullets" showMasterSp="0">
  <p:cSld name="Title &amp; Bullets 6">
    <p:bg>
      <p:bgPr>
        <a:blipFill>
          <a:blip r:embed="rId2">
            <a:alphaModFix/>
          </a:blip>
          <a:stretch>
            <a:fillRect/>
          </a:stretch>
        </a:blipFill>
      </p:bgPr>
    </p:bg>
    <p:spTree>
      <p:nvGrpSpPr>
        <p:cNvPr id="109" name="Shape 109"/>
        <p:cNvGrpSpPr/>
        <p:nvPr/>
      </p:nvGrpSpPr>
      <p:grpSpPr>
        <a:xfrm>
          <a:off x="0" y="0"/>
          <a:ext cx="0" cy="0"/>
          <a:chOff x="0" y="0"/>
          <a:chExt cx="0" cy="0"/>
        </a:xfrm>
      </p:grpSpPr>
      <p:sp>
        <p:nvSpPr>
          <p:cNvPr id="110" name="Shape 110"/>
          <p:cNvSpPr txBox="1"/>
          <p:nvPr>
            <p:ph type="title"/>
          </p:nvPr>
        </p:nvSpPr>
        <p:spPr>
          <a:xfrm>
            <a:off x="4387453" y="571500"/>
            <a:ext cx="15609095" cy="2982516"/>
          </a:xfrm>
          <a:prstGeom prst="rect">
            <a:avLst/>
          </a:prstGeom>
          <a:noFill/>
          <a:ln>
            <a:noFill/>
          </a:ln>
        </p:spPr>
        <p:txBody>
          <a:bodyPr anchorCtr="0" anchor="ctr" bIns="71425" lIns="71425" spcFirstLastPara="1" rIns="71425" wrap="square" tIns="71425"/>
          <a:lstStyle>
            <a:lvl1pPr lvl="0" marR="0" rtl="0" algn="ctr">
              <a:lnSpc>
                <a:spcPct val="100000"/>
              </a:lnSpc>
              <a:spcBef>
                <a:spcPts val="0"/>
              </a:spcBef>
              <a:spcAft>
                <a:spcPts val="0"/>
              </a:spcAft>
              <a:buClr>
                <a:srgbClr val="FFFFFF"/>
              </a:buClr>
              <a:buSzPts val="11200"/>
              <a:buFont typeface="Helvetica Neue Light"/>
              <a:buNone/>
              <a:defRPr b="0" i="0" sz="11200" u="none" cap="none" strike="noStrike">
                <a:solidFill>
                  <a:srgbClr val="FFFFFF"/>
                </a:solidFill>
                <a:latin typeface="Helvetica Neue Light"/>
                <a:ea typeface="Helvetica Neue Light"/>
                <a:cs typeface="Helvetica Neue Light"/>
                <a:sym typeface="Helvetica Neue Light"/>
              </a:defRPr>
            </a:lvl1pPr>
            <a:lvl2pPr lvl="1" marR="0" rtl="0" algn="ctr">
              <a:lnSpc>
                <a:spcPct val="100000"/>
              </a:lnSpc>
              <a:spcBef>
                <a:spcPts val="0"/>
              </a:spcBef>
              <a:spcAft>
                <a:spcPts val="0"/>
              </a:spcAft>
              <a:buClr>
                <a:srgbClr val="002466"/>
              </a:buClr>
              <a:buSzPts val="8400"/>
              <a:buFont typeface="Helvetica Neue"/>
              <a:buNone/>
              <a:defRPr b="0" i="0" sz="8400" u="none" cap="none" strike="noStrike">
                <a:solidFill>
                  <a:srgbClr val="002466"/>
                </a:solidFill>
                <a:latin typeface="Helvetica Neue"/>
                <a:ea typeface="Helvetica Neue"/>
                <a:cs typeface="Helvetica Neue"/>
                <a:sym typeface="Helvetica Neue"/>
              </a:defRPr>
            </a:lvl2pPr>
            <a:lvl3pPr lvl="2" marR="0" rtl="0" algn="ctr">
              <a:lnSpc>
                <a:spcPct val="100000"/>
              </a:lnSpc>
              <a:spcBef>
                <a:spcPts val="0"/>
              </a:spcBef>
              <a:spcAft>
                <a:spcPts val="0"/>
              </a:spcAft>
              <a:buClr>
                <a:srgbClr val="002466"/>
              </a:buClr>
              <a:buSzPts val="8400"/>
              <a:buFont typeface="Helvetica Neue"/>
              <a:buNone/>
              <a:defRPr b="0" i="0" sz="8400" u="none" cap="none" strike="noStrike">
                <a:solidFill>
                  <a:srgbClr val="002466"/>
                </a:solidFill>
                <a:latin typeface="Helvetica Neue"/>
                <a:ea typeface="Helvetica Neue"/>
                <a:cs typeface="Helvetica Neue"/>
                <a:sym typeface="Helvetica Neue"/>
              </a:defRPr>
            </a:lvl3pPr>
            <a:lvl4pPr lvl="3" marR="0" rtl="0" algn="ctr">
              <a:lnSpc>
                <a:spcPct val="100000"/>
              </a:lnSpc>
              <a:spcBef>
                <a:spcPts val="0"/>
              </a:spcBef>
              <a:spcAft>
                <a:spcPts val="0"/>
              </a:spcAft>
              <a:buClr>
                <a:srgbClr val="002466"/>
              </a:buClr>
              <a:buSzPts val="8400"/>
              <a:buFont typeface="Helvetica Neue"/>
              <a:buNone/>
              <a:defRPr b="0" i="0" sz="8400" u="none" cap="none" strike="noStrike">
                <a:solidFill>
                  <a:srgbClr val="002466"/>
                </a:solidFill>
                <a:latin typeface="Helvetica Neue"/>
                <a:ea typeface="Helvetica Neue"/>
                <a:cs typeface="Helvetica Neue"/>
                <a:sym typeface="Helvetica Neue"/>
              </a:defRPr>
            </a:lvl4pPr>
            <a:lvl5pPr lvl="4" marR="0" rtl="0" algn="ctr">
              <a:lnSpc>
                <a:spcPct val="100000"/>
              </a:lnSpc>
              <a:spcBef>
                <a:spcPts val="0"/>
              </a:spcBef>
              <a:spcAft>
                <a:spcPts val="0"/>
              </a:spcAft>
              <a:buClr>
                <a:srgbClr val="002466"/>
              </a:buClr>
              <a:buSzPts val="8400"/>
              <a:buFont typeface="Helvetica Neue"/>
              <a:buNone/>
              <a:defRPr b="0" i="0" sz="8400" u="none" cap="none" strike="noStrike">
                <a:solidFill>
                  <a:srgbClr val="002466"/>
                </a:solidFill>
                <a:latin typeface="Helvetica Neue"/>
                <a:ea typeface="Helvetica Neue"/>
                <a:cs typeface="Helvetica Neue"/>
                <a:sym typeface="Helvetica Neue"/>
              </a:defRPr>
            </a:lvl5pPr>
            <a:lvl6pPr lvl="5" marR="0" rtl="0" algn="ctr">
              <a:lnSpc>
                <a:spcPct val="100000"/>
              </a:lnSpc>
              <a:spcBef>
                <a:spcPts val="0"/>
              </a:spcBef>
              <a:spcAft>
                <a:spcPts val="0"/>
              </a:spcAft>
              <a:buClr>
                <a:srgbClr val="002466"/>
              </a:buClr>
              <a:buSzPts val="8400"/>
              <a:buFont typeface="Helvetica Neue"/>
              <a:buNone/>
              <a:defRPr b="0" i="0" sz="8400" u="none" cap="none" strike="noStrike">
                <a:solidFill>
                  <a:srgbClr val="002466"/>
                </a:solidFill>
                <a:latin typeface="Helvetica Neue"/>
                <a:ea typeface="Helvetica Neue"/>
                <a:cs typeface="Helvetica Neue"/>
                <a:sym typeface="Helvetica Neue"/>
              </a:defRPr>
            </a:lvl6pPr>
            <a:lvl7pPr lvl="6" marR="0" rtl="0" algn="ctr">
              <a:lnSpc>
                <a:spcPct val="100000"/>
              </a:lnSpc>
              <a:spcBef>
                <a:spcPts val="0"/>
              </a:spcBef>
              <a:spcAft>
                <a:spcPts val="0"/>
              </a:spcAft>
              <a:buClr>
                <a:srgbClr val="002466"/>
              </a:buClr>
              <a:buSzPts val="8400"/>
              <a:buFont typeface="Helvetica Neue"/>
              <a:buNone/>
              <a:defRPr b="0" i="0" sz="8400" u="none" cap="none" strike="noStrike">
                <a:solidFill>
                  <a:srgbClr val="002466"/>
                </a:solidFill>
                <a:latin typeface="Helvetica Neue"/>
                <a:ea typeface="Helvetica Neue"/>
                <a:cs typeface="Helvetica Neue"/>
                <a:sym typeface="Helvetica Neue"/>
              </a:defRPr>
            </a:lvl7pPr>
            <a:lvl8pPr lvl="7" marR="0" rtl="0" algn="ctr">
              <a:lnSpc>
                <a:spcPct val="100000"/>
              </a:lnSpc>
              <a:spcBef>
                <a:spcPts val="0"/>
              </a:spcBef>
              <a:spcAft>
                <a:spcPts val="0"/>
              </a:spcAft>
              <a:buClr>
                <a:srgbClr val="002466"/>
              </a:buClr>
              <a:buSzPts val="8400"/>
              <a:buFont typeface="Helvetica Neue"/>
              <a:buNone/>
              <a:defRPr b="0" i="0" sz="8400" u="none" cap="none" strike="noStrike">
                <a:solidFill>
                  <a:srgbClr val="002466"/>
                </a:solidFill>
                <a:latin typeface="Helvetica Neue"/>
                <a:ea typeface="Helvetica Neue"/>
                <a:cs typeface="Helvetica Neue"/>
                <a:sym typeface="Helvetica Neue"/>
              </a:defRPr>
            </a:lvl8pPr>
            <a:lvl9pPr lvl="8" marR="0" rtl="0" algn="ctr">
              <a:lnSpc>
                <a:spcPct val="100000"/>
              </a:lnSpc>
              <a:spcBef>
                <a:spcPts val="0"/>
              </a:spcBef>
              <a:spcAft>
                <a:spcPts val="0"/>
              </a:spcAft>
              <a:buClr>
                <a:srgbClr val="002466"/>
              </a:buClr>
              <a:buSzPts val="8400"/>
              <a:buFont typeface="Helvetica Neue"/>
              <a:buNone/>
              <a:defRPr b="0" i="0" sz="8400" u="none" cap="none" strike="noStrike">
                <a:solidFill>
                  <a:srgbClr val="002466"/>
                </a:solidFill>
                <a:latin typeface="Helvetica Neue"/>
                <a:ea typeface="Helvetica Neue"/>
                <a:cs typeface="Helvetica Neue"/>
                <a:sym typeface="Helvetica Neue"/>
              </a:defRPr>
            </a:lvl9pPr>
          </a:lstStyle>
          <a:p/>
        </p:txBody>
      </p:sp>
      <p:sp>
        <p:nvSpPr>
          <p:cNvPr id="111" name="Shape 111"/>
          <p:cNvSpPr txBox="1"/>
          <p:nvPr>
            <p:ph idx="1" type="body"/>
          </p:nvPr>
        </p:nvSpPr>
        <p:spPr>
          <a:xfrm>
            <a:off x="4387453" y="3643312"/>
            <a:ext cx="15609095" cy="8840392"/>
          </a:xfrm>
          <a:prstGeom prst="rect">
            <a:avLst/>
          </a:prstGeom>
          <a:noFill/>
          <a:ln>
            <a:noFill/>
          </a:ln>
        </p:spPr>
        <p:txBody>
          <a:bodyPr anchorCtr="0" anchor="ctr" bIns="71425" lIns="71425" spcFirstLastPara="1" rIns="71425" wrap="square" tIns="71425"/>
          <a:lstStyle>
            <a:lvl1pPr indent="-476250" lvl="0" marL="457200" marR="0" rtl="0" algn="l">
              <a:lnSpc>
                <a:spcPct val="100000"/>
              </a:lnSpc>
              <a:spcBef>
                <a:spcPts val="5900"/>
              </a:spcBef>
              <a:spcAft>
                <a:spcPts val="0"/>
              </a:spcAft>
              <a:buClr>
                <a:srgbClr val="FFFFFF"/>
              </a:buClr>
              <a:buSzPts val="3900"/>
              <a:buFont typeface="Helvetica Neue Light"/>
              <a:buChar char="•"/>
              <a:defRPr b="0" i="0" sz="5200" u="none" cap="none" strike="noStrike">
                <a:solidFill>
                  <a:srgbClr val="FFFFFF"/>
                </a:solidFill>
                <a:latin typeface="Helvetica Neue Light"/>
                <a:ea typeface="Helvetica Neue Light"/>
                <a:cs typeface="Helvetica Neue Light"/>
                <a:sym typeface="Helvetica Neue Light"/>
              </a:defRPr>
            </a:lvl1pPr>
            <a:lvl2pPr indent="-476250" lvl="1" marL="914400" marR="0" rtl="0" algn="l">
              <a:lnSpc>
                <a:spcPct val="100000"/>
              </a:lnSpc>
              <a:spcBef>
                <a:spcPts val="5900"/>
              </a:spcBef>
              <a:spcAft>
                <a:spcPts val="0"/>
              </a:spcAft>
              <a:buClr>
                <a:srgbClr val="FFFFFF"/>
              </a:buClr>
              <a:buSzPts val="3900"/>
              <a:buFont typeface="Helvetica Neue Light"/>
              <a:buChar char="•"/>
              <a:defRPr b="0" i="0" sz="5200" u="none" cap="none" strike="noStrike">
                <a:solidFill>
                  <a:srgbClr val="FFFFFF"/>
                </a:solidFill>
                <a:latin typeface="Helvetica Neue Light"/>
                <a:ea typeface="Helvetica Neue Light"/>
                <a:cs typeface="Helvetica Neue Light"/>
                <a:sym typeface="Helvetica Neue Light"/>
              </a:defRPr>
            </a:lvl2pPr>
            <a:lvl3pPr indent="-476250" lvl="2" marL="1371600" marR="0" rtl="0" algn="l">
              <a:lnSpc>
                <a:spcPct val="100000"/>
              </a:lnSpc>
              <a:spcBef>
                <a:spcPts val="5900"/>
              </a:spcBef>
              <a:spcAft>
                <a:spcPts val="0"/>
              </a:spcAft>
              <a:buClr>
                <a:srgbClr val="FFFFFF"/>
              </a:buClr>
              <a:buSzPts val="3900"/>
              <a:buFont typeface="Helvetica Neue Light"/>
              <a:buChar char="•"/>
              <a:defRPr b="0" i="0" sz="5200" u="none" cap="none" strike="noStrike">
                <a:solidFill>
                  <a:srgbClr val="FFFFFF"/>
                </a:solidFill>
                <a:latin typeface="Helvetica Neue Light"/>
                <a:ea typeface="Helvetica Neue Light"/>
                <a:cs typeface="Helvetica Neue Light"/>
                <a:sym typeface="Helvetica Neue Light"/>
              </a:defRPr>
            </a:lvl3pPr>
            <a:lvl4pPr indent="-476250" lvl="3" marL="1828800" marR="0" rtl="0" algn="l">
              <a:lnSpc>
                <a:spcPct val="100000"/>
              </a:lnSpc>
              <a:spcBef>
                <a:spcPts val="5900"/>
              </a:spcBef>
              <a:spcAft>
                <a:spcPts val="0"/>
              </a:spcAft>
              <a:buClr>
                <a:srgbClr val="FFFFFF"/>
              </a:buClr>
              <a:buSzPts val="3900"/>
              <a:buFont typeface="Helvetica Neue Light"/>
              <a:buChar char="•"/>
              <a:defRPr b="0" i="0" sz="5200" u="none" cap="none" strike="noStrike">
                <a:solidFill>
                  <a:srgbClr val="FFFFFF"/>
                </a:solidFill>
                <a:latin typeface="Helvetica Neue Light"/>
                <a:ea typeface="Helvetica Neue Light"/>
                <a:cs typeface="Helvetica Neue Light"/>
                <a:sym typeface="Helvetica Neue Light"/>
              </a:defRPr>
            </a:lvl4pPr>
            <a:lvl5pPr indent="-476250" lvl="4" marL="2286000" marR="0" rtl="0" algn="l">
              <a:lnSpc>
                <a:spcPct val="100000"/>
              </a:lnSpc>
              <a:spcBef>
                <a:spcPts val="5900"/>
              </a:spcBef>
              <a:spcAft>
                <a:spcPts val="0"/>
              </a:spcAft>
              <a:buClr>
                <a:srgbClr val="FFFFFF"/>
              </a:buClr>
              <a:buSzPts val="3900"/>
              <a:buFont typeface="Helvetica Neue Light"/>
              <a:buChar char="•"/>
              <a:defRPr b="0" i="0" sz="5200" u="none" cap="none" strike="noStrike">
                <a:solidFill>
                  <a:srgbClr val="FFFFFF"/>
                </a:solidFill>
                <a:latin typeface="Helvetica Neue Light"/>
                <a:ea typeface="Helvetica Neue Light"/>
                <a:cs typeface="Helvetica Neue Light"/>
                <a:sym typeface="Helvetica Neue Light"/>
              </a:defRPr>
            </a:lvl5pPr>
            <a:lvl6pPr indent="-641350" lvl="5" marL="2743200"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6pPr>
            <a:lvl7pPr indent="-641350" lvl="6" marL="3200400"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7pPr>
            <a:lvl8pPr indent="-641350" lvl="7" marL="3657600"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8pPr>
            <a:lvl9pPr indent="-641350" lvl="8" marL="4114800"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9pPr>
          </a:lstStyle>
          <a:p/>
        </p:txBody>
      </p:sp>
      <p:sp>
        <p:nvSpPr>
          <p:cNvPr id="112" name="Shape 112"/>
          <p:cNvSpPr txBox="1"/>
          <p:nvPr>
            <p:ph idx="12" type="sldNum"/>
          </p:nvPr>
        </p:nvSpPr>
        <p:spPr>
          <a:xfrm>
            <a:off x="11935814" y="13001625"/>
            <a:ext cx="494513" cy="511175"/>
          </a:xfrm>
          <a:prstGeom prst="rect">
            <a:avLst/>
          </a:prstGeom>
          <a:noFill/>
          <a:ln>
            <a:noFill/>
          </a:ln>
        </p:spPr>
        <p:txBody>
          <a:bodyPr anchorCtr="0" anchor="t" bIns="71425" lIns="71425" spcFirstLastPara="1" rIns="71425" wrap="square" tIns="71425">
            <a:noAutofit/>
          </a:bodyPr>
          <a:lstStyle>
            <a:lvl1pPr indent="0" lvl="0" marL="0" marR="0" rtl="0" algn="ctr">
              <a:lnSpc>
                <a:spcPct val="100000"/>
              </a:lnSpc>
              <a:spcBef>
                <a:spcPts val="0"/>
              </a:spcBef>
              <a:spcAft>
                <a:spcPts val="0"/>
              </a:spcAft>
              <a:buClr>
                <a:srgbClr val="FFFFFF"/>
              </a:buClr>
              <a:buSzPts val="2400"/>
              <a:buFont typeface="Helvetica Neue Light"/>
              <a:buNone/>
              <a:defRPr b="0" i="0" sz="2400" u="none" cap="none" strike="noStrike">
                <a:solidFill>
                  <a:srgbClr val="FFFFFF"/>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FFFFFF"/>
              </a:buClr>
              <a:buSzPts val="2400"/>
              <a:buFont typeface="Helvetica Neue Light"/>
              <a:buNone/>
              <a:defRPr b="0" i="0" sz="2400" u="none" cap="none" strike="noStrike">
                <a:solidFill>
                  <a:srgbClr val="FFFFFF"/>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FFFFFF"/>
              </a:buClr>
              <a:buSzPts val="2400"/>
              <a:buFont typeface="Helvetica Neue Light"/>
              <a:buNone/>
              <a:defRPr b="0" i="0" sz="2400" u="none" cap="none" strike="noStrike">
                <a:solidFill>
                  <a:srgbClr val="FFFFFF"/>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FFFFFF"/>
              </a:buClr>
              <a:buSzPts val="2400"/>
              <a:buFont typeface="Helvetica Neue Light"/>
              <a:buNone/>
              <a:defRPr b="0" i="0" sz="2400" u="none" cap="none" strike="noStrike">
                <a:solidFill>
                  <a:srgbClr val="FFFFFF"/>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FFFFFF"/>
              </a:buClr>
              <a:buSzPts val="2400"/>
              <a:buFont typeface="Helvetica Neue Light"/>
              <a:buNone/>
              <a:defRPr b="0" i="0" sz="2400" u="none" cap="none" strike="noStrike">
                <a:solidFill>
                  <a:srgbClr val="FFFFFF"/>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FFFFFF"/>
              </a:buClr>
              <a:buSzPts val="2400"/>
              <a:buFont typeface="Helvetica Neue Light"/>
              <a:buNone/>
              <a:defRPr b="0" i="0" sz="2400" u="none" cap="none" strike="noStrike">
                <a:solidFill>
                  <a:srgbClr val="FFFFFF"/>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FFFFFF"/>
              </a:buClr>
              <a:buSzPts val="2400"/>
              <a:buFont typeface="Helvetica Neue Light"/>
              <a:buNone/>
              <a:defRPr b="0" i="0" sz="2400" u="none" cap="none" strike="noStrike">
                <a:solidFill>
                  <a:srgbClr val="FFFFFF"/>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FFFFFF"/>
              </a:buClr>
              <a:buSzPts val="2400"/>
              <a:buFont typeface="Helvetica Neue Light"/>
              <a:buNone/>
              <a:defRPr b="0" i="0" sz="2400" u="none" cap="none" strike="noStrike">
                <a:solidFill>
                  <a:srgbClr val="FFFFFF"/>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FFFFFF"/>
              </a:buClr>
              <a:buSzPts val="2400"/>
              <a:buFont typeface="Helvetica Neue Light"/>
              <a:buNone/>
              <a:defRPr b="0" i="0" sz="2400" u="none" cap="none" strike="noStrike">
                <a:solidFill>
                  <a:srgbClr val="FFFFFF"/>
                </a:solidFill>
                <a:latin typeface="Helvetica Neue Light"/>
                <a:ea typeface="Helvetica Neue Light"/>
                <a:cs typeface="Helvetica Neue Light"/>
                <a:sym typeface="Helvetica Neue Light"/>
              </a:defRPr>
            </a:lvl9pPr>
          </a:lstStyle>
          <a:p>
            <a:pPr indent="0" lvl="0" marL="0">
              <a:spcBef>
                <a:spcPts val="0"/>
              </a:spcBef>
              <a:spcAft>
                <a:spcPts val="0"/>
              </a:spcAft>
              <a:buNone/>
            </a:pPr>
            <a:fld id="{00000000-1234-1234-1234-123412341234}" type="slidenum">
              <a:rPr lang="en-US"/>
              <a:t>‹#›</a:t>
            </a:fld>
            <a:endParaRPr sz="1600">
              <a:solidFill>
                <a:srgbClr val="5E5E5E"/>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showMasterSp="0">
  <p:cSld name="Title and Content">
    <p:spTree>
      <p:nvGrpSpPr>
        <p:cNvPr id="113" name="Shape 113"/>
        <p:cNvGrpSpPr/>
        <p:nvPr/>
      </p:nvGrpSpPr>
      <p:grpSpPr>
        <a:xfrm>
          <a:off x="0" y="0"/>
          <a:ext cx="0" cy="0"/>
          <a:chOff x="0" y="0"/>
          <a:chExt cx="0" cy="0"/>
        </a:xfrm>
      </p:grpSpPr>
      <p:cxnSp>
        <p:nvCxnSpPr>
          <p:cNvPr id="114" name="Shape 114"/>
          <p:cNvCxnSpPr/>
          <p:nvPr/>
        </p:nvCxnSpPr>
        <p:spPr>
          <a:xfrm>
            <a:off x="3962400" y="2216369"/>
            <a:ext cx="15273866" cy="3174"/>
          </a:xfrm>
          <a:prstGeom prst="straightConnector1">
            <a:avLst/>
          </a:prstGeom>
          <a:noFill/>
          <a:ln cap="flat" cmpd="sng" w="50800">
            <a:solidFill>
              <a:srgbClr val="000090"/>
            </a:solidFill>
            <a:prstDash val="solid"/>
            <a:round/>
            <a:headEnd len="sm" w="sm" type="none"/>
            <a:tailEnd len="sm" w="sm" type="none"/>
          </a:ln>
          <a:effectLst>
            <a:outerShdw blurRad="76200" rotWithShape="0" dir="5400000" dist="38100">
              <a:srgbClr val="000000">
                <a:alpha val="37647"/>
              </a:srgbClr>
            </a:outerShdw>
          </a:effectLst>
        </p:spPr>
      </p:cxnSp>
      <p:pic>
        <p:nvPicPr>
          <p:cNvPr descr="Picture 18" id="115" name="Shape 115"/>
          <p:cNvPicPr preferRelativeResize="0"/>
          <p:nvPr/>
        </p:nvPicPr>
        <p:blipFill rotWithShape="1">
          <a:blip r:embed="rId2">
            <a:alphaModFix/>
          </a:blip>
          <a:srcRect b="0" l="0" r="0" t="0"/>
          <a:stretch/>
        </p:blipFill>
        <p:spPr>
          <a:xfrm>
            <a:off x="19274773" y="482512"/>
            <a:ext cx="1973007" cy="1733855"/>
          </a:xfrm>
          <a:prstGeom prst="rect">
            <a:avLst/>
          </a:prstGeom>
          <a:noFill/>
          <a:ln>
            <a:noFill/>
          </a:ln>
        </p:spPr>
      </p:pic>
      <p:sp>
        <p:nvSpPr>
          <p:cNvPr id="116" name="Shape 116"/>
          <p:cNvSpPr txBox="1"/>
          <p:nvPr>
            <p:ph type="title"/>
          </p:nvPr>
        </p:nvSpPr>
        <p:spPr>
          <a:xfrm>
            <a:off x="3962400" y="482514"/>
            <a:ext cx="15273867" cy="1733856"/>
          </a:xfrm>
          <a:prstGeom prst="rect">
            <a:avLst/>
          </a:prstGeom>
          <a:noFill/>
          <a:ln>
            <a:noFill/>
          </a:ln>
        </p:spPr>
        <p:txBody>
          <a:bodyPr anchorCtr="0" anchor="b" bIns="91425" lIns="91425" spcFirstLastPara="1" rIns="91425" wrap="square" tIns="91425"/>
          <a:lstStyle>
            <a:lvl1pPr lvl="0" marR="0" rtl="0" algn="l">
              <a:lnSpc>
                <a:spcPct val="100000"/>
              </a:lnSpc>
              <a:spcBef>
                <a:spcPts val="0"/>
              </a:spcBef>
              <a:spcAft>
                <a:spcPts val="0"/>
              </a:spcAft>
              <a:buClr>
                <a:srgbClr val="000090"/>
              </a:buClr>
              <a:buSzPts val="6400"/>
              <a:buFont typeface="Calibri"/>
              <a:buNone/>
              <a:defRPr b="0" i="0" sz="6400" u="none" cap="none" strike="noStrike">
                <a:solidFill>
                  <a:srgbClr val="000090"/>
                </a:solidFill>
                <a:latin typeface="Calibri"/>
                <a:ea typeface="Calibri"/>
                <a:cs typeface="Calibri"/>
                <a:sym typeface="Calibri"/>
              </a:defRPr>
            </a:lvl1pPr>
            <a:lvl2pPr lvl="1" marR="0" rtl="0" algn="ctr">
              <a:lnSpc>
                <a:spcPct val="100000"/>
              </a:lnSpc>
              <a:spcBef>
                <a:spcPts val="0"/>
              </a:spcBef>
              <a:spcAft>
                <a:spcPts val="0"/>
              </a:spcAft>
              <a:buClr>
                <a:srgbClr val="002466"/>
              </a:buClr>
              <a:buSzPts val="8400"/>
              <a:buFont typeface="Helvetica Neue"/>
              <a:buNone/>
              <a:defRPr b="0" i="0" sz="8400" u="none" cap="none" strike="noStrike">
                <a:solidFill>
                  <a:srgbClr val="002466"/>
                </a:solidFill>
                <a:latin typeface="Helvetica Neue"/>
                <a:ea typeface="Helvetica Neue"/>
                <a:cs typeface="Helvetica Neue"/>
                <a:sym typeface="Helvetica Neue"/>
              </a:defRPr>
            </a:lvl2pPr>
            <a:lvl3pPr lvl="2" marR="0" rtl="0" algn="ctr">
              <a:lnSpc>
                <a:spcPct val="100000"/>
              </a:lnSpc>
              <a:spcBef>
                <a:spcPts val="0"/>
              </a:spcBef>
              <a:spcAft>
                <a:spcPts val="0"/>
              </a:spcAft>
              <a:buClr>
                <a:srgbClr val="002466"/>
              </a:buClr>
              <a:buSzPts val="8400"/>
              <a:buFont typeface="Helvetica Neue"/>
              <a:buNone/>
              <a:defRPr b="0" i="0" sz="8400" u="none" cap="none" strike="noStrike">
                <a:solidFill>
                  <a:srgbClr val="002466"/>
                </a:solidFill>
                <a:latin typeface="Helvetica Neue"/>
                <a:ea typeface="Helvetica Neue"/>
                <a:cs typeface="Helvetica Neue"/>
                <a:sym typeface="Helvetica Neue"/>
              </a:defRPr>
            </a:lvl3pPr>
            <a:lvl4pPr lvl="3" marR="0" rtl="0" algn="ctr">
              <a:lnSpc>
                <a:spcPct val="100000"/>
              </a:lnSpc>
              <a:spcBef>
                <a:spcPts val="0"/>
              </a:spcBef>
              <a:spcAft>
                <a:spcPts val="0"/>
              </a:spcAft>
              <a:buClr>
                <a:srgbClr val="002466"/>
              </a:buClr>
              <a:buSzPts val="8400"/>
              <a:buFont typeface="Helvetica Neue"/>
              <a:buNone/>
              <a:defRPr b="0" i="0" sz="8400" u="none" cap="none" strike="noStrike">
                <a:solidFill>
                  <a:srgbClr val="002466"/>
                </a:solidFill>
                <a:latin typeface="Helvetica Neue"/>
                <a:ea typeface="Helvetica Neue"/>
                <a:cs typeface="Helvetica Neue"/>
                <a:sym typeface="Helvetica Neue"/>
              </a:defRPr>
            </a:lvl4pPr>
            <a:lvl5pPr lvl="4" marR="0" rtl="0" algn="ctr">
              <a:lnSpc>
                <a:spcPct val="100000"/>
              </a:lnSpc>
              <a:spcBef>
                <a:spcPts val="0"/>
              </a:spcBef>
              <a:spcAft>
                <a:spcPts val="0"/>
              </a:spcAft>
              <a:buClr>
                <a:srgbClr val="002466"/>
              </a:buClr>
              <a:buSzPts val="8400"/>
              <a:buFont typeface="Helvetica Neue"/>
              <a:buNone/>
              <a:defRPr b="0" i="0" sz="8400" u="none" cap="none" strike="noStrike">
                <a:solidFill>
                  <a:srgbClr val="002466"/>
                </a:solidFill>
                <a:latin typeface="Helvetica Neue"/>
                <a:ea typeface="Helvetica Neue"/>
                <a:cs typeface="Helvetica Neue"/>
                <a:sym typeface="Helvetica Neue"/>
              </a:defRPr>
            </a:lvl5pPr>
            <a:lvl6pPr lvl="5" marR="0" rtl="0" algn="ctr">
              <a:lnSpc>
                <a:spcPct val="100000"/>
              </a:lnSpc>
              <a:spcBef>
                <a:spcPts val="0"/>
              </a:spcBef>
              <a:spcAft>
                <a:spcPts val="0"/>
              </a:spcAft>
              <a:buClr>
                <a:srgbClr val="002466"/>
              </a:buClr>
              <a:buSzPts val="8400"/>
              <a:buFont typeface="Helvetica Neue"/>
              <a:buNone/>
              <a:defRPr b="0" i="0" sz="8400" u="none" cap="none" strike="noStrike">
                <a:solidFill>
                  <a:srgbClr val="002466"/>
                </a:solidFill>
                <a:latin typeface="Helvetica Neue"/>
                <a:ea typeface="Helvetica Neue"/>
                <a:cs typeface="Helvetica Neue"/>
                <a:sym typeface="Helvetica Neue"/>
              </a:defRPr>
            </a:lvl6pPr>
            <a:lvl7pPr lvl="6" marR="0" rtl="0" algn="ctr">
              <a:lnSpc>
                <a:spcPct val="100000"/>
              </a:lnSpc>
              <a:spcBef>
                <a:spcPts val="0"/>
              </a:spcBef>
              <a:spcAft>
                <a:spcPts val="0"/>
              </a:spcAft>
              <a:buClr>
                <a:srgbClr val="002466"/>
              </a:buClr>
              <a:buSzPts val="8400"/>
              <a:buFont typeface="Helvetica Neue"/>
              <a:buNone/>
              <a:defRPr b="0" i="0" sz="8400" u="none" cap="none" strike="noStrike">
                <a:solidFill>
                  <a:srgbClr val="002466"/>
                </a:solidFill>
                <a:latin typeface="Helvetica Neue"/>
                <a:ea typeface="Helvetica Neue"/>
                <a:cs typeface="Helvetica Neue"/>
                <a:sym typeface="Helvetica Neue"/>
              </a:defRPr>
            </a:lvl7pPr>
            <a:lvl8pPr lvl="7" marR="0" rtl="0" algn="ctr">
              <a:lnSpc>
                <a:spcPct val="100000"/>
              </a:lnSpc>
              <a:spcBef>
                <a:spcPts val="0"/>
              </a:spcBef>
              <a:spcAft>
                <a:spcPts val="0"/>
              </a:spcAft>
              <a:buClr>
                <a:srgbClr val="002466"/>
              </a:buClr>
              <a:buSzPts val="8400"/>
              <a:buFont typeface="Helvetica Neue"/>
              <a:buNone/>
              <a:defRPr b="0" i="0" sz="8400" u="none" cap="none" strike="noStrike">
                <a:solidFill>
                  <a:srgbClr val="002466"/>
                </a:solidFill>
                <a:latin typeface="Helvetica Neue"/>
                <a:ea typeface="Helvetica Neue"/>
                <a:cs typeface="Helvetica Neue"/>
                <a:sym typeface="Helvetica Neue"/>
              </a:defRPr>
            </a:lvl8pPr>
            <a:lvl9pPr lvl="8" marR="0" rtl="0" algn="ctr">
              <a:lnSpc>
                <a:spcPct val="100000"/>
              </a:lnSpc>
              <a:spcBef>
                <a:spcPts val="0"/>
              </a:spcBef>
              <a:spcAft>
                <a:spcPts val="0"/>
              </a:spcAft>
              <a:buClr>
                <a:srgbClr val="002466"/>
              </a:buClr>
              <a:buSzPts val="8400"/>
              <a:buFont typeface="Helvetica Neue"/>
              <a:buNone/>
              <a:defRPr b="0" i="0" sz="8400" u="none" cap="none" strike="noStrike">
                <a:solidFill>
                  <a:srgbClr val="002466"/>
                </a:solidFill>
                <a:latin typeface="Helvetica Neue"/>
                <a:ea typeface="Helvetica Neue"/>
                <a:cs typeface="Helvetica Neue"/>
                <a:sym typeface="Helvetica Neue"/>
              </a:defRPr>
            </a:lvl9pPr>
          </a:lstStyle>
          <a:p/>
        </p:txBody>
      </p:sp>
      <p:sp>
        <p:nvSpPr>
          <p:cNvPr id="117" name="Shape 117"/>
          <p:cNvSpPr txBox="1"/>
          <p:nvPr>
            <p:ph idx="1" type="body"/>
          </p:nvPr>
        </p:nvSpPr>
        <p:spPr>
          <a:xfrm>
            <a:off x="3962400" y="2424229"/>
            <a:ext cx="16459200" cy="10288471"/>
          </a:xfrm>
          <a:prstGeom prst="rect">
            <a:avLst/>
          </a:prstGeom>
          <a:noFill/>
          <a:ln>
            <a:noFill/>
          </a:ln>
        </p:spPr>
        <p:txBody>
          <a:bodyPr anchorCtr="0" anchor="t" bIns="91425" lIns="91425" spcFirstLastPara="1" rIns="91425" wrap="square" tIns="91425"/>
          <a:lstStyle>
            <a:lvl1pPr indent="-584200" lvl="0" marL="457200" marR="0" rtl="0" algn="l">
              <a:lnSpc>
                <a:spcPct val="100000"/>
              </a:lnSpc>
              <a:spcBef>
                <a:spcPts val="1300"/>
              </a:spcBef>
              <a:spcAft>
                <a:spcPts val="0"/>
              </a:spcAft>
              <a:buClr>
                <a:srgbClr val="000000"/>
              </a:buClr>
              <a:buSzPts val="5600"/>
              <a:buFont typeface="Arial"/>
              <a:buChar char="•"/>
              <a:defRPr b="0" i="0" sz="5600" u="none" cap="none" strike="noStrike">
                <a:solidFill>
                  <a:srgbClr val="000000"/>
                </a:solidFill>
                <a:latin typeface="Calibri"/>
                <a:ea typeface="Calibri"/>
                <a:cs typeface="Calibri"/>
                <a:sym typeface="Calibri"/>
              </a:defRPr>
            </a:lvl1pPr>
            <a:lvl2pPr indent="-584200" lvl="1" marL="914400" marR="0" rtl="0" algn="l">
              <a:lnSpc>
                <a:spcPct val="100000"/>
              </a:lnSpc>
              <a:spcBef>
                <a:spcPts val="1300"/>
              </a:spcBef>
              <a:spcAft>
                <a:spcPts val="0"/>
              </a:spcAft>
              <a:buClr>
                <a:srgbClr val="000000"/>
              </a:buClr>
              <a:buSzPts val="5600"/>
              <a:buFont typeface="Arial"/>
              <a:buChar char="•"/>
              <a:defRPr b="0" i="0" sz="5600" u="none" cap="none" strike="noStrike">
                <a:solidFill>
                  <a:srgbClr val="000000"/>
                </a:solidFill>
                <a:latin typeface="Calibri"/>
                <a:ea typeface="Calibri"/>
                <a:cs typeface="Calibri"/>
                <a:sym typeface="Calibri"/>
              </a:defRPr>
            </a:lvl2pPr>
            <a:lvl3pPr indent="-584200" lvl="2" marL="1371600" marR="0" rtl="0" algn="l">
              <a:lnSpc>
                <a:spcPct val="100000"/>
              </a:lnSpc>
              <a:spcBef>
                <a:spcPts val="1300"/>
              </a:spcBef>
              <a:spcAft>
                <a:spcPts val="0"/>
              </a:spcAft>
              <a:buClr>
                <a:srgbClr val="000000"/>
              </a:buClr>
              <a:buSzPts val="5600"/>
              <a:buFont typeface="Arial"/>
              <a:buChar char="•"/>
              <a:defRPr b="0" i="0" sz="5600" u="none" cap="none" strike="noStrike">
                <a:solidFill>
                  <a:srgbClr val="000000"/>
                </a:solidFill>
                <a:latin typeface="Calibri"/>
                <a:ea typeface="Calibri"/>
                <a:cs typeface="Calibri"/>
                <a:sym typeface="Calibri"/>
              </a:defRPr>
            </a:lvl3pPr>
            <a:lvl4pPr indent="-584200" lvl="3" marL="1828800" marR="0" rtl="0" algn="l">
              <a:lnSpc>
                <a:spcPct val="100000"/>
              </a:lnSpc>
              <a:spcBef>
                <a:spcPts val="1300"/>
              </a:spcBef>
              <a:spcAft>
                <a:spcPts val="0"/>
              </a:spcAft>
              <a:buClr>
                <a:srgbClr val="000000"/>
              </a:buClr>
              <a:buSzPts val="5600"/>
              <a:buFont typeface="Arial"/>
              <a:buChar char="–"/>
              <a:defRPr b="0" i="0" sz="5600" u="none" cap="none" strike="noStrike">
                <a:solidFill>
                  <a:srgbClr val="000000"/>
                </a:solidFill>
                <a:latin typeface="Calibri"/>
                <a:ea typeface="Calibri"/>
                <a:cs typeface="Calibri"/>
                <a:sym typeface="Calibri"/>
              </a:defRPr>
            </a:lvl4pPr>
            <a:lvl5pPr indent="-584200" lvl="4" marL="2286000" marR="0" rtl="0" algn="l">
              <a:lnSpc>
                <a:spcPct val="100000"/>
              </a:lnSpc>
              <a:spcBef>
                <a:spcPts val="1300"/>
              </a:spcBef>
              <a:spcAft>
                <a:spcPts val="0"/>
              </a:spcAft>
              <a:buClr>
                <a:srgbClr val="000000"/>
              </a:buClr>
              <a:buSzPts val="5600"/>
              <a:buFont typeface="Arial"/>
              <a:buChar char="-"/>
              <a:defRPr b="0" i="0" sz="5600" u="none" cap="none" strike="noStrike">
                <a:solidFill>
                  <a:srgbClr val="000000"/>
                </a:solidFill>
                <a:latin typeface="Calibri"/>
                <a:ea typeface="Calibri"/>
                <a:cs typeface="Calibri"/>
                <a:sym typeface="Calibri"/>
              </a:defRPr>
            </a:lvl5pPr>
            <a:lvl6pPr indent="-641350" lvl="5" marL="2743200"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6pPr>
            <a:lvl7pPr indent="-641350" lvl="6" marL="3200400"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7pPr>
            <a:lvl8pPr indent="-641350" lvl="7" marL="3657600"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8pPr>
            <a:lvl9pPr indent="-641350" lvl="8" marL="4114800"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9pPr>
          </a:lstStyle>
          <a:p/>
        </p:txBody>
      </p:sp>
      <p:sp>
        <p:nvSpPr>
          <p:cNvPr id="118" name="Shape 118"/>
          <p:cNvSpPr txBox="1"/>
          <p:nvPr>
            <p:ph idx="12" type="sldNum"/>
          </p:nvPr>
        </p:nvSpPr>
        <p:spPr>
          <a:xfrm>
            <a:off x="19906338" y="12808585"/>
            <a:ext cx="515264" cy="53848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888888"/>
              </a:buClr>
              <a:buSzPts val="2400"/>
              <a:buFont typeface="Calibri"/>
              <a:buNone/>
              <a:defRPr b="0" i="0" sz="24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888888"/>
              </a:buClr>
              <a:buSzPts val="2400"/>
              <a:buFont typeface="Calibri"/>
              <a:buNone/>
              <a:defRPr b="0" i="0" sz="24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888888"/>
              </a:buClr>
              <a:buSzPts val="2400"/>
              <a:buFont typeface="Calibri"/>
              <a:buNone/>
              <a:defRPr b="0" i="0" sz="24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888888"/>
              </a:buClr>
              <a:buSzPts val="2400"/>
              <a:buFont typeface="Calibri"/>
              <a:buNone/>
              <a:defRPr b="0" i="0" sz="24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888888"/>
              </a:buClr>
              <a:buSzPts val="2400"/>
              <a:buFont typeface="Calibri"/>
              <a:buNone/>
              <a:defRPr b="0" i="0" sz="24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888888"/>
              </a:buClr>
              <a:buSzPts val="2400"/>
              <a:buFont typeface="Calibri"/>
              <a:buNone/>
              <a:defRPr b="0" i="0" sz="24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888888"/>
              </a:buClr>
              <a:buSzPts val="2400"/>
              <a:buFont typeface="Calibri"/>
              <a:buNone/>
              <a:defRPr b="0" i="0" sz="24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888888"/>
              </a:buClr>
              <a:buSzPts val="2400"/>
              <a:buFont typeface="Calibri"/>
              <a:buNone/>
              <a:defRPr b="0" i="0" sz="24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888888"/>
              </a:buClr>
              <a:buSzPts val="2400"/>
              <a:buFont typeface="Calibri"/>
              <a:buNone/>
              <a:defRPr b="0" i="0" sz="2400" u="none" cap="none" strike="noStrike">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sz="1600">
              <a:solidFill>
                <a:srgbClr val="5E5E5E"/>
              </a:solidFill>
              <a:latin typeface="Helvetica Neue Light"/>
              <a:ea typeface="Helvetica Neue Light"/>
              <a:cs typeface="Helvetica Neue Light"/>
              <a:sym typeface="Helvetica Neue Light"/>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Bullets &amp; Photo" showMasterSp="0">
  <p:cSld name="Title, Bullets &amp; Photo">
    <p:spTree>
      <p:nvGrpSpPr>
        <p:cNvPr id="28" name="Shape 28"/>
        <p:cNvGrpSpPr/>
        <p:nvPr/>
      </p:nvGrpSpPr>
      <p:grpSpPr>
        <a:xfrm>
          <a:off x="0" y="0"/>
          <a:ext cx="0" cy="0"/>
          <a:chOff x="0" y="0"/>
          <a:chExt cx="0" cy="0"/>
        </a:xfrm>
      </p:grpSpPr>
      <p:sp>
        <p:nvSpPr>
          <p:cNvPr id="29" name="Shape 29"/>
          <p:cNvSpPr/>
          <p:nvPr>
            <p:ph idx="2" type="pic"/>
          </p:nvPr>
        </p:nvSpPr>
        <p:spPr>
          <a:xfrm>
            <a:off x="13169900" y="3149600"/>
            <a:ext cx="9525000" cy="9296400"/>
          </a:xfrm>
          <a:prstGeom prst="rect">
            <a:avLst/>
          </a:prstGeom>
          <a:noFill/>
          <a:ln>
            <a:noFill/>
          </a:ln>
        </p:spPr>
        <p:txBody>
          <a:bodyPr anchorCtr="0" anchor="t" bIns="45700" lIns="91425" spcFirstLastPara="1" rIns="91425" wrap="square" tIns="45700"/>
          <a:lstStyle>
            <a:lvl1pPr lvl="0"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1pPr>
            <a:lvl2pPr lvl="1"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2pPr>
            <a:lvl3pPr lvl="2"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3pPr>
            <a:lvl4pPr lvl="3"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4pPr>
            <a:lvl5pPr lvl="4"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5pPr>
            <a:lvl6pPr lvl="5"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6pPr>
            <a:lvl7pPr lvl="6"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7pPr>
            <a:lvl8pPr lvl="7"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8pPr>
            <a:lvl9pPr lvl="8"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9pPr>
          </a:lstStyle>
          <a:p/>
        </p:txBody>
      </p:sp>
      <p:sp>
        <p:nvSpPr>
          <p:cNvPr id="30" name="Shape 30"/>
          <p:cNvSpPr txBox="1"/>
          <p:nvPr>
            <p:ph type="title"/>
          </p:nvPr>
        </p:nvSpPr>
        <p:spPr>
          <a:xfrm>
            <a:off x="1689100" y="355600"/>
            <a:ext cx="21005799" cy="2286000"/>
          </a:xfrm>
          <a:prstGeom prst="rect">
            <a:avLst/>
          </a:prstGeom>
          <a:noFill/>
          <a:ln>
            <a:noFill/>
          </a:ln>
        </p:spPr>
        <p:txBody>
          <a:bodyPr anchorCtr="0" anchor="ctr" bIns="50800" lIns="50800" spcFirstLastPara="1" rIns="50800" wrap="square" tIns="50800"/>
          <a:lstStyle>
            <a:lvl1pPr lvl="0" marR="0" rtl="0" algn="ctr">
              <a:lnSpc>
                <a:spcPct val="100000"/>
              </a:lnSpc>
              <a:spcBef>
                <a:spcPts val="0"/>
              </a:spcBef>
              <a:spcAft>
                <a:spcPts val="0"/>
              </a:spcAft>
              <a:buClr>
                <a:srgbClr val="002466"/>
              </a:buClr>
              <a:buSzPts val="8400"/>
              <a:buFont typeface="Helvetica Neue"/>
              <a:buNone/>
              <a:defRPr b="0" i="0" sz="8400" u="none" cap="none" strike="noStrike">
                <a:solidFill>
                  <a:srgbClr val="002466"/>
                </a:solidFill>
                <a:latin typeface="Helvetica Neue"/>
                <a:ea typeface="Helvetica Neue"/>
                <a:cs typeface="Helvetica Neue"/>
                <a:sym typeface="Helvetica Neue"/>
              </a:defRPr>
            </a:lvl1pPr>
            <a:lvl2pPr lvl="1" marR="0" rtl="0" algn="ctr">
              <a:lnSpc>
                <a:spcPct val="100000"/>
              </a:lnSpc>
              <a:spcBef>
                <a:spcPts val="0"/>
              </a:spcBef>
              <a:spcAft>
                <a:spcPts val="0"/>
              </a:spcAft>
              <a:buClr>
                <a:srgbClr val="002466"/>
              </a:buClr>
              <a:buSzPts val="8400"/>
              <a:buFont typeface="Helvetica Neue"/>
              <a:buNone/>
              <a:defRPr b="0" i="0" sz="8400" u="none" cap="none" strike="noStrike">
                <a:solidFill>
                  <a:srgbClr val="002466"/>
                </a:solidFill>
                <a:latin typeface="Helvetica Neue"/>
                <a:ea typeface="Helvetica Neue"/>
                <a:cs typeface="Helvetica Neue"/>
                <a:sym typeface="Helvetica Neue"/>
              </a:defRPr>
            </a:lvl2pPr>
            <a:lvl3pPr lvl="2" marR="0" rtl="0" algn="ctr">
              <a:lnSpc>
                <a:spcPct val="100000"/>
              </a:lnSpc>
              <a:spcBef>
                <a:spcPts val="0"/>
              </a:spcBef>
              <a:spcAft>
                <a:spcPts val="0"/>
              </a:spcAft>
              <a:buClr>
                <a:srgbClr val="002466"/>
              </a:buClr>
              <a:buSzPts val="8400"/>
              <a:buFont typeface="Helvetica Neue"/>
              <a:buNone/>
              <a:defRPr b="0" i="0" sz="8400" u="none" cap="none" strike="noStrike">
                <a:solidFill>
                  <a:srgbClr val="002466"/>
                </a:solidFill>
                <a:latin typeface="Helvetica Neue"/>
                <a:ea typeface="Helvetica Neue"/>
                <a:cs typeface="Helvetica Neue"/>
                <a:sym typeface="Helvetica Neue"/>
              </a:defRPr>
            </a:lvl3pPr>
            <a:lvl4pPr lvl="3" marR="0" rtl="0" algn="ctr">
              <a:lnSpc>
                <a:spcPct val="100000"/>
              </a:lnSpc>
              <a:spcBef>
                <a:spcPts val="0"/>
              </a:spcBef>
              <a:spcAft>
                <a:spcPts val="0"/>
              </a:spcAft>
              <a:buClr>
                <a:srgbClr val="002466"/>
              </a:buClr>
              <a:buSzPts val="8400"/>
              <a:buFont typeface="Helvetica Neue"/>
              <a:buNone/>
              <a:defRPr b="0" i="0" sz="8400" u="none" cap="none" strike="noStrike">
                <a:solidFill>
                  <a:srgbClr val="002466"/>
                </a:solidFill>
                <a:latin typeface="Helvetica Neue"/>
                <a:ea typeface="Helvetica Neue"/>
                <a:cs typeface="Helvetica Neue"/>
                <a:sym typeface="Helvetica Neue"/>
              </a:defRPr>
            </a:lvl4pPr>
            <a:lvl5pPr lvl="4" marR="0" rtl="0" algn="ctr">
              <a:lnSpc>
                <a:spcPct val="100000"/>
              </a:lnSpc>
              <a:spcBef>
                <a:spcPts val="0"/>
              </a:spcBef>
              <a:spcAft>
                <a:spcPts val="0"/>
              </a:spcAft>
              <a:buClr>
                <a:srgbClr val="002466"/>
              </a:buClr>
              <a:buSzPts val="8400"/>
              <a:buFont typeface="Helvetica Neue"/>
              <a:buNone/>
              <a:defRPr b="0" i="0" sz="8400" u="none" cap="none" strike="noStrike">
                <a:solidFill>
                  <a:srgbClr val="002466"/>
                </a:solidFill>
                <a:latin typeface="Helvetica Neue"/>
                <a:ea typeface="Helvetica Neue"/>
                <a:cs typeface="Helvetica Neue"/>
                <a:sym typeface="Helvetica Neue"/>
              </a:defRPr>
            </a:lvl5pPr>
            <a:lvl6pPr lvl="5" marR="0" rtl="0" algn="ctr">
              <a:lnSpc>
                <a:spcPct val="100000"/>
              </a:lnSpc>
              <a:spcBef>
                <a:spcPts val="0"/>
              </a:spcBef>
              <a:spcAft>
                <a:spcPts val="0"/>
              </a:spcAft>
              <a:buClr>
                <a:srgbClr val="002466"/>
              </a:buClr>
              <a:buSzPts val="8400"/>
              <a:buFont typeface="Helvetica Neue"/>
              <a:buNone/>
              <a:defRPr b="0" i="0" sz="8400" u="none" cap="none" strike="noStrike">
                <a:solidFill>
                  <a:srgbClr val="002466"/>
                </a:solidFill>
                <a:latin typeface="Helvetica Neue"/>
                <a:ea typeface="Helvetica Neue"/>
                <a:cs typeface="Helvetica Neue"/>
                <a:sym typeface="Helvetica Neue"/>
              </a:defRPr>
            </a:lvl6pPr>
            <a:lvl7pPr lvl="6" marR="0" rtl="0" algn="ctr">
              <a:lnSpc>
                <a:spcPct val="100000"/>
              </a:lnSpc>
              <a:spcBef>
                <a:spcPts val="0"/>
              </a:spcBef>
              <a:spcAft>
                <a:spcPts val="0"/>
              </a:spcAft>
              <a:buClr>
                <a:srgbClr val="002466"/>
              </a:buClr>
              <a:buSzPts val="8400"/>
              <a:buFont typeface="Helvetica Neue"/>
              <a:buNone/>
              <a:defRPr b="0" i="0" sz="8400" u="none" cap="none" strike="noStrike">
                <a:solidFill>
                  <a:srgbClr val="002466"/>
                </a:solidFill>
                <a:latin typeface="Helvetica Neue"/>
                <a:ea typeface="Helvetica Neue"/>
                <a:cs typeface="Helvetica Neue"/>
                <a:sym typeface="Helvetica Neue"/>
              </a:defRPr>
            </a:lvl7pPr>
            <a:lvl8pPr lvl="7" marR="0" rtl="0" algn="ctr">
              <a:lnSpc>
                <a:spcPct val="100000"/>
              </a:lnSpc>
              <a:spcBef>
                <a:spcPts val="0"/>
              </a:spcBef>
              <a:spcAft>
                <a:spcPts val="0"/>
              </a:spcAft>
              <a:buClr>
                <a:srgbClr val="002466"/>
              </a:buClr>
              <a:buSzPts val="8400"/>
              <a:buFont typeface="Helvetica Neue"/>
              <a:buNone/>
              <a:defRPr b="0" i="0" sz="8400" u="none" cap="none" strike="noStrike">
                <a:solidFill>
                  <a:srgbClr val="002466"/>
                </a:solidFill>
                <a:latin typeface="Helvetica Neue"/>
                <a:ea typeface="Helvetica Neue"/>
                <a:cs typeface="Helvetica Neue"/>
                <a:sym typeface="Helvetica Neue"/>
              </a:defRPr>
            </a:lvl8pPr>
            <a:lvl9pPr lvl="8" marR="0" rtl="0" algn="ctr">
              <a:lnSpc>
                <a:spcPct val="100000"/>
              </a:lnSpc>
              <a:spcBef>
                <a:spcPts val="0"/>
              </a:spcBef>
              <a:spcAft>
                <a:spcPts val="0"/>
              </a:spcAft>
              <a:buClr>
                <a:srgbClr val="002466"/>
              </a:buClr>
              <a:buSzPts val="8400"/>
              <a:buFont typeface="Helvetica Neue"/>
              <a:buNone/>
              <a:defRPr b="0" i="0" sz="8400" u="none" cap="none" strike="noStrike">
                <a:solidFill>
                  <a:srgbClr val="002466"/>
                </a:solidFill>
                <a:latin typeface="Helvetica Neue"/>
                <a:ea typeface="Helvetica Neue"/>
                <a:cs typeface="Helvetica Neue"/>
                <a:sym typeface="Helvetica Neue"/>
              </a:defRPr>
            </a:lvl9pPr>
          </a:lstStyle>
          <a:p/>
        </p:txBody>
      </p:sp>
      <p:sp>
        <p:nvSpPr>
          <p:cNvPr id="31" name="Shape 31"/>
          <p:cNvSpPr txBox="1"/>
          <p:nvPr>
            <p:ph idx="1" type="body"/>
          </p:nvPr>
        </p:nvSpPr>
        <p:spPr>
          <a:xfrm>
            <a:off x="1689100" y="3149600"/>
            <a:ext cx="10223500" cy="9296400"/>
          </a:xfrm>
          <a:prstGeom prst="rect">
            <a:avLst/>
          </a:prstGeom>
          <a:noFill/>
          <a:ln>
            <a:noFill/>
          </a:ln>
        </p:spPr>
        <p:txBody>
          <a:bodyPr anchorCtr="0" anchor="ctr" bIns="50800" lIns="50800" spcFirstLastPara="1" rIns="50800" wrap="square" tIns="50800"/>
          <a:lstStyle>
            <a:lvl1pPr indent="-530225" lvl="0" marL="457200" marR="0" rtl="0" algn="l">
              <a:lnSpc>
                <a:spcPct val="100000"/>
              </a:lnSpc>
              <a:spcBef>
                <a:spcPts val="4500"/>
              </a:spcBef>
              <a:spcAft>
                <a:spcPts val="0"/>
              </a:spcAft>
              <a:buClr>
                <a:srgbClr val="000000"/>
              </a:buClr>
              <a:buSzPts val="4750"/>
              <a:buFont typeface="Helvetica Neue"/>
              <a:buChar char="•"/>
              <a:defRPr b="0" i="0" sz="3800" u="none" cap="none" strike="noStrike">
                <a:solidFill>
                  <a:srgbClr val="000000"/>
                </a:solidFill>
                <a:latin typeface="Helvetica Neue"/>
                <a:ea typeface="Helvetica Neue"/>
                <a:cs typeface="Helvetica Neue"/>
                <a:sym typeface="Helvetica Neue"/>
              </a:defRPr>
            </a:lvl1pPr>
            <a:lvl2pPr indent="-530225" lvl="1" marL="914400" marR="0" rtl="0" algn="l">
              <a:lnSpc>
                <a:spcPct val="100000"/>
              </a:lnSpc>
              <a:spcBef>
                <a:spcPts val="4500"/>
              </a:spcBef>
              <a:spcAft>
                <a:spcPts val="0"/>
              </a:spcAft>
              <a:buClr>
                <a:srgbClr val="000000"/>
              </a:buClr>
              <a:buSzPts val="4750"/>
              <a:buFont typeface="Helvetica Neue"/>
              <a:buChar char="•"/>
              <a:defRPr b="0" i="0" sz="3800" u="none" cap="none" strike="noStrike">
                <a:solidFill>
                  <a:srgbClr val="000000"/>
                </a:solidFill>
                <a:latin typeface="Helvetica Neue"/>
                <a:ea typeface="Helvetica Neue"/>
                <a:cs typeface="Helvetica Neue"/>
                <a:sym typeface="Helvetica Neue"/>
              </a:defRPr>
            </a:lvl2pPr>
            <a:lvl3pPr indent="-530225" lvl="2" marL="1371600" marR="0" rtl="0" algn="l">
              <a:lnSpc>
                <a:spcPct val="100000"/>
              </a:lnSpc>
              <a:spcBef>
                <a:spcPts val="4500"/>
              </a:spcBef>
              <a:spcAft>
                <a:spcPts val="0"/>
              </a:spcAft>
              <a:buClr>
                <a:srgbClr val="000000"/>
              </a:buClr>
              <a:buSzPts val="4750"/>
              <a:buFont typeface="Helvetica Neue"/>
              <a:buChar char="•"/>
              <a:defRPr b="0" i="0" sz="3800" u="none" cap="none" strike="noStrike">
                <a:solidFill>
                  <a:srgbClr val="000000"/>
                </a:solidFill>
                <a:latin typeface="Helvetica Neue"/>
                <a:ea typeface="Helvetica Neue"/>
                <a:cs typeface="Helvetica Neue"/>
                <a:sym typeface="Helvetica Neue"/>
              </a:defRPr>
            </a:lvl3pPr>
            <a:lvl4pPr indent="-530225" lvl="3" marL="1828800" marR="0" rtl="0" algn="l">
              <a:lnSpc>
                <a:spcPct val="100000"/>
              </a:lnSpc>
              <a:spcBef>
                <a:spcPts val="4500"/>
              </a:spcBef>
              <a:spcAft>
                <a:spcPts val="0"/>
              </a:spcAft>
              <a:buClr>
                <a:srgbClr val="000000"/>
              </a:buClr>
              <a:buSzPts val="4750"/>
              <a:buFont typeface="Helvetica Neue"/>
              <a:buChar char="•"/>
              <a:defRPr b="0" i="0" sz="3800" u="none" cap="none" strike="noStrike">
                <a:solidFill>
                  <a:srgbClr val="000000"/>
                </a:solidFill>
                <a:latin typeface="Helvetica Neue"/>
                <a:ea typeface="Helvetica Neue"/>
                <a:cs typeface="Helvetica Neue"/>
                <a:sym typeface="Helvetica Neue"/>
              </a:defRPr>
            </a:lvl4pPr>
            <a:lvl5pPr indent="-530225" lvl="4" marL="2286000" marR="0" rtl="0" algn="l">
              <a:lnSpc>
                <a:spcPct val="100000"/>
              </a:lnSpc>
              <a:spcBef>
                <a:spcPts val="4500"/>
              </a:spcBef>
              <a:spcAft>
                <a:spcPts val="0"/>
              </a:spcAft>
              <a:buClr>
                <a:srgbClr val="000000"/>
              </a:buClr>
              <a:buSzPts val="4750"/>
              <a:buFont typeface="Helvetica Neue"/>
              <a:buChar char="•"/>
              <a:defRPr b="0" i="0" sz="3800" u="none" cap="none" strike="noStrike">
                <a:solidFill>
                  <a:srgbClr val="000000"/>
                </a:solidFill>
                <a:latin typeface="Helvetica Neue"/>
                <a:ea typeface="Helvetica Neue"/>
                <a:cs typeface="Helvetica Neue"/>
                <a:sym typeface="Helvetica Neue"/>
              </a:defRPr>
            </a:lvl5pPr>
            <a:lvl6pPr indent="-641350" lvl="5" marL="2743200"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6pPr>
            <a:lvl7pPr indent="-641350" lvl="6" marL="3200400"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7pPr>
            <a:lvl8pPr indent="-641350" lvl="7" marL="3657600"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8pPr>
            <a:lvl9pPr indent="-641350" lvl="8" marL="4114800"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9pPr>
          </a:lstStyle>
          <a:p/>
        </p:txBody>
      </p:sp>
      <p:sp>
        <p:nvSpPr>
          <p:cNvPr id="32" name="Shape 32"/>
          <p:cNvSpPr txBox="1"/>
          <p:nvPr>
            <p:ph idx="12" type="sldNum"/>
          </p:nvPr>
        </p:nvSpPr>
        <p:spPr>
          <a:xfrm>
            <a:off x="23975844" y="13318227"/>
            <a:ext cx="340259" cy="324307"/>
          </a:xfrm>
          <a:prstGeom prst="rect">
            <a:avLst/>
          </a:prstGeom>
          <a:noFill/>
          <a:ln>
            <a:noFill/>
          </a:ln>
        </p:spPr>
        <p:txBody>
          <a:bodyPr anchorCtr="0" anchor="t" bIns="50800" lIns="50800" spcFirstLastPara="1" rIns="50800" wrap="square" tIns="50800">
            <a:noAutofit/>
          </a:bodyPr>
          <a:lstStyle>
            <a:lvl1pPr indent="0" lvl="0" marL="0" marR="0" rtl="0" algn="ctr">
              <a:lnSpc>
                <a:spcPct val="100000"/>
              </a:lnSpc>
              <a:spcBef>
                <a:spcPts val="0"/>
              </a:spcBef>
              <a:spcAft>
                <a:spcPts val="0"/>
              </a:spcAft>
              <a:buClr>
                <a:srgbClr val="5E5E5E"/>
              </a:buClr>
              <a:buSzPts val="1600"/>
              <a:buFont typeface="Helvetica Neue Light"/>
              <a:buNone/>
              <a:defRPr b="0" i="0" sz="1600" u="none" cap="none" strike="noStrike">
                <a:solidFill>
                  <a:srgbClr val="5E5E5E"/>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5E5E5E"/>
              </a:buClr>
              <a:buSzPts val="1600"/>
              <a:buFont typeface="Helvetica Neue Light"/>
              <a:buNone/>
              <a:defRPr b="0" i="0" sz="1600" u="none" cap="none" strike="noStrike">
                <a:solidFill>
                  <a:srgbClr val="5E5E5E"/>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5E5E5E"/>
              </a:buClr>
              <a:buSzPts val="1600"/>
              <a:buFont typeface="Helvetica Neue Light"/>
              <a:buNone/>
              <a:defRPr b="0" i="0" sz="1600" u="none" cap="none" strike="noStrike">
                <a:solidFill>
                  <a:srgbClr val="5E5E5E"/>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5E5E5E"/>
              </a:buClr>
              <a:buSzPts val="1600"/>
              <a:buFont typeface="Helvetica Neue Light"/>
              <a:buNone/>
              <a:defRPr b="0" i="0" sz="1600" u="none" cap="none" strike="noStrike">
                <a:solidFill>
                  <a:srgbClr val="5E5E5E"/>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5E5E5E"/>
              </a:buClr>
              <a:buSzPts val="1600"/>
              <a:buFont typeface="Helvetica Neue Light"/>
              <a:buNone/>
              <a:defRPr b="0" i="0" sz="1600" u="none" cap="none" strike="noStrike">
                <a:solidFill>
                  <a:srgbClr val="5E5E5E"/>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5E5E5E"/>
              </a:buClr>
              <a:buSzPts val="1600"/>
              <a:buFont typeface="Helvetica Neue Light"/>
              <a:buNone/>
              <a:defRPr b="0" i="0" sz="1600" u="none" cap="none" strike="noStrike">
                <a:solidFill>
                  <a:srgbClr val="5E5E5E"/>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5E5E5E"/>
              </a:buClr>
              <a:buSzPts val="1600"/>
              <a:buFont typeface="Helvetica Neue Light"/>
              <a:buNone/>
              <a:defRPr b="0" i="0" sz="1600" u="none" cap="none" strike="noStrike">
                <a:solidFill>
                  <a:srgbClr val="5E5E5E"/>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5E5E5E"/>
              </a:buClr>
              <a:buSzPts val="1600"/>
              <a:buFont typeface="Helvetica Neue Light"/>
              <a:buNone/>
              <a:defRPr b="0" i="0" sz="1600" u="none" cap="none" strike="noStrike">
                <a:solidFill>
                  <a:srgbClr val="5E5E5E"/>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5E5E5E"/>
              </a:buClr>
              <a:buSzPts val="1600"/>
              <a:buFont typeface="Helvetica Neue Light"/>
              <a:buNone/>
              <a:defRPr b="0" i="0" sz="1600" u="none" cap="none" strike="noStrike">
                <a:solidFill>
                  <a:srgbClr val="5E5E5E"/>
                </a:solidFill>
                <a:latin typeface="Helvetica Neue Light"/>
                <a:ea typeface="Helvetica Neue Light"/>
                <a:cs typeface="Helvetica Neue Light"/>
                <a:sym typeface="Helvetica Neue Light"/>
              </a:defRPr>
            </a:lvl9pPr>
          </a:lstStyle>
          <a:p>
            <a:pPr indent="0" lvl="0" marL="0">
              <a:spcBef>
                <a:spcPts val="0"/>
              </a:spcBef>
              <a:spcAft>
                <a:spcPts val="0"/>
              </a:spcAft>
              <a:buNone/>
            </a:pPr>
            <a:fld id="{00000000-1234-1234-1234-123412341234}" type="slidenum">
              <a:rPr lang="en-US"/>
              <a:t>‹#›</a:t>
            </a:fld>
            <a:endParaRPr/>
          </a:p>
        </p:txBody>
      </p:sp>
      <p:pic>
        <p:nvPicPr>
          <p:cNvPr descr="lisa_CMYK-01-01.jpeg" id="33" name="Shape 33"/>
          <p:cNvPicPr preferRelativeResize="0"/>
          <p:nvPr/>
        </p:nvPicPr>
        <p:blipFill rotWithShape="1">
          <a:blip r:embed="rId2">
            <a:alphaModFix/>
          </a:blip>
          <a:srcRect b="31569" l="18068" r="28573" t="28494"/>
          <a:stretch/>
        </p:blipFill>
        <p:spPr>
          <a:xfrm>
            <a:off x="21757963" y="203910"/>
            <a:ext cx="2453540" cy="1221663"/>
          </a:xfrm>
          <a:prstGeom prst="rect">
            <a:avLst/>
          </a:prstGeom>
          <a:noFill/>
          <a:ln>
            <a:noFill/>
          </a:ln>
        </p:spPr>
      </p:pic>
      <p:pic>
        <p:nvPicPr>
          <p:cNvPr descr="Image" id="34" name="Shape 34"/>
          <p:cNvPicPr preferRelativeResize="0"/>
          <p:nvPr/>
        </p:nvPicPr>
        <p:blipFill rotWithShape="1">
          <a:blip r:embed="rId3">
            <a:alphaModFix/>
          </a:blip>
          <a:srcRect b="0" l="0" r="0" t="0"/>
          <a:stretch/>
        </p:blipFill>
        <p:spPr>
          <a:xfrm>
            <a:off x="3045219" y="214631"/>
            <a:ext cx="1182320" cy="978962"/>
          </a:xfrm>
          <a:prstGeom prst="rect">
            <a:avLst/>
          </a:prstGeom>
          <a:noFill/>
          <a:ln>
            <a:noFill/>
          </a:ln>
        </p:spPr>
      </p:pic>
      <p:pic>
        <p:nvPicPr>
          <p:cNvPr descr="Image" id="35" name="Shape 35"/>
          <p:cNvPicPr preferRelativeResize="0"/>
          <p:nvPr/>
        </p:nvPicPr>
        <p:blipFill rotWithShape="1">
          <a:blip r:embed="rId4">
            <a:alphaModFix/>
          </a:blip>
          <a:srcRect b="0" l="0" r="0" t="0"/>
          <a:stretch/>
        </p:blipFill>
        <p:spPr>
          <a:xfrm>
            <a:off x="-256444" y="-116319"/>
            <a:ext cx="3323161" cy="1640862"/>
          </a:xfrm>
          <a:prstGeom prst="rect">
            <a:avLst/>
          </a:prstGeom>
          <a:noFill/>
          <a:ln>
            <a:noFill/>
          </a:ln>
        </p:spPr>
      </p:pic>
      <p:sp>
        <p:nvSpPr>
          <p:cNvPr id="36" name="Shape 36"/>
          <p:cNvSpPr txBox="1"/>
          <p:nvPr/>
        </p:nvSpPr>
        <p:spPr>
          <a:xfrm>
            <a:off x="10141577" y="13318125"/>
            <a:ext cx="4302659" cy="324511"/>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5E5E5E"/>
              </a:buClr>
              <a:buSzPts val="1600"/>
              <a:buFont typeface="Helvetica Neue"/>
              <a:buNone/>
            </a:pPr>
            <a:r>
              <a:rPr b="0" i="0" lang="en-US" sz="1600" u="none" cap="none" strike="noStrike">
                <a:solidFill>
                  <a:srgbClr val="5E5E5E"/>
                </a:solidFill>
                <a:latin typeface="Helvetica Neue"/>
                <a:ea typeface="Helvetica Neue"/>
                <a:cs typeface="Helvetica Neue"/>
                <a:sym typeface="Helvetica Neue"/>
              </a:rPr>
              <a:t>GWADW 2018 - Gridwood, AK - 13 May, 2018</a:t>
            </a:r>
            <a:endParaRPr/>
          </a:p>
        </p:txBody>
      </p:sp>
      <p:sp>
        <p:nvSpPr>
          <p:cNvPr id="37" name="Shape 37"/>
          <p:cNvSpPr txBox="1"/>
          <p:nvPr/>
        </p:nvSpPr>
        <p:spPr>
          <a:xfrm>
            <a:off x="39390" y="13318125"/>
            <a:ext cx="1897787" cy="324511"/>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5E5E5E"/>
              </a:buClr>
              <a:buSzPts val="1600"/>
              <a:buFont typeface="Helvetica Neue"/>
              <a:buNone/>
            </a:pPr>
            <a:r>
              <a:rPr b="0" i="0" lang="en-US" sz="1600" u="none" cap="none" strike="noStrike">
                <a:solidFill>
                  <a:srgbClr val="5E5E5E"/>
                </a:solidFill>
                <a:latin typeface="Helvetica Neue"/>
                <a:ea typeface="Helvetica Neue"/>
                <a:cs typeface="Helvetica Neue"/>
                <a:sym typeface="Helvetica Neue"/>
              </a:rPr>
              <a:t>Baker, NASA/GSFC</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Center" showMasterSp="0">
  <p:cSld name="Title - Center">
    <p:spTree>
      <p:nvGrpSpPr>
        <p:cNvPr id="38" name="Shape 38"/>
        <p:cNvGrpSpPr/>
        <p:nvPr/>
      </p:nvGrpSpPr>
      <p:grpSpPr>
        <a:xfrm>
          <a:off x="0" y="0"/>
          <a:ext cx="0" cy="0"/>
          <a:chOff x="0" y="0"/>
          <a:chExt cx="0" cy="0"/>
        </a:xfrm>
      </p:grpSpPr>
      <p:sp>
        <p:nvSpPr>
          <p:cNvPr id="39" name="Shape 39"/>
          <p:cNvSpPr txBox="1"/>
          <p:nvPr>
            <p:ph type="title"/>
          </p:nvPr>
        </p:nvSpPr>
        <p:spPr>
          <a:xfrm>
            <a:off x="1778000" y="4533900"/>
            <a:ext cx="20828000" cy="4648200"/>
          </a:xfrm>
          <a:prstGeom prst="rect">
            <a:avLst/>
          </a:prstGeom>
          <a:noFill/>
          <a:ln>
            <a:noFill/>
          </a:ln>
        </p:spPr>
        <p:txBody>
          <a:bodyPr anchorCtr="0" anchor="ctr" bIns="50800" lIns="50800" spcFirstLastPara="1" rIns="50800" wrap="square" tIns="50800"/>
          <a:lstStyle>
            <a:lvl1pPr lvl="0" marR="0" rtl="0" algn="ctr">
              <a:lnSpc>
                <a:spcPct val="100000"/>
              </a:lnSpc>
              <a:spcBef>
                <a:spcPts val="0"/>
              </a:spcBef>
              <a:spcAft>
                <a:spcPts val="0"/>
              </a:spcAft>
              <a:buClr>
                <a:srgbClr val="002466"/>
              </a:buClr>
              <a:buSzPts val="8400"/>
              <a:buFont typeface="Helvetica Neue"/>
              <a:buNone/>
              <a:defRPr b="0" i="0" sz="8400" u="none" cap="none" strike="noStrike">
                <a:solidFill>
                  <a:srgbClr val="002466"/>
                </a:solidFill>
                <a:latin typeface="Helvetica Neue"/>
                <a:ea typeface="Helvetica Neue"/>
                <a:cs typeface="Helvetica Neue"/>
                <a:sym typeface="Helvetica Neue"/>
              </a:defRPr>
            </a:lvl1pPr>
            <a:lvl2pPr lvl="1" marR="0" rtl="0" algn="ctr">
              <a:lnSpc>
                <a:spcPct val="100000"/>
              </a:lnSpc>
              <a:spcBef>
                <a:spcPts val="0"/>
              </a:spcBef>
              <a:spcAft>
                <a:spcPts val="0"/>
              </a:spcAft>
              <a:buClr>
                <a:srgbClr val="002466"/>
              </a:buClr>
              <a:buSzPts val="8400"/>
              <a:buFont typeface="Helvetica Neue"/>
              <a:buNone/>
              <a:defRPr b="0" i="0" sz="8400" u="none" cap="none" strike="noStrike">
                <a:solidFill>
                  <a:srgbClr val="002466"/>
                </a:solidFill>
                <a:latin typeface="Helvetica Neue"/>
                <a:ea typeface="Helvetica Neue"/>
                <a:cs typeface="Helvetica Neue"/>
                <a:sym typeface="Helvetica Neue"/>
              </a:defRPr>
            </a:lvl2pPr>
            <a:lvl3pPr lvl="2" marR="0" rtl="0" algn="ctr">
              <a:lnSpc>
                <a:spcPct val="100000"/>
              </a:lnSpc>
              <a:spcBef>
                <a:spcPts val="0"/>
              </a:spcBef>
              <a:spcAft>
                <a:spcPts val="0"/>
              </a:spcAft>
              <a:buClr>
                <a:srgbClr val="002466"/>
              </a:buClr>
              <a:buSzPts val="8400"/>
              <a:buFont typeface="Helvetica Neue"/>
              <a:buNone/>
              <a:defRPr b="0" i="0" sz="8400" u="none" cap="none" strike="noStrike">
                <a:solidFill>
                  <a:srgbClr val="002466"/>
                </a:solidFill>
                <a:latin typeface="Helvetica Neue"/>
                <a:ea typeface="Helvetica Neue"/>
                <a:cs typeface="Helvetica Neue"/>
                <a:sym typeface="Helvetica Neue"/>
              </a:defRPr>
            </a:lvl3pPr>
            <a:lvl4pPr lvl="3" marR="0" rtl="0" algn="ctr">
              <a:lnSpc>
                <a:spcPct val="100000"/>
              </a:lnSpc>
              <a:spcBef>
                <a:spcPts val="0"/>
              </a:spcBef>
              <a:spcAft>
                <a:spcPts val="0"/>
              </a:spcAft>
              <a:buClr>
                <a:srgbClr val="002466"/>
              </a:buClr>
              <a:buSzPts val="8400"/>
              <a:buFont typeface="Helvetica Neue"/>
              <a:buNone/>
              <a:defRPr b="0" i="0" sz="8400" u="none" cap="none" strike="noStrike">
                <a:solidFill>
                  <a:srgbClr val="002466"/>
                </a:solidFill>
                <a:latin typeface="Helvetica Neue"/>
                <a:ea typeface="Helvetica Neue"/>
                <a:cs typeface="Helvetica Neue"/>
                <a:sym typeface="Helvetica Neue"/>
              </a:defRPr>
            </a:lvl4pPr>
            <a:lvl5pPr lvl="4" marR="0" rtl="0" algn="ctr">
              <a:lnSpc>
                <a:spcPct val="100000"/>
              </a:lnSpc>
              <a:spcBef>
                <a:spcPts val="0"/>
              </a:spcBef>
              <a:spcAft>
                <a:spcPts val="0"/>
              </a:spcAft>
              <a:buClr>
                <a:srgbClr val="002466"/>
              </a:buClr>
              <a:buSzPts val="8400"/>
              <a:buFont typeface="Helvetica Neue"/>
              <a:buNone/>
              <a:defRPr b="0" i="0" sz="8400" u="none" cap="none" strike="noStrike">
                <a:solidFill>
                  <a:srgbClr val="002466"/>
                </a:solidFill>
                <a:latin typeface="Helvetica Neue"/>
                <a:ea typeface="Helvetica Neue"/>
                <a:cs typeface="Helvetica Neue"/>
                <a:sym typeface="Helvetica Neue"/>
              </a:defRPr>
            </a:lvl5pPr>
            <a:lvl6pPr lvl="5" marR="0" rtl="0" algn="ctr">
              <a:lnSpc>
                <a:spcPct val="100000"/>
              </a:lnSpc>
              <a:spcBef>
                <a:spcPts val="0"/>
              </a:spcBef>
              <a:spcAft>
                <a:spcPts val="0"/>
              </a:spcAft>
              <a:buClr>
                <a:srgbClr val="002466"/>
              </a:buClr>
              <a:buSzPts val="8400"/>
              <a:buFont typeface="Helvetica Neue"/>
              <a:buNone/>
              <a:defRPr b="0" i="0" sz="8400" u="none" cap="none" strike="noStrike">
                <a:solidFill>
                  <a:srgbClr val="002466"/>
                </a:solidFill>
                <a:latin typeface="Helvetica Neue"/>
                <a:ea typeface="Helvetica Neue"/>
                <a:cs typeface="Helvetica Neue"/>
                <a:sym typeface="Helvetica Neue"/>
              </a:defRPr>
            </a:lvl6pPr>
            <a:lvl7pPr lvl="6" marR="0" rtl="0" algn="ctr">
              <a:lnSpc>
                <a:spcPct val="100000"/>
              </a:lnSpc>
              <a:spcBef>
                <a:spcPts val="0"/>
              </a:spcBef>
              <a:spcAft>
                <a:spcPts val="0"/>
              </a:spcAft>
              <a:buClr>
                <a:srgbClr val="002466"/>
              </a:buClr>
              <a:buSzPts val="8400"/>
              <a:buFont typeface="Helvetica Neue"/>
              <a:buNone/>
              <a:defRPr b="0" i="0" sz="8400" u="none" cap="none" strike="noStrike">
                <a:solidFill>
                  <a:srgbClr val="002466"/>
                </a:solidFill>
                <a:latin typeface="Helvetica Neue"/>
                <a:ea typeface="Helvetica Neue"/>
                <a:cs typeface="Helvetica Neue"/>
                <a:sym typeface="Helvetica Neue"/>
              </a:defRPr>
            </a:lvl7pPr>
            <a:lvl8pPr lvl="7" marR="0" rtl="0" algn="ctr">
              <a:lnSpc>
                <a:spcPct val="100000"/>
              </a:lnSpc>
              <a:spcBef>
                <a:spcPts val="0"/>
              </a:spcBef>
              <a:spcAft>
                <a:spcPts val="0"/>
              </a:spcAft>
              <a:buClr>
                <a:srgbClr val="002466"/>
              </a:buClr>
              <a:buSzPts val="8400"/>
              <a:buFont typeface="Helvetica Neue"/>
              <a:buNone/>
              <a:defRPr b="0" i="0" sz="8400" u="none" cap="none" strike="noStrike">
                <a:solidFill>
                  <a:srgbClr val="002466"/>
                </a:solidFill>
                <a:latin typeface="Helvetica Neue"/>
                <a:ea typeface="Helvetica Neue"/>
                <a:cs typeface="Helvetica Neue"/>
                <a:sym typeface="Helvetica Neue"/>
              </a:defRPr>
            </a:lvl8pPr>
            <a:lvl9pPr lvl="8" marR="0" rtl="0" algn="ctr">
              <a:lnSpc>
                <a:spcPct val="100000"/>
              </a:lnSpc>
              <a:spcBef>
                <a:spcPts val="0"/>
              </a:spcBef>
              <a:spcAft>
                <a:spcPts val="0"/>
              </a:spcAft>
              <a:buClr>
                <a:srgbClr val="002466"/>
              </a:buClr>
              <a:buSzPts val="8400"/>
              <a:buFont typeface="Helvetica Neue"/>
              <a:buNone/>
              <a:defRPr b="0" i="0" sz="8400" u="none" cap="none" strike="noStrike">
                <a:solidFill>
                  <a:srgbClr val="002466"/>
                </a:solidFill>
                <a:latin typeface="Helvetica Neue"/>
                <a:ea typeface="Helvetica Neue"/>
                <a:cs typeface="Helvetica Neue"/>
                <a:sym typeface="Helvetica Neue"/>
              </a:defRPr>
            </a:lvl9pPr>
          </a:lstStyle>
          <a:p/>
        </p:txBody>
      </p:sp>
      <p:sp>
        <p:nvSpPr>
          <p:cNvPr id="40" name="Shape 40"/>
          <p:cNvSpPr txBox="1"/>
          <p:nvPr>
            <p:ph idx="12" type="sldNum"/>
          </p:nvPr>
        </p:nvSpPr>
        <p:spPr>
          <a:xfrm>
            <a:off x="12015520" y="13081000"/>
            <a:ext cx="340260" cy="324306"/>
          </a:xfrm>
          <a:prstGeom prst="rect">
            <a:avLst/>
          </a:prstGeom>
          <a:noFill/>
          <a:ln>
            <a:noFill/>
          </a:ln>
        </p:spPr>
        <p:txBody>
          <a:bodyPr anchorCtr="0" anchor="t" bIns="50800" lIns="50800" spcFirstLastPara="1" rIns="50800" wrap="square" tIns="50800">
            <a:noAutofit/>
          </a:bodyPr>
          <a:lstStyle>
            <a:lvl1pPr indent="0" lvl="0" marL="0" marR="0" rtl="0" algn="ctr">
              <a:lnSpc>
                <a:spcPct val="100000"/>
              </a:lnSpc>
              <a:spcBef>
                <a:spcPts val="0"/>
              </a:spcBef>
              <a:spcAft>
                <a:spcPts val="0"/>
              </a:spcAft>
              <a:buClr>
                <a:srgbClr val="5E5E5E"/>
              </a:buClr>
              <a:buSzPts val="1600"/>
              <a:buFont typeface="Helvetica Neue Light"/>
              <a:buNone/>
              <a:defRPr b="0" i="0" sz="1600" u="none" cap="none" strike="noStrike">
                <a:solidFill>
                  <a:srgbClr val="5E5E5E"/>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5E5E5E"/>
              </a:buClr>
              <a:buSzPts val="1600"/>
              <a:buFont typeface="Helvetica Neue Light"/>
              <a:buNone/>
              <a:defRPr b="0" i="0" sz="1600" u="none" cap="none" strike="noStrike">
                <a:solidFill>
                  <a:srgbClr val="5E5E5E"/>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5E5E5E"/>
              </a:buClr>
              <a:buSzPts val="1600"/>
              <a:buFont typeface="Helvetica Neue Light"/>
              <a:buNone/>
              <a:defRPr b="0" i="0" sz="1600" u="none" cap="none" strike="noStrike">
                <a:solidFill>
                  <a:srgbClr val="5E5E5E"/>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5E5E5E"/>
              </a:buClr>
              <a:buSzPts val="1600"/>
              <a:buFont typeface="Helvetica Neue Light"/>
              <a:buNone/>
              <a:defRPr b="0" i="0" sz="1600" u="none" cap="none" strike="noStrike">
                <a:solidFill>
                  <a:srgbClr val="5E5E5E"/>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5E5E5E"/>
              </a:buClr>
              <a:buSzPts val="1600"/>
              <a:buFont typeface="Helvetica Neue Light"/>
              <a:buNone/>
              <a:defRPr b="0" i="0" sz="1600" u="none" cap="none" strike="noStrike">
                <a:solidFill>
                  <a:srgbClr val="5E5E5E"/>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5E5E5E"/>
              </a:buClr>
              <a:buSzPts val="1600"/>
              <a:buFont typeface="Helvetica Neue Light"/>
              <a:buNone/>
              <a:defRPr b="0" i="0" sz="1600" u="none" cap="none" strike="noStrike">
                <a:solidFill>
                  <a:srgbClr val="5E5E5E"/>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5E5E5E"/>
              </a:buClr>
              <a:buSzPts val="1600"/>
              <a:buFont typeface="Helvetica Neue Light"/>
              <a:buNone/>
              <a:defRPr b="0" i="0" sz="1600" u="none" cap="none" strike="noStrike">
                <a:solidFill>
                  <a:srgbClr val="5E5E5E"/>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5E5E5E"/>
              </a:buClr>
              <a:buSzPts val="1600"/>
              <a:buFont typeface="Helvetica Neue Light"/>
              <a:buNone/>
              <a:defRPr b="0" i="0" sz="1600" u="none" cap="none" strike="noStrike">
                <a:solidFill>
                  <a:srgbClr val="5E5E5E"/>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5E5E5E"/>
              </a:buClr>
              <a:buSzPts val="1600"/>
              <a:buFont typeface="Helvetica Neue Light"/>
              <a:buNone/>
              <a:defRPr b="0" i="0" sz="1600" u="none" cap="none" strike="noStrike">
                <a:solidFill>
                  <a:srgbClr val="5E5E5E"/>
                </a:solidFill>
                <a:latin typeface="Helvetica Neue Light"/>
                <a:ea typeface="Helvetica Neue Light"/>
                <a:cs typeface="Helvetica Neue Light"/>
                <a:sym typeface="Helvetica Neue Light"/>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showMasterSp="0">
  <p:cSld name="Blank">
    <p:spTree>
      <p:nvGrpSpPr>
        <p:cNvPr id="41" name="Shape 41"/>
        <p:cNvGrpSpPr/>
        <p:nvPr/>
      </p:nvGrpSpPr>
      <p:grpSpPr>
        <a:xfrm>
          <a:off x="0" y="0"/>
          <a:ext cx="0" cy="0"/>
          <a:chOff x="0" y="0"/>
          <a:chExt cx="0" cy="0"/>
        </a:xfrm>
      </p:grpSpPr>
      <p:sp>
        <p:nvSpPr>
          <p:cNvPr id="42" name="Shape 42"/>
          <p:cNvSpPr txBox="1"/>
          <p:nvPr>
            <p:ph idx="12" type="sldNum"/>
          </p:nvPr>
        </p:nvSpPr>
        <p:spPr>
          <a:xfrm>
            <a:off x="12015520" y="13081000"/>
            <a:ext cx="340260" cy="324306"/>
          </a:xfrm>
          <a:prstGeom prst="rect">
            <a:avLst/>
          </a:prstGeom>
          <a:noFill/>
          <a:ln>
            <a:noFill/>
          </a:ln>
        </p:spPr>
        <p:txBody>
          <a:bodyPr anchorCtr="0" anchor="t" bIns="50800" lIns="50800" spcFirstLastPara="1" rIns="50800" wrap="square" tIns="50800">
            <a:noAutofit/>
          </a:bodyPr>
          <a:lstStyle>
            <a:lvl1pPr indent="0" lvl="0" marL="0" marR="0" rtl="0" algn="ctr">
              <a:lnSpc>
                <a:spcPct val="100000"/>
              </a:lnSpc>
              <a:spcBef>
                <a:spcPts val="0"/>
              </a:spcBef>
              <a:spcAft>
                <a:spcPts val="0"/>
              </a:spcAft>
              <a:buClr>
                <a:srgbClr val="5E5E5E"/>
              </a:buClr>
              <a:buSzPts val="1600"/>
              <a:buFont typeface="Helvetica Neue Light"/>
              <a:buNone/>
              <a:defRPr b="0" i="0" sz="1600" u="none" cap="none" strike="noStrike">
                <a:solidFill>
                  <a:srgbClr val="5E5E5E"/>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5E5E5E"/>
              </a:buClr>
              <a:buSzPts val="1600"/>
              <a:buFont typeface="Helvetica Neue Light"/>
              <a:buNone/>
              <a:defRPr b="0" i="0" sz="1600" u="none" cap="none" strike="noStrike">
                <a:solidFill>
                  <a:srgbClr val="5E5E5E"/>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5E5E5E"/>
              </a:buClr>
              <a:buSzPts val="1600"/>
              <a:buFont typeface="Helvetica Neue Light"/>
              <a:buNone/>
              <a:defRPr b="0" i="0" sz="1600" u="none" cap="none" strike="noStrike">
                <a:solidFill>
                  <a:srgbClr val="5E5E5E"/>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5E5E5E"/>
              </a:buClr>
              <a:buSzPts val="1600"/>
              <a:buFont typeface="Helvetica Neue Light"/>
              <a:buNone/>
              <a:defRPr b="0" i="0" sz="1600" u="none" cap="none" strike="noStrike">
                <a:solidFill>
                  <a:srgbClr val="5E5E5E"/>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5E5E5E"/>
              </a:buClr>
              <a:buSzPts val="1600"/>
              <a:buFont typeface="Helvetica Neue Light"/>
              <a:buNone/>
              <a:defRPr b="0" i="0" sz="1600" u="none" cap="none" strike="noStrike">
                <a:solidFill>
                  <a:srgbClr val="5E5E5E"/>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5E5E5E"/>
              </a:buClr>
              <a:buSzPts val="1600"/>
              <a:buFont typeface="Helvetica Neue Light"/>
              <a:buNone/>
              <a:defRPr b="0" i="0" sz="1600" u="none" cap="none" strike="noStrike">
                <a:solidFill>
                  <a:srgbClr val="5E5E5E"/>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5E5E5E"/>
              </a:buClr>
              <a:buSzPts val="1600"/>
              <a:buFont typeface="Helvetica Neue Light"/>
              <a:buNone/>
              <a:defRPr b="0" i="0" sz="1600" u="none" cap="none" strike="noStrike">
                <a:solidFill>
                  <a:srgbClr val="5E5E5E"/>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5E5E5E"/>
              </a:buClr>
              <a:buSzPts val="1600"/>
              <a:buFont typeface="Helvetica Neue Light"/>
              <a:buNone/>
              <a:defRPr b="0" i="0" sz="1600" u="none" cap="none" strike="noStrike">
                <a:solidFill>
                  <a:srgbClr val="5E5E5E"/>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5E5E5E"/>
              </a:buClr>
              <a:buSzPts val="1600"/>
              <a:buFont typeface="Helvetica Neue Light"/>
              <a:buNone/>
              <a:defRPr b="0" i="0" sz="1600" u="none" cap="none" strike="noStrike">
                <a:solidFill>
                  <a:srgbClr val="5E5E5E"/>
                </a:solidFill>
                <a:latin typeface="Helvetica Neue Light"/>
                <a:ea typeface="Helvetica Neue Light"/>
                <a:cs typeface="Helvetica Neue Light"/>
                <a:sym typeface="Helvetica Neue Light"/>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mp; Bullets" showMasterSp="0">
  <p:cSld name="Title &amp; Bullets">
    <p:bg>
      <p:bgPr>
        <a:blipFill>
          <a:blip r:embed="rId2">
            <a:alphaModFix/>
          </a:blip>
          <a:stretch>
            <a:fillRect/>
          </a:stretch>
        </a:blipFill>
      </p:bgPr>
    </p:bg>
    <p:spTree>
      <p:nvGrpSpPr>
        <p:cNvPr id="43" name="Shape 43"/>
        <p:cNvGrpSpPr/>
        <p:nvPr/>
      </p:nvGrpSpPr>
      <p:grpSpPr>
        <a:xfrm>
          <a:off x="0" y="0"/>
          <a:ext cx="0" cy="0"/>
          <a:chOff x="0" y="0"/>
          <a:chExt cx="0" cy="0"/>
        </a:xfrm>
      </p:grpSpPr>
      <p:sp>
        <p:nvSpPr>
          <p:cNvPr id="44" name="Shape 44"/>
          <p:cNvSpPr txBox="1"/>
          <p:nvPr>
            <p:ph type="title"/>
          </p:nvPr>
        </p:nvSpPr>
        <p:spPr>
          <a:xfrm>
            <a:off x="4387453" y="571500"/>
            <a:ext cx="15609095" cy="2982516"/>
          </a:xfrm>
          <a:prstGeom prst="rect">
            <a:avLst/>
          </a:prstGeom>
          <a:noFill/>
          <a:ln>
            <a:noFill/>
          </a:ln>
        </p:spPr>
        <p:txBody>
          <a:bodyPr anchorCtr="0" anchor="ctr" bIns="71425" lIns="71425" spcFirstLastPara="1" rIns="71425" wrap="square" tIns="71425"/>
          <a:lstStyle>
            <a:lvl1pPr lvl="0" marR="0" rtl="0" algn="ctr">
              <a:lnSpc>
                <a:spcPct val="100000"/>
              </a:lnSpc>
              <a:spcBef>
                <a:spcPts val="0"/>
              </a:spcBef>
              <a:spcAft>
                <a:spcPts val="0"/>
              </a:spcAft>
              <a:buClr>
                <a:srgbClr val="FFFFFF"/>
              </a:buClr>
              <a:buSzPts val="11200"/>
              <a:buFont typeface="Helvetica Neue Light"/>
              <a:buNone/>
              <a:defRPr b="0" i="0" sz="11200" u="none" cap="none" strike="noStrike">
                <a:solidFill>
                  <a:srgbClr val="FFFFFF"/>
                </a:solidFill>
                <a:latin typeface="Helvetica Neue Light"/>
                <a:ea typeface="Helvetica Neue Light"/>
                <a:cs typeface="Helvetica Neue Light"/>
                <a:sym typeface="Helvetica Neue Light"/>
              </a:defRPr>
            </a:lvl1pPr>
            <a:lvl2pPr lvl="1" marR="0" rtl="0" algn="ctr">
              <a:lnSpc>
                <a:spcPct val="100000"/>
              </a:lnSpc>
              <a:spcBef>
                <a:spcPts val="0"/>
              </a:spcBef>
              <a:spcAft>
                <a:spcPts val="0"/>
              </a:spcAft>
              <a:buClr>
                <a:srgbClr val="002466"/>
              </a:buClr>
              <a:buSzPts val="8400"/>
              <a:buFont typeface="Helvetica Neue"/>
              <a:buNone/>
              <a:defRPr b="0" i="0" sz="8400" u="none" cap="none" strike="noStrike">
                <a:solidFill>
                  <a:srgbClr val="002466"/>
                </a:solidFill>
                <a:latin typeface="Helvetica Neue"/>
                <a:ea typeface="Helvetica Neue"/>
                <a:cs typeface="Helvetica Neue"/>
                <a:sym typeface="Helvetica Neue"/>
              </a:defRPr>
            </a:lvl2pPr>
            <a:lvl3pPr lvl="2" marR="0" rtl="0" algn="ctr">
              <a:lnSpc>
                <a:spcPct val="100000"/>
              </a:lnSpc>
              <a:spcBef>
                <a:spcPts val="0"/>
              </a:spcBef>
              <a:spcAft>
                <a:spcPts val="0"/>
              </a:spcAft>
              <a:buClr>
                <a:srgbClr val="002466"/>
              </a:buClr>
              <a:buSzPts val="8400"/>
              <a:buFont typeface="Helvetica Neue"/>
              <a:buNone/>
              <a:defRPr b="0" i="0" sz="8400" u="none" cap="none" strike="noStrike">
                <a:solidFill>
                  <a:srgbClr val="002466"/>
                </a:solidFill>
                <a:latin typeface="Helvetica Neue"/>
                <a:ea typeface="Helvetica Neue"/>
                <a:cs typeface="Helvetica Neue"/>
                <a:sym typeface="Helvetica Neue"/>
              </a:defRPr>
            </a:lvl3pPr>
            <a:lvl4pPr lvl="3" marR="0" rtl="0" algn="ctr">
              <a:lnSpc>
                <a:spcPct val="100000"/>
              </a:lnSpc>
              <a:spcBef>
                <a:spcPts val="0"/>
              </a:spcBef>
              <a:spcAft>
                <a:spcPts val="0"/>
              </a:spcAft>
              <a:buClr>
                <a:srgbClr val="002466"/>
              </a:buClr>
              <a:buSzPts val="8400"/>
              <a:buFont typeface="Helvetica Neue"/>
              <a:buNone/>
              <a:defRPr b="0" i="0" sz="8400" u="none" cap="none" strike="noStrike">
                <a:solidFill>
                  <a:srgbClr val="002466"/>
                </a:solidFill>
                <a:latin typeface="Helvetica Neue"/>
                <a:ea typeface="Helvetica Neue"/>
                <a:cs typeface="Helvetica Neue"/>
                <a:sym typeface="Helvetica Neue"/>
              </a:defRPr>
            </a:lvl4pPr>
            <a:lvl5pPr lvl="4" marR="0" rtl="0" algn="ctr">
              <a:lnSpc>
                <a:spcPct val="100000"/>
              </a:lnSpc>
              <a:spcBef>
                <a:spcPts val="0"/>
              </a:spcBef>
              <a:spcAft>
                <a:spcPts val="0"/>
              </a:spcAft>
              <a:buClr>
                <a:srgbClr val="002466"/>
              </a:buClr>
              <a:buSzPts val="8400"/>
              <a:buFont typeface="Helvetica Neue"/>
              <a:buNone/>
              <a:defRPr b="0" i="0" sz="8400" u="none" cap="none" strike="noStrike">
                <a:solidFill>
                  <a:srgbClr val="002466"/>
                </a:solidFill>
                <a:latin typeface="Helvetica Neue"/>
                <a:ea typeface="Helvetica Neue"/>
                <a:cs typeface="Helvetica Neue"/>
                <a:sym typeface="Helvetica Neue"/>
              </a:defRPr>
            </a:lvl5pPr>
            <a:lvl6pPr lvl="5" marR="0" rtl="0" algn="ctr">
              <a:lnSpc>
                <a:spcPct val="100000"/>
              </a:lnSpc>
              <a:spcBef>
                <a:spcPts val="0"/>
              </a:spcBef>
              <a:spcAft>
                <a:spcPts val="0"/>
              </a:spcAft>
              <a:buClr>
                <a:srgbClr val="002466"/>
              </a:buClr>
              <a:buSzPts val="8400"/>
              <a:buFont typeface="Helvetica Neue"/>
              <a:buNone/>
              <a:defRPr b="0" i="0" sz="8400" u="none" cap="none" strike="noStrike">
                <a:solidFill>
                  <a:srgbClr val="002466"/>
                </a:solidFill>
                <a:latin typeface="Helvetica Neue"/>
                <a:ea typeface="Helvetica Neue"/>
                <a:cs typeface="Helvetica Neue"/>
                <a:sym typeface="Helvetica Neue"/>
              </a:defRPr>
            </a:lvl6pPr>
            <a:lvl7pPr lvl="6" marR="0" rtl="0" algn="ctr">
              <a:lnSpc>
                <a:spcPct val="100000"/>
              </a:lnSpc>
              <a:spcBef>
                <a:spcPts val="0"/>
              </a:spcBef>
              <a:spcAft>
                <a:spcPts val="0"/>
              </a:spcAft>
              <a:buClr>
                <a:srgbClr val="002466"/>
              </a:buClr>
              <a:buSzPts val="8400"/>
              <a:buFont typeface="Helvetica Neue"/>
              <a:buNone/>
              <a:defRPr b="0" i="0" sz="8400" u="none" cap="none" strike="noStrike">
                <a:solidFill>
                  <a:srgbClr val="002466"/>
                </a:solidFill>
                <a:latin typeface="Helvetica Neue"/>
                <a:ea typeface="Helvetica Neue"/>
                <a:cs typeface="Helvetica Neue"/>
                <a:sym typeface="Helvetica Neue"/>
              </a:defRPr>
            </a:lvl7pPr>
            <a:lvl8pPr lvl="7" marR="0" rtl="0" algn="ctr">
              <a:lnSpc>
                <a:spcPct val="100000"/>
              </a:lnSpc>
              <a:spcBef>
                <a:spcPts val="0"/>
              </a:spcBef>
              <a:spcAft>
                <a:spcPts val="0"/>
              </a:spcAft>
              <a:buClr>
                <a:srgbClr val="002466"/>
              </a:buClr>
              <a:buSzPts val="8400"/>
              <a:buFont typeface="Helvetica Neue"/>
              <a:buNone/>
              <a:defRPr b="0" i="0" sz="8400" u="none" cap="none" strike="noStrike">
                <a:solidFill>
                  <a:srgbClr val="002466"/>
                </a:solidFill>
                <a:latin typeface="Helvetica Neue"/>
                <a:ea typeface="Helvetica Neue"/>
                <a:cs typeface="Helvetica Neue"/>
                <a:sym typeface="Helvetica Neue"/>
              </a:defRPr>
            </a:lvl8pPr>
            <a:lvl9pPr lvl="8" marR="0" rtl="0" algn="ctr">
              <a:lnSpc>
                <a:spcPct val="100000"/>
              </a:lnSpc>
              <a:spcBef>
                <a:spcPts val="0"/>
              </a:spcBef>
              <a:spcAft>
                <a:spcPts val="0"/>
              </a:spcAft>
              <a:buClr>
                <a:srgbClr val="002466"/>
              </a:buClr>
              <a:buSzPts val="8400"/>
              <a:buFont typeface="Helvetica Neue"/>
              <a:buNone/>
              <a:defRPr b="0" i="0" sz="8400" u="none" cap="none" strike="noStrike">
                <a:solidFill>
                  <a:srgbClr val="002466"/>
                </a:solidFill>
                <a:latin typeface="Helvetica Neue"/>
                <a:ea typeface="Helvetica Neue"/>
                <a:cs typeface="Helvetica Neue"/>
                <a:sym typeface="Helvetica Neue"/>
              </a:defRPr>
            </a:lvl9pPr>
          </a:lstStyle>
          <a:p/>
        </p:txBody>
      </p:sp>
      <p:sp>
        <p:nvSpPr>
          <p:cNvPr id="45" name="Shape 45"/>
          <p:cNvSpPr txBox="1"/>
          <p:nvPr>
            <p:ph idx="1" type="body"/>
          </p:nvPr>
        </p:nvSpPr>
        <p:spPr>
          <a:xfrm>
            <a:off x="4387453" y="3643312"/>
            <a:ext cx="15609095" cy="8840392"/>
          </a:xfrm>
          <a:prstGeom prst="rect">
            <a:avLst/>
          </a:prstGeom>
          <a:noFill/>
          <a:ln>
            <a:noFill/>
          </a:ln>
        </p:spPr>
        <p:txBody>
          <a:bodyPr anchorCtr="0" anchor="ctr" bIns="71425" lIns="71425" spcFirstLastPara="1" rIns="71425" wrap="square" tIns="71425"/>
          <a:lstStyle>
            <a:lvl1pPr indent="-476250" lvl="0" marL="457200" marR="0" rtl="0" algn="l">
              <a:lnSpc>
                <a:spcPct val="100000"/>
              </a:lnSpc>
              <a:spcBef>
                <a:spcPts val="5900"/>
              </a:spcBef>
              <a:spcAft>
                <a:spcPts val="0"/>
              </a:spcAft>
              <a:buClr>
                <a:srgbClr val="FFFFFF"/>
              </a:buClr>
              <a:buSzPts val="3900"/>
              <a:buFont typeface="Helvetica Neue Light"/>
              <a:buChar char="•"/>
              <a:defRPr b="0" i="0" sz="5200" u="none" cap="none" strike="noStrike">
                <a:solidFill>
                  <a:srgbClr val="FFFFFF"/>
                </a:solidFill>
                <a:latin typeface="Helvetica Neue Light"/>
                <a:ea typeface="Helvetica Neue Light"/>
                <a:cs typeface="Helvetica Neue Light"/>
                <a:sym typeface="Helvetica Neue Light"/>
              </a:defRPr>
            </a:lvl1pPr>
            <a:lvl2pPr indent="-476250" lvl="1" marL="914400" marR="0" rtl="0" algn="l">
              <a:lnSpc>
                <a:spcPct val="100000"/>
              </a:lnSpc>
              <a:spcBef>
                <a:spcPts val="5900"/>
              </a:spcBef>
              <a:spcAft>
                <a:spcPts val="0"/>
              </a:spcAft>
              <a:buClr>
                <a:srgbClr val="FFFFFF"/>
              </a:buClr>
              <a:buSzPts val="3900"/>
              <a:buFont typeface="Helvetica Neue Light"/>
              <a:buChar char="•"/>
              <a:defRPr b="0" i="0" sz="5200" u="none" cap="none" strike="noStrike">
                <a:solidFill>
                  <a:srgbClr val="FFFFFF"/>
                </a:solidFill>
                <a:latin typeface="Helvetica Neue Light"/>
                <a:ea typeface="Helvetica Neue Light"/>
                <a:cs typeface="Helvetica Neue Light"/>
                <a:sym typeface="Helvetica Neue Light"/>
              </a:defRPr>
            </a:lvl2pPr>
            <a:lvl3pPr indent="-476250" lvl="2" marL="1371600" marR="0" rtl="0" algn="l">
              <a:lnSpc>
                <a:spcPct val="100000"/>
              </a:lnSpc>
              <a:spcBef>
                <a:spcPts val="5900"/>
              </a:spcBef>
              <a:spcAft>
                <a:spcPts val="0"/>
              </a:spcAft>
              <a:buClr>
                <a:srgbClr val="FFFFFF"/>
              </a:buClr>
              <a:buSzPts val="3900"/>
              <a:buFont typeface="Helvetica Neue Light"/>
              <a:buChar char="•"/>
              <a:defRPr b="0" i="0" sz="5200" u="none" cap="none" strike="noStrike">
                <a:solidFill>
                  <a:srgbClr val="FFFFFF"/>
                </a:solidFill>
                <a:latin typeface="Helvetica Neue Light"/>
                <a:ea typeface="Helvetica Neue Light"/>
                <a:cs typeface="Helvetica Neue Light"/>
                <a:sym typeface="Helvetica Neue Light"/>
              </a:defRPr>
            </a:lvl3pPr>
            <a:lvl4pPr indent="-476250" lvl="3" marL="1828800" marR="0" rtl="0" algn="l">
              <a:lnSpc>
                <a:spcPct val="100000"/>
              </a:lnSpc>
              <a:spcBef>
                <a:spcPts val="5900"/>
              </a:spcBef>
              <a:spcAft>
                <a:spcPts val="0"/>
              </a:spcAft>
              <a:buClr>
                <a:srgbClr val="FFFFFF"/>
              </a:buClr>
              <a:buSzPts val="3900"/>
              <a:buFont typeface="Helvetica Neue Light"/>
              <a:buChar char="•"/>
              <a:defRPr b="0" i="0" sz="5200" u="none" cap="none" strike="noStrike">
                <a:solidFill>
                  <a:srgbClr val="FFFFFF"/>
                </a:solidFill>
                <a:latin typeface="Helvetica Neue Light"/>
                <a:ea typeface="Helvetica Neue Light"/>
                <a:cs typeface="Helvetica Neue Light"/>
                <a:sym typeface="Helvetica Neue Light"/>
              </a:defRPr>
            </a:lvl4pPr>
            <a:lvl5pPr indent="-476250" lvl="4" marL="2286000" marR="0" rtl="0" algn="l">
              <a:lnSpc>
                <a:spcPct val="100000"/>
              </a:lnSpc>
              <a:spcBef>
                <a:spcPts val="5900"/>
              </a:spcBef>
              <a:spcAft>
                <a:spcPts val="0"/>
              </a:spcAft>
              <a:buClr>
                <a:srgbClr val="FFFFFF"/>
              </a:buClr>
              <a:buSzPts val="3900"/>
              <a:buFont typeface="Helvetica Neue Light"/>
              <a:buChar char="•"/>
              <a:defRPr b="0" i="0" sz="5200" u="none" cap="none" strike="noStrike">
                <a:solidFill>
                  <a:srgbClr val="FFFFFF"/>
                </a:solidFill>
                <a:latin typeface="Helvetica Neue Light"/>
                <a:ea typeface="Helvetica Neue Light"/>
                <a:cs typeface="Helvetica Neue Light"/>
                <a:sym typeface="Helvetica Neue Light"/>
              </a:defRPr>
            </a:lvl5pPr>
            <a:lvl6pPr indent="-641350" lvl="5" marL="2743200"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6pPr>
            <a:lvl7pPr indent="-641350" lvl="6" marL="3200400"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7pPr>
            <a:lvl8pPr indent="-641350" lvl="7" marL="3657600"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8pPr>
            <a:lvl9pPr indent="-641350" lvl="8" marL="4114800"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9pPr>
          </a:lstStyle>
          <a:p/>
        </p:txBody>
      </p:sp>
      <p:sp>
        <p:nvSpPr>
          <p:cNvPr id="46" name="Shape 46"/>
          <p:cNvSpPr txBox="1"/>
          <p:nvPr>
            <p:ph idx="12" type="sldNum"/>
          </p:nvPr>
        </p:nvSpPr>
        <p:spPr>
          <a:xfrm>
            <a:off x="11935814" y="13001625"/>
            <a:ext cx="494513" cy="511175"/>
          </a:xfrm>
          <a:prstGeom prst="rect">
            <a:avLst/>
          </a:prstGeom>
          <a:noFill/>
          <a:ln>
            <a:noFill/>
          </a:ln>
        </p:spPr>
        <p:txBody>
          <a:bodyPr anchorCtr="0" anchor="t" bIns="71425" lIns="71425" spcFirstLastPara="1" rIns="71425" wrap="square" tIns="71425">
            <a:noAutofit/>
          </a:bodyPr>
          <a:lstStyle>
            <a:lvl1pPr indent="0" lvl="0" marL="0" marR="0" rtl="0" algn="ctr">
              <a:lnSpc>
                <a:spcPct val="100000"/>
              </a:lnSpc>
              <a:spcBef>
                <a:spcPts val="0"/>
              </a:spcBef>
              <a:spcAft>
                <a:spcPts val="0"/>
              </a:spcAft>
              <a:buClr>
                <a:srgbClr val="FFFFFF"/>
              </a:buClr>
              <a:buSzPts val="2400"/>
              <a:buFont typeface="Helvetica Neue Light"/>
              <a:buNone/>
              <a:defRPr b="0" i="0" sz="2400" u="none" cap="none" strike="noStrike">
                <a:solidFill>
                  <a:srgbClr val="FFFFFF"/>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FFFFFF"/>
              </a:buClr>
              <a:buSzPts val="2400"/>
              <a:buFont typeface="Helvetica Neue Light"/>
              <a:buNone/>
              <a:defRPr b="0" i="0" sz="2400" u="none" cap="none" strike="noStrike">
                <a:solidFill>
                  <a:srgbClr val="FFFFFF"/>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FFFFFF"/>
              </a:buClr>
              <a:buSzPts val="2400"/>
              <a:buFont typeface="Helvetica Neue Light"/>
              <a:buNone/>
              <a:defRPr b="0" i="0" sz="2400" u="none" cap="none" strike="noStrike">
                <a:solidFill>
                  <a:srgbClr val="FFFFFF"/>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FFFFFF"/>
              </a:buClr>
              <a:buSzPts val="2400"/>
              <a:buFont typeface="Helvetica Neue Light"/>
              <a:buNone/>
              <a:defRPr b="0" i="0" sz="2400" u="none" cap="none" strike="noStrike">
                <a:solidFill>
                  <a:srgbClr val="FFFFFF"/>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FFFFFF"/>
              </a:buClr>
              <a:buSzPts val="2400"/>
              <a:buFont typeface="Helvetica Neue Light"/>
              <a:buNone/>
              <a:defRPr b="0" i="0" sz="2400" u="none" cap="none" strike="noStrike">
                <a:solidFill>
                  <a:srgbClr val="FFFFFF"/>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FFFFFF"/>
              </a:buClr>
              <a:buSzPts val="2400"/>
              <a:buFont typeface="Helvetica Neue Light"/>
              <a:buNone/>
              <a:defRPr b="0" i="0" sz="2400" u="none" cap="none" strike="noStrike">
                <a:solidFill>
                  <a:srgbClr val="FFFFFF"/>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FFFFFF"/>
              </a:buClr>
              <a:buSzPts val="2400"/>
              <a:buFont typeface="Helvetica Neue Light"/>
              <a:buNone/>
              <a:defRPr b="0" i="0" sz="2400" u="none" cap="none" strike="noStrike">
                <a:solidFill>
                  <a:srgbClr val="FFFFFF"/>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FFFFFF"/>
              </a:buClr>
              <a:buSzPts val="2400"/>
              <a:buFont typeface="Helvetica Neue Light"/>
              <a:buNone/>
              <a:defRPr b="0" i="0" sz="2400" u="none" cap="none" strike="noStrike">
                <a:solidFill>
                  <a:srgbClr val="FFFFFF"/>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FFFFFF"/>
              </a:buClr>
              <a:buSzPts val="2400"/>
              <a:buFont typeface="Helvetica Neue Light"/>
              <a:buNone/>
              <a:defRPr b="0" i="0" sz="2400" u="none" cap="none" strike="noStrike">
                <a:solidFill>
                  <a:srgbClr val="FFFFFF"/>
                </a:solidFill>
                <a:latin typeface="Helvetica Neue Light"/>
                <a:ea typeface="Helvetica Neue Light"/>
                <a:cs typeface="Helvetica Neue Light"/>
                <a:sym typeface="Helvetica Neue Light"/>
              </a:defRPr>
            </a:lvl9pPr>
          </a:lstStyle>
          <a:p>
            <a:pPr indent="0" lvl="0" marL="0">
              <a:spcBef>
                <a:spcPts val="0"/>
              </a:spcBef>
              <a:spcAft>
                <a:spcPts val="0"/>
              </a:spcAft>
              <a:buNone/>
            </a:pPr>
            <a:fld id="{00000000-1234-1234-1234-123412341234}" type="slidenum">
              <a:rPr lang="en-US"/>
              <a:t>‹#›</a:t>
            </a:fld>
            <a:endParaRPr sz="1600">
              <a:solidFill>
                <a:srgbClr val="5E5E5E"/>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Title Slide" showMasterSp="0">
  <p:cSld name="1_Title Slide">
    <p:spTree>
      <p:nvGrpSpPr>
        <p:cNvPr id="47" name="Shape 47"/>
        <p:cNvGrpSpPr/>
        <p:nvPr/>
      </p:nvGrpSpPr>
      <p:grpSpPr>
        <a:xfrm>
          <a:off x="0" y="0"/>
          <a:ext cx="0" cy="0"/>
          <a:chOff x="0" y="0"/>
          <a:chExt cx="0" cy="0"/>
        </a:xfrm>
      </p:grpSpPr>
      <p:sp>
        <p:nvSpPr>
          <p:cNvPr id="48" name="Shape 48"/>
          <p:cNvSpPr txBox="1"/>
          <p:nvPr>
            <p:ph type="title"/>
          </p:nvPr>
        </p:nvSpPr>
        <p:spPr>
          <a:xfrm>
            <a:off x="6553200" y="6705600"/>
            <a:ext cx="12957177" cy="2286000"/>
          </a:xfrm>
          <a:prstGeom prst="rect">
            <a:avLst/>
          </a:prstGeom>
          <a:noFill/>
          <a:ln cap="flat" cmpd="sng" w="9525">
            <a:solidFill>
              <a:srgbClr val="EEECE1"/>
            </a:solidFill>
            <a:prstDash val="solid"/>
            <a:round/>
            <a:headEnd len="sm" w="sm" type="none"/>
            <a:tailEnd len="sm" w="sm" type="none"/>
          </a:ln>
        </p:spPr>
        <p:txBody>
          <a:bodyPr anchorCtr="0" anchor="b" bIns="88900" lIns="88900" spcFirstLastPara="1" rIns="88900" wrap="square" tIns="88900"/>
          <a:lstStyle>
            <a:lvl1pPr lvl="0" marR="0" rtl="0" algn="l">
              <a:lnSpc>
                <a:spcPct val="100000"/>
              </a:lnSpc>
              <a:spcBef>
                <a:spcPts val="0"/>
              </a:spcBef>
              <a:spcAft>
                <a:spcPts val="0"/>
              </a:spcAft>
              <a:buClr>
                <a:srgbClr val="000090"/>
              </a:buClr>
              <a:buSzPts val="5600"/>
              <a:buFont typeface="Calibri"/>
              <a:buNone/>
              <a:defRPr b="0" i="0" sz="5600" u="none" cap="none" strike="noStrike">
                <a:solidFill>
                  <a:srgbClr val="000090"/>
                </a:solidFill>
                <a:latin typeface="Calibri"/>
                <a:ea typeface="Calibri"/>
                <a:cs typeface="Calibri"/>
                <a:sym typeface="Calibri"/>
              </a:defRPr>
            </a:lvl1pPr>
            <a:lvl2pPr lvl="1" marR="0" rtl="0" algn="ctr">
              <a:lnSpc>
                <a:spcPct val="100000"/>
              </a:lnSpc>
              <a:spcBef>
                <a:spcPts val="0"/>
              </a:spcBef>
              <a:spcAft>
                <a:spcPts val="0"/>
              </a:spcAft>
              <a:buClr>
                <a:srgbClr val="002466"/>
              </a:buClr>
              <a:buSzPts val="8400"/>
              <a:buFont typeface="Helvetica Neue"/>
              <a:buNone/>
              <a:defRPr b="0" i="0" sz="8400" u="none" cap="none" strike="noStrike">
                <a:solidFill>
                  <a:srgbClr val="002466"/>
                </a:solidFill>
                <a:latin typeface="Helvetica Neue"/>
                <a:ea typeface="Helvetica Neue"/>
                <a:cs typeface="Helvetica Neue"/>
                <a:sym typeface="Helvetica Neue"/>
              </a:defRPr>
            </a:lvl2pPr>
            <a:lvl3pPr lvl="2" marR="0" rtl="0" algn="ctr">
              <a:lnSpc>
                <a:spcPct val="100000"/>
              </a:lnSpc>
              <a:spcBef>
                <a:spcPts val="0"/>
              </a:spcBef>
              <a:spcAft>
                <a:spcPts val="0"/>
              </a:spcAft>
              <a:buClr>
                <a:srgbClr val="002466"/>
              </a:buClr>
              <a:buSzPts val="8400"/>
              <a:buFont typeface="Helvetica Neue"/>
              <a:buNone/>
              <a:defRPr b="0" i="0" sz="8400" u="none" cap="none" strike="noStrike">
                <a:solidFill>
                  <a:srgbClr val="002466"/>
                </a:solidFill>
                <a:latin typeface="Helvetica Neue"/>
                <a:ea typeface="Helvetica Neue"/>
                <a:cs typeface="Helvetica Neue"/>
                <a:sym typeface="Helvetica Neue"/>
              </a:defRPr>
            </a:lvl3pPr>
            <a:lvl4pPr lvl="3" marR="0" rtl="0" algn="ctr">
              <a:lnSpc>
                <a:spcPct val="100000"/>
              </a:lnSpc>
              <a:spcBef>
                <a:spcPts val="0"/>
              </a:spcBef>
              <a:spcAft>
                <a:spcPts val="0"/>
              </a:spcAft>
              <a:buClr>
                <a:srgbClr val="002466"/>
              </a:buClr>
              <a:buSzPts val="8400"/>
              <a:buFont typeface="Helvetica Neue"/>
              <a:buNone/>
              <a:defRPr b="0" i="0" sz="8400" u="none" cap="none" strike="noStrike">
                <a:solidFill>
                  <a:srgbClr val="002466"/>
                </a:solidFill>
                <a:latin typeface="Helvetica Neue"/>
                <a:ea typeface="Helvetica Neue"/>
                <a:cs typeface="Helvetica Neue"/>
                <a:sym typeface="Helvetica Neue"/>
              </a:defRPr>
            </a:lvl4pPr>
            <a:lvl5pPr lvl="4" marR="0" rtl="0" algn="ctr">
              <a:lnSpc>
                <a:spcPct val="100000"/>
              </a:lnSpc>
              <a:spcBef>
                <a:spcPts val="0"/>
              </a:spcBef>
              <a:spcAft>
                <a:spcPts val="0"/>
              </a:spcAft>
              <a:buClr>
                <a:srgbClr val="002466"/>
              </a:buClr>
              <a:buSzPts val="8400"/>
              <a:buFont typeface="Helvetica Neue"/>
              <a:buNone/>
              <a:defRPr b="0" i="0" sz="8400" u="none" cap="none" strike="noStrike">
                <a:solidFill>
                  <a:srgbClr val="002466"/>
                </a:solidFill>
                <a:latin typeface="Helvetica Neue"/>
                <a:ea typeface="Helvetica Neue"/>
                <a:cs typeface="Helvetica Neue"/>
                <a:sym typeface="Helvetica Neue"/>
              </a:defRPr>
            </a:lvl5pPr>
            <a:lvl6pPr lvl="5" marR="0" rtl="0" algn="ctr">
              <a:lnSpc>
                <a:spcPct val="100000"/>
              </a:lnSpc>
              <a:spcBef>
                <a:spcPts val="0"/>
              </a:spcBef>
              <a:spcAft>
                <a:spcPts val="0"/>
              </a:spcAft>
              <a:buClr>
                <a:srgbClr val="002466"/>
              </a:buClr>
              <a:buSzPts val="8400"/>
              <a:buFont typeface="Helvetica Neue"/>
              <a:buNone/>
              <a:defRPr b="0" i="0" sz="8400" u="none" cap="none" strike="noStrike">
                <a:solidFill>
                  <a:srgbClr val="002466"/>
                </a:solidFill>
                <a:latin typeface="Helvetica Neue"/>
                <a:ea typeface="Helvetica Neue"/>
                <a:cs typeface="Helvetica Neue"/>
                <a:sym typeface="Helvetica Neue"/>
              </a:defRPr>
            </a:lvl6pPr>
            <a:lvl7pPr lvl="6" marR="0" rtl="0" algn="ctr">
              <a:lnSpc>
                <a:spcPct val="100000"/>
              </a:lnSpc>
              <a:spcBef>
                <a:spcPts val="0"/>
              </a:spcBef>
              <a:spcAft>
                <a:spcPts val="0"/>
              </a:spcAft>
              <a:buClr>
                <a:srgbClr val="002466"/>
              </a:buClr>
              <a:buSzPts val="8400"/>
              <a:buFont typeface="Helvetica Neue"/>
              <a:buNone/>
              <a:defRPr b="0" i="0" sz="8400" u="none" cap="none" strike="noStrike">
                <a:solidFill>
                  <a:srgbClr val="002466"/>
                </a:solidFill>
                <a:latin typeface="Helvetica Neue"/>
                <a:ea typeface="Helvetica Neue"/>
                <a:cs typeface="Helvetica Neue"/>
                <a:sym typeface="Helvetica Neue"/>
              </a:defRPr>
            </a:lvl7pPr>
            <a:lvl8pPr lvl="7" marR="0" rtl="0" algn="ctr">
              <a:lnSpc>
                <a:spcPct val="100000"/>
              </a:lnSpc>
              <a:spcBef>
                <a:spcPts val="0"/>
              </a:spcBef>
              <a:spcAft>
                <a:spcPts val="0"/>
              </a:spcAft>
              <a:buClr>
                <a:srgbClr val="002466"/>
              </a:buClr>
              <a:buSzPts val="8400"/>
              <a:buFont typeface="Helvetica Neue"/>
              <a:buNone/>
              <a:defRPr b="0" i="0" sz="8400" u="none" cap="none" strike="noStrike">
                <a:solidFill>
                  <a:srgbClr val="002466"/>
                </a:solidFill>
                <a:latin typeface="Helvetica Neue"/>
                <a:ea typeface="Helvetica Neue"/>
                <a:cs typeface="Helvetica Neue"/>
                <a:sym typeface="Helvetica Neue"/>
              </a:defRPr>
            </a:lvl8pPr>
            <a:lvl9pPr lvl="8" marR="0" rtl="0" algn="ctr">
              <a:lnSpc>
                <a:spcPct val="100000"/>
              </a:lnSpc>
              <a:spcBef>
                <a:spcPts val="0"/>
              </a:spcBef>
              <a:spcAft>
                <a:spcPts val="0"/>
              </a:spcAft>
              <a:buClr>
                <a:srgbClr val="002466"/>
              </a:buClr>
              <a:buSzPts val="8400"/>
              <a:buFont typeface="Helvetica Neue"/>
              <a:buNone/>
              <a:defRPr b="0" i="0" sz="8400" u="none" cap="none" strike="noStrike">
                <a:solidFill>
                  <a:srgbClr val="002466"/>
                </a:solidFill>
                <a:latin typeface="Helvetica Neue"/>
                <a:ea typeface="Helvetica Neue"/>
                <a:cs typeface="Helvetica Neue"/>
                <a:sym typeface="Helvetica Neue"/>
              </a:defRPr>
            </a:lvl9pPr>
          </a:lstStyle>
          <a:p/>
        </p:txBody>
      </p:sp>
      <p:sp>
        <p:nvSpPr>
          <p:cNvPr id="49" name="Shape 49"/>
          <p:cNvSpPr txBox="1"/>
          <p:nvPr>
            <p:ph idx="12" type="sldNum"/>
          </p:nvPr>
        </p:nvSpPr>
        <p:spPr>
          <a:xfrm>
            <a:off x="11887200" y="12344400"/>
            <a:ext cx="4267200" cy="736601"/>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888888"/>
              </a:buClr>
              <a:buSzPts val="2400"/>
              <a:buFont typeface="Calibri"/>
              <a:buNone/>
              <a:defRPr b="0" i="0" sz="24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888888"/>
              </a:buClr>
              <a:buSzPts val="2400"/>
              <a:buFont typeface="Calibri"/>
              <a:buNone/>
              <a:defRPr b="0" i="0" sz="24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888888"/>
              </a:buClr>
              <a:buSzPts val="2400"/>
              <a:buFont typeface="Calibri"/>
              <a:buNone/>
              <a:defRPr b="0" i="0" sz="24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888888"/>
              </a:buClr>
              <a:buSzPts val="2400"/>
              <a:buFont typeface="Calibri"/>
              <a:buNone/>
              <a:defRPr b="0" i="0" sz="24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888888"/>
              </a:buClr>
              <a:buSzPts val="2400"/>
              <a:buFont typeface="Calibri"/>
              <a:buNone/>
              <a:defRPr b="0" i="0" sz="24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888888"/>
              </a:buClr>
              <a:buSzPts val="2400"/>
              <a:buFont typeface="Calibri"/>
              <a:buNone/>
              <a:defRPr b="0" i="0" sz="24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888888"/>
              </a:buClr>
              <a:buSzPts val="2400"/>
              <a:buFont typeface="Calibri"/>
              <a:buNone/>
              <a:defRPr b="0" i="0" sz="24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888888"/>
              </a:buClr>
              <a:buSzPts val="2400"/>
              <a:buFont typeface="Calibri"/>
              <a:buNone/>
              <a:defRPr b="0" i="0" sz="24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888888"/>
              </a:buClr>
              <a:buSzPts val="2400"/>
              <a:buFont typeface="Calibri"/>
              <a:buNone/>
              <a:defRPr b="0" i="0" sz="2400" u="none" cap="none" strike="noStrike">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sz="1600">
              <a:solidFill>
                <a:srgbClr val="5E5E5E"/>
              </a:solidFill>
              <a:latin typeface="Helvetica Neue Light"/>
              <a:ea typeface="Helvetica Neue Light"/>
              <a:cs typeface="Helvetica Neue Light"/>
              <a:sym typeface="Helvetica Neue Light"/>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mp; Bullets" showMasterSp="0">
  <p:cSld name="Title &amp; Bullets 2">
    <p:spTree>
      <p:nvGrpSpPr>
        <p:cNvPr id="50" name="Shape 50"/>
        <p:cNvGrpSpPr/>
        <p:nvPr/>
      </p:nvGrpSpPr>
      <p:grpSpPr>
        <a:xfrm>
          <a:off x="0" y="0"/>
          <a:ext cx="0" cy="0"/>
          <a:chOff x="0" y="0"/>
          <a:chExt cx="0" cy="0"/>
        </a:xfrm>
      </p:grpSpPr>
      <p:sp>
        <p:nvSpPr>
          <p:cNvPr id="51" name="Shape 51"/>
          <p:cNvSpPr txBox="1"/>
          <p:nvPr>
            <p:ph type="title"/>
          </p:nvPr>
        </p:nvSpPr>
        <p:spPr>
          <a:xfrm>
            <a:off x="1689100" y="355600"/>
            <a:ext cx="21005799" cy="2286000"/>
          </a:xfrm>
          <a:prstGeom prst="rect">
            <a:avLst/>
          </a:prstGeom>
          <a:noFill/>
          <a:ln>
            <a:noFill/>
          </a:ln>
        </p:spPr>
        <p:txBody>
          <a:bodyPr anchorCtr="0" anchor="ctr" bIns="50800" lIns="50800" spcFirstLastPara="1" rIns="50800" wrap="square" tIns="50800"/>
          <a:lstStyle>
            <a:lvl1pPr lvl="0" marR="0" rtl="0" algn="ctr">
              <a:lnSpc>
                <a:spcPct val="100000"/>
              </a:lnSpc>
              <a:spcBef>
                <a:spcPts val="0"/>
              </a:spcBef>
              <a:spcAft>
                <a:spcPts val="0"/>
              </a:spcAft>
              <a:buClr>
                <a:srgbClr val="002466"/>
              </a:buClr>
              <a:buSzPts val="8400"/>
              <a:buFont typeface="Helvetica Neue"/>
              <a:buNone/>
              <a:defRPr b="0" i="0" sz="8400" u="none" cap="none" strike="noStrike">
                <a:solidFill>
                  <a:srgbClr val="002466"/>
                </a:solidFill>
                <a:latin typeface="Helvetica Neue"/>
                <a:ea typeface="Helvetica Neue"/>
                <a:cs typeface="Helvetica Neue"/>
                <a:sym typeface="Helvetica Neue"/>
              </a:defRPr>
            </a:lvl1pPr>
            <a:lvl2pPr lvl="1" marR="0" rtl="0" algn="ctr">
              <a:lnSpc>
                <a:spcPct val="100000"/>
              </a:lnSpc>
              <a:spcBef>
                <a:spcPts val="0"/>
              </a:spcBef>
              <a:spcAft>
                <a:spcPts val="0"/>
              </a:spcAft>
              <a:buClr>
                <a:srgbClr val="002466"/>
              </a:buClr>
              <a:buSzPts val="8400"/>
              <a:buFont typeface="Helvetica Neue"/>
              <a:buNone/>
              <a:defRPr b="0" i="0" sz="8400" u="none" cap="none" strike="noStrike">
                <a:solidFill>
                  <a:srgbClr val="002466"/>
                </a:solidFill>
                <a:latin typeface="Helvetica Neue"/>
                <a:ea typeface="Helvetica Neue"/>
                <a:cs typeface="Helvetica Neue"/>
                <a:sym typeface="Helvetica Neue"/>
              </a:defRPr>
            </a:lvl2pPr>
            <a:lvl3pPr lvl="2" marR="0" rtl="0" algn="ctr">
              <a:lnSpc>
                <a:spcPct val="100000"/>
              </a:lnSpc>
              <a:spcBef>
                <a:spcPts val="0"/>
              </a:spcBef>
              <a:spcAft>
                <a:spcPts val="0"/>
              </a:spcAft>
              <a:buClr>
                <a:srgbClr val="002466"/>
              </a:buClr>
              <a:buSzPts val="8400"/>
              <a:buFont typeface="Helvetica Neue"/>
              <a:buNone/>
              <a:defRPr b="0" i="0" sz="8400" u="none" cap="none" strike="noStrike">
                <a:solidFill>
                  <a:srgbClr val="002466"/>
                </a:solidFill>
                <a:latin typeface="Helvetica Neue"/>
                <a:ea typeface="Helvetica Neue"/>
                <a:cs typeface="Helvetica Neue"/>
                <a:sym typeface="Helvetica Neue"/>
              </a:defRPr>
            </a:lvl3pPr>
            <a:lvl4pPr lvl="3" marR="0" rtl="0" algn="ctr">
              <a:lnSpc>
                <a:spcPct val="100000"/>
              </a:lnSpc>
              <a:spcBef>
                <a:spcPts val="0"/>
              </a:spcBef>
              <a:spcAft>
                <a:spcPts val="0"/>
              </a:spcAft>
              <a:buClr>
                <a:srgbClr val="002466"/>
              </a:buClr>
              <a:buSzPts val="8400"/>
              <a:buFont typeface="Helvetica Neue"/>
              <a:buNone/>
              <a:defRPr b="0" i="0" sz="8400" u="none" cap="none" strike="noStrike">
                <a:solidFill>
                  <a:srgbClr val="002466"/>
                </a:solidFill>
                <a:latin typeface="Helvetica Neue"/>
                <a:ea typeface="Helvetica Neue"/>
                <a:cs typeface="Helvetica Neue"/>
                <a:sym typeface="Helvetica Neue"/>
              </a:defRPr>
            </a:lvl4pPr>
            <a:lvl5pPr lvl="4" marR="0" rtl="0" algn="ctr">
              <a:lnSpc>
                <a:spcPct val="100000"/>
              </a:lnSpc>
              <a:spcBef>
                <a:spcPts val="0"/>
              </a:spcBef>
              <a:spcAft>
                <a:spcPts val="0"/>
              </a:spcAft>
              <a:buClr>
                <a:srgbClr val="002466"/>
              </a:buClr>
              <a:buSzPts val="8400"/>
              <a:buFont typeface="Helvetica Neue"/>
              <a:buNone/>
              <a:defRPr b="0" i="0" sz="8400" u="none" cap="none" strike="noStrike">
                <a:solidFill>
                  <a:srgbClr val="002466"/>
                </a:solidFill>
                <a:latin typeface="Helvetica Neue"/>
                <a:ea typeface="Helvetica Neue"/>
                <a:cs typeface="Helvetica Neue"/>
                <a:sym typeface="Helvetica Neue"/>
              </a:defRPr>
            </a:lvl5pPr>
            <a:lvl6pPr lvl="5" marR="0" rtl="0" algn="ctr">
              <a:lnSpc>
                <a:spcPct val="100000"/>
              </a:lnSpc>
              <a:spcBef>
                <a:spcPts val="0"/>
              </a:spcBef>
              <a:spcAft>
                <a:spcPts val="0"/>
              </a:spcAft>
              <a:buClr>
                <a:srgbClr val="002466"/>
              </a:buClr>
              <a:buSzPts val="8400"/>
              <a:buFont typeface="Helvetica Neue"/>
              <a:buNone/>
              <a:defRPr b="0" i="0" sz="8400" u="none" cap="none" strike="noStrike">
                <a:solidFill>
                  <a:srgbClr val="002466"/>
                </a:solidFill>
                <a:latin typeface="Helvetica Neue"/>
                <a:ea typeface="Helvetica Neue"/>
                <a:cs typeface="Helvetica Neue"/>
                <a:sym typeface="Helvetica Neue"/>
              </a:defRPr>
            </a:lvl6pPr>
            <a:lvl7pPr lvl="6" marR="0" rtl="0" algn="ctr">
              <a:lnSpc>
                <a:spcPct val="100000"/>
              </a:lnSpc>
              <a:spcBef>
                <a:spcPts val="0"/>
              </a:spcBef>
              <a:spcAft>
                <a:spcPts val="0"/>
              </a:spcAft>
              <a:buClr>
                <a:srgbClr val="002466"/>
              </a:buClr>
              <a:buSzPts val="8400"/>
              <a:buFont typeface="Helvetica Neue"/>
              <a:buNone/>
              <a:defRPr b="0" i="0" sz="8400" u="none" cap="none" strike="noStrike">
                <a:solidFill>
                  <a:srgbClr val="002466"/>
                </a:solidFill>
                <a:latin typeface="Helvetica Neue"/>
                <a:ea typeface="Helvetica Neue"/>
                <a:cs typeface="Helvetica Neue"/>
                <a:sym typeface="Helvetica Neue"/>
              </a:defRPr>
            </a:lvl7pPr>
            <a:lvl8pPr lvl="7" marR="0" rtl="0" algn="ctr">
              <a:lnSpc>
                <a:spcPct val="100000"/>
              </a:lnSpc>
              <a:spcBef>
                <a:spcPts val="0"/>
              </a:spcBef>
              <a:spcAft>
                <a:spcPts val="0"/>
              </a:spcAft>
              <a:buClr>
                <a:srgbClr val="002466"/>
              </a:buClr>
              <a:buSzPts val="8400"/>
              <a:buFont typeface="Helvetica Neue"/>
              <a:buNone/>
              <a:defRPr b="0" i="0" sz="8400" u="none" cap="none" strike="noStrike">
                <a:solidFill>
                  <a:srgbClr val="002466"/>
                </a:solidFill>
                <a:latin typeface="Helvetica Neue"/>
                <a:ea typeface="Helvetica Neue"/>
                <a:cs typeface="Helvetica Neue"/>
                <a:sym typeface="Helvetica Neue"/>
              </a:defRPr>
            </a:lvl8pPr>
            <a:lvl9pPr lvl="8" marR="0" rtl="0" algn="ctr">
              <a:lnSpc>
                <a:spcPct val="100000"/>
              </a:lnSpc>
              <a:spcBef>
                <a:spcPts val="0"/>
              </a:spcBef>
              <a:spcAft>
                <a:spcPts val="0"/>
              </a:spcAft>
              <a:buClr>
                <a:srgbClr val="002466"/>
              </a:buClr>
              <a:buSzPts val="8400"/>
              <a:buFont typeface="Helvetica Neue"/>
              <a:buNone/>
              <a:defRPr b="0" i="0" sz="8400" u="none" cap="none" strike="noStrike">
                <a:solidFill>
                  <a:srgbClr val="002466"/>
                </a:solidFill>
                <a:latin typeface="Helvetica Neue"/>
                <a:ea typeface="Helvetica Neue"/>
                <a:cs typeface="Helvetica Neue"/>
                <a:sym typeface="Helvetica Neue"/>
              </a:defRPr>
            </a:lvl9pPr>
          </a:lstStyle>
          <a:p/>
        </p:txBody>
      </p:sp>
      <p:sp>
        <p:nvSpPr>
          <p:cNvPr id="52" name="Shape 52"/>
          <p:cNvSpPr txBox="1"/>
          <p:nvPr>
            <p:ph idx="1" type="body"/>
          </p:nvPr>
        </p:nvSpPr>
        <p:spPr>
          <a:xfrm>
            <a:off x="1689100" y="3149600"/>
            <a:ext cx="21005799" cy="9296400"/>
          </a:xfrm>
          <a:prstGeom prst="rect">
            <a:avLst/>
          </a:prstGeom>
          <a:noFill/>
          <a:ln>
            <a:noFill/>
          </a:ln>
        </p:spPr>
        <p:txBody>
          <a:bodyPr anchorCtr="0" anchor="ctr" bIns="50800" lIns="50800" spcFirstLastPara="1" rIns="50800" wrap="square" tIns="50800"/>
          <a:lstStyle>
            <a:lvl1pPr indent="-609600" lvl="0" marL="457200" marR="0" rtl="0" algn="l">
              <a:lnSpc>
                <a:spcPct val="100000"/>
              </a:lnSpc>
              <a:spcBef>
                <a:spcPts val="5900"/>
              </a:spcBef>
              <a:spcAft>
                <a:spcPts val="0"/>
              </a:spcAft>
              <a:buClr>
                <a:srgbClr val="000000"/>
              </a:buClr>
              <a:buSzPts val="6000"/>
              <a:buFont typeface="Helvetica Neue"/>
              <a:buChar char="•"/>
              <a:defRPr b="0" i="0" sz="4800" u="none" cap="none" strike="noStrike">
                <a:solidFill>
                  <a:srgbClr val="000000"/>
                </a:solidFill>
                <a:latin typeface="Helvetica Neue"/>
                <a:ea typeface="Helvetica Neue"/>
                <a:cs typeface="Helvetica Neue"/>
                <a:sym typeface="Helvetica Neue"/>
              </a:defRPr>
            </a:lvl1pPr>
            <a:lvl2pPr indent="-609600" lvl="1" marL="914400" marR="0" rtl="0" algn="l">
              <a:lnSpc>
                <a:spcPct val="100000"/>
              </a:lnSpc>
              <a:spcBef>
                <a:spcPts val="5900"/>
              </a:spcBef>
              <a:spcAft>
                <a:spcPts val="0"/>
              </a:spcAft>
              <a:buClr>
                <a:srgbClr val="000000"/>
              </a:buClr>
              <a:buSzPts val="6000"/>
              <a:buFont typeface="Helvetica Neue"/>
              <a:buChar char="•"/>
              <a:defRPr b="0" i="0" sz="4800" u="none" cap="none" strike="noStrike">
                <a:solidFill>
                  <a:srgbClr val="000000"/>
                </a:solidFill>
                <a:latin typeface="Helvetica Neue"/>
                <a:ea typeface="Helvetica Neue"/>
                <a:cs typeface="Helvetica Neue"/>
                <a:sym typeface="Helvetica Neue"/>
              </a:defRPr>
            </a:lvl2pPr>
            <a:lvl3pPr indent="-609600" lvl="2" marL="1371600" marR="0" rtl="0" algn="l">
              <a:lnSpc>
                <a:spcPct val="100000"/>
              </a:lnSpc>
              <a:spcBef>
                <a:spcPts val="5900"/>
              </a:spcBef>
              <a:spcAft>
                <a:spcPts val="0"/>
              </a:spcAft>
              <a:buClr>
                <a:srgbClr val="000000"/>
              </a:buClr>
              <a:buSzPts val="6000"/>
              <a:buFont typeface="Helvetica Neue"/>
              <a:buChar char="•"/>
              <a:defRPr b="0" i="0" sz="4800" u="none" cap="none" strike="noStrike">
                <a:solidFill>
                  <a:srgbClr val="000000"/>
                </a:solidFill>
                <a:latin typeface="Helvetica Neue"/>
                <a:ea typeface="Helvetica Neue"/>
                <a:cs typeface="Helvetica Neue"/>
                <a:sym typeface="Helvetica Neue"/>
              </a:defRPr>
            </a:lvl3pPr>
            <a:lvl4pPr indent="-609600" lvl="3" marL="1828800" marR="0" rtl="0" algn="l">
              <a:lnSpc>
                <a:spcPct val="100000"/>
              </a:lnSpc>
              <a:spcBef>
                <a:spcPts val="5900"/>
              </a:spcBef>
              <a:spcAft>
                <a:spcPts val="0"/>
              </a:spcAft>
              <a:buClr>
                <a:srgbClr val="000000"/>
              </a:buClr>
              <a:buSzPts val="6000"/>
              <a:buFont typeface="Helvetica Neue"/>
              <a:buChar char="•"/>
              <a:defRPr b="0" i="0" sz="4800" u="none" cap="none" strike="noStrike">
                <a:solidFill>
                  <a:srgbClr val="000000"/>
                </a:solidFill>
                <a:latin typeface="Helvetica Neue"/>
                <a:ea typeface="Helvetica Neue"/>
                <a:cs typeface="Helvetica Neue"/>
                <a:sym typeface="Helvetica Neue"/>
              </a:defRPr>
            </a:lvl4pPr>
            <a:lvl5pPr indent="-609600" lvl="4" marL="2286000" marR="0" rtl="0" algn="l">
              <a:lnSpc>
                <a:spcPct val="100000"/>
              </a:lnSpc>
              <a:spcBef>
                <a:spcPts val="5900"/>
              </a:spcBef>
              <a:spcAft>
                <a:spcPts val="0"/>
              </a:spcAft>
              <a:buClr>
                <a:srgbClr val="000000"/>
              </a:buClr>
              <a:buSzPts val="6000"/>
              <a:buFont typeface="Helvetica Neue"/>
              <a:buChar char="•"/>
              <a:defRPr b="0" i="0" sz="4800" u="none" cap="none" strike="noStrike">
                <a:solidFill>
                  <a:srgbClr val="000000"/>
                </a:solidFill>
                <a:latin typeface="Helvetica Neue"/>
                <a:ea typeface="Helvetica Neue"/>
                <a:cs typeface="Helvetica Neue"/>
                <a:sym typeface="Helvetica Neue"/>
              </a:defRPr>
            </a:lvl5pPr>
            <a:lvl6pPr indent="-641350" lvl="5" marL="2743200"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6pPr>
            <a:lvl7pPr indent="-641350" lvl="6" marL="3200400"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7pPr>
            <a:lvl8pPr indent="-641350" lvl="7" marL="3657600"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8pPr>
            <a:lvl9pPr indent="-641350" lvl="8" marL="4114800"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9pPr>
          </a:lstStyle>
          <a:p/>
        </p:txBody>
      </p:sp>
      <p:pic>
        <p:nvPicPr>
          <p:cNvPr descr="lisa_CMYK-01-01.jpeg" id="53" name="Shape 53"/>
          <p:cNvPicPr preferRelativeResize="0"/>
          <p:nvPr/>
        </p:nvPicPr>
        <p:blipFill rotWithShape="1">
          <a:blip r:embed="rId2">
            <a:alphaModFix/>
          </a:blip>
          <a:srcRect b="31569" l="18068" r="28573" t="28494"/>
          <a:stretch/>
        </p:blipFill>
        <p:spPr>
          <a:xfrm>
            <a:off x="21757963" y="203910"/>
            <a:ext cx="2453540" cy="1221663"/>
          </a:xfrm>
          <a:prstGeom prst="rect">
            <a:avLst/>
          </a:prstGeom>
          <a:noFill/>
          <a:ln>
            <a:noFill/>
          </a:ln>
        </p:spPr>
      </p:pic>
      <p:pic>
        <p:nvPicPr>
          <p:cNvPr descr="Image" id="54" name="Shape 54"/>
          <p:cNvPicPr preferRelativeResize="0"/>
          <p:nvPr/>
        </p:nvPicPr>
        <p:blipFill rotWithShape="1">
          <a:blip r:embed="rId3">
            <a:alphaModFix/>
          </a:blip>
          <a:srcRect b="0" l="0" r="0" t="0"/>
          <a:stretch/>
        </p:blipFill>
        <p:spPr>
          <a:xfrm>
            <a:off x="3045219" y="214631"/>
            <a:ext cx="1182320" cy="978962"/>
          </a:xfrm>
          <a:prstGeom prst="rect">
            <a:avLst/>
          </a:prstGeom>
          <a:noFill/>
          <a:ln>
            <a:noFill/>
          </a:ln>
        </p:spPr>
      </p:pic>
      <p:pic>
        <p:nvPicPr>
          <p:cNvPr descr="Image" id="55" name="Shape 55"/>
          <p:cNvPicPr preferRelativeResize="0"/>
          <p:nvPr/>
        </p:nvPicPr>
        <p:blipFill rotWithShape="1">
          <a:blip r:embed="rId4">
            <a:alphaModFix/>
          </a:blip>
          <a:srcRect b="0" l="0" r="0" t="0"/>
          <a:stretch/>
        </p:blipFill>
        <p:spPr>
          <a:xfrm>
            <a:off x="-256444" y="-116319"/>
            <a:ext cx="3323161" cy="1640862"/>
          </a:xfrm>
          <a:prstGeom prst="rect">
            <a:avLst/>
          </a:prstGeom>
          <a:noFill/>
          <a:ln>
            <a:noFill/>
          </a:ln>
        </p:spPr>
      </p:pic>
      <p:sp>
        <p:nvSpPr>
          <p:cNvPr id="56" name="Shape 56"/>
          <p:cNvSpPr txBox="1"/>
          <p:nvPr/>
        </p:nvSpPr>
        <p:spPr>
          <a:xfrm>
            <a:off x="11581350" y="13318125"/>
            <a:ext cx="1423112" cy="324511"/>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5E5E5E"/>
              </a:buClr>
              <a:buSzPts val="1600"/>
              <a:buFont typeface="Helvetica Neue"/>
              <a:buNone/>
            </a:pPr>
            <a:r>
              <a:rPr b="0" i="0" lang="en-US" sz="1600" u="none" cap="none" strike="noStrike">
                <a:solidFill>
                  <a:srgbClr val="5E5E5E"/>
                </a:solidFill>
                <a:latin typeface="Helvetica Neue"/>
                <a:ea typeface="Helvetica Neue"/>
                <a:cs typeface="Helvetica Neue"/>
                <a:sym typeface="Helvetica Neue"/>
              </a:rPr>
              <a:t>GWADW 2018</a:t>
            </a:r>
            <a:endParaRPr/>
          </a:p>
        </p:txBody>
      </p:sp>
      <p:sp>
        <p:nvSpPr>
          <p:cNvPr id="57" name="Shape 57"/>
          <p:cNvSpPr txBox="1"/>
          <p:nvPr/>
        </p:nvSpPr>
        <p:spPr>
          <a:xfrm>
            <a:off x="39390" y="13318125"/>
            <a:ext cx="1897787" cy="324511"/>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5E5E5E"/>
              </a:buClr>
              <a:buSzPts val="1600"/>
              <a:buFont typeface="Helvetica Neue"/>
              <a:buNone/>
            </a:pPr>
            <a:r>
              <a:rPr b="0" i="0" lang="en-US" sz="1600" u="none" cap="none" strike="noStrike">
                <a:solidFill>
                  <a:srgbClr val="5E5E5E"/>
                </a:solidFill>
                <a:latin typeface="Helvetica Neue"/>
                <a:ea typeface="Helvetica Neue"/>
                <a:cs typeface="Helvetica Neue"/>
                <a:sym typeface="Helvetica Neue"/>
              </a:rPr>
              <a:t>Baker, NASA/GSFC</a:t>
            </a:r>
            <a:endParaRPr/>
          </a:p>
        </p:txBody>
      </p:sp>
      <p:sp>
        <p:nvSpPr>
          <p:cNvPr id="58" name="Shape 58"/>
          <p:cNvSpPr txBox="1"/>
          <p:nvPr>
            <p:ph idx="12" type="sldNum"/>
          </p:nvPr>
        </p:nvSpPr>
        <p:spPr>
          <a:xfrm>
            <a:off x="24004352" y="13249852"/>
            <a:ext cx="340260" cy="324307"/>
          </a:xfrm>
          <a:prstGeom prst="rect">
            <a:avLst/>
          </a:prstGeom>
          <a:noFill/>
          <a:ln>
            <a:noFill/>
          </a:ln>
        </p:spPr>
        <p:txBody>
          <a:bodyPr anchorCtr="0" anchor="t" bIns="50800" lIns="50800" spcFirstLastPara="1" rIns="50800" wrap="square" tIns="50800">
            <a:noAutofit/>
          </a:bodyPr>
          <a:lstStyle>
            <a:lvl1pPr indent="0" lvl="0" marL="0" marR="0" rtl="0" algn="ctr">
              <a:lnSpc>
                <a:spcPct val="100000"/>
              </a:lnSpc>
              <a:spcBef>
                <a:spcPts val="0"/>
              </a:spcBef>
              <a:spcAft>
                <a:spcPts val="0"/>
              </a:spcAft>
              <a:buClr>
                <a:srgbClr val="5E5E5E"/>
              </a:buClr>
              <a:buSzPts val="1600"/>
              <a:buFont typeface="Helvetica Neue Light"/>
              <a:buNone/>
              <a:defRPr b="0" i="0" sz="1600" u="none" cap="none" strike="noStrike">
                <a:solidFill>
                  <a:srgbClr val="5E5E5E"/>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5E5E5E"/>
              </a:buClr>
              <a:buSzPts val="1600"/>
              <a:buFont typeface="Helvetica Neue Light"/>
              <a:buNone/>
              <a:defRPr b="0" i="0" sz="1600" u="none" cap="none" strike="noStrike">
                <a:solidFill>
                  <a:srgbClr val="5E5E5E"/>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5E5E5E"/>
              </a:buClr>
              <a:buSzPts val="1600"/>
              <a:buFont typeface="Helvetica Neue Light"/>
              <a:buNone/>
              <a:defRPr b="0" i="0" sz="1600" u="none" cap="none" strike="noStrike">
                <a:solidFill>
                  <a:srgbClr val="5E5E5E"/>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5E5E5E"/>
              </a:buClr>
              <a:buSzPts val="1600"/>
              <a:buFont typeface="Helvetica Neue Light"/>
              <a:buNone/>
              <a:defRPr b="0" i="0" sz="1600" u="none" cap="none" strike="noStrike">
                <a:solidFill>
                  <a:srgbClr val="5E5E5E"/>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5E5E5E"/>
              </a:buClr>
              <a:buSzPts val="1600"/>
              <a:buFont typeface="Helvetica Neue Light"/>
              <a:buNone/>
              <a:defRPr b="0" i="0" sz="1600" u="none" cap="none" strike="noStrike">
                <a:solidFill>
                  <a:srgbClr val="5E5E5E"/>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5E5E5E"/>
              </a:buClr>
              <a:buSzPts val="1600"/>
              <a:buFont typeface="Helvetica Neue Light"/>
              <a:buNone/>
              <a:defRPr b="0" i="0" sz="1600" u="none" cap="none" strike="noStrike">
                <a:solidFill>
                  <a:srgbClr val="5E5E5E"/>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5E5E5E"/>
              </a:buClr>
              <a:buSzPts val="1600"/>
              <a:buFont typeface="Helvetica Neue Light"/>
              <a:buNone/>
              <a:defRPr b="0" i="0" sz="1600" u="none" cap="none" strike="noStrike">
                <a:solidFill>
                  <a:srgbClr val="5E5E5E"/>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5E5E5E"/>
              </a:buClr>
              <a:buSzPts val="1600"/>
              <a:buFont typeface="Helvetica Neue Light"/>
              <a:buNone/>
              <a:defRPr b="0" i="0" sz="1600" u="none" cap="none" strike="noStrike">
                <a:solidFill>
                  <a:srgbClr val="5E5E5E"/>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5E5E5E"/>
              </a:buClr>
              <a:buSzPts val="1600"/>
              <a:buFont typeface="Helvetica Neue Light"/>
              <a:buNone/>
              <a:defRPr b="0" i="0" sz="1600" u="none" cap="none" strike="noStrike">
                <a:solidFill>
                  <a:srgbClr val="5E5E5E"/>
                </a:solidFill>
                <a:latin typeface="Helvetica Neue Light"/>
                <a:ea typeface="Helvetica Neue Light"/>
                <a:cs typeface="Helvetica Neue Light"/>
                <a:sym typeface="Helvetica Neue Light"/>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Top">
  <p:cSld name="Title - Top">
    <p:spTree>
      <p:nvGrpSpPr>
        <p:cNvPr id="59" name="Shape 59"/>
        <p:cNvGrpSpPr/>
        <p:nvPr/>
      </p:nvGrpSpPr>
      <p:grpSpPr>
        <a:xfrm>
          <a:off x="0" y="0"/>
          <a:ext cx="0" cy="0"/>
          <a:chOff x="0" y="0"/>
          <a:chExt cx="0" cy="0"/>
        </a:xfrm>
      </p:grpSpPr>
      <p:sp>
        <p:nvSpPr>
          <p:cNvPr id="60" name="Shape 60"/>
          <p:cNvSpPr txBox="1"/>
          <p:nvPr>
            <p:ph type="title"/>
          </p:nvPr>
        </p:nvSpPr>
        <p:spPr>
          <a:xfrm>
            <a:off x="1689100" y="355600"/>
            <a:ext cx="21005799" cy="2286000"/>
          </a:xfrm>
          <a:prstGeom prst="rect">
            <a:avLst/>
          </a:prstGeom>
          <a:noFill/>
          <a:ln>
            <a:noFill/>
          </a:ln>
        </p:spPr>
        <p:txBody>
          <a:bodyPr anchorCtr="0" anchor="ctr" bIns="50800" lIns="50800" spcFirstLastPara="1" rIns="50800" wrap="square" tIns="50800"/>
          <a:lstStyle>
            <a:lvl1pPr lvl="0" marR="0" rtl="0" algn="ctr">
              <a:lnSpc>
                <a:spcPct val="100000"/>
              </a:lnSpc>
              <a:spcBef>
                <a:spcPts val="0"/>
              </a:spcBef>
              <a:spcAft>
                <a:spcPts val="0"/>
              </a:spcAft>
              <a:buClr>
                <a:srgbClr val="002466"/>
              </a:buClr>
              <a:buSzPts val="8400"/>
              <a:buFont typeface="Helvetica Neue"/>
              <a:buNone/>
              <a:defRPr b="0" i="0" sz="8400" u="none" cap="none" strike="noStrike">
                <a:solidFill>
                  <a:srgbClr val="002466"/>
                </a:solidFill>
                <a:latin typeface="Helvetica Neue"/>
                <a:ea typeface="Helvetica Neue"/>
                <a:cs typeface="Helvetica Neue"/>
                <a:sym typeface="Helvetica Neue"/>
              </a:defRPr>
            </a:lvl1pPr>
            <a:lvl2pPr lvl="1" marR="0" rtl="0" algn="ctr">
              <a:lnSpc>
                <a:spcPct val="100000"/>
              </a:lnSpc>
              <a:spcBef>
                <a:spcPts val="0"/>
              </a:spcBef>
              <a:spcAft>
                <a:spcPts val="0"/>
              </a:spcAft>
              <a:buClr>
                <a:srgbClr val="002466"/>
              </a:buClr>
              <a:buSzPts val="8400"/>
              <a:buFont typeface="Helvetica Neue"/>
              <a:buNone/>
              <a:defRPr b="0" i="0" sz="8400" u="none" cap="none" strike="noStrike">
                <a:solidFill>
                  <a:srgbClr val="002466"/>
                </a:solidFill>
                <a:latin typeface="Helvetica Neue"/>
                <a:ea typeface="Helvetica Neue"/>
                <a:cs typeface="Helvetica Neue"/>
                <a:sym typeface="Helvetica Neue"/>
              </a:defRPr>
            </a:lvl2pPr>
            <a:lvl3pPr lvl="2" marR="0" rtl="0" algn="ctr">
              <a:lnSpc>
                <a:spcPct val="100000"/>
              </a:lnSpc>
              <a:spcBef>
                <a:spcPts val="0"/>
              </a:spcBef>
              <a:spcAft>
                <a:spcPts val="0"/>
              </a:spcAft>
              <a:buClr>
                <a:srgbClr val="002466"/>
              </a:buClr>
              <a:buSzPts val="8400"/>
              <a:buFont typeface="Helvetica Neue"/>
              <a:buNone/>
              <a:defRPr b="0" i="0" sz="8400" u="none" cap="none" strike="noStrike">
                <a:solidFill>
                  <a:srgbClr val="002466"/>
                </a:solidFill>
                <a:latin typeface="Helvetica Neue"/>
                <a:ea typeface="Helvetica Neue"/>
                <a:cs typeface="Helvetica Neue"/>
                <a:sym typeface="Helvetica Neue"/>
              </a:defRPr>
            </a:lvl3pPr>
            <a:lvl4pPr lvl="3" marR="0" rtl="0" algn="ctr">
              <a:lnSpc>
                <a:spcPct val="100000"/>
              </a:lnSpc>
              <a:spcBef>
                <a:spcPts val="0"/>
              </a:spcBef>
              <a:spcAft>
                <a:spcPts val="0"/>
              </a:spcAft>
              <a:buClr>
                <a:srgbClr val="002466"/>
              </a:buClr>
              <a:buSzPts val="8400"/>
              <a:buFont typeface="Helvetica Neue"/>
              <a:buNone/>
              <a:defRPr b="0" i="0" sz="8400" u="none" cap="none" strike="noStrike">
                <a:solidFill>
                  <a:srgbClr val="002466"/>
                </a:solidFill>
                <a:latin typeface="Helvetica Neue"/>
                <a:ea typeface="Helvetica Neue"/>
                <a:cs typeface="Helvetica Neue"/>
                <a:sym typeface="Helvetica Neue"/>
              </a:defRPr>
            </a:lvl4pPr>
            <a:lvl5pPr lvl="4" marR="0" rtl="0" algn="ctr">
              <a:lnSpc>
                <a:spcPct val="100000"/>
              </a:lnSpc>
              <a:spcBef>
                <a:spcPts val="0"/>
              </a:spcBef>
              <a:spcAft>
                <a:spcPts val="0"/>
              </a:spcAft>
              <a:buClr>
                <a:srgbClr val="002466"/>
              </a:buClr>
              <a:buSzPts val="8400"/>
              <a:buFont typeface="Helvetica Neue"/>
              <a:buNone/>
              <a:defRPr b="0" i="0" sz="8400" u="none" cap="none" strike="noStrike">
                <a:solidFill>
                  <a:srgbClr val="002466"/>
                </a:solidFill>
                <a:latin typeface="Helvetica Neue"/>
                <a:ea typeface="Helvetica Neue"/>
                <a:cs typeface="Helvetica Neue"/>
                <a:sym typeface="Helvetica Neue"/>
              </a:defRPr>
            </a:lvl5pPr>
            <a:lvl6pPr lvl="5" marR="0" rtl="0" algn="ctr">
              <a:lnSpc>
                <a:spcPct val="100000"/>
              </a:lnSpc>
              <a:spcBef>
                <a:spcPts val="0"/>
              </a:spcBef>
              <a:spcAft>
                <a:spcPts val="0"/>
              </a:spcAft>
              <a:buClr>
                <a:srgbClr val="002466"/>
              </a:buClr>
              <a:buSzPts val="8400"/>
              <a:buFont typeface="Helvetica Neue"/>
              <a:buNone/>
              <a:defRPr b="0" i="0" sz="8400" u="none" cap="none" strike="noStrike">
                <a:solidFill>
                  <a:srgbClr val="002466"/>
                </a:solidFill>
                <a:latin typeface="Helvetica Neue"/>
                <a:ea typeface="Helvetica Neue"/>
                <a:cs typeface="Helvetica Neue"/>
                <a:sym typeface="Helvetica Neue"/>
              </a:defRPr>
            </a:lvl6pPr>
            <a:lvl7pPr lvl="6" marR="0" rtl="0" algn="ctr">
              <a:lnSpc>
                <a:spcPct val="100000"/>
              </a:lnSpc>
              <a:spcBef>
                <a:spcPts val="0"/>
              </a:spcBef>
              <a:spcAft>
                <a:spcPts val="0"/>
              </a:spcAft>
              <a:buClr>
                <a:srgbClr val="002466"/>
              </a:buClr>
              <a:buSzPts val="8400"/>
              <a:buFont typeface="Helvetica Neue"/>
              <a:buNone/>
              <a:defRPr b="0" i="0" sz="8400" u="none" cap="none" strike="noStrike">
                <a:solidFill>
                  <a:srgbClr val="002466"/>
                </a:solidFill>
                <a:latin typeface="Helvetica Neue"/>
                <a:ea typeface="Helvetica Neue"/>
                <a:cs typeface="Helvetica Neue"/>
                <a:sym typeface="Helvetica Neue"/>
              </a:defRPr>
            </a:lvl7pPr>
            <a:lvl8pPr lvl="7" marR="0" rtl="0" algn="ctr">
              <a:lnSpc>
                <a:spcPct val="100000"/>
              </a:lnSpc>
              <a:spcBef>
                <a:spcPts val="0"/>
              </a:spcBef>
              <a:spcAft>
                <a:spcPts val="0"/>
              </a:spcAft>
              <a:buClr>
                <a:srgbClr val="002466"/>
              </a:buClr>
              <a:buSzPts val="8400"/>
              <a:buFont typeface="Helvetica Neue"/>
              <a:buNone/>
              <a:defRPr b="0" i="0" sz="8400" u="none" cap="none" strike="noStrike">
                <a:solidFill>
                  <a:srgbClr val="002466"/>
                </a:solidFill>
                <a:latin typeface="Helvetica Neue"/>
                <a:ea typeface="Helvetica Neue"/>
                <a:cs typeface="Helvetica Neue"/>
                <a:sym typeface="Helvetica Neue"/>
              </a:defRPr>
            </a:lvl8pPr>
            <a:lvl9pPr lvl="8" marR="0" rtl="0" algn="ctr">
              <a:lnSpc>
                <a:spcPct val="100000"/>
              </a:lnSpc>
              <a:spcBef>
                <a:spcPts val="0"/>
              </a:spcBef>
              <a:spcAft>
                <a:spcPts val="0"/>
              </a:spcAft>
              <a:buClr>
                <a:srgbClr val="002466"/>
              </a:buClr>
              <a:buSzPts val="8400"/>
              <a:buFont typeface="Helvetica Neue"/>
              <a:buNone/>
              <a:defRPr b="0" i="0" sz="8400" u="none" cap="none" strike="noStrike">
                <a:solidFill>
                  <a:srgbClr val="002466"/>
                </a:solidFill>
                <a:latin typeface="Helvetica Neue"/>
                <a:ea typeface="Helvetica Neue"/>
                <a:cs typeface="Helvetica Neue"/>
                <a:sym typeface="Helvetica Neue"/>
              </a:defRPr>
            </a:lvl9pPr>
          </a:lstStyle>
          <a:p/>
        </p:txBody>
      </p:sp>
      <p:sp>
        <p:nvSpPr>
          <p:cNvPr id="61" name="Shape 61"/>
          <p:cNvSpPr txBox="1"/>
          <p:nvPr>
            <p:ph idx="12" type="sldNum"/>
          </p:nvPr>
        </p:nvSpPr>
        <p:spPr>
          <a:xfrm>
            <a:off x="24033763" y="13318227"/>
            <a:ext cx="340259" cy="324307"/>
          </a:xfrm>
          <a:prstGeom prst="rect">
            <a:avLst/>
          </a:prstGeom>
          <a:noFill/>
          <a:ln>
            <a:noFill/>
          </a:ln>
        </p:spPr>
        <p:txBody>
          <a:bodyPr anchorCtr="0" anchor="t" bIns="50800" lIns="50800" spcFirstLastPara="1" rIns="50800" wrap="square" tIns="50800">
            <a:noAutofit/>
          </a:bodyPr>
          <a:lstStyle>
            <a:lvl1pPr indent="0" lvl="0" marL="0" marR="0" rtl="0" algn="ctr">
              <a:lnSpc>
                <a:spcPct val="100000"/>
              </a:lnSpc>
              <a:spcBef>
                <a:spcPts val="0"/>
              </a:spcBef>
              <a:spcAft>
                <a:spcPts val="0"/>
              </a:spcAft>
              <a:buClr>
                <a:srgbClr val="5E5E5E"/>
              </a:buClr>
              <a:buSzPts val="1600"/>
              <a:buFont typeface="Helvetica Neue Light"/>
              <a:buNone/>
              <a:defRPr b="0" i="0" sz="1600" u="none" cap="none" strike="noStrike">
                <a:solidFill>
                  <a:srgbClr val="5E5E5E"/>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5E5E5E"/>
              </a:buClr>
              <a:buSzPts val="1600"/>
              <a:buFont typeface="Helvetica Neue Light"/>
              <a:buNone/>
              <a:defRPr b="0" i="0" sz="1600" u="none" cap="none" strike="noStrike">
                <a:solidFill>
                  <a:srgbClr val="5E5E5E"/>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5E5E5E"/>
              </a:buClr>
              <a:buSzPts val="1600"/>
              <a:buFont typeface="Helvetica Neue Light"/>
              <a:buNone/>
              <a:defRPr b="0" i="0" sz="1600" u="none" cap="none" strike="noStrike">
                <a:solidFill>
                  <a:srgbClr val="5E5E5E"/>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5E5E5E"/>
              </a:buClr>
              <a:buSzPts val="1600"/>
              <a:buFont typeface="Helvetica Neue Light"/>
              <a:buNone/>
              <a:defRPr b="0" i="0" sz="1600" u="none" cap="none" strike="noStrike">
                <a:solidFill>
                  <a:srgbClr val="5E5E5E"/>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5E5E5E"/>
              </a:buClr>
              <a:buSzPts val="1600"/>
              <a:buFont typeface="Helvetica Neue Light"/>
              <a:buNone/>
              <a:defRPr b="0" i="0" sz="1600" u="none" cap="none" strike="noStrike">
                <a:solidFill>
                  <a:srgbClr val="5E5E5E"/>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5E5E5E"/>
              </a:buClr>
              <a:buSzPts val="1600"/>
              <a:buFont typeface="Helvetica Neue Light"/>
              <a:buNone/>
              <a:defRPr b="0" i="0" sz="1600" u="none" cap="none" strike="noStrike">
                <a:solidFill>
                  <a:srgbClr val="5E5E5E"/>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5E5E5E"/>
              </a:buClr>
              <a:buSzPts val="1600"/>
              <a:buFont typeface="Helvetica Neue Light"/>
              <a:buNone/>
              <a:defRPr b="0" i="0" sz="1600" u="none" cap="none" strike="noStrike">
                <a:solidFill>
                  <a:srgbClr val="5E5E5E"/>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5E5E5E"/>
              </a:buClr>
              <a:buSzPts val="1600"/>
              <a:buFont typeface="Helvetica Neue Light"/>
              <a:buNone/>
              <a:defRPr b="0" i="0" sz="1600" u="none" cap="none" strike="noStrike">
                <a:solidFill>
                  <a:srgbClr val="5E5E5E"/>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5E5E5E"/>
              </a:buClr>
              <a:buSzPts val="1600"/>
              <a:buFont typeface="Helvetica Neue Light"/>
              <a:buNone/>
              <a:defRPr b="0" i="0" sz="1600" u="none" cap="none" strike="noStrike">
                <a:solidFill>
                  <a:srgbClr val="5E5E5E"/>
                </a:solidFill>
                <a:latin typeface="Helvetica Neue Light"/>
                <a:ea typeface="Helvetica Neue Light"/>
                <a:cs typeface="Helvetica Neue Light"/>
                <a:sym typeface="Helvetica Neue Light"/>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7.xml"/><Relationship Id="rId22" Type="http://schemas.openxmlformats.org/officeDocument/2006/relationships/slideLayout" Target="../slideLayouts/slideLayout19.xml"/><Relationship Id="rId21" Type="http://schemas.openxmlformats.org/officeDocument/2006/relationships/slideLayout" Target="../slideLayouts/slideLayout18.xml"/><Relationship Id="rId24" Type="http://schemas.openxmlformats.org/officeDocument/2006/relationships/slideLayout" Target="../slideLayouts/slideLayout21.xml"/><Relationship Id="rId23" Type="http://schemas.openxmlformats.org/officeDocument/2006/relationships/slideLayout" Target="../slideLayouts/slideLayout20.xml"/><Relationship Id="rId1" Type="http://schemas.openxmlformats.org/officeDocument/2006/relationships/image" Target="../media/image2.jpg"/><Relationship Id="rId2" Type="http://schemas.openxmlformats.org/officeDocument/2006/relationships/image" Target="../media/image1.png"/><Relationship Id="rId3" Type="http://schemas.openxmlformats.org/officeDocument/2006/relationships/image" Target="../media/image3.png"/><Relationship Id="rId4" Type="http://schemas.openxmlformats.org/officeDocument/2006/relationships/slideLayout" Target="../slideLayouts/slideLayout1.xml"/><Relationship Id="rId9" Type="http://schemas.openxmlformats.org/officeDocument/2006/relationships/slideLayout" Target="../slideLayouts/slideLayout6.xml"/><Relationship Id="rId25" Type="http://schemas.openxmlformats.org/officeDocument/2006/relationships/theme" Target="../theme/theme2.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11" Type="http://schemas.openxmlformats.org/officeDocument/2006/relationships/slideLayout" Target="../slideLayouts/slideLayout8.xml"/><Relationship Id="rId10" Type="http://schemas.openxmlformats.org/officeDocument/2006/relationships/slideLayout" Target="../slideLayouts/slideLayout7.xml"/><Relationship Id="rId13" Type="http://schemas.openxmlformats.org/officeDocument/2006/relationships/slideLayout" Target="../slideLayouts/slideLayout10.xml"/><Relationship Id="rId12" Type="http://schemas.openxmlformats.org/officeDocument/2006/relationships/slideLayout" Target="../slideLayouts/slideLayout9.xml"/><Relationship Id="rId15" Type="http://schemas.openxmlformats.org/officeDocument/2006/relationships/slideLayout" Target="../slideLayouts/slideLayout12.xml"/><Relationship Id="rId14" Type="http://schemas.openxmlformats.org/officeDocument/2006/relationships/slideLayout" Target="../slideLayouts/slideLayout11.xml"/><Relationship Id="rId17" Type="http://schemas.openxmlformats.org/officeDocument/2006/relationships/slideLayout" Target="../slideLayouts/slideLayout14.xml"/><Relationship Id="rId16" Type="http://schemas.openxmlformats.org/officeDocument/2006/relationships/slideLayout" Target="../slideLayouts/slideLayout13.xml"/><Relationship Id="rId19" Type="http://schemas.openxmlformats.org/officeDocument/2006/relationships/slideLayout" Target="../slideLayouts/slideLayout16.xml"/><Relationship Id="rId18"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5" name="Shape 5"/>
        <p:cNvGrpSpPr/>
        <p:nvPr/>
      </p:nvGrpSpPr>
      <p:grpSpPr>
        <a:xfrm>
          <a:off x="0" y="0"/>
          <a:ext cx="0" cy="0"/>
          <a:chOff x="0" y="0"/>
          <a:chExt cx="0" cy="0"/>
        </a:xfrm>
      </p:grpSpPr>
      <p:sp>
        <p:nvSpPr>
          <p:cNvPr id="6" name="Shape 6"/>
          <p:cNvSpPr txBox="1"/>
          <p:nvPr>
            <p:ph type="title"/>
          </p:nvPr>
        </p:nvSpPr>
        <p:spPr>
          <a:xfrm>
            <a:off x="1689100" y="355600"/>
            <a:ext cx="21005799" cy="2286000"/>
          </a:xfrm>
          <a:prstGeom prst="rect">
            <a:avLst/>
          </a:prstGeom>
          <a:noFill/>
          <a:ln>
            <a:noFill/>
          </a:ln>
        </p:spPr>
        <p:txBody>
          <a:bodyPr anchorCtr="0" anchor="ctr" bIns="50800" lIns="50800" spcFirstLastPara="1" rIns="50800" wrap="square" tIns="50800"/>
          <a:lstStyle>
            <a:lvl1pPr lvl="0" marR="0" rtl="0" algn="ctr">
              <a:lnSpc>
                <a:spcPct val="100000"/>
              </a:lnSpc>
              <a:spcBef>
                <a:spcPts val="0"/>
              </a:spcBef>
              <a:spcAft>
                <a:spcPts val="0"/>
              </a:spcAft>
              <a:buClr>
                <a:srgbClr val="002466"/>
              </a:buClr>
              <a:buSzPts val="8400"/>
              <a:buFont typeface="Helvetica Neue"/>
              <a:buNone/>
              <a:defRPr b="0" i="0" sz="8400" u="none" cap="none" strike="noStrike">
                <a:solidFill>
                  <a:srgbClr val="002466"/>
                </a:solidFill>
                <a:latin typeface="Helvetica Neue"/>
                <a:ea typeface="Helvetica Neue"/>
                <a:cs typeface="Helvetica Neue"/>
                <a:sym typeface="Helvetica Neue"/>
              </a:defRPr>
            </a:lvl1pPr>
            <a:lvl2pPr lvl="1" marR="0" rtl="0" algn="ctr">
              <a:lnSpc>
                <a:spcPct val="100000"/>
              </a:lnSpc>
              <a:spcBef>
                <a:spcPts val="0"/>
              </a:spcBef>
              <a:spcAft>
                <a:spcPts val="0"/>
              </a:spcAft>
              <a:buClr>
                <a:srgbClr val="002466"/>
              </a:buClr>
              <a:buSzPts val="8400"/>
              <a:buFont typeface="Helvetica Neue"/>
              <a:buNone/>
              <a:defRPr b="0" i="0" sz="8400" u="none" cap="none" strike="noStrike">
                <a:solidFill>
                  <a:srgbClr val="002466"/>
                </a:solidFill>
                <a:latin typeface="Helvetica Neue"/>
                <a:ea typeface="Helvetica Neue"/>
                <a:cs typeface="Helvetica Neue"/>
                <a:sym typeface="Helvetica Neue"/>
              </a:defRPr>
            </a:lvl2pPr>
            <a:lvl3pPr lvl="2" marR="0" rtl="0" algn="ctr">
              <a:lnSpc>
                <a:spcPct val="100000"/>
              </a:lnSpc>
              <a:spcBef>
                <a:spcPts val="0"/>
              </a:spcBef>
              <a:spcAft>
                <a:spcPts val="0"/>
              </a:spcAft>
              <a:buClr>
                <a:srgbClr val="002466"/>
              </a:buClr>
              <a:buSzPts val="8400"/>
              <a:buFont typeface="Helvetica Neue"/>
              <a:buNone/>
              <a:defRPr b="0" i="0" sz="8400" u="none" cap="none" strike="noStrike">
                <a:solidFill>
                  <a:srgbClr val="002466"/>
                </a:solidFill>
                <a:latin typeface="Helvetica Neue"/>
                <a:ea typeface="Helvetica Neue"/>
                <a:cs typeface="Helvetica Neue"/>
                <a:sym typeface="Helvetica Neue"/>
              </a:defRPr>
            </a:lvl3pPr>
            <a:lvl4pPr lvl="3" marR="0" rtl="0" algn="ctr">
              <a:lnSpc>
                <a:spcPct val="100000"/>
              </a:lnSpc>
              <a:spcBef>
                <a:spcPts val="0"/>
              </a:spcBef>
              <a:spcAft>
                <a:spcPts val="0"/>
              </a:spcAft>
              <a:buClr>
                <a:srgbClr val="002466"/>
              </a:buClr>
              <a:buSzPts val="8400"/>
              <a:buFont typeface="Helvetica Neue"/>
              <a:buNone/>
              <a:defRPr b="0" i="0" sz="8400" u="none" cap="none" strike="noStrike">
                <a:solidFill>
                  <a:srgbClr val="002466"/>
                </a:solidFill>
                <a:latin typeface="Helvetica Neue"/>
                <a:ea typeface="Helvetica Neue"/>
                <a:cs typeface="Helvetica Neue"/>
                <a:sym typeface="Helvetica Neue"/>
              </a:defRPr>
            </a:lvl4pPr>
            <a:lvl5pPr lvl="4" marR="0" rtl="0" algn="ctr">
              <a:lnSpc>
                <a:spcPct val="100000"/>
              </a:lnSpc>
              <a:spcBef>
                <a:spcPts val="0"/>
              </a:spcBef>
              <a:spcAft>
                <a:spcPts val="0"/>
              </a:spcAft>
              <a:buClr>
                <a:srgbClr val="002466"/>
              </a:buClr>
              <a:buSzPts val="8400"/>
              <a:buFont typeface="Helvetica Neue"/>
              <a:buNone/>
              <a:defRPr b="0" i="0" sz="8400" u="none" cap="none" strike="noStrike">
                <a:solidFill>
                  <a:srgbClr val="002466"/>
                </a:solidFill>
                <a:latin typeface="Helvetica Neue"/>
                <a:ea typeface="Helvetica Neue"/>
                <a:cs typeface="Helvetica Neue"/>
                <a:sym typeface="Helvetica Neue"/>
              </a:defRPr>
            </a:lvl5pPr>
            <a:lvl6pPr lvl="5" marR="0" rtl="0" algn="ctr">
              <a:lnSpc>
                <a:spcPct val="100000"/>
              </a:lnSpc>
              <a:spcBef>
                <a:spcPts val="0"/>
              </a:spcBef>
              <a:spcAft>
                <a:spcPts val="0"/>
              </a:spcAft>
              <a:buClr>
                <a:srgbClr val="002466"/>
              </a:buClr>
              <a:buSzPts val="8400"/>
              <a:buFont typeface="Helvetica Neue"/>
              <a:buNone/>
              <a:defRPr b="0" i="0" sz="8400" u="none" cap="none" strike="noStrike">
                <a:solidFill>
                  <a:srgbClr val="002466"/>
                </a:solidFill>
                <a:latin typeface="Helvetica Neue"/>
                <a:ea typeface="Helvetica Neue"/>
                <a:cs typeface="Helvetica Neue"/>
                <a:sym typeface="Helvetica Neue"/>
              </a:defRPr>
            </a:lvl6pPr>
            <a:lvl7pPr lvl="6" marR="0" rtl="0" algn="ctr">
              <a:lnSpc>
                <a:spcPct val="100000"/>
              </a:lnSpc>
              <a:spcBef>
                <a:spcPts val="0"/>
              </a:spcBef>
              <a:spcAft>
                <a:spcPts val="0"/>
              </a:spcAft>
              <a:buClr>
                <a:srgbClr val="002466"/>
              </a:buClr>
              <a:buSzPts val="8400"/>
              <a:buFont typeface="Helvetica Neue"/>
              <a:buNone/>
              <a:defRPr b="0" i="0" sz="8400" u="none" cap="none" strike="noStrike">
                <a:solidFill>
                  <a:srgbClr val="002466"/>
                </a:solidFill>
                <a:latin typeface="Helvetica Neue"/>
                <a:ea typeface="Helvetica Neue"/>
                <a:cs typeface="Helvetica Neue"/>
                <a:sym typeface="Helvetica Neue"/>
              </a:defRPr>
            </a:lvl7pPr>
            <a:lvl8pPr lvl="7" marR="0" rtl="0" algn="ctr">
              <a:lnSpc>
                <a:spcPct val="100000"/>
              </a:lnSpc>
              <a:spcBef>
                <a:spcPts val="0"/>
              </a:spcBef>
              <a:spcAft>
                <a:spcPts val="0"/>
              </a:spcAft>
              <a:buClr>
                <a:srgbClr val="002466"/>
              </a:buClr>
              <a:buSzPts val="8400"/>
              <a:buFont typeface="Helvetica Neue"/>
              <a:buNone/>
              <a:defRPr b="0" i="0" sz="8400" u="none" cap="none" strike="noStrike">
                <a:solidFill>
                  <a:srgbClr val="002466"/>
                </a:solidFill>
                <a:latin typeface="Helvetica Neue"/>
                <a:ea typeface="Helvetica Neue"/>
                <a:cs typeface="Helvetica Neue"/>
                <a:sym typeface="Helvetica Neue"/>
              </a:defRPr>
            </a:lvl8pPr>
            <a:lvl9pPr lvl="8" marR="0" rtl="0" algn="ctr">
              <a:lnSpc>
                <a:spcPct val="100000"/>
              </a:lnSpc>
              <a:spcBef>
                <a:spcPts val="0"/>
              </a:spcBef>
              <a:spcAft>
                <a:spcPts val="0"/>
              </a:spcAft>
              <a:buClr>
                <a:srgbClr val="002466"/>
              </a:buClr>
              <a:buSzPts val="8400"/>
              <a:buFont typeface="Helvetica Neue"/>
              <a:buNone/>
              <a:defRPr b="0" i="0" sz="8400" u="none" cap="none" strike="noStrike">
                <a:solidFill>
                  <a:srgbClr val="002466"/>
                </a:solidFill>
                <a:latin typeface="Helvetica Neue"/>
                <a:ea typeface="Helvetica Neue"/>
                <a:cs typeface="Helvetica Neue"/>
                <a:sym typeface="Helvetica Neue"/>
              </a:defRPr>
            </a:lvl9pPr>
          </a:lstStyle>
          <a:p/>
        </p:txBody>
      </p:sp>
      <p:sp>
        <p:nvSpPr>
          <p:cNvPr id="7" name="Shape 7"/>
          <p:cNvSpPr txBox="1"/>
          <p:nvPr>
            <p:ph idx="12" type="sldNum"/>
          </p:nvPr>
        </p:nvSpPr>
        <p:spPr>
          <a:xfrm>
            <a:off x="24033763" y="13318227"/>
            <a:ext cx="340259" cy="324307"/>
          </a:xfrm>
          <a:prstGeom prst="rect">
            <a:avLst/>
          </a:prstGeom>
          <a:noFill/>
          <a:ln>
            <a:noFill/>
          </a:ln>
        </p:spPr>
        <p:txBody>
          <a:bodyPr anchorCtr="0" anchor="t" bIns="50800" lIns="50800" spcFirstLastPara="1" rIns="50800" wrap="square" tIns="50800">
            <a:noAutofit/>
          </a:bodyPr>
          <a:lstStyle>
            <a:lvl1pPr indent="0" lvl="0" marL="0" marR="0" rtl="0" algn="ctr">
              <a:lnSpc>
                <a:spcPct val="100000"/>
              </a:lnSpc>
              <a:spcBef>
                <a:spcPts val="0"/>
              </a:spcBef>
              <a:spcAft>
                <a:spcPts val="0"/>
              </a:spcAft>
              <a:buClr>
                <a:srgbClr val="5E5E5E"/>
              </a:buClr>
              <a:buSzPts val="1600"/>
              <a:buFont typeface="Helvetica Neue Light"/>
              <a:buNone/>
              <a:defRPr b="0" i="0" sz="1600" u="none" cap="none" strike="noStrike">
                <a:solidFill>
                  <a:srgbClr val="5E5E5E"/>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5E5E5E"/>
              </a:buClr>
              <a:buSzPts val="1600"/>
              <a:buFont typeface="Helvetica Neue Light"/>
              <a:buNone/>
              <a:defRPr b="0" i="0" sz="1600" u="none" cap="none" strike="noStrike">
                <a:solidFill>
                  <a:srgbClr val="5E5E5E"/>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5E5E5E"/>
              </a:buClr>
              <a:buSzPts val="1600"/>
              <a:buFont typeface="Helvetica Neue Light"/>
              <a:buNone/>
              <a:defRPr b="0" i="0" sz="1600" u="none" cap="none" strike="noStrike">
                <a:solidFill>
                  <a:srgbClr val="5E5E5E"/>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5E5E5E"/>
              </a:buClr>
              <a:buSzPts val="1600"/>
              <a:buFont typeface="Helvetica Neue Light"/>
              <a:buNone/>
              <a:defRPr b="0" i="0" sz="1600" u="none" cap="none" strike="noStrike">
                <a:solidFill>
                  <a:srgbClr val="5E5E5E"/>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5E5E5E"/>
              </a:buClr>
              <a:buSzPts val="1600"/>
              <a:buFont typeface="Helvetica Neue Light"/>
              <a:buNone/>
              <a:defRPr b="0" i="0" sz="1600" u="none" cap="none" strike="noStrike">
                <a:solidFill>
                  <a:srgbClr val="5E5E5E"/>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5E5E5E"/>
              </a:buClr>
              <a:buSzPts val="1600"/>
              <a:buFont typeface="Helvetica Neue Light"/>
              <a:buNone/>
              <a:defRPr b="0" i="0" sz="1600" u="none" cap="none" strike="noStrike">
                <a:solidFill>
                  <a:srgbClr val="5E5E5E"/>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5E5E5E"/>
              </a:buClr>
              <a:buSzPts val="1600"/>
              <a:buFont typeface="Helvetica Neue Light"/>
              <a:buNone/>
              <a:defRPr b="0" i="0" sz="1600" u="none" cap="none" strike="noStrike">
                <a:solidFill>
                  <a:srgbClr val="5E5E5E"/>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5E5E5E"/>
              </a:buClr>
              <a:buSzPts val="1600"/>
              <a:buFont typeface="Helvetica Neue Light"/>
              <a:buNone/>
              <a:defRPr b="0" i="0" sz="1600" u="none" cap="none" strike="noStrike">
                <a:solidFill>
                  <a:srgbClr val="5E5E5E"/>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5E5E5E"/>
              </a:buClr>
              <a:buSzPts val="1600"/>
              <a:buFont typeface="Helvetica Neue Light"/>
              <a:buNone/>
              <a:defRPr b="0" i="0" sz="1600" u="none" cap="none" strike="noStrike">
                <a:solidFill>
                  <a:srgbClr val="5E5E5E"/>
                </a:solidFill>
                <a:latin typeface="Helvetica Neue Light"/>
                <a:ea typeface="Helvetica Neue Light"/>
                <a:cs typeface="Helvetica Neue Light"/>
                <a:sym typeface="Helvetica Neue Light"/>
              </a:defRPr>
            </a:lvl9pPr>
          </a:lstStyle>
          <a:p>
            <a:pPr indent="0" lvl="0" mar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pic>
        <p:nvPicPr>
          <p:cNvPr descr="lisa_CMYK-01-01.jpeg" id="8" name="Shape 8"/>
          <p:cNvPicPr preferRelativeResize="0"/>
          <p:nvPr/>
        </p:nvPicPr>
        <p:blipFill rotWithShape="1">
          <a:blip r:embed="rId1">
            <a:alphaModFix/>
          </a:blip>
          <a:srcRect b="31569" l="18068" r="28573" t="28494"/>
          <a:stretch/>
        </p:blipFill>
        <p:spPr>
          <a:xfrm>
            <a:off x="21757963" y="203910"/>
            <a:ext cx="2453540" cy="1221663"/>
          </a:xfrm>
          <a:prstGeom prst="rect">
            <a:avLst/>
          </a:prstGeom>
          <a:noFill/>
          <a:ln>
            <a:noFill/>
          </a:ln>
        </p:spPr>
      </p:pic>
      <p:pic>
        <p:nvPicPr>
          <p:cNvPr descr="Image" id="9" name="Shape 9"/>
          <p:cNvPicPr preferRelativeResize="0"/>
          <p:nvPr/>
        </p:nvPicPr>
        <p:blipFill rotWithShape="1">
          <a:blip r:embed="rId2">
            <a:alphaModFix/>
          </a:blip>
          <a:srcRect b="0" l="0" r="0" t="0"/>
          <a:stretch/>
        </p:blipFill>
        <p:spPr>
          <a:xfrm>
            <a:off x="3045219" y="214631"/>
            <a:ext cx="1182320" cy="978962"/>
          </a:xfrm>
          <a:prstGeom prst="rect">
            <a:avLst/>
          </a:prstGeom>
          <a:noFill/>
          <a:ln>
            <a:noFill/>
          </a:ln>
        </p:spPr>
      </p:pic>
      <p:pic>
        <p:nvPicPr>
          <p:cNvPr descr="Image" id="10" name="Shape 10"/>
          <p:cNvPicPr preferRelativeResize="0"/>
          <p:nvPr/>
        </p:nvPicPr>
        <p:blipFill rotWithShape="1">
          <a:blip r:embed="rId3">
            <a:alphaModFix/>
          </a:blip>
          <a:srcRect b="0" l="0" r="0" t="0"/>
          <a:stretch/>
        </p:blipFill>
        <p:spPr>
          <a:xfrm>
            <a:off x="-256444" y="-116319"/>
            <a:ext cx="3323161" cy="1640862"/>
          </a:xfrm>
          <a:prstGeom prst="rect">
            <a:avLst/>
          </a:prstGeom>
          <a:noFill/>
          <a:ln>
            <a:noFill/>
          </a:ln>
        </p:spPr>
      </p:pic>
      <p:sp>
        <p:nvSpPr>
          <p:cNvPr id="11" name="Shape 11"/>
          <p:cNvSpPr txBox="1"/>
          <p:nvPr/>
        </p:nvSpPr>
        <p:spPr>
          <a:xfrm>
            <a:off x="11581350" y="13318125"/>
            <a:ext cx="1423112" cy="324511"/>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5E5E5E"/>
              </a:buClr>
              <a:buSzPts val="1600"/>
              <a:buFont typeface="Helvetica Neue"/>
              <a:buNone/>
            </a:pPr>
            <a:r>
              <a:rPr b="0" i="0" lang="en-US" sz="1600" u="none" cap="none" strike="noStrike">
                <a:solidFill>
                  <a:srgbClr val="5E5E5E"/>
                </a:solidFill>
                <a:latin typeface="Helvetica Neue"/>
                <a:ea typeface="Helvetica Neue"/>
                <a:cs typeface="Helvetica Neue"/>
                <a:sym typeface="Helvetica Neue"/>
              </a:rPr>
              <a:t>GWADW 2018</a:t>
            </a:r>
            <a:endParaRPr/>
          </a:p>
        </p:txBody>
      </p:sp>
      <p:sp>
        <p:nvSpPr>
          <p:cNvPr id="12" name="Shape 12"/>
          <p:cNvSpPr txBox="1"/>
          <p:nvPr/>
        </p:nvSpPr>
        <p:spPr>
          <a:xfrm>
            <a:off x="39390" y="13318125"/>
            <a:ext cx="1897787" cy="324511"/>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5E5E5E"/>
              </a:buClr>
              <a:buSzPts val="1600"/>
              <a:buFont typeface="Helvetica Neue"/>
              <a:buNone/>
            </a:pPr>
            <a:r>
              <a:rPr b="0" i="0" lang="en-US" sz="1600" u="none" cap="none" strike="noStrike">
                <a:solidFill>
                  <a:srgbClr val="5E5E5E"/>
                </a:solidFill>
                <a:latin typeface="Helvetica Neue"/>
                <a:ea typeface="Helvetica Neue"/>
                <a:cs typeface="Helvetica Neue"/>
                <a:sym typeface="Helvetica Neue"/>
              </a:rPr>
              <a:t>Baker, NASA/GSFC</a:t>
            </a:r>
            <a:endParaRPr/>
          </a:p>
        </p:txBody>
      </p:sp>
      <p:sp>
        <p:nvSpPr>
          <p:cNvPr id="13" name="Shape 13"/>
          <p:cNvSpPr txBox="1"/>
          <p:nvPr>
            <p:ph idx="1" type="body"/>
          </p:nvPr>
        </p:nvSpPr>
        <p:spPr>
          <a:xfrm>
            <a:off x="1689100" y="3149600"/>
            <a:ext cx="21005799" cy="9296400"/>
          </a:xfrm>
          <a:prstGeom prst="rect">
            <a:avLst/>
          </a:prstGeom>
          <a:noFill/>
          <a:ln>
            <a:noFill/>
          </a:ln>
        </p:spPr>
        <p:txBody>
          <a:bodyPr anchorCtr="0" anchor="ctr" bIns="50800" lIns="50800" spcFirstLastPara="1" rIns="50800" wrap="square" tIns="50800"/>
          <a:lstStyle>
            <a:lvl1pPr indent="-641350" lvl="0" marL="457200"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1pPr>
            <a:lvl2pPr indent="-641350" lvl="1" marL="914400"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2pPr>
            <a:lvl3pPr indent="-641350" lvl="2" marL="1371600"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3pPr>
            <a:lvl4pPr indent="-641350" lvl="3" marL="1828800"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4pPr>
            <a:lvl5pPr indent="-641350" lvl="4" marL="2286000"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5pPr>
            <a:lvl6pPr indent="-641350" lvl="5" marL="2743200"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6pPr>
            <a:lvl7pPr indent="-641350" lvl="6" marL="3200400"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7pPr>
            <a:lvl8pPr indent="-641350" lvl="7" marL="3657600"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8pPr>
            <a:lvl9pPr indent="-641350" lvl="8" marL="4114800"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9pPr>
          </a:lstStyle>
          <a:p/>
        </p:txBody>
      </p:sp>
    </p:spTree>
  </p:cSld>
  <p:clrMap accent1="accent1" accent2="accent2" accent3="accent3" accent4="accent4" accent5="accent5" accent6="accent6" bg1="lt1" bg2="dk2" tx1="dk1" tx2="lt2" folHlink="folHlink" hlink="hlink"/>
  <p:sldLayoutIdLst>
    <p:sldLayoutId id="2147483648" r:id="rId4"/>
    <p:sldLayoutId id="2147483649" r:id="rId5"/>
    <p:sldLayoutId id="2147483650"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 id="2147483660" r:id="rId16"/>
    <p:sldLayoutId id="2147483661" r:id="rId17"/>
    <p:sldLayoutId id="2147483662" r:id="rId18"/>
    <p:sldLayoutId id="2147483663" r:id="rId19"/>
    <p:sldLayoutId id="2147483664" r:id="rId20"/>
    <p:sldLayoutId id="2147483665" r:id="rId21"/>
    <p:sldLayoutId id="2147483666" r:id="rId22"/>
    <p:sldLayoutId id="2147483667" r:id="rId23"/>
    <p:sldLayoutId id="2147483668" r:id="rId2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1.png"/><Relationship Id="rId5"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3.xml"/><Relationship Id="rId3" Type="http://schemas.openxmlformats.org/officeDocument/2006/relationships/image" Target="../media/image17.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26.png"/><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5.xml"/><Relationship Id="rId3"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2.png"/><Relationship Id="rId4" Type="http://schemas.openxmlformats.org/officeDocument/2006/relationships/image" Target="../media/image25.png"/><Relationship Id="rId5" Type="http://schemas.openxmlformats.org/officeDocument/2006/relationships/image" Target="../media/image2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9.xml"/><Relationship Id="rId3" Type="http://schemas.openxmlformats.org/officeDocument/2006/relationships/image" Target="../media/image28.pn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0.xml"/><Relationship Id="rId3" Type="http://schemas.openxmlformats.org/officeDocument/2006/relationships/image" Target="../media/image40.png"/><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22.png"/><Relationship Id="rId4" Type="http://schemas.openxmlformats.org/officeDocument/2006/relationships/image" Target="../media/image19.png"/><Relationship Id="rId5" Type="http://schemas.openxmlformats.org/officeDocument/2006/relationships/image" Target="../media/image2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2.png"/><Relationship Id="rId4" Type="http://schemas.openxmlformats.org/officeDocument/2006/relationships/image" Target="../media/image29.png"/><Relationship Id="rId5" Type="http://schemas.openxmlformats.org/officeDocument/2006/relationships/image" Target="../media/image32.png"/><Relationship Id="rId6" Type="http://schemas.openxmlformats.org/officeDocument/2006/relationships/image" Target="../media/image34.png"/><Relationship Id="rId7" Type="http://schemas.openxmlformats.org/officeDocument/2006/relationships/image" Target="../media/image2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4.xml"/><Relationship Id="rId3" Type="http://schemas.openxmlformats.org/officeDocument/2006/relationships/image" Target="../media/image4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7.xml"/><Relationship Id="rId3" Type="http://schemas.openxmlformats.org/officeDocument/2006/relationships/image" Target="../media/image38.png"/><Relationship Id="rId4" Type="http://schemas.openxmlformats.org/officeDocument/2006/relationships/image" Target="../media/image4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3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2.xml"/><Relationship Id="rId3" Type="http://schemas.openxmlformats.org/officeDocument/2006/relationships/image" Target="../media/image3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3.xml"/><Relationship Id="rId3" Type="http://schemas.openxmlformats.org/officeDocument/2006/relationships/image" Target="../media/image3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4.xml"/><Relationship Id="rId3" Type="http://schemas.openxmlformats.org/officeDocument/2006/relationships/image" Target="../media/image33.png"/><Relationship Id="rId4" Type="http://schemas.openxmlformats.org/officeDocument/2006/relationships/image" Target="../media/image37.png"/><Relationship Id="rId5" Type="http://schemas.openxmlformats.org/officeDocument/2006/relationships/image" Target="../media/image4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5.xml"/><Relationship Id="rId3" Type="http://schemas.openxmlformats.org/officeDocument/2006/relationships/hyperlink" Target="https://lisa-ldc.lal.in2p3.fr/ldc" TargetMode="External"/><Relationship Id="rId4" Type="http://schemas.openxmlformats.org/officeDocument/2006/relationships/hyperlink" Target="http://www.lisamission.org" TargetMode="External"/><Relationship Id="rId5" Type="http://schemas.openxmlformats.org/officeDocument/2006/relationships/image" Target="../media/image4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2.png"/><Relationship Id="rId4" Type="http://schemas.openxmlformats.org/officeDocument/2006/relationships/image" Target="../media/image9.png"/><Relationship Id="rId5"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11.png"/><Relationship Id="rId4" Type="http://schemas.openxmlformats.org/officeDocument/2006/relationships/image" Target="../media/image45.png"/><Relationship Id="rId5" Type="http://schemas.openxmlformats.org/officeDocument/2006/relationships/image" Target="../media/image10.png"/><Relationship Id="rId6" Type="http://schemas.openxmlformats.org/officeDocument/2006/relationships/image" Target="../media/image3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2" name="Shape 122"/>
        <p:cNvGrpSpPr/>
        <p:nvPr/>
      </p:nvGrpSpPr>
      <p:grpSpPr>
        <a:xfrm>
          <a:off x="0" y="0"/>
          <a:ext cx="0" cy="0"/>
          <a:chOff x="0" y="0"/>
          <a:chExt cx="0" cy="0"/>
        </a:xfrm>
      </p:grpSpPr>
      <p:sp>
        <p:nvSpPr>
          <p:cNvPr id="123" name="Shape 123"/>
          <p:cNvSpPr txBox="1"/>
          <p:nvPr>
            <p:ph idx="4294967295" type="ctrTitle"/>
          </p:nvPr>
        </p:nvSpPr>
        <p:spPr>
          <a:xfrm>
            <a:off x="1644363" y="676961"/>
            <a:ext cx="20828001" cy="4648201"/>
          </a:xfrm>
          <a:prstGeom prst="rect">
            <a:avLst/>
          </a:prstGeom>
          <a:noFill/>
          <a:ln>
            <a:noFill/>
          </a:ln>
        </p:spPr>
        <p:txBody>
          <a:bodyPr anchorCtr="0" anchor="b" bIns="50800" lIns="50800" spcFirstLastPara="1" rIns="50800" wrap="square" tIns="50800">
            <a:noAutofit/>
          </a:bodyPr>
          <a:lstStyle/>
          <a:p>
            <a:pPr indent="0" lvl="0" marL="0" marR="0" rtl="0" algn="ctr">
              <a:lnSpc>
                <a:spcPct val="100000"/>
              </a:lnSpc>
              <a:spcBef>
                <a:spcPts val="0"/>
              </a:spcBef>
              <a:spcAft>
                <a:spcPts val="0"/>
              </a:spcAft>
              <a:buClr>
                <a:srgbClr val="002466"/>
              </a:buClr>
              <a:buSzPts val="8400"/>
              <a:buFont typeface="Helvetica Neue"/>
              <a:buNone/>
            </a:pPr>
            <a:r>
              <a:rPr b="0" i="0" lang="en-US" sz="8400" u="none" cap="none" strike="noStrike">
                <a:solidFill>
                  <a:srgbClr val="002466"/>
                </a:solidFill>
                <a:latin typeface="Helvetica Neue"/>
                <a:ea typeface="Helvetica Neue"/>
                <a:cs typeface="Helvetica Neue"/>
                <a:sym typeface="Helvetica Neue"/>
              </a:rPr>
              <a:t>The Laser Interferometer Space Antenna: Millihertz gravitational wave science</a:t>
            </a:r>
            <a:endParaRPr/>
          </a:p>
        </p:txBody>
      </p:sp>
      <p:sp>
        <p:nvSpPr>
          <p:cNvPr id="124" name="Shape 124"/>
          <p:cNvSpPr txBox="1"/>
          <p:nvPr>
            <p:ph idx="4294967295" type="subTitle"/>
          </p:nvPr>
        </p:nvSpPr>
        <p:spPr>
          <a:xfrm>
            <a:off x="1778000" y="6064250"/>
            <a:ext cx="20828000" cy="1587500"/>
          </a:xfrm>
          <a:prstGeom prst="rect">
            <a:avLst/>
          </a:prstGeom>
          <a:noFill/>
          <a:ln>
            <a:noFill/>
          </a:ln>
        </p:spPr>
        <p:txBody>
          <a:bodyPr anchorCtr="0" anchor="t"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5400"/>
              <a:buFont typeface="Helvetica Neue"/>
              <a:buNone/>
            </a:pPr>
            <a:r>
              <a:rPr b="0" i="0" lang="en-US" sz="5400" u="none" cap="none" strike="noStrike">
                <a:solidFill>
                  <a:srgbClr val="000000"/>
                </a:solidFill>
                <a:latin typeface="Helvetica Neue"/>
                <a:ea typeface="Helvetica Neue"/>
                <a:cs typeface="Helvetica Neue"/>
                <a:sym typeface="Helvetica Neue"/>
              </a:rPr>
              <a:t>John Baker, NASA/GSFC</a:t>
            </a:r>
            <a:endParaRPr/>
          </a:p>
        </p:txBody>
      </p:sp>
      <p:pic>
        <p:nvPicPr>
          <p:cNvPr descr="Image" id="125" name="Shape 125"/>
          <p:cNvPicPr preferRelativeResize="0"/>
          <p:nvPr/>
        </p:nvPicPr>
        <p:blipFill rotWithShape="1">
          <a:blip r:embed="rId3">
            <a:alphaModFix/>
          </a:blip>
          <a:srcRect b="0" l="0" r="0" t="0"/>
          <a:stretch/>
        </p:blipFill>
        <p:spPr>
          <a:xfrm>
            <a:off x="3684697" y="8031843"/>
            <a:ext cx="5860294" cy="2893612"/>
          </a:xfrm>
          <a:prstGeom prst="rect">
            <a:avLst/>
          </a:prstGeom>
          <a:noFill/>
          <a:ln>
            <a:noFill/>
          </a:ln>
        </p:spPr>
      </p:pic>
      <p:pic>
        <p:nvPicPr>
          <p:cNvPr descr="Image" id="126" name="Shape 126"/>
          <p:cNvPicPr preferRelativeResize="0"/>
          <p:nvPr/>
        </p:nvPicPr>
        <p:blipFill rotWithShape="1">
          <a:blip r:embed="rId4">
            <a:alphaModFix/>
          </a:blip>
          <a:srcRect b="0" l="0" r="0" t="0"/>
          <a:stretch/>
        </p:blipFill>
        <p:spPr>
          <a:xfrm>
            <a:off x="11870555" y="8750999"/>
            <a:ext cx="1757609" cy="1455300"/>
          </a:xfrm>
          <a:prstGeom prst="rect">
            <a:avLst/>
          </a:prstGeom>
          <a:noFill/>
          <a:ln>
            <a:noFill/>
          </a:ln>
        </p:spPr>
      </p:pic>
      <p:pic>
        <p:nvPicPr>
          <p:cNvPr descr="lisa_CMYK-01-01.jpeg" id="127" name="Shape 127"/>
          <p:cNvPicPr preferRelativeResize="0"/>
          <p:nvPr/>
        </p:nvPicPr>
        <p:blipFill rotWithShape="1">
          <a:blip r:embed="rId5">
            <a:alphaModFix/>
          </a:blip>
          <a:srcRect b="0" l="0" r="0" t="0"/>
          <a:stretch/>
        </p:blipFill>
        <p:spPr>
          <a:xfrm>
            <a:off x="15503325" y="8031843"/>
            <a:ext cx="4349594" cy="2893612"/>
          </a:xfrm>
          <a:prstGeom prst="rect">
            <a:avLst/>
          </a:prstGeom>
          <a:noFill/>
          <a:ln>
            <a:noFill/>
          </a:ln>
        </p:spPr>
      </p:pic>
      <p:sp>
        <p:nvSpPr>
          <p:cNvPr id="128" name="Shape 128"/>
          <p:cNvSpPr txBox="1"/>
          <p:nvPr/>
        </p:nvSpPr>
        <p:spPr>
          <a:xfrm>
            <a:off x="1644363" y="11762040"/>
            <a:ext cx="20828001" cy="1587501"/>
          </a:xfrm>
          <a:prstGeom prst="rect">
            <a:avLst/>
          </a:prstGeom>
          <a:noFill/>
          <a:ln>
            <a:noFill/>
          </a:ln>
        </p:spPr>
        <p:txBody>
          <a:bodyPr anchorCtr="0" anchor="t" bIns="50800" lIns="50800" spcFirstLastPara="1" rIns="50800" wrap="square" tIns="50800">
            <a:noAutofit/>
          </a:bodyPr>
          <a:lstStyle/>
          <a:p>
            <a:pPr indent="0" lvl="0" marL="0" marR="0" rtl="0" algn="ctr">
              <a:lnSpc>
                <a:spcPct val="100000"/>
              </a:lnSpc>
              <a:spcBef>
                <a:spcPts val="0"/>
              </a:spcBef>
              <a:spcAft>
                <a:spcPts val="0"/>
              </a:spcAft>
              <a:buClr>
                <a:srgbClr val="5E5E5E"/>
              </a:buClr>
              <a:buSzPts val="3600"/>
              <a:buFont typeface="Helvetica Neue"/>
              <a:buNone/>
            </a:pPr>
            <a:r>
              <a:rPr b="0" i="1" lang="en-US" sz="3600" u="none" cap="none" strike="noStrike">
                <a:solidFill>
                  <a:srgbClr val="5E5E5E"/>
                </a:solidFill>
                <a:latin typeface="Helvetica Neue"/>
                <a:ea typeface="Helvetica Neue"/>
                <a:cs typeface="Helvetica Neue"/>
                <a:sym typeface="Helvetica Neue"/>
              </a:rPr>
              <a:t>GWADW 2018</a:t>
            </a:r>
            <a:endParaRPr/>
          </a:p>
          <a:p>
            <a:pPr indent="0" lvl="0" marL="0" marR="0" rtl="0" algn="ctr">
              <a:lnSpc>
                <a:spcPct val="100000"/>
              </a:lnSpc>
              <a:spcBef>
                <a:spcPts val="0"/>
              </a:spcBef>
              <a:spcAft>
                <a:spcPts val="0"/>
              </a:spcAft>
              <a:buClr>
                <a:srgbClr val="5E5E5E"/>
              </a:buClr>
              <a:buSzPts val="3600"/>
              <a:buFont typeface="Helvetica Neue"/>
              <a:buNone/>
            </a:pPr>
            <a:r>
              <a:rPr b="0" i="1" lang="en-US" sz="3600" u="none" cap="none" strike="noStrike">
                <a:solidFill>
                  <a:srgbClr val="5E5E5E"/>
                </a:solidFill>
                <a:latin typeface="Helvetica Neue"/>
                <a:ea typeface="Helvetica Neue"/>
                <a:cs typeface="Helvetica Neue"/>
                <a:sym typeface="Helvetica Neue"/>
              </a:rPr>
              <a:t>Gridwood, AK - 13 May 2018</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0" name="Shape 270"/>
        <p:cNvGrpSpPr/>
        <p:nvPr/>
      </p:nvGrpSpPr>
      <p:grpSpPr>
        <a:xfrm>
          <a:off x="0" y="0"/>
          <a:ext cx="0" cy="0"/>
          <a:chOff x="0" y="0"/>
          <a:chExt cx="0" cy="0"/>
        </a:xfrm>
      </p:grpSpPr>
      <p:sp>
        <p:nvSpPr>
          <p:cNvPr id="271" name="Shape 271"/>
          <p:cNvSpPr txBox="1"/>
          <p:nvPr>
            <p:ph idx="12" type="sldNum"/>
          </p:nvPr>
        </p:nvSpPr>
        <p:spPr>
          <a:xfrm>
            <a:off x="12015520" y="13081000"/>
            <a:ext cx="340260" cy="324306"/>
          </a:xfrm>
          <a:prstGeom prst="rect">
            <a:avLst/>
          </a:prstGeom>
          <a:noFill/>
          <a:ln>
            <a:noFill/>
          </a:ln>
        </p:spPr>
        <p:txBody>
          <a:bodyPr anchorCtr="0" anchor="t" bIns="50800" lIns="50800" spcFirstLastPara="1" rIns="50800" wrap="square" tIns="50800">
            <a:noAutofit/>
          </a:bodyPr>
          <a:lstStyle/>
          <a:p>
            <a:pPr indent="0" lvl="0" marL="0" marR="0" rtl="0" algn="ctr">
              <a:lnSpc>
                <a:spcPct val="100000"/>
              </a:lnSpc>
              <a:spcBef>
                <a:spcPts val="0"/>
              </a:spcBef>
              <a:spcAft>
                <a:spcPts val="0"/>
              </a:spcAft>
              <a:buClr>
                <a:srgbClr val="5E5E5E"/>
              </a:buClr>
              <a:buSzPts val="1600"/>
              <a:buFont typeface="Helvetica Neue Light"/>
              <a:buNone/>
            </a:pPr>
            <a:fld id="{00000000-1234-1234-1234-123412341234}" type="slidenum">
              <a:rPr b="0" i="0" lang="en-US" sz="1600" u="none" cap="none" strike="noStrike">
                <a:solidFill>
                  <a:srgbClr val="5E5E5E"/>
                </a:solidFill>
                <a:latin typeface="Helvetica Neue Light"/>
                <a:ea typeface="Helvetica Neue Light"/>
                <a:cs typeface="Helvetica Neue Light"/>
                <a:sym typeface="Helvetica Neue Light"/>
              </a:rPr>
              <a:t>‹#›</a:t>
            </a:fld>
            <a:endParaRPr/>
          </a:p>
        </p:txBody>
      </p:sp>
      <p:graphicFrame>
        <p:nvGraphicFramePr>
          <p:cNvPr id="272" name="Shape 272"/>
          <p:cNvGraphicFramePr/>
          <p:nvPr/>
        </p:nvGraphicFramePr>
        <p:xfrm>
          <a:off x="596022" y="5506098"/>
          <a:ext cx="3000000" cy="3000000"/>
        </p:xfrm>
        <a:graphic>
          <a:graphicData uri="http://schemas.openxmlformats.org/drawingml/2006/table">
            <a:tbl>
              <a:tblPr firstCol="1">
                <a:noFill/>
                <a:tableStyleId>{6CDD6B56-C057-491A-886C-3733C2F1C76B}</a:tableStyleId>
              </a:tblPr>
              <a:tblGrid>
                <a:gridCol w="5072575"/>
                <a:gridCol w="1073800"/>
                <a:gridCol w="6354950"/>
                <a:gridCol w="1497025"/>
                <a:gridCol w="9193600"/>
              </a:tblGrid>
              <a:tr h="253100">
                <a:tc>
                  <a:txBody>
                    <a:bodyPr>
                      <a:noAutofit/>
                    </a:bodyPr>
                    <a:lstStyle/>
                    <a:p>
                      <a:pPr indent="0" lvl="0" marL="0" marR="0" rtl="0" algn="l">
                        <a:lnSpc>
                          <a:spcPct val="100000"/>
                        </a:lnSpc>
                        <a:spcBef>
                          <a:spcPts val="0"/>
                        </a:spcBef>
                        <a:spcAft>
                          <a:spcPts val="0"/>
                        </a:spcAft>
                        <a:buClr>
                          <a:srgbClr val="000000"/>
                        </a:buClr>
                        <a:buSzPts val="2400"/>
                        <a:buFont typeface="Helvetica Neue"/>
                        <a:buNone/>
                      </a:pPr>
                      <a:r>
                        <a:rPr b="1" lang="en-US" sz="2400" u="none" cap="none" strike="noStrike"/>
                        <a:t>SO3: Probe the dynamics of dense nuclear clusters using EMRIs </a:t>
                      </a:r>
                      <a:br>
                        <a:rPr b="1" lang="en-US" sz="2400" u="none" cap="none" strike="noStrike"/>
                      </a:br>
                      <a:endParaRPr/>
                    </a:p>
                  </a:txBody>
                  <a:tcPr marT="50800" marB="50800" marR="50800" marL="508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CDCDC"/>
                    </a:solidFill>
                  </a:tcPr>
                </a:tc>
                <a:tc>
                  <a:txBody>
                    <a:bodyPr>
                      <a:noAutofit/>
                    </a:bodyPr>
                    <a:lstStyle/>
                    <a:p>
                      <a:pPr indent="0" lvl="0" marL="0" marR="0" rtl="0" algn="l">
                        <a:lnSpc>
                          <a:spcPct val="100000"/>
                        </a:lnSpc>
                        <a:spcBef>
                          <a:spcPts val="0"/>
                        </a:spcBef>
                        <a:spcAft>
                          <a:spcPts val="0"/>
                        </a:spcAft>
                        <a:buClr>
                          <a:schemeClr val="dk1"/>
                        </a:buClr>
                        <a:buSzPts val="2400"/>
                        <a:buFont typeface="Helvetica Neue"/>
                        <a:buNone/>
                      </a:pPr>
                      <a:r>
                        <a:rPr b="1" lang="en-US" sz="2400" u="none" cap="none" strike="noStrike"/>
                        <a:t>SI 3.1</a:t>
                      </a:r>
                      <a:endParaRPr/>
                    </a:p>
                  </a:txBody>
                  <a:tcPr marT="50800" marB="50800" marR="50800" marL="508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2400"/>
                        <a:buFont typeface="Helvetica Neue"/>
                        <a:buNone/>
                      </a:pPr>
                      <a:r>
                        <a:rPr lang="en-US" sz="2400" u="none" cap="none" strike="noStrike"/>
                        <a:t>Study the immediate environment of Milky Way like MBHs at low redshift</a:t>
                      </a:r>
                      <a:endParaRPr/>
                    </a:p>
                  </a:txBody>
                  <a:tcPr marT="50800" marB="50800" marR="50800" marL="508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2400"/>
                        <a:buFont typeface="Helvetica Neue"/>
                        <a:buNone/>
                      </a:pPr>
                      <a:r>
                        <a:rPr b="1" lang="en-US" sz="2400" u="none" cap="none" strike="noStrike"/>
                        <a:t>OR 3.1</a:t>
                      </a:r>
                      <a:endParaRPr/>
                    </a:p>
                  </a:txBody>
                  <a:tcPr marT="50800" marB="50800" marR="50800" marL="508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2400"/>
                        <a:buFont typeface="Helvetica Neue"/>
                        <a:buNone/>
                      </a:pPr>
                      <a:r>
                        <a:rPr lang="en-US" sz="2400" u="none" cap="none" strike="noStrike"/>
                        <a:t>Have the ability to detect EMRIs around MBHs with masses of a few times 10</a:t>
                      </a:r>
                      <a:r>
                        <a:rPr baseline="30000" lang="en-US" sz="2400" u="none" cap="none" strike="noStrike"/>
                        <a:t>5</a:t>
                      </a:r>
                      <a:r>
                        <a:rPr lang="en-US" sz="2400" u="none" cap="none" strike="noStrike"/>
                        <a:t> M</a:t>
                      </a:r>
                      <a:r>
                        <a:rPr baseline="-25000" lang="en-US" sz="2400" u="none" cap="none" strike="noStrike"/>
                        <a:t>⊙</a:t>
                      </a:r>
                      <a:r>
                        <a:rPr lang="en-US" sz="2400" u="none" cap="none" strike="noStrike"/>
                        <a:t> out to red- shift z = 4 (for maximally spinning MBHs, and EMRIs on prograde orbits) with the SNR ≥ 20. This enables an estimate of the redshifted, observer frame masses with the accuracy δM/M &lt; 10</a:t>
                      </a:r>
                      <a:r>
                        <a:rPr baseline="30000" lang="en-US" sz="2400" u="none" cap="none" strike="noStrike"/>
                        <a:t>−4</a:t>
                      </a:r>
                      <a:r>
                        <a:rPr lang="en-US" sz="2400" u="none" cap="none" strike="noStrike"/>
                        <a:t> for the MBH and δm/m &lt; 10</a:t>
                      </a:r>
                      <a:r>
                        <a:rPr baseline="30000" lang="en-US" sz="2400" u="none" cap="none" strike="noStrike"/>
                        <a:t>−3</a:t>
                      </a:r>
                      <a:r>
                        <a:rPr lang="en-US" sz="2400" u="none" cap="none" strike="noStrike"/>
                        <a:t> for the SOBH. Estimate the spin of the MBH with an accuracy of 1 part in 10</a:t>
                      </a:r>
                      <a:r>
                        <a:rPr baseline="30000" lang="en-US" sz="2400" u="none" cap="none" strike="noStrike"/>
                        <a:t>3</a:t>
                      </a:r>
                      <a:r>
                        <a:rPr lang="en-US" sz="2400" u="none" cap="none" strike="noStrike"/>
                        <a:t>, the eccentricity and inclination of the orbit to one part in 10</a:t>
                      </a:r>
                      <a:r>
                        <a:rPr baseline="30000" lang="en-US" sz="2400" u="none" cap="none" strike="noStrike"/>
                        <a:t>3</a:t>
                      </a:r>
                      <a:r>
                        <a:rPr lang="en-US" sz="2400" u="none" cap="none" strike="noStrike"/>
                        <a:t>.</a:t>
                      </a:r>
                      <a:endParaRPr/>
                    </a:p>
                  </a:txBody>
                  <a:tcPr marT="50800" marB="50800" marR="50800" marL="508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
        <p:nvSpPr>
          <p:cNvPr id="273" name="Shape 273"/>
          <p:cNvSpPr txBox="1"/>
          <p:nvPr/>
        </p:nvSpPr>
        <p:spPr>
          <a:xfrm>
            <a:off x="558504" y="8306453"/>
            <a:ext cx="12728145" cy="461060"/>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A9102"/>
              </a:buClr>
              <a:buSzPts val="2400"/>
              <a:buFont typeface="Helvetica Neue"/>
              <a:buNone/>
            </a:pPr>
            <a:r>
              <a:rPr b="1" i="0" lang="en-US" sz="2400" u="none" cap="none" strike="noStrike">
                <a:solidFill>
                  <a:srgbClr val="FA9102"/>
                </a:solidFill>
                <a:latin typeface="Helvetica Neue"/>
                <a:ea typeface="Helvetica Neue"/>
                <a:cs typeface="Helvetica Neue"/>
                <a:sym typeface="Helvetica Neue"/>
              </a:rPr>
              <a:t>Source: LISA Mission Proposal.  Note actual mission science requirements may evolve.</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7" name="Shape 277"/>
        <p:cNvGrpSpPr/>
        <p:nvPr/>
      </p:nvGrpSpPr>
      <p:grpSpPr>
        <a:xfrm>
          <a:off x="0" y="0"/>
          <a:ext cx="0" cy="0"/>
          <a:chOff x="0" y="0"/>
          <a:chExt cx="0" cy="0"/>
        </a:xfrm>
      </p:grpSpPr>
      <p:sp>
        <p:nvSpPr>
          <p:cNvPr id="278" name="Shape 278"/>
          <p:cNvSpPr txBox="1"/>
          <p:nvPr>
            <p:ph type="title"/>
          </p:nvPr>
        </p:nvSpPr>
        <p:spPr>
          <a:xfrm>
            <a:off x="6553200" y="6705600"/>
            <a:ext cx="12957177" cy="2286000"/>
          </a:xfrm>
          <a:prstGeom prst="rect">
            <a:avLst/>
          </a:prstGeom>
          <a:noFill/>
          <a:ln cap="flat" cmpd="sng" w="9525">
            <a:solidFill>
              <a:srgbClr val="EEECE1"/>
            </a:solidFill>
            <a:prstDash val="solid"/>
            <a:round/>
            <a:headEnd len="sm" w="sm" type="none"/>
            <a:tailEnd len="sm" w="sm" type="none"/>
          </a:ln>
        </p:spPr>
        <p:txBody>
          <a:bodyPr anchorCtr="0" anchor="b" bIns="88900" lIns="88900" spcFirstLastPara="1" rIns="88900" wrap="square" tIns="88900">
            <a:noAutofit/>
          </a:bodyPr>
          <a:lstStyle/>
          <a:p>
            <a:pPr indent="0" lvl="0" marL="0" marR="0" rtl="0" algn="l">
              <a:lnSpc>
                <a:spcPct val="100000"/>
              </a:lnSpc>
              <a:spcBef>
                <a:spcPts val="0"/>
              </a:spcBef>
              <a:spcAft>
                <a:spcPts val="0"/>
              </a:spcAft>
              <a:buClr>
                <a:srgbClr val="000090"/>
              </a:buClr>
              <a:buSzPts val="5600"/>
              <a:buFont typeface="Calibri"/>
              <a:buNone/>
            </a:pPr>
            <a:r>
              <a:t/>
            </a:r>
            <a:endParaRPr b="0" i="0" sz="5600" u="none" cap="none" strike="noStrike">
              <a:solidFill>
                <a:srgbClr val="000090"/>
              </a:solidFill>
              <a:latin typeface="Calibri"/>
              <a:ea typeface="Calibri"/>
              <a:cs typeface="Calibri"/>
              <a:sym typeface="Calibri"/>
            </a:endParaRPr>
          </a:p>
        </p:txBody>
      </p:sp>
      <p:pic>
        <p:nvPicPr>
          <p:cNvPr descr="hubbleimage1p1611a1r.jpg" id="279" name="Shape 279"/>
          <p:cNvPicPr preferRelativeResize="0"/>
          <p:nvPr/>
        </p:nvPicPr>
        <p:blipFill rotWithShape="1">
          <a:blip r:embed="rId3">
            <a:alphaModFix/>
          </a:blip>
          <a:srcRect b="31407" l="0" r="0" t="9710"/>
          <a:stretch/>
        </p:blipFill>
        <p:spPr>
          <a:xfrm>
            <a:off x="-883047" y="204985"/>
            <a:ext cx="26149977" cy="1330611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3" name="Shape 283"/>
        <p:cNvGrpSpPr/>
        <p:nvPr/>
      </p:nvGrpSpPr>
      <p:grpSpPr>
        <a:xfrm>
          <a:off x="0" y="0"/>
          <a:ext cx="0" cy="0"/>
          <a:chOff x="0" y="0"/>
          <a:chExt cx="0" cy="0"/>
        </a:xfrm>
      </p:grpSpPr>
      <p:pic>
        <p:nvPicPr>
          <p:cNvPr descr="Image" id="284" name="Shape 284"/>
          <p:cNvPicPr preferRelativeResize="0"/>
          <p:nvPr>
            <p:ph idx="2" type="pic"/>
          </p:nvPr>
        </p:nvPicPr>
        <p:blipFill rotWithShape="1">
          <a:blip r:embed="rId3">
            <a:alphaModFix/>
          </a:blip>
          <a:srcRect b="0" l="0" r="0" t="0"/>
          <a:stretch/>
        </p:blipFill>
        <p:spPr>
          <a:xfrm>
            <a:off x="15641895" y="7881487"/>
            <a:ext cx="7221788" cy="5436627"/>
          </a:xfrm>
          <a:prstGeom prst="rect">
            <a:avLst/>
          </a:prstGeom>
          <a:noFill/>
          <a:ln>
            <a:noFill/>
          </a:ln>
        </p:spPr>
      </p:pic>
      <p:sp>
        <p:nvSpPr>
          <p:cNvPr id="285" name="Shape 285"/>
          <p:cNvSpPr txBox="1"/>
          <p:nvPr>
            <p:ph type="title"/>
          </p:nvPr>
        </p:nvSpPr>
        <p:spPr>
          <a:xfrm>
            <a:off x="1689100" y="355600"/>
            <a:ext cx="21005799" cy="2286000"/>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2466"/>
              </a:buClr>
              <a:buSzPts val="8400"/>
              <a:buFont typeface="Helvetica Neue"/>
              <a:buNone/>
            </a:pPr>
            <a:r>
              <a:rPr b="0" i="0" lang="en-US" sz="8400" u="none" cap="none" strike="noStrike">
                <a:solidFill>
                  <a:srgbClr val="002466"/>
                </a:solidFill>
                <a:latin typeface="Helvetica Neue"/>
                <a:ea typeface="Helvetica Neue"/>
                <a:cs typeface="Helvetica Neue"/>
                <a:sym typeface="Helvetica Neue"/>
              </a:rPr>
              <a:t>Extreme Mass Ratio Inspirals</a:t>
            </a:r>
            <a:endParaRPr/>
          </a:p>
        </p:txBody>
      </p:sp>
      <p:sp>
        <p:nvSpPr>
          <p:cNvPr id="286" name="Shape 286"/>
          <p:cNvSpPr txBox="1"/>
          <p:nvPr>
            <p:ph idx="1" type="body"/>
          </p:nvPr>
        </p:nvSpPr>
        <p:spPr>
          <a:xfrm>
            <a:off x="980140" y="2581263"/>
            <a:ext cx="14310791" cy="9296401"/>
          </a:xfrm>
          <a:prstGeom prst="rect">
            <a:avLst/>
          </a:prstGeom>
          <a:noFill/>
          <a:ln>
            <a:noFill/>
          </a:ln>
        </p:spPr>
        <p:txBody>
          <a:bodyPr anchorCtr="0" anchor="t" bIns="50800" lIns="50800" spcFirstLastPara="1" rIns="50800" wrap="square" tIns="50800">
            <a:noAutofit/>
          </a:bodyPr>
          <a:lstStyle/>
          <a:p>
            <a:pPr indent="-424687" lvl="0" marL="424687" marR="0" rtl="0" algn="l">
              <a:lnSpc>
                <a:spcPct val="100000"/>
              </a:lnSpc>
              <a:spcBef>
                <a:spcPts val="0"/>
              </a:spcBef>
              <a:spcAft>
                <a:spcPts val="0"/>
              </a:spcAft>
              <a:buClr>
                <a:srgbClr val="638CAD"/>
              </a:buClr>
              <a:buSzPts val="3610"/>
              <a:buFont typeface="Helvetica Neue"/>
              <a:buChar char="•"/>
            </a:pPr>
            <a:r>
              <a:rPr b="1" i="0" lang="en-US" sz="2888" u="none" cap="none" strike="noStrike">
                <a:solidFill>
                  <a:srgbClr val="638CAD"/>
                </a:solidFill>
                <a:latin typeface="Helvetica Neue"/>
                <a:ea typeface="Helvetica Neue"/>
                <a:cs typeface="Helvetica Neue"/>
                <a:sym typeface="Helvetica Neue"/>
              </a:rPr>
              <a:t>Sources</a:t>
            </a:r>
            <a:endParaRPr/>
          </a:p>
          <a:p>
            <a:pPr indent="-424687" lvl="1" marL="849375" marR="0" rtl="0" algn="l">
              <a:lnSpc>
                <a:spcPct val="100000"/>
              </a:lnSpc>
              <a:spcBef>
                <a:spcPts val="3400"/>
              </a:spcBef>
              <a:spcAft>
                <a:spcPts val="0"/>
              </a:spcAft>
              <a:buClr>
                <a:srgbClr val="000000"/>
              </a:buClr>
              <a:buSzPts val="3610"/>
              <a:buFont typeface="Helvetica Neue"/>
              <a:buChar char="•"/>
            </a:pPr>
            <a:r>
              <a:rPr b="0" i="0" lang="en-US" sz="2888" u="none" cap="none" strike="noStrike">
                <a:solidFill>
                  <a:srgbClr val="000000"/>
                </a:solidFill>
                <a:latin typeface="Helvetica Neue"/>
                <a:ea typeface="Helvetica Neue"/>
                <a:cs typeface="Helvetica Neue"/>
                <a:sym typeface="Helvetica Neue"/>
              </a:rPr>
              <a:t>Stellar remnant BHs captured by MBHs in nuclear clusters</a:t>
            </a:r>
            <a:endParaRPr/>
          </a:p>
          <a:p>
            <a:pPr indent="-424687" lvl="1" marL="849375" marR="0" rtl="0" algn="l">
              <a:lnSpc>
                <a:spcPct val="100000"/>
              </a:lnSpc>
              <a:spcBef>
                <a:spcPts val="3400"/>
              </a:spcBef>
              <a:spcAft>
                <a:spcPts val="0"/>
              </a:spcAft>
              <a:buClr>
                <a:srgbClr val="000000"/>
              </a:buClr>
              <a:buSzPts val="3610"/>
              <a:buFont typeface="Helvetica Neue"/>
              <a:buChar char="•"/>
            </a:pPr>
            <a:r>
              <a:rPr b="0" i="0" lang="en-US" sz="2888" u="none" cap="none" strike="noStrike">
                <a:solidFill>
                  <a:srgbClr val="000000"/>
                </a:solidFill>
                <a:latin typeface="Helvetica Neue"/>
                <a:ea typeface="Helvetica Neue"/>
                <a:cs typeface="Helvetica Neue"/>
                <a:sym typeface="Helvetica Neue"/>
              </a:rPr>
              <a:t>Mass ratio of 1000:1 or greater (difficult modeling &amp; analysis)</a:t>
            </a:r>
            <a:endParaRPr/>
          </a:p>
          <a:p>
            <a:pPr indent="-424687" lvl="0" marL="424687" marR="0" rtl="0" algn="l">
              <a:lnSpc>
                <a:spcPct val="100000"/>
              </a:lnSpc>
              <a:spcBef>
                <a:spcPts val="3400"/>
              </a:spcBef>
              <a:spcAft>
                <a:spcPts val="0"/>
              </a:spcAft>
              <a:buClr>
                <a:srgbClr val="638CAD"/>
              </a:buClr>
              <a:buSzPts val="3610"/>
              <a:buFont typeface="Helvetica Neue"/>
              <a:buChar char="•"/>
            </a:pPr>
            <a:r>
              <a:rPr b="1" i="0" lang="en-US" sz="2888" u="none" cap="none" strike="noStrike">
                <a:solidFill>
                  <a:srgbClr val="638CAD"/>
                </a:solidFill>
                <a:latin typeface="Helvetica Neue"/>
                <a:ea typeface="Helvetica Neue"/>
                <a:cs typeface="Helvetica Neue"/>
                <a:sym typeface="Helvetica Neue"/>
              </a:rPr>
              <a:t>Measurements</a:t>
            </a:r>
            <a:endParaRPr/>
          </a:p>
          <a:p>
            <a:pPr indent="-424687" lvl="2" marL="1274063" marR="0" rtl="0" algn="l">
              <a:lnSpc>
                <a:spcPct val="100000"/>
              </a:lnSpc>
              <a:spcBef>
                <a:spcPts val="3400"/>
              </a:spcBef>
              <a:spcAft>
                <a:spcPts val="0"/>
              </a:spcAft>
              <a:buClr>
                <a:srgbClr val="000000"/>
              </a:buClr>
              <a:buSzPts val="3610"/>
              <a:buFont typeface="Helvetica Neue"/>
              <a:buChar char="•"/>
            </a:pPr>
            <a:r>
              <a:rPr b="0" i="0" lang="en-US" sz="2888" u="none" cap="none" strike="noStrike">
                <a:solidFill>
                  <a:srgbClr val="000000"/>
                </a:solidFill>
                <a:latin typeface="Helvetica Neue"/>
                <a:ea typeface="Helvetica Neue"/>
                <a:cs typeface="Helvetica Neue"/>
                <a:sym typeface="Helvetica Neue"/>
              </a:rPr>
              <a:t>Uncertain rates: 1yr</a:t>
            </a:r>
            <a:r>
              <a:rPr b="0" baseline="30000" i="0" lang="en-US" sz="2888" u="none" cap="none" strike="noStrike">
                <a:solidFill>
                  <a:srgbClr val="000000"/>
                </a:solidFill>
                <a:latin typeface="Helvetica Neue"/>
                <a:ea typeface="Helvetica Neue"/>
                <a:cs typeface="Helvetica Neue"/>
                <a:sym typeface="Helvetica Neue"/>
              </a:rPr>
              <a:t>-1</a:t>
            </a:r>
            <a:r>
              <a:rPr b="0" i="0" lang="en-US" sz="2888" u="none" cap="none" strike="noStrike">
                <a:solidFill>
                  <a:srgbClr val="000000"/>
                </a:solidFill>
                <a:latin typeface="Helvetica Neue"/>
                <a:ea typeface="Helvetica Neue"/>
                <a:cs typeface="Helvetica Neue"/>
                <a:sym typeface="Helvetica Neue"/>
              </a:rPr>
              <a:t> ≲ R</a:t>
            </a:r>
            <a:r>
              <a:rPr b="0" baseline="-25000" i="0" lang="en-US" sz="2888" u="none" cap="none" strike="noStrike">
                <a:solidFill>
                  <a:srgbClr val="000000"/>
                </a:solidFill>
                <a:latin typeface="Helvetica Neue"/>
                <a:ea typeface="Helvetica Neue"/>
                <a:cs typeface="Helvetica Neue"/>
                <a:sym typeface="Helvetica Neue"/>
              </a:rPr>
              <a:t>EMRI</a:t>
            </a:r>
            <a:r>
              <a:rPr b="0" i="0" lang="en-US" sz="2888" u="none" cap="none" strike="noStrike">
                <a:solidFill>
                  <a:srgbClr val="000000"/>
                </a:solidFill>
                <a:latin typeface="Helvetica Neue"/>
                <a:ea typeface="Helvetica Neue"/>
                <a:cs typeface="Helvetica Neue"/>
                <a:sym typeface="Helvetica Neue"/>
              </a:rPr>
              <a:t> ≲ 1000 yr</a:t>
            </a:r>
            <a:r>
              <a:rPr b="0" baseline="30000" i="0" lang="en-US" sz="2888" u="none" cap="none" strike="noStrike">
                <a:solidFill>
                  <a:srgbClr val="000000"/>
                </a:solidFill>
                <a:latin typeface="Helvetica Neue"/>
                <a:ea typeface="Helvetica Neue"/>
                <a:cs typeface="Helvetica Neue"/>
                <a:sym typeface="Helvetica Neue"/>
              </a:rPr>
              <a:t>-1</a:t>
            </a:r>
            <a:r>
              <a:rPr b="0" i="0" lang="en-US" sz="2888" u="none" cap="none" strike="noStrike">
                <a:solidFill>
                  <a:srgbClr val="000000"/>
                </a:solidFill>
                <a:latin typeface="Helvetica Neue"/>
                <a:ea typeface="Helvetica Neue"/>
                <a:cs typeface="Helvetica Neue"/>
                <a:sym typeface="Helvetica Neue"/>
              </a:rPr>
              <a:t> </a:t>
            </a:r>
            <a:endParaRPr/>
          </a:p>
          <a:p>
            <a:pPr indent="-424687" lvl="2" marL="1274063" marR="0" rtl="0" algn="l">
              <a:lnSpc>
                <a:spcPct val="100000"/>
              </a:lnSpc>
              <a:spcBef>
                <a:spcPts val="3400"/>
              </a:spcBef>
              <a:spcAft>
                <a:spcPts val="0"/>
              </a:spcAft>
              <a:buClr>
                <a:srgbClr val="000000"/>
              </a:buClr>
              <a:buSzPts val="3610"/>
              <a:buFont typeface="Helvetica Neue"/>
              <a:buChar char="•"/>
            </a:pPr>
            <a:r>
              <a:rPr b="0" i="0" lang="en-US" sz="2888" u="none" cap="none" strike="noStrike">
                <a:solidFill>
                  <a:srgbClr val="000000"/>
                </a:solidFill>
                <a:latin typeface="Helvetica Neue"/>
                <a:ea typeface="Helvetica Neue"/>
                <a:cs typeface="Helvetica Neue"/>
                <a:sym typeface="Helvetica Neue"/>
              </a:rPr>
              <a:t>Rough extrinsic parameters (δD/D~10%, δΑ~10deg</a:t>
            </a:r>
            <a:r>
              <a:rPr b="0" baseline="30000" i="0" lang="en-US" sz="2888" u="none" cap="none" strike="noStrike">
                <a:solidFill>
                  <a:srgbClr val="000000"/>
                </a:solidFill>
                <a:latin typeface="Helvetica Neue"/>
                <a:ea typeface="Helvetica Neue"/>
                <a:cs typeface="Helvetica Neue"/>
                <a:sym typeface="Helvetica Neue"/>
              </a:rPr>
              <a:t>2</a:t>
            </a:r>
            <a:r>
              <a:rPr b="0" i="0" lang="en-US" sz="2888" u="none" cap="none" strike="noStrike">
                <a:solidFill>
                  <a:srgbClr val="000000"/>
                </a:solidFill>
                <a:latin typeface="Helvetica Neue"/>
                <a:ea typeface="Helvetica Neue"/>
                <a:cs typeface="Helvetica Neue"/>
                <a:sym typeface="Helvetica Neue"/>
              </a:rPr>
              <a:t>)</a:t>
            </a:r>
            <a:endParaRPr/>
          </a:p>
          <a:p>
            <a:pPr indent="-424687" lvl="2" marL="1274063" marR="0" rtl="0" algn="l">
              <a:lnSpc>
                <a:spcPct val="100000"/>
              </a:lnSpc>
              <a:spcBef>
                <a:spcPts val="3400"/>
              </a:spcBef>
              <a:spcAft>
                <a:spcPts val="0"/>
              </a:spcAft>
              <a:buClr>
                <a:srgbClr val="000000"/>
              </a:buClr>
              <a:buSzPts val="3610"/>
              <a:buFont typeface="Helvetica Neue"/>
              <a:buChar char="•"/>
            </a:pPr>
            <a:r>
              <a:rPr b="0" i="0" lang="en-US" sz="2888" u="none" cap="none" strike="noStrike">
                <a:solidFill>
                  <a:srgbClr val="000000"/>
                </a:solidFill>
                <a:latin typeface="Helvetica Neue"/>
                <a:ea typeface="Helvetica Neue"/>
                <a:cs typeface="Helvetica Neue"/>
                <a:sym typeface="Helvetica Neue"/>
              </a:rPr>
              <a:t>Exquisite intrinsic parameters (δM/M ~ 0.01%, δΧ/Χ~0.01%, etc)</a:t>
            </a:r>
            <a:endParaRPr/>
          </a:p>
          <a:p>
            <a:pPr indent="-424687" lvl="0" marL="424687" marR="0" rtl="0" algn="l">
              <a:lnSpc>
                <a:spcPct val="100000"/>
              </a:lnSpc>
              <a:spcBef>
                <a:spcPts val="3400"/>
              </a:spcBef>
              <a:spcAft>
                <a:spcPts val="0"/>
              </a:spcAft>
              <a:buClr>
                <a:srgbClr val="638CAD"/>
              </a:buClr>
              <a:buSzPts val="3610"/>
              <a:buFont typeface="Helvetica Neue"/>
              <a:buChar char="•"/>
            </a:pPr>
            <a:r>
              <a:rPr b="1" i="0" lang="en-US" sz="2888" u="none" cap="none" strike="noStrike">
                <a:solidFill>
                  <a:srgbClr val="638CAD"/>
                </a:solidFill>
                <a:latin typeface="Helvetica Neue"/>
                <a:ea typeface="Helvetica Neue"/>
                <a:cs typeface="Helvetica Neue"/>
                <a:sym typeface="Helvetica Neue"/>
              </a:rPr>
              <a:t>Science</a:t>
            </a:r>
            <a:endParaRPr/>
          </a:p>
          <a:p>
            <a:pPr indent="-424687" lvl="1" marL="849375" marR="0" rtl="0" algn="l">
              <a:lnSpc>
                <a:spcPct val="100000"/>
              </a:lnSpc>
              <a:spcBef>
                <a:spcPts val="3400"/>
              </a:spcBef>
              <a:spcAft>
                <a:spcPts val="0"/>
              </a:spcAft>
              <a:buClr>
                <a:srgbClr val="000000"/>
              </a:buClr>
              <a:buSzPts val="3610"/>
              <a:buFont typeface="Helvetica Neue"/>
              <a:buChar char="•"/>
            </a:pPr>
            <a:r>
              <a:rPr b="0" i="0" lang="en-US" sz="2888" u="none" cap="none" strike="noStrike">
                <a:solidFill>
                  <a:srgbClr val="000000"/>
                </a:solidFill>
                <a:latin typeface="Helvetica Neue"/>
                <a:ea typeface="Helvetica Neue"/>
                <a:cs typeface="Helvetica Neue"/>
                <a:sym typeface="Helvetica Neue"/>
              </a:rPr>
              <a:t>Demographics of stellar remnant </a:t>
            </a:r>
            <a:r>
              <a:rPr b="1" i="0" lang="en-US" sz="2888" u="none" cap="none" strike="noStrike">
                <a:solidFill>
                  <a:srgbClr val="000000"/>
                </a:solidFill>
                <a:latin typeface="Helvetica Neue"/>
                <a:ea typeface="Helvetica Neue"/>
                <a:cs typeface="Helvetica Neue"/>
                <a:sym typeface="Helvetica Neue"/>
              </a:rPr>
              <a:t>BHs in nuclear clusters</a:t>
            </a:r>
            <a:endParaRPr b="1" i="0" sz="3800" u="none" cap="none" strike="noStrike">
              <a:solidFill>
                <a:srgbClr val="000000"/>
              </a:solidFill>
              <a:latin typeface="Helvetica Neue"/>
              <a:ea typeface="Helvetica Neue"/>
              <a:cs typeface="Helvetica Neue"/>
              <a:sym typeface="Helvetica Neue"/>
            </a:endParaRPr>
          </a:p>
          <a:p>
            <a:pPr indent="-424687" lvl="1" marL="849375" marR="0" rtl="0" algn="l">
              <a:lnSpc>
                <a:spcPct val="100000"/>
              </a:lnSpc>
              <a:spcBef>
                <a:spcPts val="3400"/>
              </a:spcBef>
              <a:spcAft>
                <a:spcPts val="0"/>
              </a:spcAft>
              <a:buClr>
                <a:srgbClr val="000000"/>
              </a:buClr>
              <a:buSzPts val="3610"/>
              <a:buFont typeface="Helvetica Neue"/>
              <a:buChar char="•"/>
            </a:pPr>
            <a:r>
              <a:rPr b="1" i="0" lang="en-US" sz="2888" u="none" cap="none" strike="noStrike">
                <a:solidFill>
                  <a:srgbClr val="000000"/>
                </a:solidFill>
                <a:latin typeface="Helvetica Neue"/>
                <a:ea typeface="Helvetica Neue"/>
                <a:cs typeface="Helvetica Neue"/>
                <a:sym typeface="Helvetica Neue"/>
              </a:rPr>
              <a:t>Precision MBH measurements.</a:t>
            </a:r>
            <a:endParaRPr/>
          </a:p>
          <a:p>
            <a:pPr indent="-424687" lvl="1" marL="849375" marR="0" rtl="0" algn="l">
              <a:lnSpc>
                <a:spcPct val="100000"/>
              </a:lnSpc>
              <a:spcBef>
                <a:spcPts val="3400"/>
              </a:spcBef>
              <a:spcAft>
                <a:spcPts val="0"/>
              </a:spcAft>
              <a:buClr>
                <a:srgbClr val="000000"/>
              </a:buClr>
              <a:buSzPts val="3610"/>
              <a:buFont typeface="Helvetica Neue"/>
              <a:buChar char="•"/>
            </a:pPr>
            <a:r>
              <a:rPr b="1" i="0" lang="en-US" sz="2888" u="none" cap="none" strike="noStrike">
                <a:solidFill>
                  <a:srgbClr val="000000"/>
                </a:solidFill>
                <a:latin typeface="Helvetica Neue"/>
                <a:ea typeface="Helvetica Neue"/>
                <a:cs typeface="Helvetica Neue"/>
                <a:sym typeface="Helvetica Neue"/>
              </a:rPr>
              <a:t>Precision tests of general relativity</a:t>
            </a:r>
            <a:endParaRPr/>
          </a:p>
        </p:txBody>
      </p:sp>
      <p:sp>
        <p:nvSpPr>
          <p:cNvPr id="287" name="Shape 287"/>
          <p:cNvSpPr txBox="1"/>
          <p:nvPr>
            <p:ph idx="12" type="sldNum"/>
          </p:nvPr>
        </p:nvSpPr>
        <p:spPr>
          <a:xfrm>
            <a:off x="23975844" y="13318227"/>
            <a:ext cx="340259" cy="324307"/>
          </a:xfrm>
          <a:prstGeom prst="rect">
            <a:avLst/>
          </a:prstGeom>
          <a:noFill/>
          <a:ln>
            <a:noFill/>
          </a:ln>
        </p:spPr>
        <p:txBody>
          <a:bodyPr anchorCtr="0" anchor="t" bIns="50800" lIns="50800" spcFirstLastPara="1" rIns="50800" wrap="square" tIns="50800">
            <a:noAutofit/>
          </a:bodyPr>
          <a:lstStyle/>
          <a:p>
            <a:pPr indent="0" lvl="0" marL="0" marR="0" rtl="0" algn="ctr">
              <a:lnSpc>
                <a:spcPct val="100000"/>
              </a:lnSpc>
              <a:spcBef>
                <a:spcPts val="0"/>
              </a:spcBef>
              <a:spcAft>
                <a:spcPts val="0"/>
              </a:spcAft>
              <a:buClr>
                <a:srgbClr val="5E5E5E"/>
              </a:buClr>
              <a:buSzPts val="1600"/>
              <a:buFont typeface="Helvetica Neue Light"/>
              <a:buNone/>
            </a:pPr>
            <a:fld id="{00000000-1234-1234-1234-123412341234}" type="slidenum">
              <a:rPr b="0" i="0" lang="en-US" sz="1600" u="none" cap="none" strike="noStrike">
                <a:solidFill>
                  <a:srgbClr val="5E5E5E"/>
                </a:solidFill>
                <a:latin typeface="Helvetica Neue Light"/>
                <a:ea typeface="Helvetica Neue Light"/>
                <a:cs typeface="Helvetica Neue Light"/>
                <a:sym typeface="Helvetica Neue Light"/>
              </a:rPr>
              <a:t>‹#›</a:t>
            </a:fld>
            <a:endParaRPr/>
          </a:p>
        </p:txBody>
      </p:sp>
      <p:pic>
        <p:nvPicPr>
          <p:cNvPr descr="Line" id="288" name="Shape 288"/>
          <p:cNvPicPr preferRelativeResize="0"/>
          <p:nvPr/>
        </p:nvPicPr>
        <p:blipFill rotWithShape="1">
          <a:blip r:embed="rId4">
            <a:alphaModFix/>
          </a:blip>
          <a:srcRect b="0" l="0" r="0" t="0"/>
          <a:stretch/>
        </p:blipFill>
        <p:spPr>
          <a:xfrm rot="5628970">
            <a:off x="17681043" y="9054407"/>
            <a:ext cx="4539123" cy="352235"/>
          </a:xfrm>
          <a:prstGeom prst="rect">
            <a:avLst/>
          </a:prstGeom>
          <a:noFill/>
          <a:ln>
            <a:noFill/>
          </a:ln>
        </p:spPr>
      </p:pic>
      <p:pic>
        <p:nvPicPr>
          <p:cNvPr descr="Image" id="289" name="Shape 289"/>
          <p:cNvPicPr preferRelativeResize="0"/>
          <p:nvPr/>
        </p:nvPicPr>
        <p:blipFill rotWithShape="1">
          <a:blip r:embed="rId5">
            <a:alphaModFix/>
          </a:blip>
          <a:srcRect b="18264" l="0" r="0" t="0"/>
          <a:stretch/>
        </p:blipFill>
        <p:spPr>
          <a:xfrm>
            <a:off x="16252161" y="2557560"/>
            <a:ext cx="6322928" cy="479356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3" name="Shape 293"/>
        <p:cNvGrpSpPr/>
        <p:nvPr/>
      </p:nvGrpSpPr>
      <p:grpSpPr>
        <a:xfrm>
          <a:off x="0" y="0"/>
          <a:ext cx="0" cy="0"/>
          <a:chOff x="0" y="0"/>
          <a:chExt cx="0" cy="0"/>
        </a:xfrm>
      </p:grpSpPr>
      <p:sp>
        <p:nvSpPr>
          <p:cNvPr id="294" name="Shape 294"/>
          <p:cNvSpPr txBox="1"/>
          <p:nvPr>
            <p:ph idx="12" type="sldNum"/>
          </p:nvPr>
        </p:nvSpPr>
        <p:spPr>
          <a:xfrm>
            <a:off x="24004352" y="13249852"/>
            <a:ext cx="340260" cy="324307"/>
          </a:xfrm>
          <a:prstGeom prst="rect">
            <a:avLst/>
          </a:prstGeom>
          <a:noFill/>
          <a:ln>
            <a:noFill/>
          </a:ln>
        </p:spPr>
        <p:txBody>
          <a:bodyPr anchorCtr="0" anchor="t" bIns="50800" lIns="50800" spcFirstLastPara="1" rIns="50800" wrap="square" tIns="50800">
            <a:noAutofit/>
          </a:bodyPr>
          <a:lstStyle/>
          <a:p>
            <a:pPr indent="0" lvl="0" marL="0" marR="0" rtl="0" algn="ctr">
              <a:lnSpc>
                <a:spcPct val="100000"/>
              </a:lnSpc>
              <a:spcBef>
                <a:spcPts val="0"/>
              </a:spcBef>
              <a:spcAft>
                <a:spcPts val="0"/>
              </a:spcAft>
              <a:buClr>
                <a:srgbClr val="5E5E5E"/>
              </a:buClr>
              <a:buSzPts val="1600"/>
              <a:buFont typeface="Helvetica Neue Light"/>
              <a:buNone/>
            </a:pPr>
            <a:fld id="{00000000-1234-1234-1234-123412341234}" type="slidenum">
              <a:rPr b="0" i="0" lang="en-US" sz="1600" u="none" cap="none" strike="noStrike">
                <a:solidFill>
                  <a:srgbClr val="5E5E5E"/>
                </a:solidFill>
                <a:latin typeface="Helvetica Neue Light"/>
                <a:ea typeface="Helvetica Neue Light"/>
                <a:cs typeface="Helvetica Neue Light"/>
                <a:sym typeface="Helvetica Neue Light"/>
              </a:rPr>
              <a:t>‹#›</a:t>
            </a:fld>
            <a:endParaRPr/>
          </a:p>
        </p:txBody>
      </p:sp>
      <p:pic>
        <p:nvPicPr>
          <p:cNvPr descr="Image" id="295" name="Shape 295"/>
          <p:cNvPicPr preferRelativeResize="0"/>
          <p:nvPr/>
        </p:nvPicPr>
        <p:blipFill rotWithShape="1">
          <a:blip r:embed="rId3">
            <a:alphaModFix/>
          </a:blip>
          <a:srcRect b="0" l="0" r="0" t="0"/>
          <a:stretch/>
        </p:blipFill>
        <p:spPr>
          <a:xfrm>
            <a:off x="1416422" y="26114"/>
            <a:ext cx="18203405" cy="13663772"/>
          </a:xfrm>
          <a:prstGeom prst="rect">
            <a:avLst/>
          </a:prstGeom>
          <a:noFill/>
          <a:ln>
            <a:noFill/>
          </a:ln>
        </p:spPr>
      </p:pic>
      <p:sp>
        <p:nvSpPr>
          <p:cNvPr id="296" name="Shape 296"/>
          <p:cNvSpPr txBox="1"/>
          <p:nvPr/>
        </p:nvSpPr>
        <p:spPr>
          <a:xfrm>
            <a:off x="14298088" y="66521"/>
            <a:ext cx="5086808" cy="461059"/>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A9102"/>
              </a:buClr>
              <a:buSzPts val="2400"/>
              <a:buFont typeface="Helvetica Neue"/>
              <a:buNone/>
            </a:pPr>
            <a:r>
              <a:rPr b="1" i="0" lang="en-US" sz="2400" u="none" cap="none" strike="noStrike">
                <a:solidFill>
                  <a:srgbClr val="FA9102"/>
                </a:solidFill>
                <a:latin typeface="Helvetica Neue"/>
                <a:ea typeface="Helvetica Neue"/>
                <a:cs typeface="Helvetica Neue"/>
                <a:sym typeface="Helvetica Neue"/>
              </a:rPr>
              <a:t>Source: Slide from Alberto Sesana</a:t>
            </a:r>
            <a:endParaRPr/>
          </a:p>
        </p:txBody>
      </p:sp>
      <p:pic>
        <p:nvPicPr>
          <p:cNvPr descr="Image" id="297" name="Shape 297"/>
          <p:cNvPicPr preferRelativeResize="0"/>
          <p:nvPr/>
        </p:nvPicPr>
        <p:blipFill rotWithShape="1">
          <a:blip r:embed="rId4">
            <a:alphaModFix/>
          </a:blip>
          <a:srcRect b="0" l="0" r="0" t="0"/>
          <a:stretch/>
        </p:blipFill>
        <p:spPr>
          <a:xfrm>
            <a:off x="12221372" y="7973829"/>
            <a:ext cx="11789119" cy="5571078"/>
          </a:xfrm>
          <a:prstGeom prst="rect">
            <a:avLst/>
          </a:prstGeom>
          <a:noFill/>
          <a:ln>
            <a:noFill/>
          </a:ln>
        </p:spPr>
      </p:pic>
      <p:sp>
        <p:nvSpPr>
          <p:cNvPr id="298" name="Shape 298"/>
          <p:cNvSpPr txBox="1"/>
          <p:nvPr/>
        </p:nvSpPr>
        <p:spPr>
          <a:xfrm>
            <a:off x="21949264" y="13150180"/>
            <a:ext cx="1187169" cy="660401"/>
          </a:xfrm>
          <a:prstGeom prst="rect">
            <a:avLst/>
          </a:prstGeom>
          <a:noFill/>
          <a:ln>
            <a:noFill/>
          </a:ln>
        </p:spPr>
        <p:txBody>
          <a:bodyPr anchorCtr="0" anchor="ctr" bIns="50800" lIns="50800" spcFirstLastPara="1" rIns="50800" wrap="square" tIns="50800">
            <a:noAutofit/>
          </a:bodyPr>
          <a:lstStyle/>
          <a:p>
            <a:pPr indent="0" lvl="0" marL="0" marR="0" rtl="0" algn="l">
              <a:lnSpc>
                <a:spcPct val="231923"/>
              </a:lnSpc>
              <a:spcBef>
                <a:spcPts val="0"/>
              </a:spcBef>
              <a:spcAft>
                <a:spcPts val="0"/>
              </a:spcAft>
              <a:buClr>
                <a:srgbClr val="000000"/>
              </a:buClr>
              <a:buSzPts val="1466"/>
              <a:buFont typeface="Times"/>
              <a:buNone/>
            </a:pPr>
            <a:r>
              <a:rPr b="0" i="0" lang="en-US" sz="1466" u="none" cap="none" strike="noStrike">
                <a:solidFill>
                  <a:srgbClr val="000000"/>
                </a:solidFill>
                <a:latin typeface="Times"/>
                <a:ea typeface="Times"/>
                <a:cs typeface="Times"/>
                <a:sym typeface="Times"/>
              </a:rPr>
              <a:t>Gair EA 2017</a:t>
            </a:r>
            <a:endParaRPr b="0" i="0" sz="1200" u="none" cap="none" strike="noStrike">
              <a:solidFill>
                <a:srgbClr val="000000"/>
              </a:solidFill>
              <a:latin typeface="Times"/>
              <a:ea typeface="Times"/>
              <a:cs typeface="Times"/>
              <a:sym typeface="Time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2" name="Shape 302"/>
        <p:cNvGrpSpPr/>
        <p:nvPr/>
      </p:nvGrpSpPr>
      <p:grpSpPr>
        <a:xfrm>
          <a:off x="0" y="0"/>
          <a:ext cx="0" cy="0"/>
          <a:chOff x="0" y="0"/>
          <a:chExt cx="0" cy="0"/>
        </a:xfrm>
      </p:grpSpPr>
      <p:pic>
        <p:nvPicPr>
          <p:cNvPr descr="Picture 1" id="303" name="Shape 303"/>
          <p:cNvPicPr preferRelativeResize="0"/>
          <p:nvPr/>
        </p:nvPicPr>
        <p:blipFill rotWithShape="1">
          <a:blip r:embed="rId3">
            <a:alphaModFix/>
          </a:blip>
          <a:srcRect b="0" l="0" r="0" t="0"/>
          <a:stretch/>
        </p:blipFill>
        <p:spPr>
          <a:xfrm>
            <a:off x="276025" y="861483"/>
            <a:ext cx="7224048" cy="11457455"/>
          </a:xfrm>
          <a:prstGeom prst="rect">
            <a:avLst/>
          </a:prstGeom>
          <a:noFill/>
          <a:ln>
            <a:noFill/>
          </a:ln>
        </p:spPr>
      </p:pic>
      <p:pic>
        <p:nvPicPr>
          <p:cNvPr descr="Picture 4" id="304" name="Shape 304"/>
          <p:cNvPicPr preferRelativeResize="0"/>
          <p:nvPr/>
        </p:nvPicPr>
        <p:blipFill rotWithShape="1">
          <a:blip r:embed="rId4">
            <a:alphaModFix/>
          </a:blip>
          <a:srcRect b="0" l="0" r="0" t="0"/>
          <a:stretch/>
        </p:blipFill>
        <p:spPr>
          <a:xfrm>
            <a:off x="15652366" y="2702378"/>
            <a:ext cx="7293429" cy="8311244"/>
          </a:xfrm>
          <a:prstGeom prst="rect">
            <a:avLst/>
          </a:prstGeom>
          <a:noFill/>
          <a:ln>
            <a:noFill/>
          </a:ln>
        </p:spPr>
      </p:pic>
      <p:sp>
        <p:nvSpPr>
          <p:cNvPr id="305" name="Shape 305"/>
          <p:cNvSpPr txBox="1"/>
          <p:nvPr/>
        </p:nvSpPr>
        <p:spPr>
          <a:xfrm>
            <a:off x="9231086" y="5110244"/>
            <a:ext cx="4876801" cy="2959932"/>
          </a:xfrm>
          <a:prstGeom prst="rect">
            <a:avLst/>
          </a:prstGeom>
          <a:noFill/>
          <a:ln>
            <a:noFill/>
          </a:ln>
        </p:spPr>
        <p:txBody>
          <a:bodyPr anchorCtr="0" anchor="ctr" bIns="0" lIns="0" spcFirstLastPara="1" rIns="0" wrap="square" tIns="0">
            <a:noAutofit/>
          </a:bodyPr>
          <a:lstStyle/>
          <a:p>
            <a:pPr indent="26375" lvl="0" marL="0" marR="0" rtl="0" algn="just">
              <a:lnSpc>
                <a:spcPct val="100000"/>
              </a:lnSpc>
              <a:spcBef>
                <a:spcPts val="0"/>
              </a:spcBef>
              <a:spcAft>
                <a:spcPts val="0"/>
              </a:spcAft>
              <a:buClr>
                <a:srgbClr val="000000"/>
              </a:buClr>
              <a:buSzPts val="2200"/>
              <a:buFont typeface="Times New Roman"/>
              <a:buNone/>
            </a:pPr>
            <a:r>
              <a:rPr b="0" i="0" lang="en-US" sz="2200" u="none" cap="none" strike="noStrike">
                <a:solidFill>
                  <a:srgbClr val="000000"/>
                </a:solidFill>
                <a:latin typeface="Times New Roman"/>
                <a:ea typeface="Times New Roman"/>
                <a:cs typeface="Times New Roman"/>
                <a:sym typeface="Times New Roman"/>
              </a:rPr>
              <a:t>Left: The complicated precession motion of BH falling into an MBH yields structured GWs carrying precise information about the system.  </a:t>
            </a:r>
            <a:endParaRPr/>
          </a:p>
          <a:p>
            <a:pPr indent="26375" lvl="0" marL="0" marR="0" rtl="0" algn="just">
              <a:lnSpc>
                <a:spcPct val="100000"/>
              </a:lnSpc>
              <a:spcBef>
                <a:spcPts val="0"/>
              </a:spcBef>
              <a:spcAft>
                <a:spcPts val="0"/>
              </a:spcAft>
              <a:buClr>
                <a:srgbClr val="000000"/>
              </a:buClr>
              <a:buSzPts val="2200"/>
              <a:buFont typeface="Times New Roman"/>
              <a:buNone/>
            </a:pPr>
            <a:r>
              <a:t/>
            </a:r>
            <a:endParaRPr b="0" i="0" sz="2200" u="none" cap="none" strike="noStrike">
              <a:solidFill>
                <a:srgbClr val="000000"/>
              </a:solidFill>
              <a:latin typeface="Times New Roman"/>
              <a:ea typeface="Times New Roman"/>
              <a:cs typeface="Times New Roman"/>
              <a:sym typeface="Times New Roman"/>
            </a:endParaRPr>
          </a:p>
          <a:p>
            <a:pPr indent="26375" lvl="0" marL="0" marR="0" rtl="0" algn="just">
              <a:lnSpc>
                <a:spcPct val="100000"/>
              </a:lnSpc>
              <a:spcBef>
                <a:spcPts val="0"/>
              </a:spcBef>
              <a:spcAft>
                <a:spcPts val="0"/>
              </a:spcAft>
              <a:buClr>
                <a:srgbClr val="000000"/>
              </a:buClr>
              <a:buSzPts val="2200"/>
              <a:buFont typeface="Times New Roman"/>
              <a:buNone/>
            </a:pPr>
            <a:r>
              <a:t/>
            </a:r>
            <a:endParaRPr b="0" i="0" sz="2200" u="none" cap="none" strike="noStrike">
              <a:solidFill>
                <a:srgbClr val="000000"/>
              </a:solidFill>
              <a:latin typeface="Times New Roman"/>
              <a:ea typeface="Times New Roman"/>
              <a:cs typeface="Times New Roman"/>
              <a:sym typeface="Times New Roman"/>
            </a:endParaRPr>
          </a:p>
          <a:p>
            <a:pPr indent="26375" lvl="0" marL="0" marR="0" rtl="0" algn="just">
              <a:lnSpc>
                <a:spcPct val="100000"/>
              </a:lnSpc>
              <a:spcBef>
                <a:spcPts val="0"/>
              </a:spcBef>
              <a:spcAft>
                <a:spcPts val="0"/>
              </a:spcAft>
              <a:buClr>
                <a:srgbClr val="000000"/>
              </a:buClr>
              <a:buSzPts val="2200"/>
              <a:buFont typeface="Times New Roman"/>
              <a:buNone/>
            </a:pPr>
            <a:r>
              <a:rPr b="0" i="0" lang="en-US" sz="2200" u="none" cap="none" strike="noStrike">
                <a:solidFill>
                  <a:srgbClr val="000000"/>
                </a:solidFill>
                <a:latin typeface="Times New Roman"/>
                <a:ea typeface="Times New Roman"/>
                <a:cs typeface="Times New Roman"/>
                <a:sym typeface="Times New Roman"/>
              </a:rPr>
              <a:t>Right: parameter estimation precision for eLISA observations drawn from a simulated EMRI</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9" name="Shape 309"/>
        <p:cNvGrpSpPr/>
        <p:nvPr/>
      </p:nvGrpSpPr>
      <p:grpSpPr>
        <a:xfrm>
          <a:off x="0" y="0"/>
          <a:ext cx="0" cy="0"/>
          <a:chOff x="0" y="0"/>
          <a:chExt cx="0" cy="0"/>
        </a:xfrm>
      </p:grpSpPr>
      <p:sp>
        <p:nvSpPr>
          <p:cNvPr id="310" name="Shape 310"/>
          <p:cNvSpPr txBox="1"/>
          <p:nvPr>
            <p:ph type="title"/>
          </p:nvPr>
        </p:nvSpPr>
        <p:spPr>
          <a:xfrm>
            <a:off x="1689100" y="355600"/>
            <a:ext cx="21005799" cy="2286000"/>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2466"/>
              </a:buClr>
              <a:buSzPts val="8400"/>
              <a:buFont typeface="Helvetica Neue"/>
              <a:buNone/>
            </a:pPr>
            <a:r>
              <a:t/>
            </a:r>
            <a:endParaRPr b="0" i="0" sz="8400" u="none" cap="none" strike="noStrike">
              <a:solidFill>
                <a:srgbClr val="002466"/>
              </a:solidFill>
              <a:latin typeface="Helvetica Neue"/>
              <a:ea typeface="Helvetica Neue"/>
              <a:cs typeface="Helvetica Neue"/>
              <a:sym typeface="Helvetica Neue"/>
            </a:endParaRPr>
          </a:p>
        </p:txBody>
      </p:sp>
      <p:sp>
        <p:nvSpPr>
          <p:cNvPr id="311" name="Shape 311"/>
          <p:cNvSpPr txBox="1"/>
          <p:nvPr>
            <p:ph idx="1" type="body"/>
          </p:nvPr>
        </p:nvSpPr>
        <p:spPr>
          <a:xfrm>
            <a:off x="1689100" y="3149600"/>
            <a:ext cx="21005799" cy="9296400"/>
          </a:xfrm>
          <a:prstGeom prst="rect">
            <a:avLst/>
          </a:prstGeom>
          <a:noFill/>
          <a:ln>
            <a:noFill/>
          </a:ln>
        </p:spPr>
        <p:txBody>
          <a:bodyPr anchorCtr="0" anchor="ctr" bIns="50800" lIns="50800" spcFirstLastPara="1" rIns="50800" wrap="square" tIns="50800">
            <a:noAutofit/>
          </a:bodyPr>
          <a:lstStyle/>
          <a:p>
            <a:pPr indent="-254000" lvl="0" marL="635000" marR="0" rtl="0" algn="l">
              <a:lnSpc>
                <a:spcPct val="100000"/>
              </a:lnSpc>
              <a:spcBef>
                <a:spcPts val="0"/>
              </a:spcBef>
              <a:spcAft>
                <a:spcPts val="0"/>
              </a:spcAft>
              <a:buClr>
                <a:srgbClr val="000000"/>
              </a:buClr>
              <a:buSzPts val="6000"/>
              <a:buFont typeface="Helvetica Neue"/>
              <a:buNone/>
            </a:pPr>
            <a:r>
              <a:t/>
            </a:r>
            <a:endParaRPr b="0" i="0" sz="4800" u="none" cap="none" strike="noStrike">
              <a:solidFill>
                <a:srgbClr val="000000"/>
              </a:solidFill>
              <a:latin typeface="Helvetica Neue"/>
              <a:ea typeface="Helvetica Neue"/>
              <a:cs typeface="Helvetica Neue"/>
              <a:sym typeface="Helvetica Neue"/>
            </a:endParaRPr>
          </a:p>
        </p:txBody>
      </p:sp>
      <p:sp>
        <p:nvSpPr>
          <p:cNvPr id="312" name="Shape 312"/>
          <p:cNvSpPr txBox="1"/>
          <p:nvPr>
            <p:ph idx="12" type="sldNum"/>
          </p:nvPr>
        </p:nvSpPr>
        <p:spPr>
          <a:xfrm>
            <a:off x="24004352" y="13249852"/>
            <a:ext cx="340260" cy="324307"/>
          </a:xfrm>
          <a:prstGeom prst="rect">
            <a:avLst/>
          </a:prstGeom>
          <a:noFill/>
          <a:ln>
            <a:noFill/>
          </a:ln>
        </p:spPr>
        <p:txBody>
          <a:bodyPr anchorCtr="0" anchor="t" bIns="50800" lIns="50800" spcFirstLastPara="1" rIns="50800" wrap="square" tIns="50800">
            <a:noAutofit/>
          </a:bodyPr>
          <a:lstStyle/>
          <a:p>
            <a:pPr indent="0" lvl="0" marL="0" marR="0" rtl="0" algn="ctr">
              <a:lnSpc>
                <a:spcPct val="100000"/>
              </a:lnSpc>
              <a:spcBef>
                <a:spcPts val="0"/>
              </a:spcBef>
              <a:spcAft>
                <a:spcPts val="0"/>
              </a:spcAft>
              <a:buClr>
                <a:srgbClr val="5E5E5E"/>
              </a:buClr>
              <a:buSzPts val="1600"/>
              <a:buFont typeface="Helvetica Neue Light"/>
              <a:buNone/>
            </a:pPr>
            <a:fld id="{00000000-1234-1234-1234-123412341234}" type="slidenum">
              <a:rPr b="0" i="0" lang="en-US" sz="1600" u="none" cap="none" strike="noStrike">
                <a:solidFill>
                  <a:srgbClr val="5E5E5E"/>
                </a:solidFill>
                <a:latin typeface="Helvetica Neue Light"/>
                <a:ea typeface="Helvetica Neue Light"/>
                <a:cs typeface="Helvetica Neue Light"/>
                <a:sym typeface="Helvetica Neue Light"/>
              </a:rPr>
              <a:t>‹#›</a:t>
            </a:fld>
            <a:endParaRPr/>
          </a:p>
        </p:txBody>
      </p:sp>
      <p:pic>
        <p:nvPicPr>
          <p:cNvPr descr="Image" id="313" name="Shape 313"/>
          <p:cNvPicPr preferRelativeResize="0"/>
          <p:nvPr/>
        </p:nvPicPr>
        <p:blipFill rotWithShape="1">
          <a:blip r:embed="rId3">
            <a:alphaModFix/>
          </a:blip>
          <a:srcRect b="0" l="0" r="0" t="0"/>
          <a:stretch/>
        </p:blipFill>
        <p:spPr>
          <a:xfrm>
            <a:off x="3547445" y="369256"/>
            <a:ext cx="17289110" cy="12977488"/>
          </a:xfrm>
          <a:prstGeom prst="rect">
            <a:avLst/>
          </a:prstGeom>
          <a:noFill/>
          <a:ln>
            <a:noFill/>
          </a:ln>
        </p:spPr>
      </p:pic>
      <p:sp>
        <p:nvSpPr>
          <p:cNvPr id="314" name="Shape 314"/>
          <p:cNvSpPr txBox="1"/>
          <p:nvPr/>
        </p:nvSpPr>
        <p:spPr>
          <a:xfrm>
            <a:off x="15589613" y="473582"/>
            <a:ext cx="5086808" cy="461060"/>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A9102"/>
              </a:buClr>
              <a:buSzPts val="2400"/>
              <a:buFont typeface="Helvetica Neue"/>
              <a:buNone/>
            </a:pPr>
            <a:r>
              <a:rPr b="1" i="0" lang="en-US" sz="2400" u="none" cap="none" strike="noStrike">
                <a:solidFill>
                  <a:srgbClr val="FA9102"/>
                </a:solidFill>
                <a:latin typeface="Helvetica Neue"/>
                <a:ea typeface="Helvetica Neue"/>
                <a:cs typeface="Helvetica Neue"/>
                <a:sym typeface="Helvetica Neue"/>
              </a:rPr>
              <a:t>Source: Slide from Alberto Sesana</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8" name="Shape 318"/>
        <p:cNvGrpSpPr/>
        <p:nvPr/>
      </p:nvGrpSpPr>
      <p:grpSpPr>
        <a:xfrm>
          <a:off x="0" y="0"/>
          <a:ext cx="0" cy="0"/>
          <a:chOff x="0" y="0"/>
          <a:chExt cx="0" cy="0"/>
        </a:xfrm>
      </p:grpSpPr>
      <p:sp>
        <p:nvSpPr>
          <p:cNvPr id="319" name="Shape 319"/>
          <p:cNvSpPr txBox="1"/>
          <p:nvPr>
            <p:ph type="title"/>
          </p:nvPr>
        </p:nvSpPr>
        <p:spPr>
          <a:xfrm>
            <a:off x="1778000" y="4533900"/>
            <a:ext cx="20828000" cy="4648200"/>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2466"/>
              </a:buClr>
              <a:buSzPts val="8400"/>
              <a:buFont typeface="Helvetica Neue"/>
              <a:buNone/>
            </a:pPr>
            <a:r>
              <a:rPr b="0" i="0" lang="en-US" sz="8400" u="none" cap="none" strike="noStrike">
                <a:solidFill>
                  <a:srgbClr val="002466"/>
                </a:solidFill>
                <a:latin typeface="Helvetica Neue"/>
                <a:ea typeface="Helvetica Neue"/>
                <a:cs typeface="Helvetica Neue"/>
                <a:sym typeface="Helvetica Neue"/>
              </a:rPr>
              <a:t>Survey compact stellar-mass binaries and study the structure of the Galaxy </a:t>
            </a:r>
            <a:endParaRPr/>
          </a:p>
        </p:txBody>
      </p:sp>
      <p:sp>
        <p:nvSpPr>
          <p:cNvPr id="320" name="Shape 320"/>
          <p:cNvSpPr txBox="1"/>
          <p:nvPr>
            <p:ph idx="12" type="sldNum"/>
          </p:nvPr>
        </p:nvSpPr>
        <p:spPr>
          <a:xfrm>
            <a:off x="12015520" y="13081000"/>
            <a:ext cx="340260" cy="324306"/>
          </a:xfrm>
          <a:prstGeom prst="rect">
            <a:avLst/>
          </a:prstGeom>
          <a:noFill/>
          <a:ln>
            <a:noFill/>
          </a:ln>
        </p:spPr>
        <p:txBody>
          <a:bodyPr anchorCtr="0" anchor="t" bIns="50800" lIns="50800" spcFirstLastPara="1" rIns="50800" wrap="square" tIns="50800">
            <a:noAutofit/>
          </a:bodyPr>
          <a:lstStyle/>
          <a:p>
            <a:pPr indent="0" lvl="0" marL="0" marR="0" rtl="0" algn="ctr">
              <a:lnSpc>
                <a:spcPct val="100000"/>
              </a:lnSpc>
              <a:spcBef>
                <a:spcPts val="0"/>
              </a:spcBef>
              <a:spcAft>
                <a:spcPts val="0"/>
              </a:spcAft>
              <a:buClr>
                <a:srgbClr val="5E5E5E"/>
              </a:buClr>
              <a:buSzPts val="1600"/>
              <a:buFont typeface="Helvetica Neue Light"/>
              <a:buNone/>
            </a:pPr>
            <a:fld id="{00000000-1234-1234-1234-123412341234}" type="slidenum">
              <a:rPr b="0" i="0" lang="en-US" sz="1600" u="none" cap="none" strike="noStrike">
                <a:solidFill>
                  <a:srgbClr val="5E5E5E"/>
                </a:solidFill>
                <a:latin typeface="Helvetica Neue Light"/>
                <a:ea typeface="Helvetica Neue Light"/>
                <a:cs typeface="Helvetica Neue Light"/>
                <a:sym typeface="Helvetica Neue Light"/>
              </a:rPr>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4" name="Shape 324"/>
        <p:cNvGrpSpPr/>
        <p:nvPr/>
      </p:nvGrpSpPr>
      <p:grpSpPr>
        <a:xfrm>
          <a:off x="0" y="0"/>
          <a:ext cx="0" cy="0"/>
          <a:chOff x="0" y="0"/>
          <a:chExt cx="0" cy="0"/>
        </a:xfrm>
      </p:grpSpPr>
      <p:sp>
        <p:nvSpPr>
          <p:cNvPr id="325" name="Shape 325"/>
          <p:cNvSpPr txBox="1"/>
          <p:nvPr>
            <p:ph idx="12" type="sldNum"/>
          </p:nvPr>
        </p:nvSpPr>
        <p:spPr>
          <a:xfrm>
            <a:off x="12015520" y="13081000"/>
            <a:ext cx="340260" cy="324306"/>
          </a:xfrm>
          <a:prstGeom prst="rect">
            <a:avLst/>
          </a:prstGeom>
          <a:noFill/>
          <a:ln>
            <a:noFill/>
          </a:ln>
        </p:spPr>
        <p:txBody>
          <a:bodyPr anchorCtr="0" anchor="t" bIns="50800" lIns="50800" spcFirstLastPara="1" rIns="50800" wrap="square" tIns="50800">
            <a:noAutofit/>
          </a:bodyPr>
          <a:lstStyle/>
          <a:p>
            <a:pPr indent="0" lvl="0" marL="0" marR="0" rtl="0" algn="ctr">
              <a:lnSpc>
                <a:spcPct val="100000"/>
              </a:lnSpc>
              <a:spcBef>
                <a:spcPts val="0"/>
              </a:spcBef>
              <a:spcAft>
                <a:spcPts val="0"/>
              </a:spcAft>
              <a:buClr>
                <a:srgbClr val="5E5E5E"/>
              </a:buClr>
              <a:buSzPts val="1600"/>
              <a:buFont typeface="Helvetica Neue Light"/>
              <a:buNone/>
            </a:pPr>
            <a:fld id="{00000000-1234-1234-1234-123412341234}" type="slidenum">
              <a:rPr b="0" i="0" lang="en-US" sz="1600" u="none" cap="none" strike="noStrike">
                <a:solidFill>
                  <a:srgbClr val="5E5E5E"/>
                </a:solidFill>
                <a:latin typeface="Helvetica Neue Light"/>
                <a:ea typeface="Helvetica Neue Light"/>
                <a:cs typeface="Helvetica Neue Light"/>
                <a:sym typeface="Helvetica Neue Light"/>
              </a:rPr>
              <a:t>‹#›</a:t>
            </a:fld>
            <a:endParaRPr/>
          </a:p>
        </p:txBody>
      </p:sp>
      <p:graphicFrame>
        <p:nvGraphicFramePr>
          <p:cNvPr id="326" name="Shape 326"/>
          <p:cNvGraphicFramePr/>
          <p:nvPr/>
        </p:nvGraphicFramePr>
        <p:xfrm>
          <a:off x="816997" y="2656181"/>
          <a:ext cx="3000000" cy="3000000"/>
        </p:xfrm>
        <a:graphic>
          <a:graphicData uri="http://schemas.openxmlformats.org/drawingml/2006/table">
            <a:tbl>
              <a:tblPr firstCol="1">
                <a:noFill/>
                <a:tableStyleId>{6CDD6B56-C057-491A-886C-3733C2F1C76B}</a:tableStyleId>
              </a:tblPr>
              <a:tblGrid>
                <a:gridCol w="4975900"/>
                <a:gridCol w="1053325"/>
                <a:gridCol w="6233850"/>
                <a:gridCol w="1468500"/>
                <a:gridCol w="9018400"/>
              </a:tblGrid>
              <a:tr h="253100">
                <a:tc>
                  <a:txBody>
                    <a:bodyPr>
                      <a:noAutofit/>
                    </a:bodyPr>
                    <a:lstStyle/>
                    <a:p>
                      <a:pPr indent="0" lvl="0" marL="0" marR="0" rtl="0" algn="l">
                        <a:lnSpc>
                          <a:spcPct val="100000"/>
                        </a:lnSpc>
                        <a:spcBef>
                          <a:spcPts val="0"/>
                        </a:spcBef>
                        <a:spcAft>
                          <a:spcPts val="0"/>
                        </a:spcAft>
                        <a:buClr>
                          <a:srgbClr val="000000"/>
                        </a:buClr>
                        <a:buSzPts val="2400"/>
                        <a:buFont typeface="Helvetica Neue"/>
                        <a:buNone/>
                      </a:pPr>
                      <a:r>
                        <a:rPr b="1" lang="en-US" sz="2400" u="none" cap="none" strike="noStrike"/>
                        <a:t>SO1: Study the formation and evolution of compact binary stars in the Milky Way Galaxy. </a:t>
                      </a:r>
                      <a:br>
                        <a:rPr b="1" lang="en-US" sz="2400" u="none" cap="none" strike="noStrike"/>
                      </a:br>
                      <a:endParaRPr/>
                    </a:p>
                  </a:txBody>
                  <a:tcPr marT="50800" marB="50800" marR="50800" marL="508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CDCDC"/>
                    </a:solidFill>
                  </a:tcPr>
                </a:tc>
                <a:tc>
                  <a:txBody>
                    <a:bodyPr>
                      <a:noAutofit/>
                    </a:bodyPr>
                    <a:lstStyle/>
                    <a:p>
                      <a:pPr indent="0" lvl="0" marL="0" marR="0" rtl="0" algn="l">
                        <a:lnSpc>
                          <a:spcPct val="100000"/>
                        </a:lnSpc>
                        <a:spcBef>
                          <a:spcPts val="0"/>
                        </a:spcBef>
                        <a:spcAft>
                          <a:spcPts val="0"/>
                        </a:spcAft>
                        <a:buClr>
                          <a:schemeClr val="dk1"/>
                        </a:buClr>
                        <a:buSzPts val="2400"/>
                        <a:buFont typeface="Helvetica Neue"/>
                        <a:buNone/>
                      </a:pPr>
                      <a:r>
                        <a:rPr b="1" lang="en-US" sz="2400" u="none" cap="none" strike="noStrike"/>
                        <a:t>SI 1.1</a:t>
                      </a:r>
                      <a:endParaRPr/>
                    </a:p>
                  </a:txBody>
                  <a:tcPr marT="50800" marB="50800" marR="50800" marL="508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2400"/>
                        <a:buFont typeface="Helvetica Neue"/>
                        <a:buNone/>
                      </a:pPr>
                      <a:r>
                        <a:rPr lang="en-US" sz="2400" u="none" cap="none" strike="noStrike"/>
                        <a:t>Elucidate the formation and evolution of GBs by measuring their period, spatial and mass distributions.</a:t>
                      </a:r>
                      <a:endParaRPr/>
                    </a:p>
                  </a:txBody>
                  <a:tcPr marT="50800" marB="50800" marR="50800" marL="508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2400"/>
                        <a:buFont typeface="Helvetica Neue"/>
                        <a:buNone/>
                      </a:pPr>
                      <a:r>
                        <a:rPr b="1" lang="en-US" sz="2400" u="none" cap="none" strike="noStrike"/>
                        <a:t>OR 1.1.a</a:t>
                      </a:r>
                      <a:endParaRPr/>
                    </a:p>
                  </a:txBody>
                  <a:tcPr marT="50800" marB="50800" marR="50800" marL="508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2400"/>
                        <a:buFont typeface="Helvetica Neue"/>
                        <a:buNone/>
                      </a:pPr>
                      <a:r>
                        <a:rPr lang="en-US" sz="2400" u="none" cap="none" strike="noStrike"/>
                        <a:t>To survey the period distribution of GBs, and have the capability to distinguish between ∼ 5000 systems with inferred period precision δP/P &lt; 10</a:t>
                      </a:r>
                      <a:r>
                        <a:rPr baseline="30000" lang="en-US" sz="2400" u="none" cap="none" strike="noStrike"/>
                        <a:t>−6</a:t>
                      </a:r>
                      <a:endParaRPr/>
                    </a:p>
                  </a:txBody>
                  <a:tcPr marT="50800" marB="50800" marR="50800" marL="508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53100">
                <a:tc>
                  <a:txBody>
                    <a:bodyPr>
                      <a:noAutofit/>
                    </a:bodyPr>
                    <a:lstStyle/>
                    <a:p>
                      <a:pPr indent="0" lvl="0" marL="0" marR="0" rtl="0" algn="l">
                        <a:lnSpc>
                          <a:spcPct val="100000"/>
                        </a:lnSpc>
                        <a:spcBef>
                          <a:spcPts val="0"/>
                        </a:spcBef>
                        <a:spcAft>
                          <a:spcPts val="0"/>
                        </a:spcAft>
                        <a:buClr>
                          <a:srgbClr val="000000"/>
                        </a:buClr>
                        <a:buSzPts val="2400"/>
                        <a:buFont typeface="Helvetica Neue"/>
                        <a:buNone/>
                      </a:pPr>
                      <a:r>
                        <a:t/>
                      </a:r>
                      <a:endParaRPr sz="2400" u="none" cap="none" strike="noStrike">
                        <a:solidFill>
                          <a:srgbClr val="000000"/>
                        </a:solidFill>
                      </a:endParaRPr>
                    </a:p>
                  </a:txBody>
                  <a:tcPr marT="50800" marB="50800" marR="50800" marL="508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CDCDC"/>
                    </a:solidFill>
                  </a:tcPr>
                </a:tc>
                <a:tc>
                  <a:txBody>
                    <a:bodyPr>
                      <a:noAutofit/>
                    </a:bodyPr>
                    <a:lstStyle/>
                    <a:p>
                      <a:pPr indent="0" lvl="0" marL="0" marR="0" rtl="0" algn="l">
                        <a:lnSpc>
                          <a:spcPct val="100000"/>
                        </a:lnSpc>
                        <a:spcBef>
                          <a:spcPts val="0"/>
                        </a:spcBef>
                        <a:spcAft>
                          <a:spcPts val="0"/>
                        </a:spcAft>
                        <a:buClr>
                          <a:schemeClr val="dk1"/>
                        </a:buClr>
                        <a:buSzPts val="2400"/>
                        <a:buFont typeface="Helvetica Neue"/>
                        <a:buNone/>
                      </a:pPr>
                      <a:r>
                        <a:t/>
                      </a:r>
                      <a:endParaRPr sz="2400" u="none" cap="none" strike="noStrike"/>
                    </a:p>
                  </a:txBody>
                  <a:tcPr marT="50800" marB="50800" marR="50800" marL="508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2400"/>
                        <a:buFont typeface="Helvetica Neue"/>
                        <a:buNone/>
                      </a:pPr>
                      <a:r>
                        <a:t/>
                      </a:r>
                      <a:endParaRPr sz="2400" u="none" cap="none" strike="noStrike"/>
                    </a:p>
                  </a:txBody>
                  <a:tcPr marT="50800" marB="50800" marR="50800" marL="508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2400"/>
                        <a:buFont typeface="Helvetica Neue"/>
                        <a:buNone/>
                      </a:pPr>
                      <a:r>
                        <a:rPr b="1" lang="en-US" sz="2400" u="none" cap="none" strike="noStrike"/>
                        <a:t>OR 1.1.b</a:t>
                      </a:r>
                      <a:endParaRPr/>
                    </a:p>
                  </a:txBody>
                  <a:tcPr marT="50800" marB="50800" marR="50800" marL="508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2400"/>
                        <a:buFont typeface="Helvetica Neue"/>
                        <a:buNone/>
                      </a:pPr>
                      <a:r>
                        <a:rPr lang="en-US" sz="2400" u="none" cap="none" strike="noStrike"/>
                        <a:t>To measure the mass, distance and sky lo- cation for the majority of these GBs with frequency f &gt; 3 mHz, chirp mass &gt; 0.2 M⊙ and distance &lt; 15 kpc</a:t>
                      </a:r>
                      <a:endParaRPr/>
                    </a:p>
                  </a:txBody>
                  <a:tcPr marT="50800" marB="50800" marR="50800" marL="508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53100">
                <a:tc>
                  <a:txBody>
                    <a:bodyPr>
                      <a:noAutofit/>
                    </a:bodyPr>
                    <a:lstStyle/>
                    <a:p>
                      <a:pPr indent="0" lvl="0" marL="0" marR="0" rtl="0" algn="l">
                        <a:lnSpc>
                          <a:spcPct val="100000"/>
                        </a:lnSpc>
                        <a:spcBef>
                          <a:spcPts val="0"/>
                        </a:spcBef>
                        <a:spcAft>
                          <a:spcPts val="0"/>
                        </a:spcAft>
                        <a:buClr>
                          <a:srgbClr val="000000"/>
                        </a:buClr>
                        <a:buSzPts val="2400"/>
                        <a:buFont typeface="Helvetica Neue"/>
                        <a:buNone/>
                      </a:pPr>
                      <a:r>
                        <a:t/>
                      </a:r>
                      <a:endParaRPr sz="2400" u="none" cap="none" strike="noStrike">
                        <a:solidFill>
                          <a:srgbClr val="000000"/>
                        </a:solidFill>
                      </a:endParaRPr>
                    </a:p>
                  </a:txBody>
                  <a:tcPr marT="50800" marB="50800" marR="50800" marL="508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CDCDC"/>
                    </a:solidFill>
                  </a:tcPr>
                </a:tc>
                <a:tc>
                  <a:txBody>
                    <a:bodyPr>
                      <a:noAutofit/>
                    </a:bodyPr>
                    <a:lstStyle/>
                    <a:p>
                      <a:pPr indent="0" lvl="0" marL="0" marR="0" rtl="0" algn="l">
                        <a:lnSpc>
                          <a:spcPct val="100000"/>
                        </a:lnSpc>
                        <a:spcBef>
                          <a:spcPts val="0"/>
                        </a:spcBef>
                        <a:spcAft>
                          <a:spcPts val="0"/>
                        </a:spcAft>
                        <a:buClr>
                          <a:schemeClr val="dk1"/>
                        </a:buClr>
                        <a:buSzPts val="2400"/>
                        <a:buFont typeface="Helvetica Neue"/>
                        <a:buNone/>
                      </a:pPr>
                      <a:r>
                        <a:t/>
                      </a:r>
                      <a:endParaRPr sz="2400" u="none" cap="none" strike="noStrike"/>
                    </a:p>
                  </a:txBody>
                  <a:tcPr marT="50800" marB="50800" marR="50800" marL="508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2400"/>
                        <a:buFont typeface="Helvetica Neue"/>
                        <a:buNone/>
                      </a:pPr>
                      <a:r>
                        <a:t/>
                      </a:r>
                      <a:endParaRPr sz="2400" u="none" cap="none" strike="noStrike"/>
                    </a:p>
                  </a:txBody>
                  <a:tcPr marT="50800" marB="50800" marR="50800" marL="508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2400"/>
                        <a:buFont typeface="Helvetica Neue"/>
                        <a:buNone/>
                      </a:pPr>
                      <a:r>
                        <a:rPr b="1" lang="en-US" sz="2400" u="none" cap="none" strike="noStrike"/>
                        <a:t>OR 1.1.c:</a:t>
                      </a:r>
                      <a:endParaRPr/>
                    </a:p>
                  </a:txBody>
                  <a:tcPr marT="50800" marB="50800" marR="50800" marL="508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2400"/>
                        <a:buFont typeface="Helvetica Neue"/>
                        <a:buNone/>
                      </a:pPr>
                      <a:r>
                        <a:rPr lang="en-US" sz="2400" u="none" cap="none" strike="noStrike"/>
                        <a:t>To detect the low frequency galactic confu- sion noise in the frequency band from 0.5 to 3 mHz.</a:t>
                      </a:r>
                      <a:endParaRPr/>
                    </a:p>
                  </a:txBody>
                  <a:tcPr marT="50800" marB="50800" marR="50800" marL="508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53100">
                <a:tc>
                  <a:txBody>
                    <a:bodyPr>
                      <a:noAutofit/>
                    </a:bodyPr>
                    <a:lstStyle/>
                    <a:p>
                      <a:pPr indent="0" lvl="0" marL="0" marR="0" rtl="0" algn="l">
                        <a:lnSpc>
                          <a:spcPct val="100000"/>
                        </a:lnSpc>
                        <a:spcBef>
                          <a:spcPts val="0"/>
                        </a:spcBef>
                        <a:spcAft>
                          <a:spcPts val="0"/>
                        </a:spcAft>
                        <a:buClr>
                          <a:srgbClr val="000000"/>
                        </a:buClr>
                        <a:buSzPts val="2400"/>
                        <a:buFont typeface="Helvetica Neue"/>
                        <a:buNone/>
                      </a:pPr>
                      <a:r>
                        <a:t/>
                      </a:r>
                      <a:endParaRPr sz="2400" u="none" cap="none" strike="noStrike">
                        <a:solidFill>
                          <a:srgbClr val="000000"/>
                        </a:solidFill>
                      </a:endParaRPr>
                    </a:p>
                  </a:txBody>
                  <a:tcPr marT="50800" marB="50800" marR="50800" marL="508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CDCDC"/>
                    </a:solidFill>
                  </a:tcPr>
                </a:tc>
                <a:tc>
                  <a:txBody>
                    <a:bodyPr>
                      <a:noAutofit/>
                    </a:bodyPr>
                    <a:lstStyle/>
                    <a:p>
                      <a:pPr indent="0" lvl="0" marL="0" marR="0" rtl="0" algn="l">
                        <a:lnSpc>
                          <a:spcPct val="100000"/>
                        </a:lnSpc>
                        <a:spcBef>
                          <a:spcPts val="0"/>
                        </a:spcBef>
                        <a:spcAft>
                          <a:spcPts val="0"/>
                        </a:spcAft>
                        <a:buClr>
                          <a:schemeClr val="dk1"/>
                        </a:buClr>
                        <a:buSzPts val="2400"/>
                        <a:buFont typeface="Helvetica Neue"/>
                        <a:buNone/>
                      </a:pPr>
                      <a:r>
                        <a:rPr b="1" lang="en-US" sz="2400" u="none" cap="none" strike="noStrike"/>
                        <a:t>SI 1.2</a:t>
                      </a:r>
                      <a:endParaRPr/>
                    </a:p>
                  </a:txBody>
                  <a:tcPr marT="50800" marB="50800" marR="50800" marL="508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2400"/>
                        <a:buFont typeface="Helvetica Neue"/>
                        <a:buNone/>
                      </a:pPr>
                      <a:r>
                        <a:rPr lang="en-US" sz="2400" u="none" cap="none" strike="noStrike"/>
                        <a:t>Enable joint gravitational and electromagnetic observations of GBs to study the interplay between gravitational radiation and tidal dissipation in interacting stellar systems.</a:t>
                      </a:r>
                      <a:endParaRPr/>
                    </a:p>
                  </a:txBody>
                  <a:tcPr marT="50800" marB="50800" marR="50800" marL="508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2400"/>
                        <a:buFont typeface="Helvetica Neue"/>
                        <a:buNone/>
                      </a:pPr>
                      <a:r>
                        <a:rPr b="1" lang="en-US" sz="2400" u="none" cap="none" strike="noStrike"/>
                        <a:t>OR 1.2.a</a:t>
                      </a:r>
                      <a:endParaRPr/>
                    </a:p>
                  </a:txBody>
                  <a:tcPr marT="50800" marB="50800" marR="50800" marL="508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2400"/>
                        <a:buFont typeface="Helvetica Neue"/>
                        <a:buNone/>
                      </a:pPr>
                      <a:r>
                        <a:rPr lang="en-US" sz="2400" u="none" cap="none" strike="noStrike"/>
                        <a:t>To detect ∼ 10 of the currently known verification binaries, inferring periods with accuracy δP/P &lt; 10</a:t>
                      </a:r>
                      <a:r>
                        <a:rPr baseline="30000" lang="en-US" sz="2400" u="none" cap="none" strike="noStrike"/>
                        <a:t>−6</a:t>
                      </a:r>
                      <a:endParaRPr/>
                    </a:p>
                  </a:txBody>
                  <a:tcPr marT="50800" marB="50800" marR="50800" marL="508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53100">
                <a:tc>
                  <a:txBody>
                    <a:bodyPr>
                      <a:noAutofit/>
                    </a:bodyPr>
                    <a:lstStyle/>
                    <a:p>
                      <a:pPr indent="0" lvl="0" marL="0" marR="0" rtl="0" algn="l">
                        <a:lnSpc>
                          <a:spcPct val="100000"/>
                        </a:lnSpc>
                        <a:spcBef>
                          <a:spcPts val="0"/>
                        </a:spcBef>
                        <a:spcAft>
                          <a:spcPts val="0"/>
                        </a:spcAft>
                        <a:buClr>
                          <a:srgbClr val="000000"/>
                        </a:buClr>
                        <a:buSzPts val="2400"/>
                        <a:buFont typeface="Helvetica Neue"/>
                        <a:buNone/>
                      </a:pPr>
                      <a:r>
                        <a:t/>
                      </a:r>
                      <a:endParaRPr sz="2400" u="none" cap="none" strike="noStrike">
                        <a:solidFill>
                          <a:srgbClr val="000000"/>
                        </a:solidFill>
                      </a:endParaRPr>
                    </a:p>
                  </a:txBody>
                  <a:tcPr marT="50800" marB="50800" marR="50800" marL="508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CDCDC"/>
                    </a:solidFill>
                  </a:tcPr>
                </a:tc>
                <a:tc>
                  <a:txBody>
                    <a:bodyPr>
                      <a:noAutofit/>
                    </a:bodyPr>
                    <a:lstStyle/>
                    <a:p>
                      <a:pPr indent="0" lvl="0" marL="0" marR="0" rtl="0" algn="l">
                        <a:lnSpc>
                          <a:spcPct val="100000"/>
                        </a:lnSpc>
                        <a:spcBef>
                          <a:spcPts val="0"/>
                        </a:spcBef>
                        <a:spcAft>
                          <a:spcPts val="0"/>
                        </a:spcAft>
                        <a:buClr>
                          <a:schemeClr val="dk1"/>
                        </a:buClr>
                        <a:buSzPts val="2400"/>
                        <a:buFont typeface="Helvetica Neue"/>
                        <a:buNone/>
                      </a:pPr>
                      <a:r>
                        <a:t/>
                      </a:r>
                      <a:endParaRPr sz="2400" u="none" cap="none" strike="noStrike"/>
                    </a:p>
                  </a:txBody>
                  <a:tcPr marT="50800" marB="50800" marR="50800" marL="508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2400"/>
                        <a:buFont typeface="Helvetica Neue"/>
                        <a:buNone/>
                      </a:pPr>
                      <a:r>
                        <a:t/>
                      </a:r>
                      <a:endParaRPr sz="2400" u="none" cap="none" strike="noStrike"/>
                    </a:p>
                  </a:txBody>
                  <a:tcPr marT="50800" marB="50800" marR="50800" marL="508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2400"/>
                        <a:buFont typeface="Helvetica Neue"/>
                        <a:buNone/>
                      </a:pPr>
                      <a:r>
                        <a:rPr b="1" lang="en-US" sz="2400" u="none" cap="none" strike="noStrike"/>
                        <a:t>OR 1.2.b</a:t>
                      </a:r>
                      <a:endParaRPr/>
                    </a:p>
                  </a:txBody>
                  <a:tcPr marT="50800" marB="50800" marR="50800" marL="508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2400"/>
                        <a:buFont typeface="Helvetica Neue"/>
                        <a:buNone/>
                      </a:pPr>
                      <a:r>
                        <a:rPr lang="en-US" sz="2400" u="none" cap="none" strike="noStrike"/>
                        <a:t>To enable identification of possible electro- magnetic counterparts, determine the sky location of ∼ 500 systems within one square degree.</a:t>
                      </a:r>
                      <a:endParaRPr/>
                    </a:p>
                  </a:txBody>
                  <a:tcPr marT="50800" marB="50800" marR="50800" marL="508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53100">
                <a:tc>
                  <a:txBody>
                    <a:bodyPr>
                      <a:noAutofit/>
                    </a:bodyPr>
                    <a:lstStyle/>
                    <a:p>
                      <a:pPr indent="0" lvl="0" marL="0" marR="0" rtl="0" algn="l">
                        <a:lnSpc>
                          <a:spcPct val="100000"/>
                        </a:lnSpc>
                        <a:spcBef>
                          <a:spcPts val="0"/>
                        </a:spcBef>
                        <a:spcAft>
                          <a:spcPts val="0"/>
                        </a:spcAft>
                        <a:buClr>
                          <a:srgbClr val="000000"/>
                        </a:buClr>
                        <a:buSzPts val="2400"/>
                        <a:buFont typeface="Helvetica Neue"/>
                        <a:buNone/>
                      </a:pPr>
                      <a:r>
                        <a:t/>
                      </a:r>
                      <a:endParaRPr sz="2400" u="none" cap="none" strike="noStrike">
                        <a:solidFill>
                          <a:srgbClr val="000000"/>
                        </a:solidFill>
                      </a:endParaRPr>
                    </a:p>
                  </a:txBody>
                  <a:tcPr marT="50800" marB="50800" marR="50800" marL="508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CDCDC"/>
                    </a:solidFill>
                  </a:tcPr>
                </a:tc>
                <a:tc>
                  <a:txBody>
                    <a:bodyPr>
                      <a:noAutofit/>
                    </a:bodyPr>
                    <a:lstStyle/>
                    <a:p>
                      <a:pPr indent="0" lvl="0" marL="0" marR="0" rtl="0" algn="l">
                        <a:lnSpc>
                          <a:spcPct val="100000"/>
                        </a:lnSpc>
                        <a:spcBef>
                          <a:spcPts val="0"/>
                        </a:spcBef>
                        <a:spcAft>
                          <a:spcPts val="0"/>
                        </a:spcAft>
                        <a:buClr>
                          <a:schemeClr val="dk1"/>
                        </a:buClr>
                        <a:buSzPts val="2400"/>
                        <a:buFont typeface="Helvetica Neue"/>
                        <a:buNone/>
                      </a:pPr>
                      <a:r>
                        <a:t/>
                      </a:r>
                      <a:endParaRPr sz="2400" u="none" cap="none" strike="noStrike"/>
                    </a:p>
                  </a:txBody>
                  <a:tcPr marT="50800" marB="50800" marR="50800" marL="508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2400"/>
                        <a:buFont typeface="Helvetica Neue"/>
                        <a:buNone/>
                      </a:pPr>
                      <a:r>
                        <a:t/>
                      </a:r>
                      <a:endParaRPr sz="2400" u="none" cap="none" strike="noStrike"/>
                    </a:p>
                  </a:txBody>
                  <a:tcPr marT="50800" marB="50800" marR="50800" marL="508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2400"/>
                        <a:buFont typeface="Helvetica Neue"/>
                        <a:buNone/>
                      </a:pPr>
                      <a:r>
                        <a:rPr b="1" lang="en-US" sz="2400" u="none" cap="none" strike="noStrike"/>
                        <a:t>OR 1.2.c</a:t>
                      </a:r>
                      <a:endParaRPr/>
                    </a:p>
                  </a:txBody>
                  <a:tcPr marT="50800" marB="50800" marR="50800" marL="508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2400"/>
                        <a:buFont typeface="Helvetica Neue"/>
                        <a:buNone/>
                      </a:pPr>
                      <a:r>
                        <a:rPr lang="en-US" sz="2400" u="none" cap="none" strike="noStrike"/>
                        <a:t>To study the interplay between gravitational damping, tidal heating, and to perform tests of GR, localise ∼ 100 systems within one square degree and determine their first period derivative to a fractional accuracy of 10% or better.</a:t>
                      </a:r>
                      <a:endParaRPr/>
                    </a:p>
                  </a:txBody>
                  <a:tcPr marT="50800" marB="50800" marR="50800" marL="508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
        <p:nvSpPr>
          <p:cNvPr id="327" name="Shape 327"/>
          <p:cNvSpPr txBox="1"/>
          <p:nvPr/>
        </p:nvSpPr>
        <p:spPr>
          <a:xfrm>
            <a:off x="816809" y="11096148"/>
            <a:ext cx="12728145" cy="461059"/>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A9102"/>
              </a:buClr>
              <a:buSzPts val="2400"/>
              <a:buFont typeface="Helvetica Neue"/>
              <a:buNone/>
            </a:pPr>
            <a:r>
              <a:rPr b="1" i="0" lang="en-US" sz="2400" u="none" cap="none" strike="noStrike">
                <a:solidFill>
                  <a:srgbClr val="FA9102"/>
                </a:solidFill>
                <a:latin typeface="Helvetica Neue"/>
                <a:ea typeface="Helvetica Neue"/>
                <a:cs typeface="Helvetica Neue"/>
                <a:sym typeface="Helvetica Neue"/>
              </a:rPr>
              <a:t>Source: LISA Mission Proposal.  Note actual mission science requirements may evolve.</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1" name="Shape 331"/>
        <p:cNvGrpSpPr/>
        <p:nvPr/>
      </p:nvGrpSpPr>
      <p:grpSpPr>
        <a:xfrm>
          <a:off x="0" y="0"/>
          <a:ext cx="0" cy="0"/>
          <a:chOff x="0" y="0"/>
          <a:chExt cx="0" cy="0"/>
        </a:xfrm>
      </p:grpSpPr>
      <p:pic>
        <p:nvPicPr>
          <p:cNvPr descr="Image" id="332" name="Shape 332"/>
          <p:cNvPicPr preferRelativeResize="0"/>
          <p:nvPr>
            <p:ph idx="2" type="pic"/>
          </p:nvPr>
        </p:nvPicPr>
        <p:blipFill rotWithShape="1">
          <a:blip r:embed="rId3">
            <a:alphaModFix/>
          </a:blip>
          <a:srcRect b="0" l="0" r="0" t="0"/>
          <a:stretch/>
        </p:blipFill>
        <p:spPr>
          <a:xfrm>
            <a:off x="15641895" y="7881487"/>
            <a:ext cx="7221788" cy="5436627"/>
          </a:xfrm>
          <a:prstGeom prst="rect">
            <a:avLst/>
          </a:prstGeom>
          <a:noFill/>
          <a:ln>
            <a:noFill/>
          </a:ln>
        </p:spPr>
      </p:pic>
      <p:sp>
        <p:nvSpPr>
          <p:cNvPr id="333" name="Shape 333"/>
          <p:cNvSpPr txBox="1"/>
          <p:nvPr>
            <p:ph type="title"/>
          </p:nvPr>
        </p:nvSpPr>
        <p:spPr>
          <a:xfrm>
            <a:off x="1689100" y="355600"/>
            <a:ext cx="21005799" cy="2286000"/>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2466"/>
              </a:buClr>
              <a:buSzPts val="8400"/>
              <a:buFont typeface="Helvetica Neue"/>
              <a:buNone/>
            </a:pPr>
            <a:r>
              <a:rPr b="0" i="0" lang="en-US" sz="8400" u="none" cap="none" strike="noStrike">
                <a:solidFill>
                  <a:srgbClr val="002466"/>
                </a:solidFill>
                <a:latin typeface="Helvetica Neue"/>
                <a:ea typeface="Helvetica Neue"/>
                <a:cs typeface="Helvetica Neue"/>
                <a:sym typeface="Helvetica Neue"/>
              </a:rPr>
              <a:t>Galactic Binaries</a:t>
            </a:r>
            <a:endParaRPr/>
          </a:p>
        </p:txBody>
      </p:sp>
      <p:sp>
        <p:nvSpPr>
          <p:cNvPr id="334" name="Shape 334"/>
          <p:cNvSpPr txBox="1"/>
          <p:nvPr>
            <p:ph idx="1" type="body"/>
          </p:nvPr>
        </p:nvSpPr>
        <p:spPr>
          <a:xfrm>
            <a:off x="1036389" y="2662506"/>
            <a:ext cx="13577876" cy="10270588"/>
          </a:xfrm>
          <a:prstGeom prst="rect">
            <a:avLst/>
          </a:prstGeom>
          <a:noFill/>
          <a:ln>
            <a:noFill/>
          </a:ln>
        </p:spPr>
        <p:txBody>
          <a:bodyPr anchorCtr="0" anchor="ctr" bIns="50800" lIns="50800" spcFirstLastPara="1" rIns="50800" wrap="square" tIns="50800">
            <a:noAutofit/>
          </a:bodyPr>
          <a:lstStyle/>
          <a:p>
            <a:pPr indent="-514094" lvl="0" marL="514094" marR="0" rtl="0" algn="l">
              <a:lnSpc>
                <a:spcPct val="100000"/>
              </a:lnSpc>
              <a:spcBef>
                <a:spcPts val="0"/>
              </a:spcBef>
              <a:spcAft>
                <a:spcPts val="0"/>
              </a:spcAft>
              <a:buClr>
                <a:srgbClr val="638CAD"/>
              </a:buClr>
              <a:buSzPts val="4370"/>
              <a:buFont typeface="Helvetica Neue"/>
              <a:buChar char="•"/>
            </a:pPr>
            <a:r>
              <a:rPr b="1" i="0" lang="en-US" sz="3496" u="none" cap="none" strike="noStrike">
                <a:solidFill>
                  <a:srgbClr val="638CAD"/>
                </a:solidFill>
                <a:latin typeface="Helvetica Neue"/>
                <a:ea typeface="Helvetica Neue"/>
                <a:cs typeface="Helvetica Neue"/>
                <a:sym typeface="Helvetica Neue"/>
              </a:rPr>
              <a:t>Sources</a:t>
            </a:r>
            <a:endParaRPr/>
          </a:p>
          <a:p>
            <a:pPr indent="-514094" lvl="1" marL="1028191" marR="0" rtl="0" algn="l">
              <a:lnSpc>
                <a:spcPct val="100000"/>
              </a:lnSpc>
              <a:spcBef>
                <a:spcPts val="4100"/>
              </a:spcBef>
              <a:spcAft>
                <a:spcPts val="0"/>
              </a:spcAft>
              <a:buClr>
                <a:srgbClr val="000000"/>
              </a:buClr>
              <a:buSzPts val="4370"/>
              <a:buFont typeface="Helvetica Neue"/>
              <a:buChar char="•"/>
            </a:pPr>
            <a:r>
              <a:rPr b="0" i="0" lang="en-US" sz="3496" u="none" cap="none" strike="noStrike">
                <a:solidFill>
                  <a:srgbClr val="000000"/>
                </a:solidFill>
                <a:latin typeface="Helvetica Neue"/>
                <a:ea typeface="Helvetica Neue"/>
                <a:cs typeface="Helvetica Neue"/>
                <a:sym typeface="Helvetica Neue"/>
              </a:rPr>
              <a:t>Millions of compact binaries (WD, NS, BH) in Milky Way</a:t>
            </a:r>
            <a:endParaRPr/>
          </a:p>
          <a:p>
            <a:pPr indent="-514094" lvl="1" marL="1028191" marR="0" rtl="0" algn="l">
              <a:lnSpc>
                <a:spcPct val="100000"/>
              </a:lnSpc>
              <a:spcBef>
                <a:spcPts val="4100"/>
              </a:spcBef>
              <a:spcAft>
                <a:spcPts val="0"/>
              </a:spcAft>
              <a:buClr>
                <a:srgbClr val="000000"/>
              </a:buClr>
              <a:buSzPts val="4370"/>
              <a:buFont typeface="Helvetica Neue"/>
              <a:buChar char="•"/>
            </a:pPr>
            <a:r>
              <a:rPr b="0" i="0" lang="en-US" sz="3496" u="none" cap="none" strike="noStrike">
                <a:solidFill>
                  <a:srgbClr val="000000"/>
                </a:solidFill>
                <a:latin typeface="Helvetica Neue"/>
                <a:ea typeface="Helvetica Neue"/>
                <a:cs typeface="Helvetica Neue"/>
                <a:sym typeface="Helvetica Neue"/>
              </a:rPr>
              <a:t>mono- or quasi-mono-chromatic</a:t>
            </a:r>
            <a:endParaRPr/>
          </a:p>
          <a:p>
            <a:pPr indent="-514094" lvl="0" marL="514094" marR="0" rtl="0" algn="l">
              <a:lnSpc>
                <a:spcPct val="100000"/>
              </a:lnSpc>
              <a:spcBef>
                <a:spcPts val="4100"/>
              </a:spcBef>
              <a:spcAft>
                <a:spcPts val="0"/>
              </a:spcAft>
              <a:buClr>
                <a:srgbClr val="638CAD"/>
              </a:buClr>
              <a:buSzPts val="4370"/>
              <a:buFont typeface="Helvetica Neue"/>
              <a:buChar char="•"/>
            </a:pPr>
            <a:r>
              <a:rPr b="1" i="0" lang="en-US" sz="3496" u="none" cap="none" strike="noStrike">
                <a:solidFill>
                  <a:srgbClr val="638CAD"/>
                </a:solidFill>
                <a:latin typeface="Helvetica Neue"/>
                <a:ea typeface="Helvetica Neue"/>
                <a:cs typeface="Helvetica Neue"/>
                <a:sym typeface="Helvetica Neue"/>
              </a:rPr>
              <a:t>Measurements</a:t>
            </a:r>
            <a:endParaRPr/>
          </a:p>
          <a:p>
            <a:pPr indent="-514094" lvl="1" marL="1028191" marR="0" rtl="0" algn="l">
              <a:lnSpc>
                <a:spcPct val="100000"/>
              </a:lnSpc>
              <a:spcBef>
                <a:spcPts val="4100"/>
              </a:spcBef>
              <a:spcAft>
                <a:spcPts val="0"/>
              </a:spcAft>
              <a:buClr>
                <a:srgbClr val="000000"/>
              </a:buClr>
              <a:buSzPts val="4370"/>
              <a:buFont typeface="Helvetica Neue"/>
              <a:buChar char="•"/>
            </a:pPr>
            <a:r>
              <a:rPr b="0" i="0" lang="en-US" sz="3496" u="none" cap="none" strike="noStrike">
                <a:solidFill>
                  <a:srgbClr val="000000"/>
                </a:solidFill>
                <a:latin typeface="Helvetica Neue"/>
                <a:ea typeface="Helvetica Neue"/>
                <a:cs typeface="Helvetica Neue"/>
                <a:sym typeface="Helvetica Neue"/>
              </a:rPr>
              <a:t>millions unresolved foreground</a:t>
            </a:r>
            <a:endParaRPr/>
          </a:p>
          <a:p>
            <a:pPr indent="-514094" lvl="1" marL="1028191" marR="0" rtl="0" algn="l">
              <a:lnSpc>
                <a:spcPct val="100000"/>
              </a:lnSpc>
              <a:spcBef>
                <a:spcPts val="4100"/>
              </a:spcBef>
              <a:spcAft>
                <a:spcPts val="0"/>
              </a:spcAft>
              <a:buClr>
                <a:srgbClr val="000000"/>
              </a:buClr>
              <a:buSzPts val="4370"/>
              <a:buFont typeface="Helvetica Neue"/>
              <a:buChar char="•"/>
            </a:pPr>
            <a:r>
              <a:rPr b="0" i="0" lang="en-US" sz="3496" u="none" cap="none" strike="noStrike">
                <a:solidFill>
                  <a:srgbClr val="000000"/>
                </a:solidFill>
                <a:latin typeface="Helvetica Neue"/>
                <a:ea typeface="Helvetica Neue"/>
                <a:cs typeface="Helvetica Neue"/>
                <a:sym typeface="Helvetica Neue"/>
              </a:rPr>
              <a:t>~2 x 10</a:t>
            </a:r>
            <a:r>
              <a:rPr b="0" baseline="30000" i="0" lang="en-US" sz="3772" u="none" cap="none" strike="noStrike">
                <a:solidFill>
                  <a:srgbClr val="000000"/>
                </a:solidFill>
                <a:latin typeface="Helvetica Neue"/>
                <a:ea typeface="Helvetica Neue"/>
                <a:cs typeface="Helvetica Neue"/>
                <a:sym typeface="Helvetica Neue"/>
              </a:rPr>
              <a:t>4</a:t>
            </a:r>
            <a:r>
              <a:rPr b="0" i="0" lang="en-US" sz="3496" u="none" cap="none" strike="noStrike">
                <a:solidFill>
                  <a:srgbClr val="000000"/>
                </a:solidFill>
                <a:latin typeface="Helvetica Neue"/>
                <a:ea typeface="Helvetica Neue"/>
                <a:cs typeface="Helvetica Neue"/>
                <a:sym typeface="Helvetica Neue"/>
              </a:rPr>
              <a:t> individually resolved</a:t>
            </a:r>
            <a:endParaRPr/>
          </a:p>
          <a:p>
            <a:pPr indent="-514094" lvl="1" marL="1028191" marR="0" rtl="0" algn="l">
              <a:lnSpc>
                <a:spcPct val="100000"/>
              </a:lnSpc>
              <a:spcBef>
                <a:spcPts val="4100"/>
              </a:spcBef>
              <a:spcAft>
                <a:spcPts val="0"/>
              </a:spcAft>
              <a:buClr>
                <a:srgbClr val="000000"/>
              </a:buClr>
              <a:buSzPts val="4370"/>
              <a:buFont typeface="Helvetica Neue"/>
              <a:buChar char="•"/>
            </a:pPr>
            <a:r>
              <a:rPr b="0" i="0" lang="en-US" sz="3496" u="none" cap="none" strike="noStrike">
                <a:solidFill>
                  <a:srgbClr val="000000"/>
                </a:solidFill>
                <a:latin typeface="Helvetica Neue"/>
                <a:ea typeface="Helvetica Neue"/>
                <a:cs typeface="Helvetica Neue"/>
                <a:sym typeface="Helvetica Neue"/>
              </a:rPr>
              <a:t>δM/M~1%, δD/D~3%, δA~10deg</a:t>
            </a:r>
            <a:r>
              <a:rPr b="0" baseline="30000" i="0" lang="en-US" sz="3496" u="none" cap="none" strike="noStrike">
                <a:solidFill>
                  <a:srgbClr val="000000"/>
                </a:solidFill>
                <a:latin typeface="Helvetica Neue"/>
                <a:ea typeface="Helvetica Neue"/>
                <a:cs typeface="Helvetica Neue"/>
                <a:sym typeface="Helvetica Neue"/>
              </a:rPr>
              <a:t>2</a:t>
            </a:r>
            <a:endParaRPr/>
          </a:p>
          <a:p>
            <a:pPr indent="-514094" lvl="0" marL="514094" marR="0" rtl="0" algn="l">
              <a:lnSpc>
                <a:spcPct val="100000"/>
              </a:lnSpc>
              <a:spcBef>
                <a:spcPts val="4100"/>
              </a:spcBef>
              <a:spcAft>
                <a:spcPts val="0"/>
              </a:spcAft>
              <a:buClr>
                <a:srgbClr val="638CAD"/>
              </a:buClr>
              <a:buSzPts val="4370"/>
              <a:buFont typeface="Helvetica Neue"/>
              <a:buChar char="•"/>
            </a:pPr>
            <a:r>
              <a:rPr b="1" i="0" lang="en-US" sz="3496" u="none" cap="none" strike="noStrike">
                <a:solidFill>
                  <a:srgbClr val="638CAD"/>
                </a:solidFill>
                <a:latin typeface="Helvetica Neue"/>
                <a:ea typeface="Helvetica Neue"/>
                <a:cs typeface="Helvetica Neue"/>
                <a:sym typeface="Helvetica Neue"/>
              </a:rPr>
              <a:t>Science</a:t>
            </a:r>
            <a:endParaRPr/>
          </a:p>
          <a:p>
            <a:pPr indent="-514094" lvl="1" marL="1028191" marR="0" rtl="0" algn="l">
              <a:lnSpc>
                <a:spcPct val="100000"/>
              </a:lnSpc>
              <a:spcBef>
                <a:spcPts val="4100"/>
              </a:spcBef>
              <a:spcAft>
                <a:spcPts val="0"/>
              </a:spcAft>
              <a:buClr>
                <a:srgbClr val="000000"/>
              </a:buClr>
              <a:buSzPts val="4370"/>
              <a:buFont typeface="Helvetica Neue"/>
              <a:buChar char="•"/>
            </a:pPr>
            <a:r>
              <a:rPr b="0" i="0" lang="en-US" sz="3496" u="none" cap="none" strike="noStrike">
                <a:solidFill>
                  <a:srgbClr val="000000"/>
                </a:solidFill>
                <a:latin typeface="Helvetica Neue"/>
                <a:ea typeface="Helvetica Neue"/>
                <a:cs typeface="Helvetica Neue"/>
                <a:sym typeface="Helvetica Neue"/>
              </a:rPr>
              <a:t>Binary demographics (WD-WD vs. AM CVn vs. NS-WD, etc.) </a:t>
            </a:r>
            <a:endParaRPr/>
          </a:p>
          <a:p>
            <a:pPr indent="-514094" lvl="1" marL="1028191" marR="0" rtl="0" algn="l">
              <a:lnSpc>
                <a:spcPct val="100000"/>
              </a:lnSpc>
              <a:spcBef>
                <a:spcPts val="4100"/>
              </a:spcBef>
              <a:spcAft>
                <a:spcPts val="0"/>
              </a:spcAft>
              <a:buClr>
                <a:srgbClr val="000000"/>
              </a:buClr>
              <a:buSzPts val="4370"/>
              <a:buFont typeface="Helvetica Neue"/>
              <a:buChar char="•"/>
            </a:pPr>
            <a:r>
              <a:rPr b="0" i="0" lang="en-US" sz="3496" u="none" cap="none" strike="noStrike">
                <a:solidFill>
                  <a:srgbClr val="000000"/>
                </a:solidFill>
                <a:latin typeface="Helvetica Neue"/>
                <a:ea typeface="Helvetica Neue"/>
                <a:cs typeface="Helvetica Neue"/>
                <a:sym typeface="Helvetica Neue"/>
              </a:rPr>
              <a:t>Galactic structure in WD binaries</a:t>
            </a:r>
            <a:endParaRPr/>
          </a:p>
        </p:txBody>
      </p:sp>
      <p:sp>
        <p:nvSpPr>
          <p:cNvPr id="335" name="Shape 335"/>
          <p:cNvSpPr txBox="1"/>
          <p:nvPr>
            <p:ph idx="12" type="sldNum"/>
          </p:nvPr>
        </p:nvSpPr>
        <p:spPr>
          <a:xfrm>
            <a:off x="23975844" y="13318227"/>
            <a:ext cx="340259" cy="324307"/>
          </a:xfrm>
          <a:prstGeom prst="rect">
            <a:avLst/>
          </a:prstGeom>
          <a:noFill/>
          <a:ln>
            <a:noFill/>
          </a:ln>
        </p:spPr>
        <p:txBody>
          <a:bodyPr anchorCtr="0" anchor="t" bIns="50800" lIns="50800" spcFirstLastPara="1" rIns="50800" wrap="square" tIns="50800">
            <a:noAutofit/>
          </a:bodyPr>
          <a:lstStyle/>
          <a:p>
            <a:pPr indent="0" lvl="0" marL="0" marR="0" rtl="0" algn="ctr">
              <a:lnSpc>
                <a:spcPct val="100000"/>
              </a:lnSpc>
              <a:spcBef>
                <a:spcPts val="0"/>
              </a:spcBef>
              <a:spcAft>
                <a:spcPts val="0"/>
              </a:spcAft>
              <a:buClr>
                <a:srgbClr val="5E5E5E"/>
              </a:buClr>
              <a:buSzPts val="1600"/>
              <a:buFont typeface="Helvetica Neue Light"/>
              <a:buNone/>
            </a:pPr>
            <a:fld id="{00000000-1234-1234-1234-123412341234}" type="slidenum">
              <a:rPr b="0" i="0" lang="en-US" sz="1600" u="none" cap="none" strike="noStrike">
                <a:solidFill>
                  <a:srgbClr val="5E5E5E"/>
                </a:solidFill>
                <a:latin typeface="Helvetica Neue Light"/>
                <a:ea typeface="Helvetica Neue Light"/>
                <a:cs typeface="Helvetica Neue Light"/>
                <a:sym typeface="Helvetica Neue Light"/>
              </a:rPr>
              <a:t>‹#›</a:t>
            </a:fld>
            <a:endParaRPr/>
          </a:p>
        </p:txBody>
      </p:sp>
      <p:pic>
        <p:nvPicPr>
          <p:cNvPr descr="Image" id="336" name="Shape 336"/>
          <p:cNvPicPr preferRelativeResize="0"/>
          <p:nvPr/>
        </p:nvPicPr>
        <p:blipFill rotWithShape="1">
          <a:blip r:embed="rId4">
            <a:alphaModFix/>
          </a:blip>
          <a:srcRect b="18770" l="0" r="0" t="0"/>
          <a:stretch/>
        </p:blipFill>
        <p:spPr>
          <a:xfrm>
            <a:off x="15937267" y="2694102"/>
            <a:ext cx="6894464" cy="5134962"/>
          </a:xfrm>
          <a:prstGeom prst="rect">
            <a:avLst/>
          </a:prstGeom>
          <a:noFill/>
          <a:ln>
            <a:noFill/>
          </a:ln>
        </p:spPr>
      </p:pic>
      <p:pic>
        <p:nvPicPr>
          <p:cNvPr descr="Line" id="337" name="Shape 337"/>
          <p:cNvPicPr preferRelativeResize="0"/>
          <p:nvPr/>
        </p:nvPicPr>
        <p:blipFill rotWithShape="1">
          <a:blip r:embed="rId5">
            <a:alphaModFix/>
          </a:blip>
          <a:srcRect b="0" l="0" r="0" t="0"/>
          <a:stretch/>
        </p:blipFill>
        <p:spPr>
          <a:xfrm rot="4530011">
            <a:off x="17338171" y="9110494"/>
            <a:ext cx="3452944" cy="35223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1" name="Shape 341"/>
        <p:cNvGrpSpPr/>
        <p:nvPr/>
      </p:nvGrpSpPr>
      <p:grpSpPr>
        <a:xfrm>
          <a:off x="0" y="0"/>
          <a:ext cx="0" cy="0"/>
          <a:chOff x="0" y="0"/>
          <a:chExt cx="0" cy="0"/>
        </a:xfrm>
      </p:grpSpPr>
      <p:sp>
        <p:nvSpPr>
          <p:cNvPr id="342" name="Shape 342"/>
          <p:cNvSpPr txBox="1"/>
          <p:nvPr>
            <p:ph idx="1" type="body"/>
          </p:nvPr>
        </p:nvSpPr>
        <p:spPr>
          <a:xfrm>
            <a:off x="1689100" y="3149600"/>
            <a:ext cx="21005799" cy="9296400"/>
          </a:xfrm>
          <a:prstGeom prst="rect">
            <a:avLst/>
          </a:prstGeom>
          <a:noFill/>
          <a:ln>
            <a:noFill/>
          </a:ln>
        </p:spPr>
        <p:txBody>
          <a:bodyPr anchorCtr="0" anchor="ctr" bIns="50800" lIns="50800" spcFirstLastPara="1" rIns="50800" wrap="square" tIns="50800">
            <a:noAutofit/>
          </a:bodyPr>
          <a:lstStyle/>
          <a:p>
            <a:pPr indent="-254000" lvl="0" marL="635000" marR="0" rtl="0" algn="l">
              <a:lnSpc>
                <a:spcPct val="100000"/>
              </a:lnSpc>
              <a:spcBef>
                <a:spcPts val="0"/>
              </a:spcBef>
              <a:spcAft>
                <a:spcPts val="0"/>
              </a:spcAft>
              <a:buClr>
                <a:srgbClr val="000000"/>
              </a:buClr>
              <a:buSzPts val="6000"/>
              <a:buFont typeface="Helvetica Neue"/>
              <a:buNone/>
            </a:pPr>
            <a:r>
              <a:t/>
            </a:r>
            <a:endParaRPr b="0" i="0" sz="4800" u="none" cap="none" strike="noStrike">
              <a:solidFill>
                <a:srgbClr val="000000"/>
              </a:solidFill>
              <a:latin typeface="Helvetica Neue"/>
              <a:ea typeface="Helvetica Neue"/>
              <a:cs typeface="Helvetica Neue"/>
              <a:sym typeface="Helvetica Neue"/>
            </a:endParaRPr>
          </a:p>
        </p:txBody>
      </p:sp>
      <p:sp>
        <p:nvSpPr>
          <p:cNvPr id="343" name="Shape 343"/>
          <p:cNvSpPr txBox="1"/>
          <p:nvPr>
            <p:ph idx="12" type="sldNum"/>
          </p:nvPr>
        </p:nvSpPr>
        <p:spPr>
          <a:xfrm>
            <a:off x="24004352" y="13249852"/>
            <a:ext cx="340260" cy="324307"/>
          </a:xfrm>
          <a:prstGeom prst="rect">
            <a:avLst/>
          </a:prstGeom>
          <a:noFill/>
          <a:ln>
            <a:noFill/>
          </a:ln>
        </p:spPr>
        <p:txBody>
          <a:bodyPr anchorCtr="0" anchor="t" bIns="50800" lIns="50800" spcFirstLastPara="1" rIns="50800" wrap="square" tIns="50800">
            <a:noAutofit/>
          </a:bodyPr>
          <a:lstStyle/>
          <a:p>
            <a:pPr indent="0" lvl="0" marL="0" marR="0" rtl="0" algn="ctr">
              <a:lnSpc>
                <a:spcPct val="100000"/>
              </a:lnSpc>
              <a:spcBef>
                <a:spcPts val="0"/>
              </a:spcBef>
              <a:spcAft>
                <a:spcPts val="0"/>
              </a:spcAft>
              <a:buClr>
                <a:srgbClr val="5E5E5E"/>
              </a:buClr>
              <a:buSzPts val="1600"/>
              <a:buFont typeface="Helvetica Neue Light"/>
              <a:buNone/>
            </a:pPr>
            <a:fld id="{00000000-1234-1234-1234-123412341234}" type="slidenum">
              <a:rPr b="0" i="0" lang="en-US" sz="1600" u="none" cap="none" strike="noStrike">
                <a:solidFill>
                  <a:srgbClr val="5E5E5E"/>
                </a:solidFill>
                <a:latin typeface="Helvetica Neue Light"/>
                <a:ea typeface="Helvetica Neue Light"/>
                <a:cs typeface="Helvetica Neue Light"/>
                <a:sym typeface="Helvetica Neue Light"/>
              </a:rPr>
              <a:t>‹#›</a:t>
            </a:fld>
            <a:endParaRPr/>
          </a:p>
        </p:txBody>
      </p:sp>
      <p:pic>
        <p:nvPicPr>
          <p:cNvPr descr="Image" id="344" name="Shape 344"/>
          <p:cNvPicPr preferRelativeResize="0"/>
          <p:nvPr/>
        </p:nvPicPr>
        <p:blipFill rotWithShape="1">
          <a:blip r:embed="rId3">
            <a:alphaModFix/>
          </a:blip>
          <a:srcRect b="0" l="0" r="0" t="0"/>
          <a:stretch/>
        </p:blipFill>
        <p:spPr>
          <a:xfrm>
            <a:off x="855327" y="3504462"/>
            <a:ext cx="11583388" cy="8950801"/>
          </a:xfrm>
          <a:prstGeom prst="rect">
            <a:avLst/>
          </a:prstGeom>
          <a:noFill/>
          <a:ln>
            <a:noFill/>
          </a:ln>
        </p:spPr>
      </p:pic>
      <p:pic>
        <p:nvPicPr>
          <p:cNvPr descr="milkyway-full.jpeg" id="345" name="Shape 345"/>
          <p:cNvPicPr preferRelativeResize="0"/>
          <p:nvPr/>
        </p:nvPicPr>
        <p:blipFill rotWithShape="1">
          <a:blip r:embed="rId4">
            <a:alphaModFix/>
          </a:blip>
          <a:srcRect b="12476" l="9690" r="0" t="17418"/>
          <a:stretch/>
        </p:blipFill>
        <p:spPr>
          <a:xfrm>
            <a:off x="12536051" y="3504462"/>
            <a:ext cx="11530776" cy="895093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2" name="Shape 132"/>
        <p:cNvGrpSpPr/>
        <p:nvPr/>
      </p:nvGrpSpPr>
      <p:grpSpPr>
        <a:xfrm>
          <a:off x="0" y="0"/>
          <a:ext cx="0" cy="0"/>
          <a:chOff x="0" y="0"/>
          <a:chExt cx="0" cy="0"/>
        </a:xfrm>
      </p:grpSpPr>
      <p:sp>
        <p:nvSpPr>
          <p:cNvPr id="133" name="Shape 133"/>
          <p:cNvSpPr txBox="1"/>
          <p:nvPr>
            <p:ph type="title"/>
          </p:nvPr>
        </p:nvSpPr>
        <p:spPr>
          <a:xfrm>
            <a:off x="1689100" y="355600"/>
            <a:ext cx="21005799" cy="2286000"/>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2466"/>
              </a:buClr>
              <a:buSzPts val="8400"/>
              <a:buFont typeface="Helvetica Neue"/>
              <a:buNone/>
            </a:pPr>
            <a:r>
              <a:rPr b="0" i="0" lang="en-US" sz="8400" u="none" cap="none" strike="noStrike">
                <a:solidFill>
                  <a:srgbClr val="002466"/>
                </a:solidFill>
                <a:latin typeface="Helvetica Neue"/>
                <a:ea typeface="Helvetica Neue"/>
                <a:cs typeface="Helvetica Neue"/>
                <a:sym typeface="Helvetica Neue"/>
              </a:rPr>
              <a:t>LISA: Opening the millihertz band</a:t>
            </a:r>
            <a:endParaRPr/>
          </a:p>
        </p:txBody>
      </p:sp>
      <p:sp>
        <p:nvSpPr>
          <p:cNvPr id="134" name="Shape 134"/>
          <p:cNvSpPr txBox="1"/>
          <p:nvPr>
            <p:ph idx="12" type="sldNum"/>
          </p:nvPr>
        </p:nvSpPr>
        <p:spPr>
          <a:xfrm>
            <a:off x="24032333" y="13318227"/>
            <a:ext cx="227280" cy="324307"/>
          </a:xfrm>
          <a:prstGeom prst="rect">
            <a:avLst/>
          </a:prstGeom>
          <a:noFill/>
          <a:ln>
            <a:noFill/>
          </a:ln>
        </p:spPr>
        <p:txBody>
          <a:bodyPr anchorCtr="0" anchor="t" bIns="50800" lIns="50800" spcFirstLastPara="1" rIns="50800" wrap="square" tIns="50800">
            <a:noAutofit/>
          </a:bodyPr>
          <a:lstStyle/>
          <a:p>
            <a:pPr indent="0" lvl="0" marL="0" marR="0" rtl="0" algn="ctr">
              <a:lnSpc>
                <a:spcPct val="100000"/>
              </a:lnSpc>
              <a:spcBef>
                <a:spcPts val="0"/>
              </a:spcBef>
              <a:spcAft>
                <a:spcPts val="0"/>
              </a:spcAft>
              <a:buClr>
                <a:srgbClr val="5E5E5E"/>
              </a:buClr>
              <a:buSzPts val="1600"/>
              <a:buFont typeface="Helvetica Neue Light"/>
              <a:buNone/>
            </a:pPr>
            <a:fld id="{00000000-1234-1234-1234-123412341234}" type="slidenum">
              <a:rPr b="0" i="0" lang="en-US" sz="1600" u="none" cap="none" strike="noStrike">
                <a:solidFill>
                  <a:srgbClr val="5E5E5E"/>
                </a:solidFill>
                <a:latin typeface="Helvetica Neue Light"/>
                <a:ea typeface="Helvetica Neue Light"/>
                <a:cs typeface="Helvetica Neue Light"/>
                <a:sym typeface="Helvetica Neue Light"/>
              </a:rPr>
              <a:t>‹#›</a:t>
            </a:fld>
            <a:endParaRPr/>
          </a:p>
        </p:txBody>
      </p:sp>
      <p:pic>
        <p:nvPicPr>
          <p:cNvPr descr="image9.jpeg" id="135" name="Shape 135"/>
          <p:cNvPicPr preferRelativeResize="0"/>
          <p:nvPr/>
        </p:nvPicPr>
        <p:blipFill rotWithShape="1">
          <a:blip r:embed="rId3">
            <a:alphaModFix/>
          </a:blip>
          <a:srcRect b="0" l="0" r="0" t="0"/>
          <a:stretch/>
        </p:blipFill>
        <p:spPr>
          <a:xfrm>
            <a:off x="2411809" y="2315567"/>
            <a:ext cx="19560202" cy="10964410"/>
          </a:xfrm>
          <a:prstGeom prst="rect">
            <a:avLst/>
          </a:prstGeom>
          <a:noFill/>
          <a:ln>
            <a:noFill/>
          </a:ln>
        </p:spPr>
      </p:pic>
      <p:sp>
        <p:nvSpPr>
          <p:cNvPr id="136" name="Shape 136"/>
          <p:cNvSpPr/>
          <p:nvPr/>
        </p:nvSpPr>
        <p:spPr>
          <a:xfrm>
            <a:off x="13640023" y="3277057"/>
            <a:ext cx="4399622" cy="9041486"/>
          </a:xfrm>
          <a:prstGeom prst="ellipse">
            <a:avLst/>
          </a:prstGeom>
          <a:noFill/>
          <a:ln cap="flat" cmpd="sng" w="63500">
            <a:solidFill>
              <a:srgbClr val="F14147"/>
            </a:solidFill>
            <a:prstDash val="solid"/>
            <a:miter lim="400000"/>
            <a:headEnd len="sm" w="sm" type="none"/>
            <a:tailEnd len="sm" w="sm" type="none"/>
          </a:ln>
          <a:effectLst>
            <a:outerShdw blurRad="76200" rotWithShape="0">
              <a:srgbClr val="000000">
                <a:alpha val="80000"/>
              </a:srgbClr>
            </a:outerShdw>
          </a:effectLst>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Light"/>
              <a:buNone/>
            </a:pPr>
            <a:r>
              <a:t/>
            </a:r>
            <a:endParaRPr b="0" i="0" sz="2400" u="none" cap="none" strike="noStrike">
              <a:solidFill>
                <a:srgbClr val="FFFFFF"/>
              </a:solidFill>
              <a:latin typeface="Helvetica Neue Light"/>
              <a:ea typeface="Helvetica Neue Light"/>
              <a:cs typeface="Helvetica Neue Light"/>
              <a:sym typeface="Helvetica Neue Light"/>
            </a:endParaRPr>
          </a:p>
        </p:txBody>
      </p:sp>
      <p:grpSp>
        <p:nvGrpSpPr>
          <p:cNvPr id="137" name="Shape 137"/>
          <p:cNvGrpSpPr/>
          <p:nvPr/>
        </p:nvGrpSpPr>
        <p:grpSpPr>
          <a:xfrm>
            <a:off x="2558670" y="5055517"/>
            <a:ext cx="9801235" cy="1326244"/>
            <a:chOff x="-2" y="0"/>
            <a:chExt cx="9801233" cy="1326243"/>
          </a:xfrm>
        </p:grpSpPr>
        <p:sp>
          <p:nvSpPr>
            <p:cNvPr id="138" name="Shape 138"/>
            <p:cNvSpPr/>
            <p:nvPr/>
          </p:nvSpPr>
          <p:spPr>
            <a:xfrm rot="10780252">
              <a:off x="3565" y="28120"/>
              <a:ext cx="9794099" cy="1270002"/>
            </a:xfrm>
            <a:prstGeom prst="rightArrow">
              <a:avLst>
                <a:gd fmla="val 53007" name="adj1"/>
                <a:gd fmla="val 63940" name="adj2"/>
              </a:avLst>
            </a:prstGeom>
            <a:gradFill>
              <a:gsLst>
                <a:gs pos="0">
                  <a:srgbClr val="F14147"/>
                </a:gs>
                <a:gs pos="100000">
                  <a:srgbClr val="8738CB"/>
                </a:gs>
              </a:gsLst>
              <a:lin ang="5400000" scaled="0"/>
            </a:gradFill>
            <a:ln>
              <a:noFill/>
            </a:ln>
            <a:effectLst>
              <a:outerShdw blurRad="76200" rotWithShape="0">
                <a:srgbClr val="000000">
                  <a:alpha val="80000"/>
                </a:srgbClr>
              </a:outerShdw>
            </a:effectLst>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Light"/>
                <a:buNone/>
              </a:pPr>
              <a:r>
                <a:t/>
              </a:r>
              <a:endParaRPr b="0" i="0" sz="2400" u="none" cap="none" strike="noStrike">
                <a:solidFill>
                  <a:srgbClr val="FFFFFF"/>
                </a:solidFill>
                <a:latin typeface="Helvetica Neue Light"/>
                <a:ea typeface="Helvetica Neue Light"/>
                <a:cs typeface="Helvetica Neue Light"/>
                <a:sym typeface="Helvetica Neue Light"/>
              </a:endParaRPr>
            </a:p>
          </p:txBody>
        </p:sp>
        <p:sp>
          <p:nvSpPr>
            <p:cNvPr id="139" name="Shape 139"/>
            <p:cNvSpPr txBox="1"/>
            <p:nvPr/>
          </p:nvSpPr>
          <p:spPr>
            <a:xfrm>
              <a:off x="382802" y="343686"/>
              <a:ext cx="4263819" cy="685801"/>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3800"/>
                <a:buFont typeface="Helvetica Neue Light"/>
                <a:buNone/>
              </a:pPr>
              <a:r>
                <a:rPr b="0" i="0" lang="en-US" sz="3800" u="none" cap="none" strike="noStrike">
                  <a:solidFill>
                    <a:srgbClr val="FFFFFF"/>
                  </a:solidFill>
                  <a:latin typeface="Helvetica Neue Light"/>
                  <a:ea typeface="Helvetica Neue Light"/>
                  <a:cs typeface="Helvetica Neue Light"/>
                  <a:sym typeface="Helvetica Neue Light"/>
                </a:rPr>
                <a:t>Numerous sources</a:t>
              </a:r>
              <a:endParaRPr/>
            </a:p>
          </p:txBody>
        </p:sp>
      </p:grpSp>
      <p:grpSp>
        <p:nvGrpSpPr>
          <p:cNvPr id="140" name="Shape 140"/>
          <p:cNvGrpSpPr/>
          <p:nvPr/>
        </p:nvGrpSpPr>
        <p:grpSpPr>
          <a:xfrm>
            <a:off x="11732066" y="2131392"/>
            <a:ext cx="9794105" cy="1270004"/>
            <a:chOff x="-2" y="0"/>
            <a:chExt cx="9794102" cy="1270002"/>
          </a:xfrm>
        </p:grpSpPr>
        <p:grpSp>
          <p:nvGrpSpPr>
            <p:cNvPr id="141" name="Shape 141"/>
            <p:cNvGrpSpPr/>
            <p:nvPr/>
          </p:nvGrpSpPr>
          <p:grpSpPr>
            <a:xfrm>
              <a:off x="-2" y="0"/>
              <a:ext cx="9794102" cy="1270002"/>
              <a:chOff x="-1" y="0"/>
              <a:chExt cx="9794100" cy="1270001"/>
            </a:xfrm>
          </p:grpSpPr>
          <p:sp>
            <p:nvSpPr>
              <p:cNvPr id="142" name="Shape 142"/>
              <p:cNvSpPr/>
              <p:nvPr/>
            </p:nvSpPr>
            <p:spPr>
              <a:xfrm>
                <a:off x="0" y="0"/>
                <a:ext cx="9794099" cy="1270001"/>
              </a:xfrm>
              <a:prstGeom prst="rightArrow">
                <a:avLst>
                  <a:gd fmla="val 50471" name="adj1"/>
                  <a:gd fmla="val 64000" name="adj2"/>
                </a:avLst>
              </a:prstGeom>
              <a:gradFill>
                <a:gsLst>
                  <a:gs pos="0">
                    <a:srgbClr val="F14147"/>
                  </a:gs>
                  <a:gs pos="100000">
                    <a:srgbClr val="8738CB"/>
                  </a:gs>
                </a:gsLst>
                <a:lin ang="5400000" scaled="0"/>
              </a:gradFill>
              <a:ln>
                <a:noFill/>
              </a:ln>
              <a:effectLst>
                <a:outerShdw blurRad="76200" rotWithShape="0">
                  <a:srgbClr val="000000">
                    <a:alpha val="80000"/>
                  </a:srgbClr>
                </a:outerShdw>
              </a:effectLst>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3800"/>
                  <a:buFont typeface="Helvetica Neue Light"/>
                  <a:buNone/>
                </a:pPr>
                <a:r>
                  <a:t/>
                </a:r>
                <a:endParaRPr b="0" i="0" sz="3800" u="none" cap="none" strike="noStrike">
                  <a:solidFill>
                    <a:srgbClr val="FFFFFF"/>
                  </a:solidFill>
                  <a:latin typeface="Helvetica Neue Light"/>
                  <a:ea typeface="Helvetica Neue Light"/>
                  <a:cs typeface="Helvetica Neue Light"/>
                  <a:sym typeface="Helvetica Neue Light"/>
                </a:endParaRPr>
              </a:p>
            </p:txBody>
          </p:sp>
          <p:sp>
            <p:nvSpPr>
              <p:cNvPr id="143" name="Shape 143"/>
              <p:cNvSpPr txBox="1"/>
              <p:nvPr/>
            </p:nvSpPr>
            <p:spPr>
              <a:xfrm>
                <a:off x="-1" y="292100"/>
                <a:ext cx="9383871" cy="685801"/>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3800"/>
                  <a:buFont typeface="Helvetica Neue Light"/>
                  <a:buNone/>
                </a:pPr>
                <a:r>
                  <a:rPr b="0" i="0" lang="en-US" sz="3800" u="none" cap="none" strike="noStrike">
                    <a:solidFill>
                      <a:srgbClr val="FFFFFF"/>
                    </a:solidFill>
                    <a:latin typeface="Helvetica Neue Light"/>
                    <a:ea typeface="Helvetica Neue Light"/>
                    <a:cs typeface="Helvetica Neue Light"/>
                    <a:sym typeface="Helvetica Neue Light"/>
                  </a:rPr>
                  <a:t> </a:t>
                </a:r>
                <a:endParaRPr/>
              </a:p>
            </p:txBody>
          </p:sp>
        </p:grpSp>
        <p:sp>
          <p:nvSpPr>
            <p:cNvPr id="144" name="Shape 144"/>
            <p:cNvSpPr txBox="1"/>
            <p:nvPr/>
          </p:nvSpPr>
          <p:spPr>
            <a:xfrm>
              <a:off x="5823417" y="292099"/>
              <a:ext cx="3537866" cy="685801"/>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3800"/>
                <a:buFont typeface="Helvetica Neue Light"/>
                <a:buNone/>
              </a:pPr>
              <a:r>
                <a:rPr b="0" i="0" lang="en-US" sz="3800" u="none" cap="none" strike="noStrike">
                  <a:solidFill>
                    <a:srgbClr val="FFFFFF"/>
                  </a:solidFill>
                  <a:latin typeface="Helvetica Neue Light"/>
                  <a:ea typeface="Helvetica Neue Light"/>
                  <a:cs typeface="Helvetica Neue Light"/>
                  <a:sym typeface="Helvetica Neue Light"/>
                </a:rPr>
                <a:t>Stronger gravity</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36"/>
                                        </p:tgtEl>
                                        <p:attrNameLst>
                                          <p:attrName>style.visibility</p:attrName>
                                        </p:attrNameLst>
                                      </p:cBhvr>
                                      <p:to>
                                        <p:strVal val="visible"/>
                                      </p:to>
                                    </p:set>
                                    <p:anim calcmode="lin" valueType="num">
                                      <p:cBhvr additive="base">
                                        <p:cTn dur="1500"/>
                                        <p:tgtEl>
                                          <p:spTgt spid="136"/>
                                        </p:tgtEl>
                                        <p:attrNameLst>
                                          <p:attrName>ppt_w</p:attrName>
                                        </p:attrNameLst>
                                      </p:cBhvr>
                                      <p:tavLst>
                                        <p:tav fmla="" tm="0">
                                          <p:val>
                                            <p:strVal val="0"/>
                                          </p:val>
                                        </p:tav>
                                        <p:tav fmla="" tm="100000">
                                          <p:val>
                                            <p:strVal val="#ppt_w"/>
                                          </p:val>
                                        </p:tav>
                                      </p:tavLst>
                                    </p:anim>
                                    <p:anim calcmode="lin" valueType="num">
                                      <p:cBhvr additive="base">
                                        <p:cTn dur="1500"/>
                                        <p:tgtEl>
                                          <p:spTgt spid="136"/>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9" name="Shape 349"/>
        <p:cNvGrpSpPr/>
        <p:nvPr/>
      </p:nvGrpSpPr>
      <p:grpSpPr>
        <a:xfrm>
          <a:off x="0" y="0"/>
          <a:ext cx="0" cy="0"/>
          <a:chOff x="0" y="0"/>
          <a:chExt cx="0" cy="0"/>
        </a:xfrm>
      </p:grpSpPr>
      <p:sp>
        <p:nvSpPr>
          <p:cNvPr id="350" name="Shape 350"/>
          <p:cNvSpPr txBox="1"/>
          <p:nvPr>
            <p:ph type="title"/>
          </p:nvPr>
        </p:nvSpPr>
        <p:spPr>
          <a:xfrm>
            <a:off x="1689100" y="355600"/>
            <a:ext cx="21005799" cy="2286000"/>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2466"/>
              </a:buClr>
              <a:buSzPts val="8400"/>
              <a:buFont typeface="Helvetica Neue"/>
              <a:buNone/>
            </a:pPr>
            <a:r>
              <a:rPr b="0" i="0" lang="en-US" sz="8400" u="none" cap="none" strike="noStrike">
                <a:solidFill>
                  <a:srgbClr val="002466"/>
                </a:solidFill>
                <a:latin typeface="Helvetica Neue"/>
                <a:ea typeface="Helvetica Neue"/>
                <a:cs typeface="Helvetica Neue"/>
                <a:sym typeface="Helvetica Neue"/>
              </a:rPr>
              <a:t>Known LISA verification binaries</a:t>
            </a:r>
            <a:endParaRPr/>
          </a:p>
        </p:txBody>
      </p:sp>
      <p:sp>
        <p:nvSpPr>
          <p:cNvPr id="351" name="Shape 351"/>
          <p:cNvSpPr txBox="1"/>
          <p:nvPr>
            <p:ph idx="12" type="sldNum"/>
          </p:nvPr>
        </p:nvSpPr>
        <p:spPr>
          <a:xfrm>
            <a:off x="24033763" y="13318227"/>
            <a:ext cx="340259" cy="324307"/>
          </a:xfrm>
          <a:prstGeom prst="rect">
            <a:avLst/>
          </a:prstGeom>
          <a:noFill/>
          <a:ln>
            <a:noFill/>
          </a:ln>
        </p:spPr>
        <p:txBody>
          <a:bodyPr anchorCtr="0" anchor="t" bIns="50800" lIns="50800" spcFirstLastPara="1" rIns="50800" wrap="square" tIns="50800">
            <a:noAutofit/>
          </a:bodyPr>
          <a:lstStyle/>
          <a:p>
            <a:pPr indent="0" lvl="0" marL="0" marR="0" rtl="0" algn="ctr">
              <a:lnSpc>
                <a:spcPct val="100000"/>
              </a:lnSpc>
              <a:spcBef>
                <a:spcPts val="0"/>
              </a:spcBef>
              <a:spcAft>
                <a:spcPts val="0"/>
              </a:spcAft>
              <a:buClr>
                <a:srgbClr val="5E5E5E"/>
              </a:buClr>
              <a:buSzPts val="1600"/>
              <a:buFont typeface="Helvetica Neue Light"/>
              <a:buNone/>
            </a:pPr>
            <a:fld id="{00000000-1234-1234-1234-123412341234}" type="slidenum">
              <a:rPr b="0" i="0" lang="en-US" sz="1600" u="none" cap="none" strike="noStrike">
                <a:solidFill>
                  <a:srgbClr val="5E5E5E"/>
                </a:solidFill>
                <a:latin typeface="Helvetica Neue Light"/>
                <a:ea typeface="Helvetica Neue Light"/>
                <a:cs typeface="Helvetica Neue Light"/>
                <a:sym typeface="Helvetica Neue Light"/>
              </a:rPr>
              <a:t>‹#›</a:t>
            </a:fld>
            <a:endParaRPr/>
          </a:p>
        </p:txBody>
      </p:sp>
      <p:pic>
        <p:nvPicPr>
          <p:cNvPr descr="Image" id="352" name="Shape 352"/>
          <p:cNvPicPr preferRelativeResize="0"/>
          <p:nvPr/>
        </p:nvPicPr>
        <p:blipFill rotWithShape="1">
          <a:blip r:embed="rId3">
            <a:alphaModFix/>
          </a:blip>
          <a:srcRect b="0" l="0" r="0" t="0"/>
          <a:stretch/>
        </p:blipFill>
        <p:spPr>
          <a:xfrm>
            <a:off x="7602256" y="3271971"/>
            <a:ext cx="15478870" cy="7842934"/>
          </a:xfrm>
          <a:prstGeom prst="rect">
            <a:avLst/>
          </a:prstGeom>
          <a:noFill/>
          <a:ln>
            <a:noFill/>
          </a:ln>
        </p:spPr>
      </p:pic>
      <p:sp>
        <p:nvSpPr>
          <p:cNvPr id="353" name="Shape 353"/>
          <p:cNvSpPr txBox="1"/>
          <p:nvPr/>
        </p:nvSpPr>
        <p:spPr>
          <a:xfrm>
            <a:off x="7773889" y="11141183"/>
            <a:ext cx="9038035" cy="292101"/>
          </a:xfrm>
          <a:prstGeom prst="rect">
            <a:avLst/>
          </a:prstGeom>
          <a:noFill/>
          <a:ln>
            <a:noFill/>
          </a:ln>
        </p:spPr>
        <p:txBody>
          <a:bodyPr anchorCtr="0" anchor="ctr" bIns="0" lIns="0" spcFirstLastPara="1" rIns="0" wrap="square" tIns="0">
            <a:noAutofit/>
          </a:bodyPr>
          <a:lstStyle/>
          <a:p>
            <a:pPr indent="0" lvl="0" marL="0" marR="0" rtl="0" algn="l">
              <a:lnSpc>
                <a:spcPct val="235798"/>
              </a:lnSpc>
              <a:spcBef>
                <a:spcPts val="0"/>
              </a:spcBef>
              <a:spcAft>
                <a:spcPts val="0"/>
              </a:spcAft>
              <a:buClr>
                <a:srgbClr val="000000"/>
              </a:buClr>
              <a:buSzPts val="1866"/>
              <a:buFont typeface="Times"/>
              <a:buNone/>
            </a:pPr>
            <a:r>
              <a:rPr b="0" i="0" lang="en-US" sz="1866" u="none" cap="none" strike="noStrike">
                <a:solidFill>
                  <a:srgbClr val="000000"/>
                </a:solidFill>
                <a:latin typeface="Times"/>
                <a:ea typeface="Times"/>
                <a:cs typeface="Times"/>
                <a:sym typeface="Times"/>
              </a:rPr>
              <a:t>Kupfer et al 2018</a:t>
            </a:r>
            <a:endParaRPr/>
          </a:p>
        </p:txBody>
      </p:sp>
      <p:pic>
        <p:nvPicPr>
          <p:cNvPr descr="Image" id="354" name="Shape 354"/>
          <p:cNvPicPr preferRelativeResize="0"/>
          <p:nvPr/>
        </p:nvPicPr>
        <p:blipFill rotWithShape="1">
          <a:blip r:embed="rId4">
            <a:alphaModFix/>
          </a:blip>
          <a:srcRect b="0" l="0" r="0" t="0"/>
          <a:stretch/>
        </p:blipFill>
        <p:spPr>
          <a:xfrm>
            <a:off x="350235" y="4879712"/>
            <a:ext cx="7221788" cy="5436628"/>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8" name="Shape 358"/>
        <p:cNvGrpSpPr/>
        <p:nvPr/>
      </p:nvGrpSpPr>
      <p:grpSpPr>
        <a:xfrm>
          <a:off x="0" y="0"/>
          <a:ext cx="0" cy="0"/>
          <a:chOff x="0" y="0"/>
          <a:chExt cx="0" cy="0"/>
        </a:xfrm>
      </p:grpSpPr>
      <p:pic>
        <p:nvPicPr>
          <p:cNvPr descr="Image" id="359" name="Shape 359"/>
          <p:cNvPicPr preferRelativeResize="0"/>
          <p:nvPr/>
        </p:nvPicPr>
        <p:blipFill rotWithShape="1">
          <a:blip r:embed="rId3">
            <a:alphaModFix/>
          </a:blip>
          <a:srcRect b="0" l="0" r="0" t="0"/>
          <a:stretch/>
        </p:blipFill>
        <p:spPr>
          <a:xfrm>
            <a:off x="12905544" y="3205096"/>
            <a:ext cx="10351278" cy="8036057"/>
          </a:xfrm>
          <a:prstGeom prst="rect">
            <a:avLst/>
          </a:prstGeom>
          <a:noFill/>
          <a:ln>
            <a:noFill/>
          </a:ln>
        </p:spPr>
      </p:pic>
      <p:sp>
        <p:nvSpPr>
          <p:cNvPr id="360" name="Shape 360"/>
          <p:cNvSpPr txBox="1"/>
          <p:nvPr/>
        </p:nvSpPr>
        <p:spPr>
          <a:xfrm>
            <a:off x="13958069" y="11185325"/>
            <a:ext cx="9038036" cy="978732"/>
          </a:xfrm>
          <a:prstGeom prst="rect">
            <a:avLst/>
          </a:prstGeom>
          <a:noFill/>
          <a:ln>
            <a:noFill/>
          </a:ln>
        </p:spPr>
        <p:txBody>
          <a:bodyPr anchorCtr="0" anchor="ctr" bIns="0" lIns="0" spcFirstLastPara="1" rIns="0" wrap="square" tIns="0">
            <a:noAutofit/>
          </a:bodyPr>
          <a:lstStyle/>
          <a:p>
            <a:pPr indent="26375" lvl="0" marL="0" marR="0" rtl="0" algn="just">
              <a:lnSpc>
                <a:spcPct val="100000"/>
              </a:lnSpc>
              <a:spcBef>
                <a:spcPts val="0"/>
              </a:spcBef>
              <a:spcAft>
                <a:spcPts val="0"/>
              </a:spcAft>
              <a:buClr>
                <a:srgbClr val="000000"/>
              </a:buClr>
              <a:buSzPts val="2200"/>
              <a:buFont typeface="Times New Roman"/>
              <a:buNone/>
            </a:pPr>
            <a:r>
              <a:rPr b="0" i="0" lang="en-US" sz="2200" u="none" cap="none" strike="noStrike">
                <a:solidFill>
                  <a:srgbClr val="000000"/>
                </a:solidFill>
                <a:latin typeface="Times New Roman"/>
                <a:ea typeface="Times New Roman"/>
                <a:cs typeface="Times New Roman"/>
                <a:sym typeface="Times New Roman"/>
              </a:rPr>
              <a:t>Unresolved GW foreground from Galactic binaries. Cornish-Robson 2017.</a:t>
            </a:r>
            <a:endParaRPr/>
          </a:p>
          <a:p>
            <a:pPr indent="26375" lvl="0" marL="0" marR="0" rtl="0" algn="just">
              <a:lnSpc>
                <a:spcPct val="100000"/>
              </a:lnSpc>
              <a:spcBef>
                <a:spcPts val="0"/>
              </a:spcBef>
              <a:spcAft>
                <a:spcPts val="0"/>
              </a:spcAft>
              <a:buClr>
                <a:srgbClr val="000000"/>
              </a:buClr>
              <a:buSzPts val="2200"/>
              <a:buFont typeface="Times New Roman"/>
              <a:buNone/>
            </a:pPr>
            <a:r>
              <a:t/>
            </a:r>
            <a:endParaRPr b="0" i="0" sz="2200" u="none" cap="none" strike="noStrike">
              <a:solidFill>
                <a:srgbClr val="000000"/>
              </a:solidFill>
              <a:latin typeface="Times New Roman"/>
              <a:ea typeface="Times New Roman"/>
              <a:cs typeface="Times New Roman"/>
              <a:sym typeface="Times New Roman"/>
            </a:endParaRPr>
          </a:p>
        </p:txBody>
      </p:sp>
      <p:sp>
        <p:nvSpPr>
          <p:cNvPr id="361" name="Shape 361"/>
          <p:cNvSpPr txBox="1"/>
          <p:nvPr>
            <p:ph type="title"/>
          </p:nvPr>
        </p:nvSpPr>
        <p:spPr>
          <a:xfrm>
            <a:off x="12498663" y="355600"/>
            <a:ext cx="10196237" cy="2286000"/>
          </a:xfrm>
          <a:prstGeom prst="rect">
            <a:avLst/>
          </a:prstGeom>
          <a:noFill/>
          <a:ln>
            <a:noFill/>
          </a:ln>
        </p:spPr>
        <p:txBody>
          <a:bodyPr anchorCtr="0" anchor="ctr" bIns="50800" lIns="50800" spcFirstLastPara="1" rIns="50800" wrap="square" tIns="50800">
            <a:noAutofit/>
          </a:bodyPr>
          <a:lstStyle/>
          <a:p>
            <a:pPr indent="0" lvl="0" marL="0" marR="0" rtl="0" algn="r">
              <a:lnSpc>
                <a:spcPct val="100000"/>
              </a:lnSpc>
              <a:spcBef>
                <a:spcPts val="0"/>
              </a:spcBef>
              <a:spcAft>
                <a:spcPts val="0"/>
              </a:spcAft>
              <a:buClr>
                <a:srgbClr val="002466"/>
              </a:buClr>
              <a:buSzPts val="7140"/>
              <a:buFont typeface="Helvetica Neue"/>
              <a:buNone/>
            </a:pPr>
            <a:r>
              <a:rPr b="0" i="0" lang="en-US" sz="7140" u="none" cap="none" strike="noStrike">
                <a:solidFill>
                  <a:srgbClr val="002466"/>
                </a:solidFill>
                <a:latin typeface="Helvetica Neue"/>
                <a:ea typeface="Helvetica Neue"/>
                <a:cs typeface="Helvetica Neue"/>
                <a:sym typeface="Helvetica Neue"/>
              </a:rPr>
              <a:t>LISA Observations of Galactic Binaries</a:t>
            </a:r>
            <a:endParaRPr/>
          </a:p>
        </p:txBody>
      </p:sp>
      <p:pic>
        <p:nvPicPr>
          <p:cNvPr descr="Image" id="362" name="Shape 362"/>
          <p:cNvPicPr preferRelativeResize="0"/>
          <p:nvPr/>
        </p:nvPicPr>
        <p:blipFill rotWithShape="1">
          <a:blip r:embed="rId4">
            <a:alphaModFix/>
          </a:blip>
          <a:srcRect b="0" l="0" r="0" t="0"/>
          <a:stretch/>
        </p:blipFill>
        <p:spPr>
          <a:xfrm>
            <a:off x="1397968" y="1266394"/>
            <a:ext cx="9816179" cy="7832241"/>
          </a:xfrm>
          <a:prstGeom prst="rect">
            <a:avLst/>
          </a:prstGeom>
          <a:noFill/>
          <a:ln>
            <a:noFill/>
          </a:ln>
        </p:spPr>
      </p:pic>
      <p:sp>
        <p:nvSpPr>
          <p:cNvPr id="363" name="Shape 363"/>
          <p:cNvSpPr txBox="1"/>
          <p:nvPr/>
        </p:nvSpPr>
        <p:spPr>
          <a:xfrm>
            <a:off x="1787040" y="9108768"/>
            <a:ext cx="9038036" cy="1308931"/>
          </a:xfrm>
          <a:prstGeom prst="rect">
            <a:avLst/>
          </a:prstGeom>
          <a:noFill/>
          <a:ln>
            <a:noFill/>
          </a:ln>
        </p:spPr>
        <p:txBody>
          <a:bodyPr anchorCtr="0" anchor="ctr" bIns="0" lIns="0" spcFirstLastPara="1" rIns="0" wrap="square" tIns="0">
            <a:noAutofit/>
          </a:bodyPr>
          <a:lstStyle/>
          <a:p>
            <a:pPr indent="26375" lvl="0" marL="0" marR="0" rtl="0" algn="just">
              <a:lnSpc>
                <a:spcPct val="100000"/>
              </a:lnSpc>
              <a:spcBef>
                <a:spcPts val="0"/>
              </a:spcBef>
              <a:spcAft>
                <a:spcPts val="0"/>
              </a:spcAft>
              <a:buClr>
                <a:srgbClr val="000000"/>
              </a:buClr>
              <a:buSzPts val="2200"/>
              <a:buFont typeface="Times New Roman"/>
              <a:buNone/>
            </a:pPr>
            <a:r>
              <a:rPr b="0" i="0" lang="en-US" sz="2200" u="none" cap="none" strike="noStrike">
                <a:solidFill>
                  <a:srgbClr val="000000"/>
                </a:solidFill>
                <a:latin typeface="Times New Roman"/>
                <a:ea typeface="Times New Roman"/>
                <a:cs typeface="Times New Roman"/>
                <a:sym typeface="Times New Roman"/>
              </a:rPr>
              <a:t>Above:LISA measurements of resolved Galactic binaries for sources with SNR&gt;20, observed for 4 years. </a:t>
            </a:r>
            <a:endParaRPr/>
          </a:p>
          <a:p>
            <a:pPr indent="26375" lvl="0" marL="0" marR="0" rtl="0" algn="just">
              <a:lnSpc>
                <a:spcPct val="100000"/>
              </a:lnSpc>
              <a:spcBef>
                <a:spcPts val="0"/>
              </a:spcBef>
              <a:spcAft>
                <a:spcPts val="0"/>
              </a:spcAft>
              <a:buClr>
                <a:srgbClr val="000000"/>
              </a:buClr>
              <a:buSzPts val="2200"/>
              <a:buFont typeface="Times New Roman"/>
              <a:buNone/>
            </a:pPr>
            <a:r>
              <a:rPr b="0" i="0" lang="en-US" sz="2200" u="none" cap="none" strike="noStrike">
                <a:solidFill>
                  <a:srgbClr val="000000"/>
                </a:solidFill>
                <a:latin typeface="Times New Roman"/>
                <a:ea typeface="Times New Roman"/>
                <a:cs typeface="Times New Roman"/>
                <a:sym typeface="Times New Roman"/>
              </a:rPr>
              <a:t>Below: Estimated rates </a:t>
            </a:r>
            <a:br>
              <a:rPr b="0" i="0" lang="en-US" sz="2200" u="none" cap="none" strike="noStrike">
                <a:solidFill>
                  <a:srgbClr val="000000"/>
                </a:solidFill>
                <a:latin typeface="Times New Roman"/>
                <a:ea typeface="Times New Roman"/>
                <a:cs typeface="Times New Roman"/>
                <a:sym typeface="Times New Roman"/>
              </a:rPr>
            </a:br>
            <a:r>
              <a:rPr b="0" i="0" lang="en-US" sz="2200" u="none" cap="none" strike="noStrike">
                <a:solidFill>
                  <a:srgbClr val="000000"/>
                </a:solidFill>
                <a:latin typeface="Times New Roman"/>
                <a:ea typeface="Times New Roman"/>
                <a:cs typeface="Times New Roman"/>
                <a:sym typeface="Times New Roman"/>
              </a:rPr>
              <a:t>Cornish-Robson 2017.</a:t>
            </a:r>
            <a:endParaRPr/>
          </a:p>
        </p:txBody>
      </p:sp>
      <p:pic>
        <p:nvPicPr>
          <p:cNvPr descr="Image" id="364" name="Shape 364"/>
          <p:cNvPicPr preferRelativeResize="0"/>
          <p:nvPr/>
        </p:nvPicPr>
        <p:blipFill rotWithShape="1">
          <a:blip r:embed="rId5">
            <a:alphaModFix/>
          </a:blip>
          <a:srcRect b="0" l="0" r="0" t="0"/>
          <a:stretch/>
        </p:blipFill>
        <p:spPr>
          <a:xfrm>
            <a:off x="1905507" y="10502954"/>
            <a:ext cx="8801101" cy="270510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8" name="Shape 368"/>
        <p:cNvGrpSpPr/>
        <p:nvPr/>
      </p:nvGrpSpPr>
      <p:grpSpPr>
        <a:xfrm>
          <a:off x="0" y="0"/>
          <a:ext cx="0" cy="0"/>
          <a:chOff x="0" y="0"/>
          <a:chExt cx="0" cy="0"/>
        </a:xfrm>
      </p:grpSpPr>
      <p:sp>
        <p:nvSpPr>
          <p:cNvPr id="369" name="Shape 369"/>
          <p:cNvSpPr txBox="1"/>
          <p:nvPr>
            <p:ph idx="12" type="sldNum"/>
          </p:nvPr>
        </p:nvSpPr>
        <p:spPr>
          <a:xfrm>
            <a:off x="12015520" y="13081000"/>
            <a:ext cx="340260" cy="324306"/>
          </a:xfrm>
          <a:prstGeom prst="rect">
            <a:avLst/>
          </a:prstGeom>
          <a:noFill/>
          <a:ln>
            <a:noFill/>
          </a:ln>
        </p:spPr>
        <p:txBody>
          <a:bodyPr anchorCtr="0" anchor="t" bIns="50800" lIns="50800" spcFirstLastPara="1" rIns="50800" wrap="square" tIns="50800">
            <a:noAutofit/>
          </a:bodyPr>
          <a:lstStyle/>
          <a:p>
            <a:pPr indent="0" lvl="0" marL="0" marR="0" rtl="0" algn="ctr">
              <a:lnSpc>
                <a:spcPct val="100000"/>
              </a:lnSpc>
              <a:spcBef>
                <a:spcPts val="0"/>
              </a:spcBef>
              <a:spcAft>
                <a:spcPts val="0"/>
              </a:spcAft>
              <a:buClr>
                <a:srgbClr val="5E5E5E"/>
              </a:buClr>
              <a:buSzPts val="1600"/>
              <a:buFont typeface="Helvetica Neue Light"/>
              <a:buNone/>
            </a:pPr>
            <a:fld id="{00000000-1234-1234-1234-123412341234}" type="slidenum">
              <a:rPr b="0" i="0" lang="en-US" sz="1600" u="none" cap="none" strike="noStrike">
                <a:solidFill>
                  <a:srgbClr val="5E5E5E"/>
                </a:solidFill>
                <a:latin typeface="Helvetica Neue Light"/>
                <a:ea typeface="Helvetica Neue Light"/>
                <a:cs typeface="Helvetica Neue Light"/>
                <a:sym typeface="Helvetica Neue Light"/>
              </a:rPr>
              <a:t>‹#›</a:t>
            </a:fld>
            <a:endParaRPr/>
          </a:p>
        </p:txBody>
      </p:sp>
      <p:graphicFrame>
        <p:nvGraphicFramePr>
          <p:cNvPr id="370" name="Shape 370"/>
          <p:cNvGraphicFramePr/>
          <p:nvPr/>
        </p:nvGraphicFramePr>
        <p:xfrm>
          <a:off x="971980" y="5346592"/>
          <a:ext cx="3000000" cy="3000000"/>
        </p:xfrm>
        <a:graphic>
          <a:graphicData uri="http://schemas.openxmlformats.org/drawingml/2006/table">
            <a:tbl>
              <a:tblPr firstCol="1">
                <a:noFill/>
                <a:tableStyleId>{6CDD6B56-C057-491A-886C-3733C2F1C76B}</a:tableStyleId>
              </a:tblPr>
              <a:tblGrid>
                <a:gridCol w="4930775"/>
                <a:gridCol w="1043775"/>
                <a:gridCol w="6177300"/>
                <a:gridCol w="1455175"/>
                <a:gridCol w="8936600"/>
              </a:tblGrid>
              <a:tr h="253100">
                <a:tc>
                  <a:txBody>
                    <a:bodyPr>
                      <a:noAutofit/>
                    </a:bodyPr>
                    <a:lstStyle/>
                    <a:p>
                      <a:pPr indent="0" lvl="0" marL="0" marR="0" rtl="0" algn="l">
                        <a:lnSpc>
                          <a:spcPct val="100000"/>
                        </a:lnSpc>
                        <a:spcBef>
                          <a:spcPts val="0"/>
                        </a:spcBef>
                        <a:spcAft>
                          <a:spcPts val="0"/>
                        </a:spcAft>
                        <a:buClr>
                          <a:srgbClr val="000000"/>
                        </a:buClr>
                        <a:buSzPts val="2400"/>
                        <a:buFont typeface="Helvetica Neue"/>
                        <a:buNone/>
                      </a:pPr>
                      <a:r>
                        <a:rPr b="1" lang="en-US" sz="2400" u="none" cap="none" strike="noStrike"/>
                        <a:t>SO4: Understand the astrophysics of stellar origin black holes </a:t>
                      </a:r>
                      <a:br>
                        <a:rPr b="1" lang="en-US" sz="2400" u="none" cap="none" strike="noStrike"/>
                      </a:br>
                      <a:endParaRPr/>
                    </a:p>
                  </a:txBody>
                  <a:tcPr marT="50800" marB="50800" marR="50800" marL="508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CDCDC"/>
                    </a:solidFill>
                  </a:tcPr>
                </a:tc>
                <a:tc>
                  <a:txBody>
                    <a:bodyPr>
                      <a:noAutofit/>
                    </a:bodyPr>
                    <a:lstStyle/>
                    <a:p>
                      <a:pPr indent="0" lvl="0" marL="0" marR="0" rtl="0" algn="l">
                        <a:lnSpc>
                          <a:spcPct val="100000"/>
                        </a:lnSpc>
                        <a:spcBef>
                          <a:spcPts val="0"/>
                        </a:spcBef>
                        <a:spcAft>
                          <a:spcPts val="0"/>
                        </a:spcAft>
                        <a:buClr>
                          <a:schemeClr val="dk1"/>
                        </a:buClr>
                        <a:buSzPts val="2400"/>
                        <a:buFont typeface="Helvetica Neue"/>
                        <a:buNone/>
                      </a:pPr>
                      <a:r>
                        <a:rPr b="1" lang="en-US" sz="2400" u="none" cap="none" strike="noStrike"/>
                        <a:t>SI 4.1</a:t>
                      </a:r>
                      <a:endParaRPr/>
                    </a:p>
                  </a:txBody>
                  <a:tcPr marT="50800" marB="50800" marR="50800" marL="508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2400"/>
                        <a:buFont typeface="Helvetica Neue"/>
                        <a:buNone/>
                      </a:pPr>
                      <a:r>
                        <a:rPr lang="en-US" sz="2400" u="none" cap="none" strike="noStrike"/>
                        <a:t>Study the close environment of SOBHs by enabling multi-band and multi-messenger observations at the time of coalescence</a:t>
                      </a:r>
                      <a:endParaRPr/>
                    </a:p>
                  </a:txBody>
                  <a:tcPr marT="50800" marB="50800" marR="50800" marL="508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2400"/>
                        <a:buFont typeface="Helvetica Neue"/>
                        <a:buNone/>
                      </a:pPr>
                      <a:r>
                        <a:rPr b="1" lang="en-US" sz="2400" u="none" cap="none" strike="noStrike"/>
                        <a:t>OR 4.1</a:t>
                      </a:r>
                      <a:endParaRPr/>
                    </a:p>
                  </a:txBody>
                  <a:tcPr marT="50800" marB="50800" marR="50800" marL="508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2400"/>
                        <a:buFont typeface="Helvetica Neue"/>
                        <a:buNone/>
                      </a:pPr>
                      <a:r>
                        <a:rPr lang="en-US" sz="2400" u="none" cap="none" strike="noStrike"/>
                        <a:t>Have the ability to detect the inspiral signal from GW150914-like events with SNR &gt; 7 after 4 years of observation and estimate the sky localisation with &lt; 1 deg2 and the time of coalescence in ground-based detectors to within one minute. This will allow the triggering of alerts to ground-based detectors and to pre-point EM probes at the SOBH coalescence. </a:t>
                      </a:r>
                      <a:br>
                        <a:rPr lang="en-US" sz="2400" u="none" cap="none" strike="noStrike"/>
                      </a:br>
                      <a:endParaRPr/>
                    </a:p>
                  </a:txBody>
                  <a:tcPr marT="50800" marB="50800" marR="50800" marL="508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53100">
                <a:tc>
                  <a:txBody>
                    <a:bodyPr>
                      <a:noAutofit/>
                    </a:bodyPr>
                    <a:lstStyle/>
                    <a:p>
                      <a:pPr indent="0" lvl="0" marL="0" marR="0" rtl="0" algn="l">
                        <a:lnSpc>
                          <a:spcPct val="100000"/>
                        </a:lnSpc>
                        <a:spcBef>
                          <a:spcPts val="0"/>
                        </a:spcBef>
                        <a:spcAft>
                          <a:spcPts val="0"/>
                        </a:spcAft>
                        <a:buClr>
                          <a:srgbClr val="000000"/>
                        </a:buClr>
                        <a:buSzPts val="2400"/>
                        <a:buFont typeface="Helvetica Neue"/>
                        <a:buNone/>
                      </a:pPr>
                      <a:r>
                        <a:t/>
                      </a:r>
                      <a:endParaRPr sz="2400" u="none" cap="none" strike="noStrike">
                        <a:solidFill>
                          <a:srgbClr val="000000"/>
                        </a:solidFill>
                      </a:endParaRPr>
                    </a:p>
                  </a:txBody>
                  <a:tcPr marT="50800" marB="50800" marR="50800" marL="508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CDCDC"/>
                    </a:solidFill>
                  </a:tcPr>
                </a:tc>
                <a:tc>
                  <a:txBody>
                    <a:bodyPr>
                      <a:noAutofit/>
                    </a:bodyPr>
                    <a:lstStyle/>
                    <a:p>
                      <a:pPr indent="0" lvl="0" marL="0" marR="0" rtl="0" algn="l">
                        <a:lnSpc>
                          <a:spcPct val="100000"/>
                        </a:lnSpc>
                        <a:spcBef>
                          <a:spcPts val="0"/>
                        </a:spcBef>
                        <a:spcAft>
                          <a:spcPts val="0"/>
                        </a:spcAft>
                        <a:buClr>
                          <a:schemeClr val="dk1"/>
                        </a:buClr>
                        <a:buSzPts val="2400"/>
                        <a:buFont typeface="Helvetica Neue"/>
                        <a:buNone/>
                      </a:pPr>
                      <a:r>
                        <a:rPr b="1" lang="en-US" sz="2400" u="none" cap="none" strike="noStrike"/>
                        <a:t>SI 4.2</a:t>
                      </a:r>
                      <a:endParaRPr/>
                    </a:p>
                  </a:txBody>
                  <a:tcPr marT="50800" marB="50800" marR="50800" marL="508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2400"/>
                        <a:buFont typeface="Helvetica Neue"/>
                        <a:buNone/>
                      </a:pPr>
                      <a:r>
                        <a:rPr lang="en-US" sz="2400" u="none" cap="none" strike="noStrike"/>
                        <a:t>Disentangle SOBH binary formation channels</a:t>
                      </a:r>
                      <a:endParaRPr/>
                    </a:p>
                  </a:txBody>
                  <a:tcPr marT="50800" marB="50800" marR="50800" marL="508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2400"/>
                        <a:buFont typeface="Helvetica Neue"/>
                        <a:buNone/>
                      </a:pPr>
                      <a:r>
                        <a:rPr b="1" lang="en-US" sz="2400" u="none" cap="none" strike="noStrike"/>
                        <a:t>OR 4.2</a:t>
                      </a:r>
                      <a:endParaRPr/>
                    </a:p>
                  </a:txBody>
                  <a:tcPr marT="50800" marB="50800" marR="50800" marL="508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2400"/>
                        <a:buFont typeface="Helvetica Neue"/>
                        <a:buNone/>
                      </a:pPr>
                      <a:r>
                        <a:rPr lang="en-US" sz="2400" u="none" cap="none" strike="noStrike"/>
                        <a:t>Have the ability to observe SOBH binaries with total mass in excess of 50 M</a:t>
                      </a:r>
                      <a:r>
                        <a:rPr baseline="-25000" lang="en-US" sz="2400" u="none" cap="none" strike="noStrike"/>
                        <a:t>⊙</a:t>
                      </a:r>
                      <a:r>
                        <a:rPr lang="en-US" sz="2400" u="none" cap="none" strike="noStrike"/>
                        <a:t> out to z ~ 0.1, with an SNR higher than 7 and a typical fractional error on the mass of 1 part in 100 and eccentricity with an absolute error of 1 part in 10</a:t>
                      </a:r>
                      <a:r>
                        <a:rPr baseline="30000" lang="en-US" sz="2400" u="none" cap="none" strike="noStrike"/>
                        <a:t>3</a:t>
                      </a:r>
                      <a:r>
                        <a:rPr lang="en-US" sz="2400" u="none" cap="none" strike="noStrike"/>
                        <a:t>.</a:t>
                      </a:r>
                      <a:endParaRPr/>
                    </a:p>
                  </a:txBody>
                  <a:tcPr marT="50800" marB="50800" marR="50800" marL="508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
        <p:nvSpPr>
          <p:cNvPr id="371" name="Shape 371"/>
          <p:cNvSpPr txBox="1"/>
          <p:nvPr/>
        </p:nvSpPr>
        <p:spPr>
          <a:xfrm>
            <a:off x="971792" y="9675470"/>
            <a:ext cx="12728145" cy="461060"/>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A9102"/>
              </a:buClr>
              <a:buSzPts val="2400"/>
              <a:buFont typeface="Helvetica Neue"/>
              <a:buNone/>
            </a:pPr>
            <a:r>
              <a:rPr b="1" i="0" lang="en-US" sz="2400" u="none" cap="none" strike="noStrike">
                <a:solidFill>
                  <a:srgbClr val="FA9102"/>
                </a:solidFill>
                <a:latin typeface="Helvetica Neue"/>
                <a:ea typeface="Helvetica Neue"/>
                <a:cs typeface="Helvetica Neue"/>
                <a:sym typeface="Helvetica Neue"/>
              </a:rPr>
              <a:t>Source: LISA Mission Proposal.  Note actual mission science requirements may evolve.</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5" name="Shape 375"/>
        <p:cNvGrpSpPr/>
        <p:nvPr/>
      </p:nvGrpSpPr>
      <p:grpSpPr>
        <a:xfrm>
          <a:off x="0" y="0"/>
          <a:ext cx="0" cy="0"/>
          <a:chOff x="0" y="0"/>
          <a:chExt cx="0" cy="0"/>
        </a:xfrm>
      </p:grpSpPr>
      <p:pic>
        <p:nvPicPr>
          <p:cNvPr descr="Image" id="376" name="Shape 376"/>
          <p:cNvPicPr preferRelativeResize="0"/>
          <p:nvPr>
            <p:ph idx="2" type="pic"/>
          </p:nvPr>
        </p:nvPicPr>
        <p:blipFill rotWithShape="1">
          <a:blip r:embed="rId3">
            <a:alphaModFix/>
          </a:blip>
          <a:srcRect b="0" l="0" r="0" t="0"/>
          <a:stretch/>
        </p:blipFill>
        <p:spPr>
          <a:xfrm>
            <a:off x="15641895" y="7881487"/>
            <a:ext cx="7221788" cy="5436627"/>
          </a:xfrm>
          <a:prstGeom prst="rect">
            <a:avLst/>
          </a:prstGeom>
          <a:noFill/>
          <a:ln>
            <a:noFill/>
          </a:ln>
        </p:spPr>
      </p:pic>
      <p:sp>
        <p:nvSpPr>
          <p:cNvPr id="377" name="Shape 377"/>
          <p:cNvSpPr txBox="1"/>
          <p:nvPr>
            <p:ph type="title"/>
          </p:nvPr>
        </p:nvSpPr>
        <p:spPr>
          <a:xfrm>
            <a:off x="2036615" y="543837"/>
            <a:ext cx="21005801" cy="2286001"/>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2466"/>
              </a:buClr>
              <a:buSzPts val="7200"/>
              <a:buFont typeface="Helvetica Neue"/>
              <a:buNone/>
            </a:pPr>
            <a:r>
              <a:rPr b="0" i="0" lang="en-US" sz="7200" u="none" cap="none" strike="noStrike">
                <a:solidFill>
                  <a:srgbClr val="002466"/>
                </a:solidFill>
                <a:latin typeface="Helvetica Neue"/>
                <a:ea typeface="Helvetica Neue"/>
                <a:cs typeface="Helvetica Neue"/>
                <a:sym typeface="Helvetica Neue"/>
              </a:rPr>
              <a:t>BH binaries &amp; multi-band GW astronomy</a:t>
            </a:r>
            <a:endParaRPr/>
          </a:p>
        </p:txBody>
      </p:sp>
      <p:sp>
        <p:nvSpPr>
          <p:cNvPr id="378" name="Shape 378"/>
          <p:cNvSpPr txBox="1"/>
          <p:nvPr>
            <p:ph idx="1" type="body"/>
          </p:nvPr>
        </p:nvSpPr>
        <p:spPr>
          <a:xfrm>
            <a:off x="867642" y="3149600"/>
            <a:ext cx="12719029" cy="9296400"/>
          </a:xfrm>
          <a:prstGeom prst="rect">
            <a:avLst/>
          </a:prstGeom>
          <a:noFill/>
          <a:ln>
            <a:noFill/>
          </a:ln>
        </p:spPr>
        <p:txBody>
          <a:bodyPr anchorCtr="0" anchor="t" bIns="50800" lIns="50800" spcFirstLastPara="1" rIns="50800" wrap="square" tIns="50800">
            <a:noAutofit/>
          </a:bodyPr>
          <a:lstStyle/>
          <a:p>
            <a:pPr indent="-558800" lvl="0" marL="558800" marR="0" rtl="0" algn="l">
              <a:lnSpc>
                <a:spcPct val="100000"/>
              </a:lnSpc>
              <a:spcBef>
                <a:spcPts val="0"/>
              </a:spcBef>
              <a:spcAft>
                <a:spcPts val="0"/>
              </a:spcAft>
              <a:buClr>
                <a:srgbClr val="638CAD"/>
              </a:buClr>
              <a:buSzPts val="4750"/>
              <a:buFont typeface="Helvetica Neue"/>
              <a:buChar char="•"/>
            </a:pPr>
            <a:r>
              <a:rPr b="1" i="0" lang="en-US" sz="3800" u="none" cap="none" strike="noStrike">
                <a:solidFill>
                  <a:srgbClr val="638CAD"/>
                </a:solidFill>
                <a:latin typeface="Helvetica Neue"/>
                <a:ea typeface="Helvetica Neue"/>
                <a:cs typeface="Helvetica Neue"/>
                <a:sym typeface="Helvetica Neue"/>
              </a:rPr>
              <a:t>Sources</a:t>
            </a:r>
            <a:endParaRPr/>
          </a:p>
          <a:p>
            <a:pPr indent="-558800" lvl="1" marL="1117600" marR="0" rtl="0" algn="l">
              <a:lnSpc>
                <a:spcPct val="100000"/>
              </a:lnSpc>
              <a:spcBef>
                <a:spcPts val="4500"/>
              </a:spcBef>
              <a:spcAft>
                <a:spcPts val="0"/>
              </a:spcAft>
              <a:buClr>
                <a:srgbClr val="000000"/>
              </a:buClr>
              <a:buSzPts val="4750"/>
              <a:buFont typeface="Helvetica Neue"/>
              <a:buChar char="•"/>
            </a:pPr>
            <a:r>
              <a:rPr b="0" i="0" lang="en-US" sz="3800" u="none" cap="none" strike="noStrike">
                <a:solidFill>
                  <a:srgbClr val="000000"/>
                </a:solidFill>
                <a:latin typeface="Helvetica Neue"/>
                <a:ea typeface="Helvetica Neue"/>
                <a:cs typeface="Helvetica Neue"/>
                <a:sym typeface="Helvetica Neue"/>
              </a:rPr>
              <a:t>Heavy stellar remnant BH binaries (e.g. GW150914)</a:t>
            </a:r>
            <a:endParaRPr/>
          </a:p>
          <a:p>
            <a:pPr indent="-558800" lvl="1" marL="1117600" marR="0" rtl="0" algn="l">
              <a:lnSpc>
                <a:spcPct val="100000"/>
              </a:lnSpc>
              <a:spcBef>
                <a:spcPts val="4500"/>
              </a:spcBef>
              <a:spcAft>
                <a:spcPts val="0"/>
              </a:spcAft>
              <a:buClr>
                <a:srgbClr val="000000"/>
              </a:buClr>
              <a:buSzPts val="4750"/>
              <a:buFont typeface="Helvetica Neue"/>
              <a:buChar char="•"/>
            </a:pPr>
            <a:r>
              <a:rPr b="0" i="0" lang="en-US" sz="3800" u="none" cap="none" strike="noStrike">
                <a:solidFill>
                  <a:srgbClr val="000000"/>
                </a:solidFill>
                <a:latin typeface="Helvetica Neue"/>
                <a:ea typeface="Helvetica Neue"/>
                <a:cs typeface="Helvetica Neue"/>
                <a:sym typeface="Helvetica Neue"/>
              </a:rPr>
              <a:t>LISA will observe for months to years </a:t>
            </a:r>
            <a:r>
              <a:rPr b="0" i="1" lang="en-US" sz="3800" u="none" cap="none" strike="noStrike">
                <a:solidFill>
                  <a:srgbClr val="000000"/>
                </a:solidFill>
                <a:latin typeface="Helvetica Neue"/>
                <a:ea typeface="Helvetica Neue"/>
                <a:cs typeface="Helvetica Neue"/>
                <a:sym typeface="Helvetica Neue"/>
              </a:rPr>
              <a:t>prior </a:t>
            </a:r>
            <a:r>
              <a:rPr b="0" i="0" lang="en-US" sz="3800" u="none" cap="none" strike="noStrike">
                <a:solidFill>
                  <a:srgbClr val="000000"/>
                </a:solidFill>
                <a:latin typeface="Helvetica Neue"/>
                <a:ea typeface="Helvetica Neue"/>
                <a:cs typeface="Helvetica Neue"/>
                <a:sym typeface="Helvetica Neue"/>
              </a:rPr>
              <a:t>to merger.</a:t>
            </a:r>
            <a:endParaRPr/>
          </a:p>
          <a:p>
            <a:pPr indent="-558800" lvl="1" marL="1117600" marR="0" rtl="0" algn="l">
              <a:lnSpc>
                <a:spcPct val="100000"/>
              </a:lnSpc>
              <a:spcBef>
                <a:spcPts val="4500"/>
              </a:spcBef>
              <a:spcAft>
                <a:spcPts val="0"/>
              </a:spcAft>
              <a:buClr>
                <a:srgbClr val="000000"/>
              </a:buClr>
              <a:buSzPts val="4750"/>
              <a:buFont typeface="Helvetica Neue"/>
              <a:buChar char="•"/>
            </a:pPr>
            <a:r>
              <a:rPr b="0" i="0" lang="en-US" sz="3800" u="none" cap="none" strike="noStrike">
                <a:solidFill>
                  <a:srgbClr val="000000"/>
                </a:solidFill>
                <a:latin typeface="Helvetica Neue"/>
                <a:ea typeface="Helvetica Neue"/>
                <a:cs typeface="Helvetica Neue"/>
                <a:sym typeface="Helvetica Neue"/>
              </a:rPr>
              <a:t>gap of ~weeks between LISA and LIGO</a:t>
            </a:r>
            <a:endParaRPr/>
          </a:p>
          <a:p>
            <a:pPr indent="-558800" lvl="0" marL="558800" marR="0" rtl="0" algn="l">
              <a:lnSpc>
                <a:spcPct val="100000"/>
              </a:lnSpc>
              <a:spcBef>
                <a:spcPts val="4500"/>
              </a:spcBef>
              <a:spcAft>
                <a:spcPts val="0"/>
              </a:spcAft>
              <a:buClr>
                <a:srgbClr val="638CAD"/>
              </a:buClr>
              <a:buSzPts val="4750"/>
              <a:buFont typeface="Helvetica Neue"/>
              <a:buChar char="•"/>
            </a:pPr>
            <a:r>
              <a:rPr b="1" i="0" lang="en-US" sz="3800" u="none" cap="none" strike="noStrike">
                <a:solidFill>
                  <a:srgbClr val="638CAD"/>
                </a:solidFill>
                <a:latin typeface="Helvetica Neue"/>
                <a:ea typeface="Helvetica Neue"/>
                <a:cs typeface="Helvetica Neue"/>
                <a:sym typeface="Helvetica Neue"/>
              </a:rPr>
              <a:t>Science</a:t>
            </a:r>
            <a:endParaRPr/>
          </a:p>
          <a:p>
            <a:pPr indent="-558800" lvl="1" marL="1117600" marR="0" rtl="0" algn="l">
              <a:lnSpc>
                <a:spcPct val="100000"/>
              </a:lnSpc>
              <a:spcBef>
                <a:spcPts val="4500"/>
              </a:spcBef>
              <a:spcAft>
                <a:spcPts val="0"/>
              </a:spcAft>
              <a:buClr>
                <a:srgbClr val="000000"/>
              </a:buClr>
              <a:buSzPts val="4750"/>
              <a:buFont typeface="Helvetica Neue"/>
              <a:buChar char="•"/>
            </a:pPr>
            <a:r>
              <a:rPr b="0" i="0" lang="en-US" sz="3800" u="none" cap="none" strike="noStrike">
                <a:solidFill>
                  <a:srgbClr val="000000"/>
                </a:solidFill>
                <a:latin typeface="Helvetica Neue"/>
                <a:ea typeface="Helvetica Neue"/>
                <a:cs typeface="Helvetica Neue"/>
                <a:sym typeface="Helvetica Neue"/>
              </a:rPr>
              <a:t>Advance notice of when and where BH merger will occur. Counterpart?</a:t>
            </a:r>
            <a:endParaRPr/>
          </a:p>
          <a:p>
            <a:pPr indent="-558800" lvl="1" marL="1117600" marR="0" rtl="0" algn="l">
              <a:lnSpc>
                <a:spcPct val="100000"/>
              </a:lnSpc>
              <a:spcBef>
                <a:spcPts val="4500"/>
              </a:spcBef>
              <a:spcAft>
                <a:spcPts val="0"/>
              </a:spcAft>
              <a:buClr>
                <a:srgbClr val="000000"/>
              </a:buClr>
              <a:buSzPts val="4750"/>
              <a:buFont typeface="Helvetica Neue"/>
              <a:buChar char="•"/>
            </a:pPr>
            <a:r>
              <a:rPr b="0" i="0" lang="en-US" sz="3800" u="none" cap="none" strike="noStrike">
                <a:solidFill>
                  <a:srgbClr val="000000"/>
                </a:solidFill>
                <a:latin typeface="Helvetica Neue"/>
                <a:ea typeface="Helvetica Neue"/>
                <a:cs typeface="Helvetica Neue"/>
                <a:sym typeface="Helvetica Neue"/>
              </a:rPr>
              <a:t>Compare LISA and ground-based GW waveforms. GW dispersion? </a:t>
            </a:r>
            <a:endParaRPr/>
          </a:p>
        </p:txBody>
      </p:sp>
      <p:sp>
        <p:nvSpPr>
          <p:cNvPr id="379" name="Shape 379"/>
          <p:cNvSpPr txBox="1"/>
          <p:nvPr>
            <p:ph idx="12" type="sldNum"/>
          </p:nvPr>
        </p:nvSpPr>
        <p:spPr>
          <a:xfrm>
            <a:off x="23975844" y="13318227"/>
            <a:ext cx="340259" cy="324307"/>
          </a:xfrm>
          <a:prstGeom prst="rect">
            <a:avLst/>
          </a:prstGeom>
          <a:noFill/>
          <a:ln>
            <a:noFill/>
          </a:ln>
        </p:spPr>
        <p:txBody>
          <a:bodyPr anchorCtr="0" anchor="t" bIns="50800" lIns="50800" spcFirstLastPara="1" rIns="50800" wrap="square" tIns="50800">
            <a:noAutofit/>
          </a:bodyPr>
          <a:lstStyle/>
          <a:p>
            <a:pPr indent="0" lvl="0" marL="0" marR="0" rtl="0" algn="ctr">
              <a:lnSpc>
                <a:spcPct val="100000"/>
              </a:lnSpc>
              <a:spcBef>
                <a:spcPts val="0"/>
              </a:spcBef>
              <a:spcAft>
                <a:spcPts val="0"/>
              </a:spcAft>
              <a:buClr>
                <a:srgbClr val="5E5E5E"/>
              </a:buClr>
              <a:buSzPts val="1600"/>
              <a:buFont typeface="Helvetica Neue Light"/>
              <a:buNone/>
            </a:pPr>
            <a:fld id="{00000000-1234-1234-1234-123412341234}" type="slidenum">
              <a:rPr b="0" i="0" lang="en-US" sz="1600" u="none" cap="none" strike="noStrike">
                <a:solidFill>
                  <a:srgbClr val="5E5E5E"/>
                </a:solidFill>
                <a:latin typeface="Helvetica Neue Light"/>
                <a:ea typeface="Helvetica Neue Light"/>
                <a:cs typeface="Helvetica Neue Light"/>
                <a:sym typeface="Helvetica Neue Light"/>
              </a:rPr>
              <a:t>‹#›</a:t>
            </a:fld>
            <a:endParaRPr/>
          </a:p>
        </p:txBody>
      </p:sp>
      <p:sp>
        <p:nvSpPr>
          <p:cNvPr id="380" name="Shape 380"/>
          <p:cNvSpPr txBox="1"/>
          <p:nvPr/>
        </p:nvSpPr>
        <p:spPr>
          <a:xfrm>
            <a:off x="15978723" y="3907300"/>
            <a:ext cx="1593191" cy="324512"/>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747474"/>
              </a:buClr>
              <a:buSzPts val="1600"/>
              <a:buFont typeface="Helvetica Neue"/>
              <a:buNone/>
            </a:pPr>
            <a:r>
              <a:rPr b="0" i="0" lang="en-US" sz="1600" u="none" cap="none" strike="noStrike">
                <a:solidFill>
                  <a:srgbClr val="747474"/>
                </a:solidFill>
                <a:latin typeface="Helvetica Neue"/>
                <a:ea typeface="Helvetica Neue"/>
                <a:cs typeface="Helvetica Neue"/>
                <a:sym typeface="Helvetica Neue"/>
              </a:rPr>
              <a:t>The SXS Project</a:t>
            </a:r>
            <a:endParaRPr/>
          </a:p>
        </p:txBody>
      </p:sp>
      <p:grpSp>
        <p:nvGrpSpPr>
          <p:cNvPr id="381" name="Shape 381"/>
          <p:cNvGrpSpPr/>
          <p:nvPr/>
        </p:nvGrpSpPr>
        <p:grpSpPr>
          <a:xfrm>
            <a:off x="15906738" y="4355201"/>
            <a:ext cx="3048418" cy="2609716"/>
            <a:chOff x="0" y="-1"/>
            <a:chExt cx="3048417" cy="2609714"/>
          </a:xfrm>
        </p:grpSpPr>
        <p:pic>
          <p:nvPicPr>
            <p:cNvPr descr="GW150914-Still-small.png" id="382" name="Shape 382"/>
            <p:cNvPicPr preferRelativeResize="0"/>
            <p:nvPr/>
          </p:nvPicPr>
          <p:blipFill rotWithShape="1">
            <a:blip r:embed="rId4">
              <a:alphaModFix/>
            </a:blip>
            <a:srcRect b="2240" l="30123" r="26993" t="0"/>
            <a:stretch/>
          </p:blipFill>
          <p:spPr>
            <a:xfrm rot="-5400000">
              <a:off x="370323" y="-321773"/>
              <a:ext cx="2279667" cy="2923212"/>
            </a:xfrm>
            <a:prstGeom prst="rect">
              <a:avLst/>
            </a:prstGeom>
            <a:noFill/>
            <a:ln>
              <a:noFill/>
            </a:ln>
          </p:spPr>
        </p:pic>
        <p:pic>
          <p:nvPicPr>
            <p:cNvPr descr="Image" id="383" name="Shape 383"/>
            <p:cNvPicPr preferRelativeResize="0"/>
            <p:nvPr/>
          </p:nvPicPr>
          <p:blipFill rotWithShape="1">
            <a:blip r:embed="rId5">
              <a:alphaModFix/>
            </a:blip>
            <a:srcRect b="29106" l="0" r="0" t="51969"/>
            <a:stretch/>
          </p:blipFill>
          <p:spPr>
            <a:xfrm>
              <a:off x="0" y="2011230"/>
              <a:ext cx="3048417" cy="598483"/>
            </a:xfrm>
            <a:prstGeom prst="rect">
              <a:avLst/>
            </a:prstGeom>
            <a:noFill/>
            <a:ln>
              <a:noFill/>
            </a:ln>
          </p:spPr>
        </p:pic>
      </p:grpSp>
      <p:pic>
        <p:nvPicPr>
          <p:cNvPr descr="Line" id="384" name="Shape 384"/>
          <p:cNvPicPr preferRelativeResize="0"/>
          <p:nvPr/>
        </p:nvPicPr>
        <p:blipFill rotWithShape="1">
          <a:blip r:embed="rId6">
            <a:alphaModFix/>
          </a:blip>
          <a:srcRect b="0" l="0" r="0" t="0"/>
          <a:stretch/>
        </p:blipFill>
        <p:spPr>
          <a:xfrm rot="2700000">
            <a:off x="16633546" y="8965027"/>
            <a:ext cx="6179801" cy="352234"/>
          </a:xfrm>
          <a:prstGeom prst="rect">
            <a:avLst/>
          </a:prstGeom>
          <a:noFill/>
          <a:ln>
            <a:noFill/>
          </a:ln>
        </p:spPr>
      </p:pic>
      <p:sp>
        <p:nvSpPr>
          <p:cNvPr id="385" name="Shape 385"/>
          <p:cNvSpPr txBox="1"/>
          <p:nvPr/>
        </p:nvSpPr>
        <p:spPr>
          <a:xfrm>
            <a:off x="20089228" y="3461245"/>
            <a:ext cx="3747110" cy="324511"/>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747474"/>
              </a:buClr>
              <a:buSzPts val="1600"/>
              <a:buFont typeface="Helvetica Neue"/>
              <a:buNone/>
            </a:pPr>
            <a:r>
              <a:rPr b="0" i="0" lang="en-US" sz="1600" u="none" cap="none" strike="noStrike">
                <a:solidFill>
                  <a:srgbClr val="747474"/>
                </a:solidFill>
                <a:latin typeface="Helvetica Neue"/>
                <a:ea typeface="Helvetica Neue"/>
                <a:cs typeface="Helvetica Neue"/>
                <a:sym typeface="Helvetica Neue"/>
              </a:rPr>
              <a:t>A. Sesana, Phys. Rev. Lett. 116, 231102</a:t>
            </a:r>
            <a:endParaRPr/>
          </a:p>
        </p:txBody>
      </p:sp>
      <p:pic>
        <p:nvPicPr>
          <p:cNvPr descr="Image" id="386" name="Shape 386"/>
          <p:cNvPicPr preferRelativeResize="0"/>
          <p:nvPr/>
        </p:nvPicPr>
        <p:blipFill rotWithShape="1">
          <a:blip r:embed="rId7">
            <a:alphaModFix/>
          </a:blip>
          <a:srcRect b="0" l="0" r="0" t="0"/>
          <a:stretch/>
        </p:blipFill>
        <p:spPr>
          <a:xfrm>
            <a:off x="19115888" y="3829793"/>
            <a:ext cx="4829197" cy="3660532"/>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0" name="Shape 390"/>
        <p:cNvGrpSpPr/>
        <p:nvPr/>
      </p:nvGrpSpPr>
      <p:grpSpPr>
        <a:xfrm>
          <a:off x="0" y="0"/>
          <a:ext cx="0" cy="0"/>
          <a:chOff x="0" y="0"/>
          <a:chExt cx="0" cy="0"/>
        </a:xfrm>
      </p:grpSpPr>
      <p:sp>
        <p:nvSpPr>
          <p:cNvPr id="391" name="Shape 391"/>
          <p:cNvSpPr txBox="1"/>
          <p:nvPr>
            <p:ph type="title"/>
          </p:nvPr>
        </p:nvSpPr>
        <p:spPr>
          <a:xfrm>
            <a:off x="1689100" y="355600"/>
            <a:ext cx="21005799" cy="2286000"/>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2466"/>
              </a:buClr>
              <a:buSzPts val="8400"/>
              <a:buFont typeface="Helvetica Neue"/>
              <a:buNone/>
            </a:pPr>
            <a:r>
              <a:t/>
            </a:r>
            <a:endParaRPr b="0" i="0" sz="8400" u="none" cap="none" strike="noStrike">
              <a:solidFill>
                <a:srgbClr val="002466"/>
              </a:solidFill>
              <a:latin typeface="Helvetica Neue"/>
              <a:ea typeface="Helvetica Neue"/>
              <a:cs typeface="Helvetica Neue"/>
              <a:sym typeface="Helvetica Neue"/>
            </a:endParaRPr>
          </a:p>
        </p:txBody>
      </p:sp>
      <p:sp>
        <p:nvSpPr>
          <p:cNvPr id="392" name="Shape 392"/>
          <p:cNvSpPr txBox="1"/>
          <p:nvPr>
            <p:ph idx="12" type="sldNum"/>
          </p:nvPr>
        </p:nvSpPr>
        <p:spPr>
          <a:xfrm>
            <a:off x="24004352" y="13249852"/>
            <a:ext cx="340260" cy="324307"/>
          </a:xfrm>
          <a:prstGeom prst="rect">
            <a:avLst/>
          </a:prstGeom>
          <a:noFill/>
          <a:ln>
            <a:noFill/>
          </a:ln>
        </p:spPr>
        <p:txBody>
          <a:bodyPr anchorCtr="0" anchor="t" bIns="50800" lIns="50800" spcFirstLastPara="1" rIns="50800" wrap="square" tIns="50800">
            <a:noAutofit/>
          </a:bodyPr>
          <a:lstStyle/>
          <a:p>
            <a:pPr indent="0" lvl="0" marL="0" marR="0" rtl="0" algn="ctr">
              <a:lnSpc>
                <a:spcPct val="100000"/>
              </a:lnSpc>
              <a:spcBef>
                <a:spcPts val="0"/>
              </a:spcBef>
              <a:spcAft>
                <a:spcPts val="0"/>
              </a:spcAft>
              <a:buClr>
                <a:srgbClr val="5E5E5E"/>
              </a:buClr>
              <a:buSzPts val="1600"/>
              <a:buFont typeface="Helvetica Neue Light"/>
              <a:buNone/>
            </a:pPr>
            <a:fld id="{00000000-1234-1234-1234-123412341234}" type="slidenum">
              <a:rPr b="0" i="0" lang="en-US" sz="1600" u="none" cap="none" strike="noStrike">
                <a:solidFill>
                  <a:srgbClr val="5E5E5E"/>
                </a:solidFill>
                <a:latin typeface="Helvetica Neue Light"/>
                <a:ea typeface="Helvetica Neue Light"/>
                <a:cs typeface="Helvetica Neue Light"/>
                <a:sym typeface="Helvetica Neue Light"/>
              </a:rPr>
              <a:t>‹#›</a:t>
            </a:fld>
            <a:endParaRPr/>
          </a:p>
        </p:txBody>
      </p:sp>
      <p:pic>
        <p:nvPicPr>
          <p:cNvPr descr="Image" id="393" name="Shape 393"/>
          <p:cNvPicPr preferRelativeResize="0"/>
          <p:nvPr/>
        </p:nvPicPr>
        <p:blipFill rotWithShape="1">
          <a:blip r:embed="rId3">
            <a:alphaModFix/>
          </a:blip>
          <a:srcRect b="0" l="0" r="0" t="0"/>
          <a:stretch/>
        </p:blipFill>
        <p:spPr>
          <a:xfrm>
            <a:off x="4107487" y="789633"/>
            <a:ext cx="16169026" cy="12136734"/>
          </a:xfrm>
          <a:prstGeom prst="rect">
            <a:avLst/>
          </a:prstGeom>
          <a:noFill/>
          <a:ln>
            <a:noFill/>
          </a:ln>
        </p:spPr>
      </p:pic>
      <p:sp>
        <p:nvSpPr>
          <p:cNvPr id="394" name="Shape 394"/>
          <p:cNvSpPr txBox="1"/>
          <p:nvPr/>
        </p:nvSpPr>
        <p:spPr>
          <a:xfrm>
            <a:off x="15150494" y="12407277"/>
            <a:ext cx="5086808" cy="461060"/>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A9102"/>
              </a:buClr>
              <a:buSzPts val="2400"/>
              <a:buFont typeface="Helvetica Neue"/>
              <a:buNone/>
            </a:pPr>
            <a:r>
              <a:rPr b="1" i="0" lang="en-US" sz="2400" u="none" cap="none" strike="noStrike">
                <a:solidFill>
                  <a:srgbClr val="FA9102"/>
                </a:solidFill>
                <a:latin typeface="Helvetica Neue"/>
                <a:ea typeface="Helvetica Neue"/>
                <a:cs typeface="Helvetica Neue"/>
                <a:sym typeface="Helvetica Neue"/>
              </a:rPr>
              <a:t>Source: Slide from Alberto Sesana</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8" name="Shape 398"/>
        <p:cNvGrpSpPr/>
        <p:nvPr/>
      </p:nvGrpSpPr>
      <p:grpSpPr>
        <a:xfrm>
          <a:off x="0" y="0"/>
          <a:ext cx="0" cy="0"/>
          <a:chOff x="0" y="0"/>
          <a:chExt cx="0" cy="0"/>
        </a:xfrm>
      </p:grpSpPr>
      <p:sp>
        <p:nvSpPr>
          <p:cNvPr id="399" name="Shape 399"/>
          <p:cNvSpPr txBox="1"/>
          <p:nvPr>
            <p:ph type="title"/>
          </p:nvPr>
        </p:nvSpPr>
        <p:spPr>
          <a:xfrm>
            <a:off x="1778000" y="4533900"/>
            <a:ext cx="20828000" cy="4648200"/>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2466"/>
              </a:buClr>
              <a:buSzPts val="8400"/>
              <a:buFont typeface="Helvetica Neue"/>
              <a:buNone/>
            </a:pPr>
            <a:r>
              <a:rPr b="0" i="0" lang="en-US" sz="8400" u="none" cap="none" strike="noStrike">
                <a:solidFill>
                  <a:srgbClr val="002466"/>
                </a:solidFill>
                <a:latin typeface="Helvetica Neue"/>
                <a:ea typeface="Helvetica Neue"/>
                <a:cs typeface="Helvetica Neue"/>
                <a:sym typeface="Helvetica Neue"/>
              </a:rPr>
              <a:t>Test General Relativity with observations </a:t>
            </a:r>
            <a:endParaRPr/>
          </a:p>
        </p:txBody>
      </p:sp>
      <p:sp>
        <p:nvSpPr>
          <p:cNvPr id="400" name="Shape 400"/>
          <p:cNvSpPr txBox="1"/>
          <p:nvPr>
            <p:ph idx="12" type="sldNum"/>
          </p:nvPr>
        </p:nvSpPr>
        <p:spPr>
          <a:xfrm>
            <a:off x="12015520" y="13081000"/>
            <a:ext cx="340260" cy="324306"/>
          </a:xfrm>
          <a:prstGeom prst="rect">
            <a:avLst/>
          </a:prstGeom>
          <a:noFill/>
          <a:ln>
            <a:noFill/>
          </a:ln>
        </p:spPr>
        <p:txBody>
          <a:bodyPr anchorCtr="0" anchor="t" bIns="50800" lIns="50800" spcFirstLastPara="1" rIns="50800" wrap="square" tIns="50800">
            <a:noAutofit/>
          </a:bodyPr>
          <a:lstStyle/>
          <a:p>
            <a:pPr indent="0" lvl="0" marL="0" marR="0" rtl="0" algn="ctr">
              <a:lnSpc>
                <a:spcPct val="100000"/>
              </a:lnSpc>
              <a:spcBef>
                <a:spcPts val="0"/>
              </a:spcBef>
              <a:spcAft>
                <a:spcPts val="0"/>
              </a:spcAft>
              <a:buClr>
                <a:srgbClr val="5E5E5E"/>
              </a:buClr>
              <a:buSzPts val="1600"/>
              <a:buFont typeface="Helvetica Neue Light"/>
              <a:buNone/>
            </a:pPr>
            <a:fld id="{00000000-1234-1234-1234-123412341234}" type="slidenum">
              <a:rPr b="0" i="0" lang="en-US" sz="1600" u="none" cap="none" strike="noStrike">
                <a:solidFill>
                  <a:srgbClr val="5E5E5E"/>
                </a:solidFill>
                <a:latin typeface="Helvetica Neue Light"/>
                <a:ea typeface="Helvetica Neue Light"/>
                <a:cs typeface="Helvetica Neue Light"/>
                <a:sym typeface="Helvetica Neue Light"/>
              </a:rPr>
              <a:t>‹#›</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4" name="Shape 404"/>
        <p:cNvGrpSpPr/>
        <p:nvPr/>
      </p:nvGrpSpPr>
      <p:grpSpPr>
        <a:xfrm>
          <a:off x="0" y="0"/>
          <a:ext cx="0" cy="0"/>
          <a:chOff x="0" y="0"/>
          <a:chExt cx="0" cy="0"/>
        </a:xfrm>
      </p:grpSpPr>
      <p:sp>
        <p:nvSpPr>
          <p:cNvPr id="405" name="Shape 405"/>
          <p:cNvSpPr txBox="1"/>
          <p:nvPr>
            <p:ph idx="12" type="sldNum"/>
          </p:nvPr>
        </p:nvSpPr>
        <p:spPr>
          <a:xfrm>
            <a:off x="12015520" y="13081000"/>
            <a:ext cx="340260" cy="324306"/>
          </a:xfrm>
          <a:prstGeom prst="rect">
            <a:avLst/>
          </a:prstGeom>
          <a:noFill/>
          <a:ln>
            <a:noFill/>
          </a:ln>
        </p:spPr>
        <p:txBody>
          <a:bodyPr anchorCtr="0" anchor="t" bIns="50800" lIns="50800" spcFirstLastPara="1" rIns="50800" wrap="square" tIns="50800">
            <a:noAutofit/>
          </a:bodyPr>
          <a:lstStyle/>
          <a:p>
            <a:pPr indent="0" lvl="0" marL="0" marR="0" rtl="0" algn="ctr">
              <a:lnSpc>
                <a:spcPct val="100000"/>
              </a:lnSpc>
              <a:spcBef>
                <a:spcPts val="0"/>
              </a:spcBef>
              <a:spcAft>
                <a:spcPts val="0"/>
              </a:spcAft>
              <a:buClr>
                <a:srgbClr val="5E5E5E"/>
              </a:buClr>
              <a:buSzPts val="1600"/>
              <a:buFont typeface="Helvetica Neue Light"/>
              <a:buNone/>
            </a:pPr>
            <a:fld id="{00000000-1234-1234-1234-123412341234}" type="slidenum">
              <a:rPr b="0" i="0" lang="en-US" sz="1600" u="none" cap="none" strike="noStrike">
                <a:solidFill>
                  <a:srgbClr val="5E5E5E"/>
                </a:solidFill>
                <a:latin typeface="Helvetica Neue Light"/>
                <a:ea typeface="Helvetica Neue Light"/>
                <a:cs typeface="Helvetica Neue Light"/>
                <a:sym typeface="Helvetica Neue Light"/>
              </a:rPr>
              <a:t>‹#›</a:t>
            </a:fld>
            <a:endParaRPr/>
          </a:p>
        </p:txBody>
      </p:sp>
      <p:graphicFrame>
        <p:nvGraphicFramePr>
          <p:cNvPr id="406" name="Shape 406"/>
          <p:cNvGraphicFramePr/>
          <p:nvPr/>
        </p:nvGraphicFramePr>
        <p:xfrm>
          <a:off x="749342" y="3035945"/>
          <a:ext cx="3000000" cy="3000000"/>
        </p:xfrm>
        <a:graphic>
          <a:graphicData uri="http://schemas.openxmlformats.org/drawingml/2006/table">
            <a:tbl>
              <a:tblPr firstCol="1">
                <a:noFill/>
                <a:tableStyleId>{6CDD6B56-C057-491A-886C-3733C2F1C76B}</a:tableStyleId>
              </a:tblPr>
              <a:tblGrid>
                <a:gridCol w="5005500"/>
                <a:gridCol w="1059600"/>
                <a:gridCol w="6270925"/>
                <a:gridCol w="1477225"/>
                <a:gridCol w="9072050"/>
              </a:tblGrid>
              <a:tr h="253100">
                <a:tc>
                  <a:txBody>
                    <a:bodyPr>
                      <a:noAutofit/>
                    </a:bodyPr>
                    <a:lstStyle/>
                    <a:p>
                      <a:pPr indent="0" lvl="0" marL="0" marR="0" rtl="0" algn="l">
                        <a:lnSpc>
                          <a:spcPct val="100000"/>
                        </a:lnSpc>
                        <a:spcBef>
                          <a:spcPts val="0"/>
                        </a:spcBef>
                        <a:spcAft>
                          <a:spcPts val="0"/>
                        </a:spcAft>
                        <a:buClr>
                          <a:srgbClr val="000000"/>
                        </a:buClr>
                        <a:buSzPts val="2400"/>
                        <a:buFont typeface="Helvetica Neue"/>
                        <a:buNone/>
                      </a:pPr>
                      <a:r>
                        <a:rPr b="1" lang="en-US" sz="2400" u="none" cap="none" strike="noStrike"/>
                        <a:t>SO5: Explore the fundamental nature of gravity and black holes</a:t>
                      </a:r>
                      <a:endParaRPr/>
                    </a:p>
                  </a:txBody>
                  <a:tcPr marT="50800" marB="50800" marR="50800" marL="508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CDCDC"/>
                    </a:solidFill>
                  </a:tcPr>
                </a:tc>
                <a:tc>
                  <a:txBody>
                    <a:bodyPr>
                      <a:noAutofit/>
                    </a:bodyPr>
                    <a:lstStyle/>
                    <a:p>
                      <a:pPr indent="0" lvl="0" marL="0" marR="0" rtl="0" algn="l">
                        <a:lnSpc>
                          <a:spcPct val="100000"/>
                        </a:lnSpc>
                        <a:spcBef>
                          <a:spcPts val="0"/>
                        </a:spcBef>
                        <a:spcAft>
                          <a:spcPts val="0"/>
                        </a:spcAft>
                        <a:buClr>
                          <a:schemeClr val="dk1"/>
                        </a:buClr>
                        <a:buSzPts val="2400"/>
                        <a:buFont typeface="Helvetica Neue"/>
                        <a:buNone/>
                      </a:pPr>
                      <a:r>
                        <a:rPr b="1" lang="en-US" sz="2400" u="none" cap="none" strike="noStrike"/>
                        <a:t>SI 5.1</a:t>
                      </a:r>
                      <a:endParaRPr/>
                    </a:p>
                  </a:txBody>
                  <a:tcPr marT="50800" marB="50800" marR="50800" marL="508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2400"/>
                        <a:buFont typeface="Helvetica Neue"/>
                        <a:buNone/>
                      </a:pPr>
                      <a:r>
                        <a:rPr lang="en-US" sz="2400" u="none" cap="none" strike="noStrike"/>
                        <a:t>Use ring-down characteristics observed in MBHB coalescences to test whether the post-merger objects are the black holes predicted by GR.</a:t>
                      </a:r>
                      <a:endParaRPr/>
                    </a:p>
                  </a:txBody>
                  <a:tcPr marT="50800" marB="50800" marR="50800" marL="508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2400"/>
                        <a:buFont typeface="Helvetica Neue"/>
                        <a:buNone/>
                      </a:pPr>
                      <a:r>
                        <a:rPr b="1" lang="en-US" sz="2400" u="none" cap="none" strike="noStrike"/>
                        <a:t>OR 5.1</a:t>
                      </a:r>
                      <a:endParaRPr/>
                    </a:p>
                  </a:txBody>
                  <a:tcPr marT="50800" marB="50800" marR="50800" marL="508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2400"/>
                        <a:buFont typeface="Helvetica Neue"/>
                        <a:buNone/>
                      </a:pPr>
                      <a:r>
                        <a:rPr lang="en-US" sz="2400" u="none" cap="none" strike="noStrike"/>
                        <a:t>Have the ability to detect the post-merger part of the GW signal from MBHBs with M &gt; 10</a:t>
                      </a:r>
                      <a:r>
                        <a:rPr baseline="30000" lang="en-US" sz="2400" u="none" cap="none" strike="noStrike"/>
                        <a:t>5</a:t>
                      </a:r>
                      <a:r>
                        <a:rPr lang="en-US" sz="2400" u="none" cap="none" strike="noStrike"/>
                        <a:t> M</a:t>
                      </a:r>
                      <a:r>
                        <a:rPr baseline="-25000" lang="en-US" sz="2400" u="none" cap="none" strike="noStrike"/>
                        <a:t>⊙</a:t>
                      </a:r>
                      <a:r>
                        <a:rPr lang="en-US" sz="2400" u="none" cap="none" strike="noStrike"/>
                        <a:t> out to high redshift, and observe more than one ring-down mode to test the “no-hair” theorem of GR.</a:t>
                      </a:r>
                      <a:endParaRPr/>
                    </a:p>
                  </a:txBody>
                  <a:tcPr marT="50800" marB="50800" marR="50800" marL="508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53100">
                <a:tc>
                  <a:txBody>
                    <a:bodyPr>
                      <a:noAutofit/>
                    </a:bodyPr>
                    <a:lstStyle/>
                    <a:p>
                      <a:pPr indent="0" lvl="0" marL="0" marR="0" rtl="0" algn="l">
                        <a:lnSpc>
                          <a:spcPct val="100000"/>
                        </a:lnSpc>
                        <a:spcBef>
                          <a:spcPts val="0"/>
                        </a:spcBef>
                        <a:spcAft>
                          <a:spcPts val="0"/>
                        </a:spcAft>
                        <a:buClr>
                          <a:srgbClr val="000000"/>
                        </a:buClr>
                        <a:buSzPts val="2400"/>
                        <a:buFont typeface="Helvetica Neue"/>
                        <a:buNone/>
                      </a:pPr>
                      <a:r>
                        <a:t/>
                      </a:r>
                      <a:endParaRPr sz="2400" u="none" cap="none" strike="noStrike">
                        <a:solidFill>
                          <a:srgbClr val="000000"/>
                        </a:solidFill>
                      </a:endParaRPr>
                    </a:p>
                  </a:txBody>
                  <a:tcPr marT="50800" marB="50800" marR="50800" marL="508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CDCDC"/>
                    </a:solidFill>
                  </a:tcPr>
                </a:tc>
                <a:tc>
                  <a:txBody>
                    <a:bodyPr>
                      <a:noAutofit/>
                    </a:bodyPr>
                    <a:lstStyle/>
                    <a:p>
                      <a:pPr indent="0" lvl="0" marL="0" marR="0" rtl="0" algn="l">
                        <a:lnSpc>
                          <a:spcPct val="100000"/>
                        </a:lnSpc>
                        <a:spcBef>
                          <a:spcPts val="0"/>
                        </a:spcBef>
                        <a:spcAft>
                          <a:spcPts val="0"/>
                        </a:spcAft>
                        <a:buClr>
                          <a:schemeClr val="dk1"/>
                        </a:buClr>
                        <a:buSzPts val="2400"/>
                        <a:buFont typeface="Helvetica Neue"/>
                        <a:buNone/>
                      </a:pPr>
                      <a:r>
                        <a:rPr b="1" lang="en-US" sz="2400" u="none" cap="none" strike="noStrike"/>
                        <a:t>SI 5.2</a:t>
                      </a:r>
                      <a:endParaRPr/>
                    </a:p>
                  </a:txBody>
                  <a:tcPr marT="50800" marB="50800" marR="50800" marL="508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2400"/>
                        <a:buFont typeface="Helvetica Neue"/>
                        <a:buNone/>
                      </a:pPr>
                      <a:r>
                        <a:rPr lang="en-US" sz="2400" u="none" cap="none" strike="noStrike"/>
                        <a:t>Use EMRIs to explore the multipolar structure of MBHs</a:t>
                      </a:r>
                      <a:endParaRPr/>
                    </a:p>
                  </a:txBody>
                  <a:tcPr marT="50800" marB="50800" marR="50800" marL="508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2400"/>
                        <a:buFont typeface="Helvetica Neue"/>
                        <a:buNone/>
                      </a:pPr>
                      <a:r>
                        <a:rPr b="1" lang="en-US" sz="2400" u="none" cap="none" strike="noStrike"/>
                        <a:t>OR 5.2</a:t>
                      </a:r>
                      <a:endParaRPr/>
                    </a:p>
                  </a:txBody>
                  <a:tcPr marT="50800" marB="50800" marR="50800" marL="508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2400"/>
                        <a:buFont typeface="Helvetica Neue"/>
                        <a:buNone/>
                      </a:pPr>
                      <a:r>
                        <a:rPr lang="en-US" sz="2400" u="none" cap="none" strike="noStrike"/>
                        <a:t>Have the ability to detect ‘Golden’ EMRIs (those are systems from OR3.1 with SNR &gt; 50, spin &gt; 0.9, and in a prograde orbit) and estimate the mass of the SOBH with an accuracy higher than 1 part in 10</a:t>
                      </a:r>
                      <a:r>
                        <a:rPr baseline="30000" lang="en-US" sz="2400" u="none" cap="none" strike="noStrike"/>
                        <a:t>4</a:t>
                      </a:r>
                      <a:r>
                        <a:rPr lang="en-US" sz="2400" u="none" cap="none" strike="noStrike"/>
                        <a:t>, the mass of the central MBH with an accuracy of 1 part in 10</a:t>
                      </a:r>
                      <a:r>
                        <a:rPr baseline="30000" lang="en-US" sz="2400" u="none" cap="none" strike="noStrike"/>
                        <a:t>5</a:t>
                      </a:r>
                      <a:r>
                        <a:rPr lang="en-US" sz="2400" u="none" cap="none" strike="noStrike"/>
                        <a:t>, the spin with an absolute error of 10</a:t>
                      </a:r>
                      <a:r>
                        <a:rPr baseline="30000" lang="en-US" sz="2400" u="none" cap="none" strike="noStrike"/>
                        <a:t>−4</a:t>
                      </a:r>
                      <a:r>
                        <a:rPr lang="en-US" sz="2400" u="none" cap="none" strike="noStrike"/>
                        <a:t>, and the deviation from the Kerr quadrupole moment with an absolute error of better than 10</a:t>
                      </a:r>
                      <a:r>
                        <a:rPr baseline="30000" lang="en-US" sz="2400" u="none" cap="none" strike="noStrike"/>
                        <a:t>−3 </a:t>
                      </a:r>
                      <a:r>
                        <a:rPr lang="en-US" sz="2400" u="none" cap="none" strike="noStrike"/>
                        <a:t>.</a:t>
                      </a:r>
                      <a:endParaRPr/>
                    </a:p>
                  </a:txBody>
                  <a:tcPr marT="50800" marB="50800" marR="50800" marL="508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53100">
                <a:tc>
                  <a:txBody>
                    <a:bodyPr>
                      <a:noAutofit/>
                    </a:bodyPr>
                    <a:lstStyle/>
                    <a:p>
                      <a:pPr indent="0" lvl="0" marL="0" marR="0" rtl="0" algn="l">
                        <a:lnSpc>
                          <a:spcPct val="100000"/>
                        </a:lnSpc>
                        <a:spcBef>
                          <a:spcPts val="0"/>
                        </a:spcBef>
                        <a:spcAft>
                          <a:spcPts val="0"/>
                        </a:spcAft>
                        <a:buClr>
                          <a:srgbClr val="000000"/>
                        </a:buClr>
                        <a:buSzPts val="2400"/>
                        <a:buFont typeface="Helvetica Neue"/>
                        <a:buNone/>
                      </a:pPr>
                      <a:r>
                        <a:t/>
                      </a:r>
                      <a:endParaRPr sz="2400" u="none" cap="none" strike="noStrike">
                        <a:solidFill>
                          <a:srgbClr val="000000"/>
                        </a:solidFill>
                      </a:endParaRPr>
                    </a:p>
                  </a:txBody>
                  <a:tcPr marT="50800" marB="50800" marR="50800" marL="508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CDCDC"/>
                    </a:solidFill>
                  </a:tcPr>
                </a:tc>
                <a:tc>
                  <a:txBody>
                    <a:bodyPr>
                      <a:noAutofit/>
                    </a:bodyPr>
                    <a:lstStyle/>
                    <a:p>
                      <a:pPr indent="0" lvl="0" marL="0" marR="0" rtl="0" algn="l">
                        <a:lnSpc>
                          <a:spcPct val="100000"/>
                        </a:lnSpc>
                        <a:spcBef>
                          <a:spcPts val="0"/>
                        </a:spcBef>
                        <a:spcAft>
                          <a:spcPts val="0"/>
                        </a:spcAft>
                        <a:buClr>
                          <a:schemeClr val="dk1"/>
                        </a:buClr>
                        <a:buSzPts val="2400"/>
                        <a:buFont typeface="Helvetica Neue"/>
                        <a:buNone/>
                      </a:pPr>
                      <a:r>
                        <a:rPr b="1" lang="en-US" sz="2400" u="none" cap="none" strike="noStrike"/>
                        <a:t>SI 5.3</a:t>
                      </a:r>
                      <a:endParaRPr/>
                    </a:p>
                  </a:txBody>
                  <a:tcPr marT="50800" marB="50800" marR="50800" marL="508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2400"/>
                        <a:buFont typeface="Helvetica Neue"/>
                        <a:buNone/>
                      </a:pPr>
                      <a:r>
                        <a:rPr lang="en-US" sz="2400" u="none" cap="none" strike="noStrike"/>
                        <a:t>Testing for the presence of beyond-GR emission channels</a:t>
                      </a:r>
                      <a:endParaRPr/>
                    </a:p>
                  </a:txBody>
                  <a:tcPr marT="50800" marB="50800" marR="50800" marL="508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2400"/>
                        <a:buFont typeface="Helvetica Neue"/>
                        <a:buNone/>
                      </a:pPr>
                      <a:r>
                        <a:rPr b="1" lang="en-US" sz="2400" u="none" cap="none" strike="noStrike"/>
                        <a:t>OR 5.3</a:t>
                      </a:r>
                      <a:endParaRPr/>
                    </a:p>
                  </a:txBody>
                  <a:tcPr marT="50800" marB="50800" marR="50800" marL="508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2400"/>
                        <a:buFont typeface="Helvetica Neue"/>
                        <a:buNone/>
                      </a:pPr>
                      <a:r>
                        <a:rPr lang="en-US" sz="2400" u="none" cap="none" strike="noStrike"/>
                        <a:t>Same as OR 4.1</a:t>
                      </a:r>
                      <a:endParaRPr/>
                    </a:p>
                  </a:txBody>
                  <a:tcPr marT="50800" marB="50800" marR="50800" marL="508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53100">
                <a:tc>
                  <a:txBody>
                    <a:bodyPr>
                      <a:noAutofit/>
                    </a:bodyPr>
                    <a:lstStyle/>
                    <a:p>
                      <a:pPr indent="0" lvl="0" marL="0" marR="0" rtl="0" algn="l">
                        <a:lnSpc>
                          <a:spcPct val="100000"/>
                        </a:lnSpc>
                        <a:spcBef>
                          <a:spcPts val="0"/>
                        </a:spcBef>
                        <a:spcAft>
                          <a:spcPts val="0"/>
                        </a:spcAft>
                        <a:buClr>
                          <a:srgbClr val="000000"/>
                        </a:buClr>
                        <a:buSzPts val="2400"/>
                        <a:buFont typeface="Helvetica Neue"/>
                        <a:buNone/>
                      </a:pPr>
                      <a:r>
                        <a:t/>
                      </a:r>
                      <a:endParaRPr sz="2400" u="none" cap="none" strike="noStrike">
                        <a:solidFill>
                          <a:srgbClr val="000000"/>
                        </a:solidFill>
                      </a:endParaRPr>
                    </a:p>
                  </a:txBody>
                  <a:tcPr marT="50800" marB="50800" marR="50800" marL="508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CDCDC"/>
                    </a:solidFill>
                  </a:tcPr>
                </a:tc>
                <a:tc>
                  <a:txBody>
                    <a:bodyPr>
                      <a:noAutofit/>
                    </a:bodyPr>
                    <a:lstStyle/>
                    <a:p>
                      <a:pPr indent="0" lvl="0" marL="0" marR="0" rtl="0" algn="l">
                        <a:lnSpc>
                          <a:spcPct val="100000"/>
                        </a:lnSpc>
                        <a:spcBef>
                          <a:spcPts val="0"/>
                        </a:spcBef>
                        <a:spcAft>
                          <a:spcPts val="0"/>
                        </a:spcAft>
                        <a:buClr>
                          <a:schemeClr val="dk1"/>
                        </a:buClr>
                        <a:buSzPts val="2400"/>
                        <a:buFont typeface="Helvetica Neue"/>
                        <a:buNone/>
                      </a:pPr>
                      <a:r>
                        <a:rPr b="1" lang="en-US" sz="2400" u="none" cap="none" strike="noStrike"/>
                        <a:t>SI 5.4</a:t>
                      </a:r>
                      <a:endParaRPr/>
                    </a:p>
                  </a:txBody>
                  <a:tcPr marT="50800" marB="50800" marR="50800" marL="508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2400"/>
                        <a:buFont typeface="Helvetica Neue"/>
                        <a:buNone/>
                      </a:pPr>
                      <a:r>
                        <a:rPr lang="en-US" sz="2400" u="none" cap="none" strike="noStrike"/>
                        <a:t>Test the propagation properties of GWs</a:t>
                      </a:r>
                      <a:endParaRPr/>
                    </a:p>
                  </a:txBody>
                  <a:tcPr marT="50800" marB="50800" marR="50800" marL="508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2400"/>
                        <a:buFont typeface="Helvetica Neue"/>
                        <a:buNone/>
                      </a:pPr>
                      <a:r>
                        <a:rPr b="1" lang="en-US" sz="2400" u="none" cap="none" strike="noStrike"/>
                        <a:t>OR 5.4</a:t>
                      </a:r>
                      <a:endParaRPr/>
                    </a:p>
                  </a:txBody>
                  <a:tcPr marT="50800" marB="50800" marR="50800" marL="508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2400"/>
                        <a:buFont typeface="Helvetica Neue"/>
                        <a:buNone/>
                      </a:pPr>
                      <a:r>
                        <a:rPr lang="en-US" sz="2400" u="none" cap="none" strike="noStrike"/>
                        <a:t>Same as combination of ORs 2.2 and 3.1.</a:t>
                      </a:r>
                      <a:endParaRPr/>
                    </a:p>
                  </a:txBody>
                  <a:tcPr marT="50800" marB="50800" marR="50800" marL="508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53100">
                <a:tc>
                  <a:txBody>
                    <a:bodyPr>
                      <a:noAutofit/>
                    </a:bodyPr>
                    <a:lstStyle/>
                    <a:p>
                      <a:pPr indent="0" lvl="0" marL="0" marR="0" rtl="0" algn="l">
                        <a:lnSpc>
                          <a:spcPct val="100000"/>
                        </a:lnSpc>
                        <a:spcBef>
                          <a:spcPts val="0"/>
                        </a:spcBef>
                        <a:spcAft>
                          <a:spcPts val="0"/>
                        </a:spcAft>
                        <a:buClr>
                          <a:srgbClr val="000000"/>
                        </a:buClr>
                        <a:buSzPts val="2400"/>
                        <a:buFont typeface="Helvetica Neue"/>
                        <a:buNone/>
                      </a:pPr>
                      <a:r>
                        <a:t/>
                      </a:r>
                      <a:endParaRPr sz="2400" u="none" cap="none" strike="noStrike">
                        <a:solidFill>
                          <a:srgbClr val="000000"/>
                        </a:solidFill>
                      </a:endParaRPr>
                    </a:p>
                  </a:txBody>
                  <a:tcPr marT="50800" marB="50800" marR="50800" marL="508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CDCDC"/>
                    </a:solidFill>
                  </a:tcPr>
                </a:tc>
                <a:tc>
                  <a:txBody>
                    <a:bodyPr>
                      <a:noAutofit/>
                    </a:bodyPr>
                    <a:lstStyle/>
                    <a:p>
                      <a:pPr indent="0" lvl="0" marL="0" marR="0" rtl="0" algn="l">
                        <a:lnSpc>
                          <a:spcPct val="100000"/>
                        </a:lnSpc>
                        <a:spcBef>
                          <a:spcPts val="0"/>
                        </a:spcBef>
                        <a:spcAft>
                          <a:spcPts val="0"/>
                        </a:spcAft>
                        <a:buClr>
                          <a:schemeClr val="dk1"/>
                        </a:buClr>
                        <a:buSzPts val="2400"/>
                        <a:buFont typeface="Helvetica Neue"/>
                        <a:buNone/>
                      </a:pPr>
                      <a:r>
                        <a:rPr b="1" lang="en-US" sz="2400" u="none" cap="none" strike="noStrike"/>
                        <a:t>SI 5.5</a:t>
                      </a:r>
                      <a:endParaRPr/>
                    </a:p>
                  </a:txBody>
                  <a:tcPr marT="50800" marB="50800" marR="50800" marL="508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2400"/>
                        <a:buFont typeface="Helvetica Neue"/>
                        <a:buNone/>
                      </a:pPr>
                      <a:r>
                        <a:rPr lang="en-US" sz="2400" u="none" cap="none" strike="noStrike"/>
                        <a:t>Test the presence of massive fields around massive black holes with masses &gt; 10</a:t>
                      </a:r>
                      <a:r>
                        <a:rPr baseline="30000" lang="en-US" sz="2400" u="none" cap="none" strike="noStrike"/>
                        <a:t>3</a:t>
                      </a:r>
                      <a:r>
                        <a:rPr lang="en-US" sz="2400" u="none" cap="none" strike="noStrike"/>
                        <a:t> M</a:t>
                      </a:r>
                      <a:r>
                        <a:rPr baseline="-25000" lang="en-US" sz="2400" u="none" cap="none" strike="noStrike"/>
                        <a:t>⊙</a:t>
                      </a:r>
                      <a:endParaRPr/>
                    </a:p>
                  </a:txBody>
                  <a:tcPr marT="50800" marB="50800" marR="50800" marL="508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2400"/>
                        <a:buFont typeface="Helvetica Neue"/>
                        <a:buNone/>
                      </a:pPr>
                      <a:r>
                        <a:rPr b="1" lang="en-US" sz="2400" u="none" cap="none" strike="noStrike"/>
                        <a:t>OR 5.5</a:t>
                      </a:r>
                      <a:endParaRPr/>
                    </a:p>
                  </a:txBody>
                  <a:tcPr marT="50800" marB="50800" marR="50800" marL="508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2400"/>
                        <a:buFont typeface="Helvetica Neue"/>
                        <a:buNone/>
                      </a:pPr>
                      <a:r>
                        <a:rPr lang="en-US" sz="2400" u="none" cap="none" strike="noStrike"/>
                        <a:t>Same as combination of ORs 2.2, 4.1 and 4.2</a:t>
                      </a:r>
                      <a:endParaRPr/>
                    </a:p>
                  </a:txBody>
                  <a:tcPr marT="50800" marB="50800" marR="50800" marL="508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
        <p:nvSpPr>
          <p:cNvPr id="407" name="Shape 407"/>
          <p:cNvSpPr txBox="1"/>
          <p:nvPr/>
        </p:nvSpPr>
        <p:spPr>
          <a:xfrm>
            <a:off x="687657" y="9442995"/>
            <a:ext cx="12728145" cy="461060"/>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A9102"/>
              </a:buClr>
              <a:buSzPts val="2400"/>
              <a:buFont typeface="Helvetica Neue"/>
              <a:buNone/>
            </a:pPr>
            <a:r>
              <a:rPr b="1" i="0" lang="en-US" sz="2400" u="none" cap="none" strike="noStrike">
                <a:solidFill>
                  <a:srgbClr val="FA9102"/>
                </a:solidFill>
                <a:latin typeface="Helvetica Neue"/>
                <a:ea typeface="Helvetica Neue"/>
                <a:cs typeface="Helvetica Neue"/>
                <a:sym typeface="Helvetica Neue"/>
              </a:rPr>
              <a:t>Source: LISA Mission Proposal.  Note actual mission science requirements may evolve.</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1" name="Shape 411"/>
        <p:cNvGrpSpPr/>
        <p:nvPr/>
      </p:nvGrpSpPr>
      <p:grpSpPr>
        <a:xfrm>
          <a:off x="0" y="0"/>
          <a:ext cx="0" cy="0"/>
          <a:chOff x="0" y="0"/>
          <a:chExt cx="0" cy="0"/>
        </a:xfrm>
      </p:grpSpPr>
      <p:pic>
        <p:nvPicPr>
          <p:cNvPr descr="Image" id="412" name="Shape 412"/>
          <p:cNvPicPr preferRelativeResize="0"/>
          <p:nvPr>
            <p:ph idx="2" type="pic"/>
          </p:nvPr>
        </p:nvPicPr>
        <p:blipFill rotWithShape="1">
          <a:blip r:embed="rId3">
            <a:alphaModFix/>
          </a:blip>
          <a:srcRect b="0" l="2091" r="2091" t="0"/>
          <a:stretch/>
        </p:blipFill>
        <p:spPr>
          <a:xfrm>
            <a:off x="12362583" y="2170301"/>
            <a:ext cx="10328398" cy="8266702"/>
          </a:xfrm>
          <a:prstGeom prst="rect">
            <a:avLst/>
          </a:prstGeom>
          <a:noFill/>
          <a:ln>
            <a:noFill/>
          </a:ln>
        </p:spPr>
      </p:pic>
      <p:sp>
        <p:nvSpPr>
          <p:cNvPr id="413" name="Shape 413"/>
          <p:cNvSpPr txBox="1"/>
          <p:nvPr>
            <p:ph type="title"/>
          </p:nvPr>
        </p:nvSpPr>
        <p:spPr>
          <a:xfrm>
            <a:off x="1651000" y="952500"/>
            <a:ext cx="10223500" cy="5549900"/>
          </a:xfrm>
          <a:prstGeom prst="rect">
            <a:avLst/>
          </a:prstGeom>
          <a:noFill/>
          <a:ln>
            <a:noFill/>
          </a:ln>
        </p:spPr>
        <p:txBody>
          <a:bodyPr anchorCtr="0" anchor="b"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8400"/>
              <a:buFont typeface="Helvetica Neue"/>
              <a:buNone/>
            </a:pPr>
            <a:r>
              <a:rPr b="0" i="0" lang="en-US" sz="8400" u="none" cap="none" strike="noStrike">
                <a:solidFill>
                  <a:srgbClr val="000000"/>
                </a:solidFill>
                <a:latin typeface="Helvetica Neue"/>
                <a:ea typeface="Helvetica Neue"/>
                <a:cs typeface="Helvetica Neue"/>
                <a:sym typeface="Helvetica Neue"/>
              </a:rPr>
              <a:t>GW Dispersion test</a:t>
            </a:r>
            <a:endParaRPr/>
          </a:p>
        </p:txBody>
      </p:sp>
      <p:sp>
        <p:nvSpPr>
          <p:cNvPr id="414" name="Shape 414"/>
          <p:cNvSpPr txBox="1"/>
          <p:nvPr>
            <p:ph idx="1" type="body"/>
          </p:nvPr>
        </p:nvSpPr>
        <p:spPr>
          <a:xfrm>
            <a:off x="1651000" y="6527800"/>
            <a:ext cx="10223500" cy="5727700"/>
          </a:xfrm>
          <a:prstGeom prst="rect">
            <a:avLst/>
          </a:prstGeom>
          <a:noFill/>
          <a:ln>
            <a:noFill/>
          </a:ln>
        </p:spPr>
        <p:txBody>
          <a:bodyPr anchorCtr="0" anchor="t"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4914"/>
              <a:buFont typeface="Helvetica Neue"/>
              <a:buNone/>
            </a:pPr>
            <a:r>
              <a:rPr b="0" i="0" lang="en-US" sz="4914" u="none" cap="none" strike="noStrike">
                <a:solidFill>
                  <a:srgbClr val="000000"/>
                </a:solidFill>
                <a:latin typeface="Helvetica Neue"/>
                <a:ea typeface="Helvetica Neue"/>
                <a:cs typeface="Helvetica Neue"/>
                <a:sym typeface="Helvetica Neue"/>
              </a:rPr>
              <a:t>Samajdar+Arun 2017</a:t>
            </a:r>
            <a:endParaRPr/>
          </a:p>
          <a:p>
            <a:pPr indent="0" lvl="0" marL="0" marR="0" rtl="0" algn="ctr">
              <a:lnSpc>
                <a:spcPct val="100000"/>
              </a:lnSpc>
              <a:spcBef>
                <a:spcPts val="0"/>
              </a:spcBef>
              <a:spcAft>
                <a:spcPts val="0"/>
              </a:spcAft>
              <a:buClr>
                <a:srgbClr val="000000"/>
              </a:buClr>
              <a:buSzPts val="4914"/>
              <a:buFont typeface="Helvetica Neue"/>
              <a:buNone/>
            </a:pPr>
            <a:r>
              <a:t/>
            </a:r>
            <a:endParaRPr b="0" i="0" sz="4914" u="none" cap="none" strike="noStrike">
              <a:solidFill>
                <a:srgbClr val="000000"/>
              </a:solidFill>
              <a:latin typeface="Helvetica Neue"/>
              <a:ea typeface="Helvetica Neue"/>
              <a:cs typeface="Helvetica Neue"/>
              <a:sym typeface="Helvetica Neue"/>
            </a:endParaRPr>
          </a:p>
          <a:p>
            <a:pPr indent="0" lvl="0" marL="0" marR="0" rtl="0" algn="ctr">
              <a:lnSpc>
                <a:spcPct val="100000"/>
              </a:lnSpc>
              <a:spcBef>
                <a:spcPts val="0"/>
              </a:spcBef>
              <a:spcAft>
                <a:spcPts val="0"/>
              </a:spcAft>
              <a:buClr>
                <a:srgbClr val="000000"/>
              </a:buClr>
              <a:buSzPts val="4914"/>
              <a:buFont typeface="Helvetica Neue"/>
              <a:buNone/>
            </a:pPr>
            <a:r>
              <a:t/>
            </a:r>
            <a:endParaRPr b="0" i="0" sz="4914" u="none" cap="none" strike="noStrike">
              <a:solidFill>
                <a:srgbClr val="000000"/>
              </a:solidFill>
              <a:latin typeface="Helvetica Neue"/>
              <a:ea typeface="Helvetica Neue"/>
              <a:cs typeface="Helvetica Neue"/>
              <a:sym typeface="Helvetica Neue"/>
            </a:endParaRPr>
          </a:p>
          <a:p>
            <a:pPr indent="0" lvl="0" marL="0" marR="0" rtl="0" algn="ctr">
              <a:lnSpc>
                <a:spcPct val="100000"/>
              </a:lnSpc>
              <a:spcBef>
                <a:spcPts val="0"/>
              </a:spcBef>
              <a:spcAft>
                <a:spcPts val="0"/>
              </a:spcAft>
              <a:buClr>
                <a:srgbClr val="000000"/>
              </a:buClr>
              <a:buSzPts val="4914"/>
              <a:buFont typeface="Helvetica Neue"/>
              <a:buNone/>
            </a:pPr>
            <a:r>
              <a:rPr b="0" i="0" lang="en-US" sz="4914" u="none" cap="none" strike="noStrike">
                <a:solidFill>
                  <a:srgbClr val="000000"/>
                </a:solidFill>
                <a:latin typeface="Helvetica Neue"/>
                <a:ea typeface="Helvetica Neue"/>
                <a:cs typeface="Helvetica Neue"/>
                <a:sym typeface="Helvetica Neue"/>
              </a:rPr>
              <a:t>𝜶=0 : massive graviton </a:t>
            </a:r>
            <a:endParaRPr/>
          </a:p>
          <a:p>
            <a:pPr indent="0" lvl="0" marL="0" marR="0" rtl="0" algn="ctr">
              <a:lnSpc>
                <a:spcPct val="100000"/>
              </a:lnSpc>
              <a:spcBef>
                <a:spcPts val="0"/>
              </a:spcBef>
              <a:spcAft>
                <a:spcPts val="0"/>
              </a:spcAft>
              <a:buClr>
                <a:srgbClr val="000000"/>
              </a:buClr>
              <a:buSzPts val="4914"/>
              <a:buFont typeface="Helvetica Neue"/>
              <a:buNone/>
            </a:pPr>
            <a:r>
              <a:rPr b="0" i="0" lang="en-US" sz="4914" u="none" cap="none" strike="noStrike">
                <a:solidFill>
                  <a:srgbClr val="000000"/>
                </a:solidFill>
                <a:latin typeface="Helvetica Neue"/>
                <a:ea typeface="Helvetica Neue"/>
                <a:cs typeface="Helvetica Neue"/>
                <a:sym typeface="Helvetica Neue"/>
              </a:rPr>
              <a:t>𝜶=2.5 or 3 : Lorentz violations</a:t>
            </a:r>
            <a:endParaRPr/>
          </a:p>
          <a:p>
            <a:pPr indent="0" lvl="0" marL="0" marR="0" rtl="0" algn="ctr">
              <a:lnSpc>
                <a:spcPct val="100000"/>
              </a:lnSpc>
              <a:spcBef>
                <a:spcPts val="0"/>
              </a:spcBef>
              <a:spcAft>
                <a:spcPts val="0"/>
              </a:spcAft>
              <a:buClr>
                <a:srgbClr val="000000"/>
              </a:buClr>
              <a:buSzPts val="4914"/>
              <a:buFont typeface="Helvetica Neue"/>
              <a:buNone/>
            </a:pPr>
            <a:r>
              <a:t/>
            </a:r>
            <a:endParaRPr b="0" i="0" sz="4914" u="none" cap="none" strike="noStrike">
              <a:solidFill>
                <a:srgbClr val="000000"/>
              </a:solidFill>
              <a:latin typeface="Helvetica Neue"/>
              <a:ea typeface="Helvetica Neue"/>
              <a:cs typeface="Helvetica Neue"/>
              <a:sym typeface="Helvetica Neue"/>
            </a:endParaRPr>
          </a:p>
        </p:txBody>
      </p:sp>
      <p:sp>
        <p:nvSpPr>
          <p:cNvPr id="415" name="Shape 415"/>
          <p:cNvSpPr txBox="1"/>
          <p:nvPr>
            <p:ph idx="12" type="sldNum"/>
          </p:nvPr>
        </p:nvSpPr>
        <p:spPr>
          <a:xfrm>
            <a:off x="12015520" y="13081000"/>
            <a:ext cx="340260" cy="324306"/>
          </a:xfrm>
          <a:prstGeom prst="rect">
            <a:avLst/>
          </a:prstGeom>
          <a:noFill/>
          <a:ln>
            <a:noFill/>
          </a:ln>
        </p:spPr>
        <p:txBody>
          <a:bodyPr anchorCtr="0" anchor="t" bIns="50800" lIns="50800" spcFirstLastPara="1" rIns="50800" wrap="square" tIns="50800">
            <a:noAutofit/>
          </a:bodyPr>
          <a:lstStyle/>
          <a:p>
            <a:pPr indent="0" lvl="0" marL="0" marR="0" rtl="0" algn="ctr">
              <a:lnSpc>
                <a:spcPct val="100000"/>
              </a:lnSpc>
              <a:spcBef>
                <a:spcPts val="0"/>
              </a:spcBef>
              <a:spcAft>
                <a:spcPts val="0"/>
              </a:spcAft>
              <a:buClr>
                <a:srgbClr val="5E5E5E"/>
              </a:buClr>
              <a:buSzPts val="1600"/>
              <a:buFont typeface="Helvetica Neue Light"/>
              <a:buNone/>
            </a:pPr>
            <a:fld id="{00000000-1234-1234-1234-123412341234}" type="slidenum">
              <a:rPr b="0" i="0" lang="en-US" sz="1600" u="none" cap="none" strike="noStrike">
                <a:solidFill>
                  <a:srgbClr val="5E5E5E"/>
                </a:solidFill>
                <a:latin typeface="Helvetica Neue Light"/>
                <a:ea typeface="Helvetica Neue Light"/>
                <a:cs typeface="Helvetica Neue Light"/>
                <a:sym typeface="Helvetica Neue Light"/>
              </a:rPr>
              <a:t>‹#›</a:t>
            </a:fld>
            <a:endParaRPr/>
          </a:p>
        </p:txBody>
      </p:sp>
      <p:pic>
        <p:nvPicPr>
          <p:cNvPr descr="Image" id="416" name="Shape 416"/>
          <p:cNvPicPr preferRelativeResize="0"/>
          <p:nvPr/>
        </p:nvPicPr>
        <p:blipFill rotWithShape="1">
          <a:blip r:embed="rId4">
            <a:alphaModFix/>
          </a:blip>
          <a:srcRect b="0" l="0" r="0" t="0"/>
          <a:stretch/>
        </p:blipFill>
        <p:spPr>
          <a:xfrm>
            <a:off x="4109284" y="7343357"/>
            <a:ext cx="4896412" cy="1040489"/>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0" name="Shape 420"/>
        <p:cNvGrpSpPr/>
        <p:nvPr/>
      </p:nvGrpSpPr>
      <p:grpSpPr>
        <a:xfrm>
          <a:off x="0" y="0"/>
          <a:ext cx="0" cy="0"/>
          <a:chOff x="0" y="0"/>
          <a:chExt cx="0" cy="0"/>
        </a:xfrm>
      </p:grpSpPr>
      <p:sp>
        <p:nvSpPr>
          <p:cNvPr id="421" name="Shape 421"/>
          <p:cNvSpPr txBox="1"/>
          <p:nvPr>
            <p:ph type="title"/>
          </p:nvPr>
        </p:nvSpPr>
        <p:spPr>
          <a:xfrm>
            <a:off x="1778000" y="4533900"/>
            <a:ext cx="20828000" cy="4648200"/>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2466"/>
              </a:buClr>
              <a:buSzPts val="8400"/>
              <a:buFont typeface="Helvetica Neue"/>
              <a:buNone/>
            </a:pPr>
            <a:r>
              <a:rPr b="0" i="0" lang="en-US" sz="8400" u="none" cap="none" strike="noStrike">
                <a:solidFill>
                  <a:srgbClr val="002466"/>
                </a:solidFill>
                <a:latin typeface="Helvetica Neue"/>
                <a:ea typeface="Helvetica Neue"/>
                <a:cs typeface="Helvetica Neue"/>
                <a:sym typeface="Helvetica Neue"/>
              </a:rPr>
              <a:t>Probe new physics and cosmology</a:t>
            </a:r>
            <a:endParaRPr/>
          </a:p>
        </p:txBody>
      </p:sp>
      <p:sp>
        <p:nvSpPr>
          <p:cNvPr id="422" name="Shape 422"/>
          <p:cNvSpPr txBox="1"/>
          <p:nvPr>
            <p:ph idx="12" type="sldNum"/>
          </p:nvPr>
        </p:nvSpPr>
        <p:spPr>
          <a:xfrm>
            <a:off x="12015520" y="13081000"/>
            <a:ext cx="340260" cy="324306"/>
          </a:xfrm>
          <a:prstGeom prst="rect">
            <a:avLst/>
          </a:prstGeom>
          <a:noFill/>
          <a:ln>
            <a:noFill/>
          </a:ln>
        </p:spPr>
        <p:txBody>
          <a:bodyPr anchorCtr="0" anchor="t" bIns="50800" lIns="50800" spcFirstLastPara="1" rIns="50800" wrap="square" tIns="50800">
            <a:noAutofit/>
          </a:bodyPr>
          <a:lstStyle/>
          <a:p>
            <a:pPr indent="0" lvl="0" marL="0" marR="0" rtl="0" algn="ctr">
              <a:lnSpc>
                <a:spcPct val="100000"/>
              </a:lnSpc>
              <a:spcBef>
                <a:spcPts val="0"/>
              </a:spcBef>
              <a:spcAft>
                <a:spcPts val="0"/>
              </a:spcAft>
              <a:buClr>
                <a:srgbClr val="5E5E5E"/>
              </a:buClr>
              <a:buSzPts val="1600"/>
              <a:buFont typeface="Helvetica Neue Light"/>
              <a:buNone/>
            </a:pPr>
            <a:fld id="{00000000-1234-1234-1234-123412341234}" type="slidenum">
              <a:rPr b="0" i="0" lang="en-US" sz="1600" u="none" cap="none" strike="noStrike">
                <a:solidFill>
                  <a:srgbClr val="5E5E5E"/>
                </a:solidFill>
                <a:latin typeface="Helvetica Neue Light"/>
                <a:ea typeface="Helvetica Neue Light"/>
                <a:cs typeface="Helvetica Neue Light"/>
                <a:sym typeface="Helvetica Neue Light"/>
              </a:rPr>
              <a:t>‹#›</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6" name="Shape 426"/>
        <p:cNvGrpSpPr/>
        <p:nvPr/>
      </p:nvGrpSpPr>
      <p:grpSpPr>
        <a:xfrm>
          <a:off x="0" y="0"/>
          <a:ext cx="0" cy="0"/>
          <a:chOff x="0" y="0"/>
          <a:chExt cx="0" cy="0"/>
        </a:xfrm>
      </p:grpSpPr>
      <p:sp>
        <p:nvSpPr>
          <p:cNvPr id="427" name="Shape 427"/>
          <p:cNvSpPr txBox="1"/>
          <p:nvPr>
            <p:ph idx="12" type="sldNum"/>
          </p:nvPr>
        </p:nvSpPr>
        <p:spPr>
          <a:xfrm>
            <a:off x="12015520" y="13081000"/>
            <a:ext cx="340260" cy="324306"/>
          </a:xfrm>
          <a:prstGeom prst="rect">
            <a:avLst/>
          </a:prstGeom>
          <a:noFill/>
          <a:ln>
            <a:noFill/>
          </a:ln>
        </p:spPr>
        <p:txBody>
          <a:bodyPr anchorCtr="0" anchor="t" bIns="50800" lIns="50800" spcFirstLastPara="1" rIns="50800" wrap="square" tIns="50800">
            <a:noAutofit/>
          </a:bodyPr>
          <a:lstStyle/>
          <a:p>
            <a:pPr indent="0" lvl="0" marL="0" marR="0" rtl="0" algn="ctr">
              <a:lnSpc>
                <a:spcPct val="100000"/>
              </a:lnSpc>
              <a:spcBef>
                <a:spcPts val="0"/>
              </a:spcBef>
              <a:spcAft>
                <a:spcPts val="0"/>
              </a:spcAft>
              <a:buClr>
                <a:srgbClr val="5E5E5E"/>
              </a:buClr>
              <a:buSzPts val="1600"/>
              <a:buFont typeface="Helvetica Neue Light"/>
              <a:buNone/>
            </a:pPr>
            <a:fld id="{00000000-1234-1234-1234-123412341234}" type="slidenum">
              <a:rPr b="0" i="0" lang="en-US" sz="1600" u="none" cap="none" strike="noStrike">
                <a:solidFill>
                  <a:srgbClr val="5E5E5E"/>
                </a:solidFill>
                <a:latin typeface="Helvetica Neue Light"/>
                <a:ea typeface="Helvetica Neue Light"/>
                <a:cs typeface="Helvetica Neue Light"/>
                <a:sym typeface="Helvetica Neue Light"/>
              </a:rPr>
              <a:t>‹#›</a:t>
            </a:fld>
            <a:endParaRPr/>
          </a:p>
        </p:txBody>
      </p:sp>
      <p:graphicFrame>
        <p:nvGraphicFramePr>
          <p:cNvPr id="428" name="Shape 428"/>
          <p:cNvGraphicFramePr/>
          <p:nvPr/>
        </p:nvGraphicFramePr>
        <p:xfrm>
          <a:off x="868658" y="2049183"/>
          <a:ext cx="3000000" cy="3000000"/>
        </p:xfrm>
        <a:graphic>
          <a:graphicData uri="http://schemas.openxmlformats.org/drawingml/2006/table">
            <a:tbl>
              <a:tblPr firstCol="1">
                <a:noFill/>
                <a:tableStyleId>{6CDD6B56-C057-491A-886C-3733C2F1C76B}</a:tableStyleId>
              </a:tblPr>
              <a:tblGrid>
                <a:gridCol w="4953325"/>
                <a:gridCol w="1048550"/>
                <a:gridCol w="6205525"/>
                <a:gridCol w="1461825"/>
                <a:gridCol w="8977450"/>
              </a:tblGrid>
              <a:tr h="635725">
                <a:tc>
                  <a:txBody>
                    <a:bodyPr>
                      <a:noAutofit/>
                    </a:bodyPr>
                    <a:lstStyle/>
                    <a:p>
                      <a:pPr indent="0" lvl="0" marL="0" marR="0" rtl="0" algn="l">
                        <a:lnSpc>
                          <a:spcPct val="100000"/>
                        </a:lnSpc>
                        <a:spcBef>
                          <a:spcPts val="0"/>
                        </a:spcBef>
                        <a:spcAft>
                          <a:spcPts val="0"/>
                        </a:spcAft>
                        <a:buClr>
                          <a:srgbClr val="000000"/>
                        </a:buClr>
                        <a:buSzPts val="2400"/>
                        <a:buFont typeface="Helvetica Neue"/>
                        <a:buNone/>
                      </a:pPr>
                      <a:r>
                        <a:rPr b="1" lang="en-US" sz="2400" u="none" cap="none" strike="noStrike"/>
                        <a:t>SO6: Probe the rate of expansion of the Universe</a:t>
                      </a:r>
                      <a:endParaRPr/>
                    </a:p>
                  </a:txBody>
                  <a:tcPr marT="50800" marB="50800" marR="50800" marL="508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CDCDC"/>
                    </a:solidFill>
                  </a:tcPr>
                </a:tc>
                <a:tc>
                  <a:txBody>
                    <a:bodyPr>
                      <a:noAutofit/>
                    </a:bodyPr>
                    <a:lstStyle/>
                    <a:p>
                      <a:pPr indent="0" lvl="0" marL="0" marR="0" rtl="0" algn="l">
                        <a:lnSpc>
                          <a:spcPct val="100000"/>
                        </a:lnSpc>
                        <a:spcBef>
                          <a:spcPts val="0"/>
                        </a:spcBef>
                        <a:spcAft>
                          <a:spcPts val="0"/>
                        </a:spcAft>
                        <a:buClr>
                          <a:schemeClr val="dk1"/>
                        </a:buClr>
                        <a:buSzPts val="2400"/>
                        <a:buFont typeface="Helvetica Neue"/>
                        <a:buNone/>
                      </a:pPr>
                      <a:r>
                        <a:rPr b="1" lang="en-US" sz="2400" u="none" cap="none" strike="noStrike"/>
                        <a:t>SI 6.1</a:t>
                      </a:r>
                      <a:endParaRPr/>
                    </a:p>
                  </a:txBody>
                  <a:tcPr marT="50800" marB="50800" marR="50800" marL="508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2400"/>
                        <a:buFont typeface="Helvetica Neue"/>
                        <a:buNone/>
                      </a:pPr>
                      <a:r>
                        <a:rPr lang="en-US" sz="2400" u="none" cap="none" strike="noStrike"/>
                        <a:t>Measure the dimensionless Hubble parameter by means of GW observations only</a:t>
                      </a:r>
                      <a:endParaRPr/>
                    </a:p>
                  </a:txBody>
                  <a:tcPr marT="50800" marB="50800" marR="50800" marL="508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2400"/>
                        <a:buFont typeface="Helvetica Neue"/>
                        <a:buNone/>
                      </a:pPr>
                      <a:r>
                        <a:rPr b="1" lang="en-US" sz="2400" u="none" cap="none" strike="noStrike"/>
                        <a:t>OR 6.1.a</a:t>
                      </a:r>
                      <a:endParaRPr/>
                    </a:p>
                  </a:txBody>
                  <a:tcPr marT="50800" marB="50800" marR="50800" marL="508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2400"/>
                        <a:buFont typeface="Helvetica Neue"/>
                        <a:buNone/>
                      </a:pPr>
                      <a:r>
                        <a:rPr lang="en-US" sz="2400" u="none" cap="none" strike="noStrike"/>
                        <a:t>Have the ability to observe SOBH binaries with total mass M&gt;50M</a:t>
                      </a:r>
                      <a:r>
                        <a:rPr baseline="-25000" lang="en-US" sz="2400" u="none" cap="none" strike="noStrike"/>
                        <a:t>⊙ </a:t>
                      </a:r>
                      <a:r>
                        <a:rPr lang="en-US" sz="2400" u="none" cap="none" strike="noStrike"/>
                        <a:t>at z&lt;0.1 with SNR higher than 7 and typical sky location of &lt; 1 deg</a:t>
                      </a:r>
                      <a:r>
                        <a:rPr baseline="30000" lang="en-US" sz="2400" u="none" cap="none" strike="noStrike"/>
                        <a:t>2</a:t>
                      </a:r>
                      <a:r>
                        <a:rPr lang="en-US" sz="2400" u="none" cap="none" strike="noStrike"/>
                        <a:t>.</a:t>
                      </a:r>
                      <a:endParaRPr/>
                    </a:p>
                  </a:txBody>
                  <a:tcPr marT="50800" marB="50800" marR="50800" marL="508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642875">
                <a:tc>
                  <a:txBody>
                    <a:bodyPr>
                      <a:noAutofit/>
                    </a:bodyPr>
                    <a:lstStyle/>
                    <a:p>
                      <a:pPr indent="0" lvl="0" marL="0" marR="0" rtl="0" algn="l">
                        <a:lnSpc>
                          <a:spcPct val="100000"/>
                        </a:lnSpc>
                        <a:spcBef>
                          <a:spcPts val="0"/>
                        </a:spcBef>
                        <a:spcAft>
                          <a:spcPts val="0"/>
                        </a:spcAft>
                        <a:buClr>
                          <a:srgbClr val="000000"/>
                        </a:buClr>
                        <a:buSzPts val="2400"/>
                        <a:buFont typeface="Helvetica Neue"/>
                        <a:buNone/>
                      </a:pPr>
                      <a:r>
                        <a:t/>
                      </a:r>
                      <a:endParaRPr sz="2400" u="none" cap="none" strike="noStrike">
                        <a:solidFill>
                          <a:srgbClr val="000000"/>
                        </a:solidFill>
                      </a:endParaRPr>
                    </a:p>
                  </a:txBody>
                  <a:tcPr marT="50800" marB="50800" marR="50800" marL="508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CDCDC"/>
                    </a:solidFill>
                  </a:tcPr>
                </a:tc>
                <a:tc>
                  <a:txBody>
                    <a:bodyPr>
                      <a:noAutofit/>
                    </a:bodyPr>
                    <a:lstStyle/>
                    <a:p>
                      <a:pPr indent="0" lvl="0" marL="0" marR="0" rtl="0" algn="l">
                        <a:lnSpc>
                          <a:spcPct val="100000"/>
                        </a:lnSpc>
                        <a:spcBef>
                          <a:spcPts val="0"/>
                        </a:spcBef>
                        <a:spcAft>
                          <a:spcPts val="0"/>
                        </a:spcAft>
                        <a:buClr>
                          <a:schemeClr val="dk1"/>
                        </a:buClr>
                        <a:buSzPts val="2400"/>
                        <a:buFont typeface="Helvetica Neue"/>
                        <a:buNone/>
                      </a:pPr>
                      <a:r>
                        <a:t/>
                      </a:r>
                      <a:endParaRPr b="1" sz="2400" u="none" cap="none" strike="noStrike"/>
                    </a:p>
                  </a:txBody>
                  <a:tcPr marT="50800" marB="50800" marR="50800" marL="508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2400"/>
                        <a:buFont typeface="Helvetica Neue"/>
                        <a:buNone/>
                      </a:pPr>
                      <a:r>
                        <a:t/>
                      </a:r>
                      <a:endParaRPr sz="2400" u="none" cap="none" strike="noStrike"/>
                    </a:p>
                  </a:txBody>
                  <a:tcPr marT="50800" marB="50800" marR="50800" marL="508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2400"/>
                        <a:buFont typeface="Helvetica Neue"/>
                        <a:buNone/>
                      </a:pPr>
                      <a:r>
                        <a:rPr b="1" lang="en-US" sz="2400" u="none" cap="none" strike="noStrike"/>
                        <a:t>OR 6.1.b</a:t>
                      </a:r>
                      <a:endParaRPr/>
                    </a:p>
                  </a:txBody>
                  <a:tcPr marT="50800" marB="50800" marR="50800" marL="508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2400"/>
                        <a:buFont typeface="Helvetica Neue"/>
                        <a:buNone/>
                      </a:pPr>
                      <a:r>
                        <a:rPr lang="en-US" sz="2400" u="none" cap="none" strike="noStrike"/>
                        <a:t>Have the ability to localize EMRIs with an MBH mass of 5×10</a:t>
                      </a:r>
                      <a:r>
                        <a:rPr baseline="30000" lang="en-US" sz="2400" u="none" cap="none" strike="noStrike"/>
                        <a:t>5</a:t>
                      </a:r>
                      <a:r>
                        <a:rPr lang="en-US" sz="2400" u="none" cap="none" strike="noStrike"/>
                        <a:t>M</a:t>
                      </a:r>
                      <a:r>
                        <a:rPr baseline="-25000" lang="en-US" sz="2400" u="none" cap="none" strike="noStrike"/>
                        <a:t>⊙</a:t>
                      </a:r>
                      <a:r>
                        <a:rPr lang="en-US" sz="2400" u="none" cap="none" strike="noStrike"/>
                        <a:t> and an SOBH of 10M</a:t>
                      </a:r>
                      <a:r>
                        <a:rPr baseline="-25000" lang="en-US" sz="2400" u="none" cap="none" strike="noStrike"/>
                        <a:t>⊙</a:t>
                      </a:r>
                      <a:r>
                        <a:rPr lang="en-US" sz="2400" u="none" cap="none" strike="noStrike"/>
                        <a:t> at z = 1.5 to better than 1 deg</a:t>
                      </a:r>
                      <a:r>
                        <a:rPr baseline="30000" lang="en-US" sz="2400" u="none" cap="none" strike="noStrike"/>
                        <a:t>2</a:t>
                      </a:r>
                      <a:r>
                        <a:rPr lang="en-US" sz="2400" u="none" cap="none" strike="noStrike"/>
                        <a:t>.</a:t>
                      </a:r>
                      <a:endParaRPr/>
                    </a:p>
                  </a:txBody>
                  <a:tcPr marT="50800" marB="50800" marR="50800" marL="508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866950">
                <a:tc>
                  <a:txBody>
                    <a:bodyPr>
                      <a:noAutofit/>
                    </a:bodyPr>
                    <a:lstStyle/>
                    <a:p>
                      <a:pPr indent="0" lvl="0" marL="0" marR="0" rtl="0" algn="l">
                        <a:lnSpc>
                          <a:spcPct val="100000"/>
                        </a:lnSpc>
                        <a:spcBef>
                          <a:spcPts val="0"/>
                        </a:spcBef>
                        <a:spcAft>
                          <a:spcPts val="0"/>
                        </a:spcAft>
                        <a:buClr>
                          <a:srgbClr val="000000"/>
                        </a:buClr>
                        <a:buSzPts val="2400"/>
                        <a:buFont typeface="Helvetica Neue"/>
                        <a:buNone/>
                      </a:pPr>
                      <a:r>
                        <a:t/>
                      </a:r>
                      <a:endParaRPr sz="2400" u="none" cap="none" strike="noStrike">
                        <a:solidFill>
                          <a:srgbClr val="000000"/>
                        </a:solidFill>
                      </a:endParaRPr>
                    </a:p>
                  </a:txBody>
                  <a:tcPr marT="50800" marB="50800" marR="50800" marL="508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CDCDC"/>
                    </a:solidFill>
                  </a:tcPr>
                </a:tc>
                <a:tc>
                  <a:txBody>
                    <a:bodyPr>
                      <a:noAutofit/>
                    </a:bodyPr>
                    <a:lstStyle/>
                    <a:p>
                      <a:pPr indent="0" lvl="0" marL="0" marR="0" rtl="0" algn="l">
                        <a:lnSpc>
                          <a:spcPct val="100000"/>
                        </a:lnSpc>
                        <a:spcBef>
                          <a:spcPts val="0"/>
                        </a:spcBef>
                        <a:spcAft>
                          <a:spcPts val="0"/>
                        </a:spcAft>
                        <a:buClr>
                          <a:schemeClr val="dk1"/>
                        </a:buClr>
                        <a:buSzPts val="2400"/>
                        <a:buFont typeface="Helvetica Neue"/>
                        <a:buNone/>
                      </a:pPr>
                      <a:r>
                        <a:rPr b="1" lang="en-US" sz="2400" u="none" cap="none" strike="noStrike"/>
                        <a:t>SI 6.2</a:t>
                      </a:r>
                      <a:endParaRPr/>
                    </a:p>
                  </a:txBody>
                  <a:tcPr marT="50800" marB="50800" marR="50800" marL="508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2400"/>
                        <a:buFont typeface="Helvetica Neue"/>
                        <a:buNone/>
                      </a:pPr>
                      <a:r>
                        <a:rPr lang="en-US" sz="2400" u="none" cap="none" strike="noStrike"/>
                        <a:t>Constrain cosmological parameters through joint GW and EM observations</a:t>
                      </a:r>
                      <a:endParaRPr/>
                    </a:p>
                  </a:txBody>
                  <a:tcPr marT="50800" marB="50800" marR="50800" marL="508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2400"/>
                        <a:buFont typeface="Helvetica Neue"/>
                        <a:buNone/>
                      </a:pPr>
                      <a:r>
                        <a:rPr b="1" lang="en-US" sz="2400" u="none" cap="none" strike="noStrike"/>
                        <a:t>OR 6.2</a:t>
                      </a:r>
                      <a:endParaRPr/>
                    </a:p>
                  </a:txBody>
                  <a:tcPr marT="50800" marB="50800" marR="50800" marL="508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2400"/>
                        <a:buFont typeface="Helvetica Neue"/>
                        <a:buNone/>
                      </a:pPr>
                      <a:r>
                        <a:rPr lang="en-US" sz="2400" u="none" cap="none" strike="noStrike"/>
                        <a:t>Have the capability to observe mergers of MBHBs in the mass range from 10</a:t>
                      </a:r>
                      <a:r>
                        <a:rPr baseline="30000" lang="en-US" sz="2400" u="none" cap="none" strike="noStrike"/>
                        <a:t>5</a:t>
                      </a:r>
                      <a:r>
                        <a:rPr lang="en-US" sz="2400" u="none" cap="none" strike="noStrike"/>
                        <a:t> to10</a:t>
                      </a:r>
                      <a:r>
                        <a:rPr baseline="30000" lang="en-US" sz="2400" u="none" cap="none" strike="noStrike"/>
                        <a:t>6</a:t>
                      </a:r>
                      <a:r>
                        <a:rPr lang="en-US" sz="2400" u="none" cap="none" strike="noStrike"/>
                        <a:t>M</a:t>
                      </a:r>
                      <a:r>
                        <a:rPr baseline="-25000" lang="en-US" sz="2400" u="none" cap="none" strike="noStrike"/>
                        <a:t>⊙</a:t>
                      </a:r>
                      <a:r>
                        <a:rPr lang="en-US" sz="2400" u="none" cap="none" strike="noStrike"/>
                        <a:t> at z &lt; 5, with accurate parameter estimation and sky error of &lt; 10 deg</a:t>
                      </a:r>
                      <a:r>
                        <a:rPr baseline="30000" lang="en-US" sz="2400" u="none" cap="none" strike="noStrike"/>
                        <a:t>2</a:t>
                      </a:r>
                      <a:r>
                        <a:rPr lang="en-US" sz="2400" u="none" cap="none" strike="noStrike"/>
                        <a:t> to trigger EM follow ups.</a:t>
                      </a:r>
                      <a:endParaRPr/>
                    </a:p>
                  </a:txBody>
                  <a:tcPr marT="50800" marB="50800" marR="50800" marL="508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773975">
                <a:tc>
                  <a:txBody>
                    <a:bodyPr>
                      <a:noAutofit/>
                    </a:bodyPr>
                    <a:lstStyle/>
                    <a:p>
                      <a:pPr indent="0" lvl="0" marL="0" marR="0" rtl="0" algn="l">
                        <a:lnSpc>
                          <a:spcPct val="100000"/>
                        </a:lnSpc>
                        <a:spcBef>
                          <a:spcPts val="0"/>
                        </a:spcBef>
                        <a:spcAft>
                          <a:spcPts val="0"/>
                        </a:spcAft>
                        <a:buClr>
                          <a:srgbClr val="000000"/>
                        </a:buClr>
                        <a:buSzPts val="2400"/>
                        <a:buFont typeface="Helvetica Neue"/>
                        <a:buNone/>
                      </a:pPr>
                      <a:r>
                        <a:rPr b="1" lang="en-US" sz="2400" u="none" cap="none" strike="noStrike"/>
                        <a:t>SO7: Understand stochastic GW backgrounds and their implications for the early Universe and TeV-scale particle physics</a:t>
                      </a:r>
                      <a:endParaRPr/>
                    </a:p>
                  </a:txBody>
                  <a:tcPr marT="50800" marB="50800" marR="50800" marL="508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CDCDC"/>
                    </a:solidFill>
                  </a:tcPr>
                </a:tc>
                <a:tc>
                  <a:txBody>
                    <a:bodyPr>
                      <a:noAutofit/>
                    </a:bodyPr>
                    <a:lstStyle/>
                    <a:p>
                      <a:pPr indent="0" lvl="0" marL="0" marR="0" rtl="0" algn="l">
                        <a:lnSpc>
                          <a:spcPct val="100000"/>
                        </a:lnSpc>
                        <a:spcBef>
                          <a:spcPts val="0"/>
                        </a:spcBef>
                        <a:spcAft>
                          <a:spcPts val="0"/>
                        </a:spcAft>
                        <a:buClr>
                          <a:schemeClr val="dk1"/>
                        </a:buClr>
                        <a:buSzPts val="2400"/>
                        <a:buFont typeface="Helvetica Neue"/>
                        <a:buNone/>
                      </a:pPr>
                      <a:r>
                        <a:rPr b="1" lang="en-US" sz="2400" u="none" cap="none" strike="noStrike"/>
                        <a:t>SI 7.1</a:t>
                      </a:r>
                      <a:endParaRPr/>
                    </a:p>
                  </a:txBody>
                  <a:tcPr marT="50800" marB="50800" marR="50800" marL="508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2400"/>
                        <a:buFont typeface="Helvetica Neue"/>
                        <a:buNone/>
                      </a:pPr>
                      <a:r>
                        <a:rPr lang="en-US" sz="2400" u="none" cap="none" strike="noStrike"/>
                        <a:t>Characterise the astrophysical stochastic GW background </a:t>
                      </a:r>
                      <a:br>
                        <a:rPr lang="en-US" sz="2400" u="none" cap="none" strike="noStrike"/>
                      </a:br>
                      <a:endParaRPr/>
                    </a:p>
                  </a:txBody>
                  <a:tcPr marT="50800" marB="50800" marR="50800" marL="508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2400"/>
                        <a:buFont typeface="Helvetica Neue"/>
                        <a:buNone/>
                      </a:pPr>
                      <a:r>
                        <a:rPr b="1" lang="en-US" sz="2400" u="none" cap="none" strike="noStrike"/>
                        <a:t>OR 7.1</a:t>
                      </a:r>
                      <a:endParaRPr/>
                    </a:p>
                  </a:txBody>
                  <a:tcPr marT="50800" marB="50800" marR="50800" marL="508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2400"/>
                        <a:buFont typeface="Helvetica Neue"/>
                        <a:buNone/>
                      </a:pPr>
                      <a:r>
                        <a:rPr lang="en-US" sz="2400" u="none" cap="none" strike="noStrike"/>
                        <a:t>Characterise the stochastic GW background from SOBH binaries with energy density normalised to the critical energy density in the Universe today, Ω, based on the inferred rates from the LIGO detections, i.e., at the lowest Ω = 2 × 10</a:t>
                      </a:r>
                      <a:r>
                        <a:rPr baseline="30000" lang="en-US" sz="2400" u="none" cap="none" strike="noStrike"/>
                        <a:t>−10</a:t>
                      </a:r>
                      <a:r>
                        <a:rPr lang="en-US" sz="2400" u="none" cap="none" strike="noStrike"/>
                        <a:t> ( f /25 Hz)</a:t>
                      </a:r>
                      <a:r>
                        <a:rPr baseline="30000" lang="en-US" sz="2400" u="none" cap="none" strike="noStrike"/>
                        <a:t>2/3</a:t>
                      </a:r>
                      <a:r>
                        <a:rPr lang="en-US" sz="2400" u="none" cap="none" strike="noStrike"/>
                        <a:t>. This requires the ability to verify the spectral shape of this stochastic background over the frequency range 0.8 mHz &lt; f &lt; 4 mHz and to measure its amplitude over 4mHz &lt; f &lt; 20mHz.</a:t>
                      </a:r>
                      <a:endParaRPr/>
                    </a:p>
                  </a:txBody>
                  <a:tcPr marT="50800" marB="50800" marR="50800" marL="508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311550">
                <a:tc>
                  <a:txBody>
                    <a:bodyPr>
                      <a:noAutofit/>
                    </a:bodyPr>
                    <a:lstStyle/>
                    <a:p>
                      <a:pPr indent="0" lvl="0" marL="0" marR="0" rtl="0" algn="l">
                        <a:lnSpc>
                          <a:spcPct val="100000"/>
                        </a:lnSpc>
                        <a:spcBef>
                          <a:spcPts val="0"/>
                        </a:spcBef>
                        <a:spcAft>
                          <a:spcPts val="0"/>
                        </a:spcAft>
                        <a:buClr>
                          <a:srgbClr val="000000"/>
                        </a:buClr>
                        <a:buSzPts val="2400"/>
                        <a:buFont typeface="Helvetica Neue"/>
                        <a:buNone/>
                      </a:pPr>
                      <a:r>
                        <a:t/>
                      </a:r>
                      <a:endParaRPr sz="2400" u="none" cap="none" strike="noStrike">
                        <a:solidFill>
                          <a:srgbClr val="000000"/>
                        </a:solidFill>
                      </a:endParaRPr>
                    </a:p>
                  </a:txBody>
                  <a:tcPr marT="50800" marB="50800" marR="50800" marL="508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CDCDC"/>
                    </a:solidFill>
                  </a:tcPr>
                </a:tc>
                <a:tc>
                  <a:txBody>
                    <a:bodyPr>
                      <a:noAutofit/>
                    </a:bodyPr>
                    <a:lstStyle/>
                    <a:p>
                      <a:pPr indent="0" lvl="0" marL="0" marR="0" rtl="0" algn="l">
                        <a:lnSpc>
                          <a:spcPct val="100000"/>
                        </a:lnSpc>
                        <a:spcBef>
                          <a:spcPts val="0"/>
                        </a:spcBef>
                        <a:spcAft>
                          <a:spcPts val="0"/>
                        </a:spcAft>
                        <a:buClr>
                          <a:schemeClr val="dk1"/>
                        </a:buClr>
                        <a:buSzPts val="2400"/>
                        <a:buFont typeface="Helvetica Neue"/>
                        <a:buNone/>
                      </a:pPr>
                      <a:r>
                        <a:rPr b="1" lang="en-US" sz="2400" u="none" cap="none" strike="noStrike"/>
                        <a:t>SI 7.2</a:t>
                      </a:r>
                      <a:endParaRPr/>
                    </a:p>
                  </a:txBody>
                  <a:tcPr marT="50800" marB="50800" marR="50800" marL="508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2400"/>
                        <a:buFont typeface="Helvetica Neue"/>
                        <a:buNone/>
                      </a:pPr>
                      <a:r>
                        <a:rPr lang="en-US" sz="2400" u="none" cap="none" strike="noStrike"/>
                        <a:t>Measure, or set upper limits on, the spectral shape of the cosmological stochastic GW background</a:t>
                      </a:r>
                      <a:endParaRPr/>
                    </a:p>
                  </a:txBody>
                  <a:tcPr marT="50800" marB="50800" marR="50800" marL="508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2400"/>
                        <a:buFont typeface="Helvetica Neue"/>
                        <a:buNone/>
                      </a:pPr>
                      <a:r>
                        <a:rPr b="1" lang="en-US" sz="2400" u="none" cap="none" strike="noStrike"/>
                        <a:t>OR 7.2</a:t>
                      </a:r>
                      <a:endParaRPr/>
                    </a:p>
                  </a:txBody>
                  <a:tcPr marT="50800" marB="50800" marR="50800" marL="508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2400"/>
                        <a:buFont typeface="Helvetica Neue"/>
                        <a:buNone/>
                      </a:pPr>
                      <a:r>
                        <a:rPr lang="en-US" sz="2400" u="none" cap="none" strike="noStrike"/>
                        <a:t>Probe a broken power-law stochastic background from the early Universe. Therefore, we need the ability to measure Ω = 1.3 × 10</a:t>
                      </a:r>
                      <a:r>
                        <a:rPr baseline="30000" lang="en-US" sz="2400" u="none" cap="none" strike="noStrike"/>
                        <a:t>−11</a:t>
                      </a:r>
                      <a:r>
                        <a:rPr lang="en-US" sz="2400" u="none" cap="none" strike="noStrike"/>
                        <a:t> ( f /10−4 Hz)</a:t>
                      </a:r>
                      <a:r>
                        <a:rPr baseline="30000" lang="en-US" sz="2400" u="none" cap="none" strike="noStrike"/>
                        <a:t>−1 </a:t>
                      </a:r>
                      <a:r>
                        <a:rPr lang="en-US" sz="2400" u="none" cap="none" strike="noStrike"/>
                        <a:t>in the frequency ranges 0.1mHz &lt; f &lt; 2mHz, and Ω = 4.5 × 10</a:t>
                      </a:r>
                      <a:r>
                        <a:rPr baseline="30000" lang="en-US" sz="2400" u="none" cap="none" strike="noStrike"/>
                        <a:t>−12</a:t>
                      </a:r>
                      <a:r>
                        <a:rPr lang="en-US" sz="2400" u="none" cap="none" strike="noStrike"/>
                        <a:t> (f/10−2 Hz)</a:t>
                      </a:r>
                      <a:r>
                        <a:rPr baseline="30000" lang="en-US" sz="2400" u="none" cap="none" strike="noStrike"/>
                        <a:t>3</a:t>
                      </a:r>
                      <a:r>
                        <a:rPr lang="en-US" sz="2400" u="none" cap="none" strike="noStrike"/>
                        <a:t> in the frequency ranges 2mHz &lt; f &lt; 20mHz. </a:t>
                      </a:r>
                      <a:endParaRPr/>
                    </a:p>
                  </a:txBody>
                  <a:tcPr marT="50800" marB="50800" marR="50800" marL="508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617900">
                <a:tc>
                  <a:txBody>
                    <a:bodyPr>
                      <a:noAutofit/>
                    </a:bodyPr>
                    <a:lstStyle/>
                    <a:p>
                      <a:pPr indent="0" lvl="0" marL="0" marR="0" rtl="0" algn="l">
                        <a:lnSpc>
                          <a:spcPct val="100000"/>
                        </a:lnSpc>
                        <a:spcBef>
                          <a:spcPts val="0"/>
                        </a:spcBef>
                        <a:spcAft>
                          <a:spcPts val="0"/>
                        </a:spcAft>
                        <a:buClr>
                          <a:srgbClr val="000000"/>
                        </a:buClr>
                        <a:buSzPts val="2400"/>
                        <a:buFont typeface="Helvetica Neue"/>
                        <a:buNone/>
                      </a:pPr>
                      <a:r>
                        <a:rPr b="1" lang="en-US" sz="2400" u="none" cap="none" strike="noStrike"/>
                        <a:t>SO8: Search for GW bursts and unforeseen sources</a:t>
                      </a:r>
                      <a:endParaRPr/>
                    </a:p>
                  </a:txBody>
                  <a:tcPr marT="50800" marB="50800" marR="50800" marL="508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CDCDC"/>
                    </a:solidFill>
                  </a:tcPr>
                </a:tc>
                <a:tc>
                  <a:txBody>
                    <a:bodyPr>
                      <a:noAutofit/>
                    </a:bodyPr>
                    <a:lstStyle/>
                    <a:p>
                      <a:pPr indent="0" lvl="0" marL="0" marR="0" rtl="0" algn="l">
                        <a:lnSpc>
                          <a:spcPct val="100000"/>
                        </a:lnSpc>
                        <a:spcBef>
                          <a:spcPts val="0"/>
                        </a:spcBef>
                        <a:spcAft>
                          <a:spcPts val="0"/>
                        </a:spcAft>
                        <a:buClr>
                          <a:schemeClr val="dk1"/>
                        </a:buClr>
                        <a:buSzPts val="2400"/>
                        <a:buFont typeface="Helvetica Neue"/>
                        <a:buNone/>
                      </a:pPr>
                      <a:r>
                        <a:rPr b="1" lang="en-US" sz="2400" u="none" cap="none" strike="noStrike"/>
                        <a:t>SI 8.1</a:t>
                      </a:r>
                      <a:endParaRPr/>
                    </a:p>
                  </a:txBody>
                  <a:tcPr marT="50800" marB="50800" marR="50800" marL="508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2400"/>
                        <a:buFont typeface="Helvetica Neue"/>
                        <a:buNone/>
                      </a:pPr>
                      <a:r>
                        <a:rPr lang="en-US" sz="2400" u="none" cap="none" strike="noStrike"/>
                        <a:t>Search for cusps and kinks of cosmic strings </a:t>
                      </a:r>
                      <a:br>
                        <a:rPr lang="en-US" sz="2400" u="none" cap="none" strike="noStrike"/>
                      </a:br>
                      <a:endParaRPr/>
                    </a:p>
                  </a:txBody>
                  <a:tcPr marT="50800" marB="50800" marR="50800" marL="508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2400"/>
                        <a:buFont typeface="Helvetica Neue"/>
                        <a:buNone/>
                      </a:pPr>
                      <a:r>
                        <a:rPr b="1" lang="en-US" sz="2400" u="none" cap="none" strike="noStrike"/>
                        <a:t>OR 8.1</a:t>
                      </a:r>
                      <a:endParaRPr/>
                    </a:p>
                  </a:txBody>
                  <a:tcPr marT="50800" marB="50800" marR="50800" marL="508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2400"/>
                        <a:buFont typeface="Helvetica Neue"/>
                        <a:buNone/>
                      </a:pPr>
                      <a:r>
                        <a:rPr lang="en-US" sz="2400" u="none" cap="none" strike="noStrike"/>
                        <a:t>Have the ability to use the Sagnac (or null-stream) TDI channels.</a:t>
                      </a:r>
                      <a:endParaRPr/>
                    </a:p>
                  </a:txBody>
                  <a:tcPr marT="50800" marB="50800" marR="50800" marL="508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86700">
                <a:tc>
                  <a:txBody>
                    <a:bodyPr>
                      <a:noAutofit/>
                    </a:bodyPr>
                    <a:lstStyle/>
                    <a:p>
                      <a:pPr indent="0" lvl="0" marL="0" marR="0" rtl="0" algn="l">
                        <a:lnSpc>
                          <a:spcPct val="100000"/>
                        </a:lnSpc>
                        <a:spcBef>
                          <a:spcPts val="0"/>
                        </a:spcBef>
                        <a:spcAft>
                          <a:spcPts val="0"/>
                        </a:spcAft>
                        <a:buClr>
                          <a:srgbClr val="000000"/>
                        </a:buClr>
                        <a:buSzPts val="2400"/>
                        <a:buFont typeface="Helvetica Neue"/>
                        <a:buNone/>
                      </a:pPr>
                      <a:r>
                        <a:t/>
                      </a:r>
                      <a:endParaRPr sz="2400" u="none" cap="none" strike="noStrike">
                        <a:solidFill>
                          <a:srgbClr val="000000"/>
                        </a:solidFill>
                      </a:endParaRPr>
                    </a:p>
                  </a:txBody>
                  <a:tcPr marT="50800" marB="50800" marR="50800" marL="508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CDCDC"/>
                    </a:solidFill>
                  </a:tcPr>
                </a:tc>
                <a:tc>
                  <a:txBody>
                    <a:bodyPr>
                      <a:noAutofit/>
                    </a:bodyPr>
                    <a:lstStyle/>
                    <a:p>
                      <a:pPr indent="0" lvl="0" marL="0" marR="0" rtl="0" algn="l">
                        <a:lnSpc>
                          <a:spcPct val="100000"/>
                        </a:lnSpc>
                        <a:spcBef>
                          <a:spcPts val="0"/>
                        </a:spcBef>
                        <a:spcAft>
                          <a:spcPts val="0"/>
                        </a:spcAft>
                        <a:buClr>
                          <a:schemeClr val="dk1"/>
                        </a:buClr>
                        <a:buSzPts val="2400"/>
                        <a:buFont typeface="Helvetica Neue"/>
                        <a:buNone/>
                      </a:pPr>
                      <a:r>
                        <a:t/>
                      </a:r>
                      <a:endParaRPr b="1" sz="2400" u="none" cap="none" strike="noStrike"/>
                    </a:p>
                  </a:txBody>
                  <a:tcPr marT="50800" marB="50800" marR="50800" marL="508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2400"/>
                        <a:buFont typeface="Helvetica Neue"/>
                        <a:buNone/>
                      </a:pPr>
                      <a:r>
                        <a:t/>
                      </a:r>
                      <a:endParaRPr sz="2400" u="none" cap="none" strike="noStrike"/>
                    </a:p>
                  </a:txBody>
                  <a:tcPr marT="50800" marB="50800" marR="50800" marL="508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2400"/>
                        <a:buFont typeface="Helvetica Neue"/>
                        <a:buNone/>
                      </a:pPr>
                      <a:r>
                        <a:rPr b="1" lang="en-US" sz="2400" u="none" cap="none" strike="noStrike"/>
                        <a:t>OR 8.2</a:t>
                      </a:r>
                      <a:endParaRPr/>
                    </a:p>
                  </a:txBody>
                  <a:tcPr marT="50800" marB="50800" marR="50800" marL="508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2400"/>
                        <a:buFont typeface="Helvetica Neue"/>
                        <a:buNone/>
                      </a:pPr>
                      <a:r>
                        <a:rPr lang="en-US" sz="2400" u="none" cap="none" strike="noStrike"/>
                        <a:t>Have the ability to use the Sagnac (or null-stream) TDI channels.</a:t>
                      </a:r>
                      <a:endParaRPr/>
                    </a:p>
                  </a:txBody>
                  <a:tcPr marT="50800" marB="50800" marR="50800" marL="508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
        <p:nvSpPr>
          <p:cNvPr id="429" name="Shape 429"/>
          <p:cNvSpPr txBox="1"/>
          <p:nvPr/>
        </p:nvSpPr>
        <p:spPr>
          <a:xfrm>
            <a:off x="816809" y="11664419"/>
            <a:ext cx="12728145" cy="461060"/>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A9102"/>
              </a:buClr>
              <a:buSzPts val="2400"/>
              <a:buFont typeface="Helvetica Neue"/>
              <a:buNone/>
            </a:pPr>
            <a:r>
              <a:rPr b="1" i="0" lang="en-US" sz="2400" u="none" cap="none" strike="noStrike">
                <a:solidFill>
                  <a:srgbClr val="FA9102"/>
                </a:solidFill>
                <a:latin typeface="Helvetica Neue"/>
                <a:ea typeface="Helvetica Neue"/>
                <a:cs typeface="Helvetica Neue"/>
                <a:sym typeface="Helvetica Neue"/>
              </a:rPr>
              <a:t>Source: LISA Mission Proposal.  Note actual mission science requirements may evolve.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8" name="Shape 148"/>
        <p:cNvGrpSpPr/>
        <p:nvPr/>
      </p:nvGrpSpPr>
      <p:grpSpPr>
        <a:xfrm>
          <a:off x="0" y="0"/>
          <a:ext cx="0" cy="0"/>
          <a:chOff x="0" y="0"/>
          <a:chExt cx="0" cy="0"/>
        </a:xfrm>
      </p:grpSpPr>
      <p:pic>
        <p:nvPicPr>
          <p:cNvPr descr="Image" id="149" name="Shape 149"/>
          <p:cNvPicPr preferRelativeResize="0"/>
          <p:nvPr>
            <p:ph idx="2" type="pic"/>
          </p:nvPr>
        </p:nvPicPr>
        <p:blipFill rotWithShape="1">
          <a:blip r:embed="rId3">
            <a:alphaModFix/>
          </a:blip>
          <a:srcRect b="0" l="1068" r="1068" t="0"/>
          <a:stretch/>
        </p:blipFill>
        <p:spPr>
          <a:xfrm>
            <a:off x="10708332" y="3149600"/>
            <a:ext cx="12591022" cy="9296450"/>
          </a:xfrm>
          <a:prstGeom prst="rect">
            <a:avLst/>
          </a:prstGeom>
          <a:noFill/>
          <a:ln>
            <a:noFill/>
          </a:ln>
        </p:spPr>
      </p:pic>
      <p:sp>
        <p:nvSpPr>
          <p:cNvPr id="150" name="Shape 150"/>
          <p:cNvSpPr txBox="1"/>
          <p:nvPr>
            <p:ph type="title"/>
          </p:nvPr>
        </p:nvSpPr>
        <p:spPr>
          <a:xfrm>
            <a:off x="1689100" y="355600"/>
            <a:ext cx="21005799" cy="2286000"/>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2466"/>
              </a:buClr>
              <a:buSzPts val="8400"/>
              <a:buFont typeface="Helvetica Neue"/>
              <a:buNone/>
            </a:pPr>
            <a:r>
              <a:rPr b="0" i="0" lang="en-US" sz="8400" u="none" cap="none" strike="noStrike">
                <a:solidFill>
                  <a:srgbClr val="002466"/>
                </a:solidFill>
                <a:latin typeface="Helvetica Neue"/>
                <a:ea typeface="Helvetica Neue"/>
                <a:cs typeface="Helvetica Neue"/>
                <a:sym typeface="Helvetica Neue"/>
              </a:rPr>
              <a:t>LISA science in milli-Hz band</a:t>
            </a:r>
            <a:endParaRPr/>
          </a:p>
        </p:txBody>
      </p:sp>
      <p:sp>
        <p:nvSpPr>
          <p:cNvPr id="151" name="Shape 151"/>
          <p:cNvSpPr txBox="1"/>
          <p:nvPr>
            <p:ph idx="1" type="body"/>
          </p:nvPr>
        </p:nvSpPr>
        <p:spPr>
          <a:xfrm>
            <a:off x="755435" y="3149600"/>
            <a:ext cx="9207783" cy="9296400"/>
          </a:xfrm>
          <a:prstGeom prst="rect">
            <a:avLst/>
          </a:prstGeom>
          <a:noFill/>
          <a:ln>
            <a:noFill/>
          </a:ln>
        </p:spPr>
        <p:txBody>
          <a:bodyPr anchorCtr="0" anchor="t" bIns="50800" lIns="50800" spcFirstLastPara="1" rIns="50800" wrap="square" tIns="50800">
            <a:noAutofit/>
          </a:bodyPr>
          <a:lstStyle/>
          <a:p>
            <a:pPr indent="-558800" lvl="0" marL="558800" marR="0" rtl="0" algn="l">
              <a:lnSpc>
                <a:spcPct val="100000"/>
              </a:lnSpc>
              <a:spcBef>
                <a:spcPts val="0"/>
              </a:spcBef>
              <a:spcAft>
                <a:spcPts val="0"/>
              </a:spcAft>
              <a:buClr>
                <a:srgbClr val="638CAD"/>
              </a:buClr>
              <a:buSzPts val="4750"/>
              <a:buFont typeface="Helvetica Neue"/>
              <a:buChar char="•"/>
            </a:pPr>
            <a:r>
              <a:rPr b="1" i="0" lang="en-US" sz="3800" u="none" cap="none" strike="noStrike">
                <a:solidFill>
                  <a:srgbClr val="638CAD"/>
                </a:solidFill>
                <a:latin typeface="Helvetica Neue"/>
                <a:ea typeface="Helvetica Neue"/>
                <a:cs typeface="Helvetica Neue"/>
                <a:sym typeface="Helvetica Neue"/>
              </a:rPr>
              <a:t>Science Objectives:</a:t>
            </a:r>
            <a:endParaRPr/>
          </a:p>
          <a:p>
            <a:pPr indent="-558800" lvl="0" marL="558800" marR="0" rtl="0" algn="l">
              <a:lnSpc>
                <a:spcPct val="100000"/>
              </a:lnSpc>
              <a:spcBef>
                <a:spcPts val="4500"/>
              </a:spcBef>
              <a:spcAft>
                <a:spcPts val="0"/>
              </a:spcAft>
              <a:buClr>
                <a:srgbClr val="000000"/>
              </a:buClr>
              <a:buSzPts val="4750"/>
              <a:buFont typeface="Helvetica Neue"/>
              <a:buChar char="•"/>
            </a:pPr>
            <a:r>
              <a:rPr b="0" i="0" lang="en-US" sz="3800" u="none" cap="none" strike="noStrike">
                <a:solidFill>
                  <a:srgbClr val="000000"/>
                </a:solidFill>
                <a:latin typeface="Helvetica Neue"/>
                <a:ea typeface="Helvetica Neue"/>
                <a:cs typeface="Helvetica Neue"/>
                <a:sym typeface="Helvetica Neue"/>
              </a:rPr>
              <a:t>Trace the formation, growth, and merger history of massive black holes </a:t>
            </a:r>
            <a:endParaRPr/>
          </a:p>
          <a:p>
            <a:pPr indent="-558800" lvl="0" marL="558800" marR="0" rtl="0" algn="l">
              <a:lnSpc>
                <a:spcPct val="100000"/>
              </a:lnSpc>
              <a:spcBef>
                <a:spcPts val="4500"/>
              </a:spcBef>
              <a:spcAft>
                <a:spcPts val="0"/>
              </a:spcAft>
              <a:buClr>
                <a:srgbClr val="000000"/>
              </a:buClr>
              <a:buSzPts val="4750"/>
              <a:buFont typeface="Helvetica Neue"/>
              <a:buChar char="•"/>
            </a:pPr>
            <a:r>
              <a:rPr b="0" i="0" lang="en-US" sz="3800" u="none" cap="none" strike="noStrike">
                <a:solidFill>
                  <a:srgbClr val="000000"/>
                </a:solidFill>
                <a:latin typeface="Helvetica Neue"/>
                <a:ea typeface="Helvetica Neue"/>
                <a:cs typeface="Helvetica Neue"/>
                <a:sym typeface="Helvetica Neue"/>
              </a:rPr>
              <a:t>Explore stellar populations and dynamics in galactic nuclei </a:t>
            </a:r>
            <a:endParaRPr/>
          </a:p>
          <a:p>
            <a:pPr indent="-558800" lvl="0" marL="558800" marR="0" rtl="0" algn="l">
              <a:lnSpc>
                <a:spcPct val="100000"/>
              </a:lnSpc>
              <a:spcBef>
                <a:spcPts val="4500"/>
              </a:spcBef>
              <a:spcAft>
                <a:spcPts val="0"/>
              </a:spcAft>
              <a:buClr>
                <a:srgbClr val="000000"/>
              </a:buClr>
              <a:buSzPts val="4750"/>
              <a:buFont typeface="Helvetica Neue"/>
              <a:buChar char="•"/>
            </a:pPr>
            <a:r>
              <a:rPr b="0" i="0" lang="en-US" sz="3800" u="none" cap="none" strike="noStrike">
                <a:solidFill>
                  <a:srgbClr val="000000"/>
                </a:solidFill>
                <a:latin typeface="Helvetica Neue"/>
                <a:ea typeface="Helvetica Neue"/>
                <a:cs typeface="Helvetica Neue"/>
                <a:sym typeface="Helvetica Neue"/>
              </a:rPr>
              <a:t>Test General Relativity with observations </a:t>
            </a:r>
            <a:endParaRPr/>
          </a:p>
          <a:p>
            <a:pPr indent="-558800" lvl="0" marL="558800" marR="0" rtl="0" algn="l">
              <a:lnSpc>
                <a:spcPct val="100000"/>
              </a:lnSpc>
              <a:spcBef>
                <a:spcPts val="4500"/>
              </a:spcBef>
              <a:spcAft>
                <a:spcPts val="0"/>
              </a:spcAft>
              <a:buClr>
                <a:srgbClr val="000000"/>
              </a:buClr>
              <a:buSzPts val="4750"/>
              <a:buFont typeface="Helvetica Neue"/>
              <a:buChar char="•"/>
            </a:pPr>
            <a:r>
              <a:rPr b="0" i="0" lang="en-US" sz="3800" u="none" cap="none" strike="noStrike">
                <a:solidFill>
                  <a:srgbClr val="000000"/>
                </a:solidFill>
                <a:latin typeface="Helvetica Neue"/>
                <a:ea typeface="Helvetica Neue"/>
                <a:cs typeface="Helvetica Neue"/>
                <a:sym typeface="Helvetica Neue"/>
              </a:rPr>
              <a:t>Probe new physics and cosmology</a:t>
            </a:r>
            <a:endParaRPr/>
          </a:p>
          <a:p>
            <a:pPr indent="-558800" lvl="0" marL="558800" marR="0" rtl="0" algn="l">
              <a:lnSpc>
                <a:spcPct val="100000"/>
              </a:lnSpc>
              <a:spcBef>
                <a:spcPts val="4500"/>
              </a:spcBef>
              <a:spcAft>
                <a:spcPts val="0"/>
              </a:spcAft>
              <a:buClr>
                <a:srgbClr val="000000"/>
              </a:buClr>
              <a:buSzPts val="4750"/>
              <a:buFont typeface="Helvetica Neue"/>
              <a:buChar char="•"/>
            </a:pPr>
            <a:r>
              <a:rPr b="0" i="0" lang="en-US" sz="3800" u="none" cap="none" strike="noStrike">
                <a:solidFill>
                  <a:srgbClr val="000000"/>
                </a:solidFill>
                <a:latin typeface="Helvetica Neue"/>
                <a:ea typeface="Helvetica Neue"/>
                <a:cs typeface="Helvetica Neue"/>
                <a:sym typeface="Helvetica Neue"/>
              </a:rPr>
              <a:t>Survey compact stellar-mass binaries and study the structure of the Galaxy </a:t>
            </a:r>
            <a:endParaRPr/>
          </a:p>
        </p:txBody>
      </p:sp>
      <p:sp>
        <p:nvSpPr>
          <p:cNvPr id="152" name="Shape 152"/>
          <p:cNvSpPr txBox="1"/>
          <p:nvPr>
            <p:ph idx="12" type="sldNum"/>
          </p:nvPr>
        </p:nvSpPr>
        <p:spPr>
          <a:xfrm>
            <a:off x="24032333" y="13318227"/>
            <a:ext cx="227280" cy="324307"/>
          </a:xfrm>
          <a:prstGeom prst="rect">
            <a:avLst/>
          </a:prstGeom>
          <a:noFill/>
          <a:ln>
            <a:noFill/>
          </a:ln>
        </p:spPr>
        <p:txBody>
          <a:bodyPr anchorCtr="0" anchor="t" bIns="50800" lIns="50800" spcFirstLastPara="1" rIns="50800" wrap="square" tIns="50800">
            <a:noAutofit/>
          </a:bodyPr>
          <a:lstStyle/>
          <a:p>
            <a:pPr indent="0" lvl="0" marL="0" marR="0" rtl="0" algn="ctr">
              <a:lnSpc>
                <a:spcPct val="100000"/>
              </a:lnSpc>
              <a:spcBef>
                <a:spcPts val="0"/>
              </a:spcBef>
              <a:spcAft>
                <a:spcPts val="0"/>
              </a:spcAft>
              <a:buClr>
                <a:srgbClr val="5E5E5E"/>
              </a:buClr>
              <a:buSzPts val="1600"/>
              <a:buFont typeface="Helvetica Neue Light"/>
              <a:buNone/>
            </a:pPr>
            <a:fld id="{00000000-1234-1234-1234-123412341234}" type="slidenum">
              <a:rPr b="0" i="0" lang="en-US" sz="1600" u="none" cap="none" strike="noStrike">
                <a:solidFill>
                  <a:srgbClr val="5E5E5E"/>
                </a:solidFill>
                <a:latin typeface="Helvetica Neue Light"/>
                <a:ea typeface="Helvetica Neue Light"/>
                <a:cs typeface="Helvetica Neue Light"/>
                <a:sym typeface="Helvetica Neue Light"/>
              </a:rPr>
              <a:t>‹#›</a:t>
            </a:fld>
            <a:endParaRPr/>
          </a:p>
        </p:txBody>
      </p:sp>
      <p:sp>
        <p:nvSpPr>
          <p:cNvPr id="153" name="Shape 153"/>
          <p:cNvSpPr txBox="1"/>
          <p:nvPr/>
        </p:nvSpPr>
        <p:spPr>
          <a:xfrm>
            <a:off x="12241623" y="12206304"/>
            <a:ext cx="5716146" cy="337007"/>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929292"/>
              </a:buClr>
              <a:buSzPts val="1600"/>
              <a:buFont typeface="Helvetica Neue"/>
              <a:buNone/>
            </a:pPr>
            <a:r>
              <a:rPr b="1" i="0" lang="en-US" sz="1600" u="none" cap="none" strike="noStrike">
                <a:solidFill>
                  <a:srgbClr val="929292"/>
                </a:solidFill>
                <a:latin typeface="Helvetica Neue"/>
                <a:ea typeface="Helvetica Neue"/>
                <a:cs typeface="Helvetica Neue"/>
                <a:sym typeface="Helvetica Neue"/>
              </a:rPr>
              <a:t>Credit: M. Hewitson / LISA Consortium</a:t>
            </a:r>
            <a:endParaRPr/>
          </a:p>
        </p:txBody>
      </p:sp>
      <p:sp>
        <p:nvSpPr>
          <p:cNvPr id="154" name="Shape 154"/>
          <p:cNvSpPr txBox="1"/>
          <p:nvPr/>
        </p:nvSpPr>
        <p:spPr>
          <a:xfrm>
            <a:off x="11349825" y="12552268"/>
            <a:ext cx="12530150" cy="659589"/>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000000"/>
              </a:buClr>
              <a:buSzPts val="3800"/>
              <a:buFont typeface="Helvetica Neue"/>
              <a:buNone/>
            </a:pPr>
            <a:r>
              <a:rPr b="0" i="0" lang="en-US" sz="3800" u="none" cap="none" strike="noStrike">
                <a:solidFill>
                  <a:srgbClr val="000000"/>
                </a:solidFill>
                <a:latin typeface="Helvetica Neue"/>
                <a:ea typeface="Helvetica Neue"/>
                <a:cs typeface="Helvetica Neue"/>
                <a:sym typeface="Helvetica Neue"/>
              </a:rPr>
              <a:t>LISA is sensitive to signals above dashed V-shaped curve</a:t>
            </a:r>
            <a:endParaRPr/>
          </a:p>
        </p:txBody>
      </p:sp>
      <p:sp>
        <p:nvSpPr>
          <p:cNvPr id="155" name="Shape 155"/>
          <p:cNvSpPr/>
          <p:nvPr/>
        </p:nvSpPr>
        <p:spPr>
          <a:xfrm rot="776992">
            <a:off x="9271449" y="5302453"/>
            <a:ext cx="5543507" cy="337007"/>
          </a:xfrm>
          <a:prstGeom prst="rightArrow">
            <a:avLst>
              <a:gd fmla="val 51002" name="adj1"/>
              <a:gd fmla="val 175161" name="adj2"/>
            </a:avLst>
          </a:prstGeom>
          <a:solidFill>
            <a:srgbClr val="B5AE96"/>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156" name="Shape 156"/>
          <p:cNvSpPr/>
          <p:nvPr/>
        </p:nvSpPr>
        <p:spPr>
          <a:xfrm rot="-1071443">
            <a:off x="9520657" y="9511676"/>
            <a:ext cx="7460685" cy="337007"/>
          </a:xfrm>
          <a:prstGeom prst="rightArrow">
            <a:avLst>
              <a:gd fmla="val 51002" name="adj1"/>
              <a:gd fmla="val 175161" name="adj2"/>
            </a:avLst>
          </a:prstGeom>
          <a:solidFill>
            <a:srgbClr val="B5AE96"/>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3" name="Shape 433"/>
        <p:cNvGrpSpPr/>
        <p:nvPr/>
      </p:nvGrpSpPr>
      <p:grpSpPr>
        <a:xfrm>
          <a:off x="0" y="0"/>
          <a:ext cx="0" cy="0"/>
          <a:chOff x="0" y="0"/>
          <a:chExt cx="0" cy="0"/>
        </a:xfrm>
      </p:grpSpPr>
      <p:pic>
        <p:nvPicPr>
          <p:cNvPr descr="Image" id="434" name="Shape 434"/>
          <p:cNvPicPr preferRelativeResize="0"/>
          <p:nvPr>
            <p:ph idx="2" type="pic"/>
          </p:nvPr>
        </p:nvPicPr>
        <p:blipFill rotWithShape="1">
          <a:blip r:embed="rId3">
            <a:alphaModFix/>
          </a:blip>
          <a:srcRect b="0" l="0" r="290" t="0"/>
          <a:stretch/>
        </p:blipFill>
        <p:spPr>
          <a:xfrm>
            <a:off x="12449150" y="3367553"/>
            <a:ext cx="11619186" cy="7450548"/>
          </a:xfrm>
          <a:prstGeom prst="rect">
            <a:avLst/>
          </a:prstGeom>
          <a:noFill/>
          <a:ln>
            <a:noFill/>
          </a:ln>
        </p:spPr>
      </p:pic>
      <p:sp>
        <p:nvSpPr>
          <p:cNvPr id="435" name="Shape 435"/>
          <p:cNvSpPr txBox="1"/>
          <p:nvPr>
            <p:ph type="title"/>
          </p:nvPr>
        </p:nvSpPr>
        <p:spPr>
          <a:xfrm>
            <a:off x="1689100" y="355600"/>
            <a:ext cx="21005799" cy="2286000"/>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2466"/>
              </a:buClr>
              <a:buSzPts val="8400"/>
              <a:buFont typeface="Helvetica Neue"/>
              <a:buNone/>
            </a:pPr>
            <a:r>
              <a:rPr b="0" i="0" lang="en-US" sz="8400" u="none" cap="none" strike="noStrike">
                <a:solidFill>
                  <a:srgbClr val="002466"/>
                </a:solidFill>
                <a:latin typeface="Helvetica Neue"/>
                <a:ea typeface="Helvetica Neue"/>
                <a:cs typeface="Helvetica Neue"/>
                <a:sym typeface="Helvetica Neue"/>
              </a:rPr>
              <a:t>Black Hole Cosmology</a:t>
            </a:r>
            <a:endParaRPr/>
          </a:p>
        </p:txBody>
      </p:sp>
      <p:sp>
        <p:nvSpPr>
          <p:cNvPr id="436" name="Shape 436"/>
          <p:cNvSpPr txBox="1"/>
          <p:nvPr>
            <p:ph idx="1" type="body"/>
          </p:nvPr>
        </p:nvSpPr>
        <p:spPr>
          <a:xfrm>
            <a:off x="957861" y="2773134"/>
            <a:ext cx="10780829" cy="10413458"/>
          </a:xfrm>
          <a:prstGeom prst="rect">
            <a:avLst/>
          </a:prstGeom>
          <a:noFill/>
          <a:ln>
            <a:noFill/>
          </a:ln>
        </p:spPr>
        <p:txBody>
          <a:bodyPr anchorCtr="0" anchor="t" bIns="50800" lIns="50800" spcFirstLastPara="1" rIns="50800" wrap="square" tIns="50800">
            <a:noAutofit/>
          </a:bodyPr>
          <a:lstStyle/>
          <a:p>
            <a:pPr indent="-558800" lvl="0" marL="558800" marR="0" rtl="0" algn="l">
              <a:lnSpc>
                <a:spcPct val="100000"/>
              </a:lnSpc>
              <a:spcBef>
                <a:spcPts val="0"/>
              </a:spcBef>
              <a:spcAft>
                <a:spcPts val="0"/>
              </a:spcAft>
              <a:buClr>
                <a:srgbClr val="638CAD"/>
              </a:buClr>
              <a:buSzPts val="4750"/>
              <a:buFont typeface="Helvetica Neue"/>
              <a:buChar char="•"/>
            </a:pPr>
            <a:r>
              <a:rPr b="1" i="0" lang="en-US" sz="3800" u="none" cap="none" strike="noStrike">
                <a:solidFill>
                  <a:srgbClr val="638CAD"/>
                </a:solidFill>
                <a:latin typeface="Helvetica Neue"/>
                <a:ea typeface="Helvetica Neue"/>
                <a:cs typeface="Helvetica Neue"/>
                <a:sym typeface="Helvetica Neue"/>
              </a:rPr>
              <a:t>BH mergers as “standard sirens”</a:t>
            </a:r>
            <a:endParaRPr/>
          </a:p>
          <a:p>
            <a:pPr indent="-558800" lvl="1" marL="1117600" marR="0" rtl="0" algn="l">
              <a:lnSpc>
                <a:spcPct val="100000"/>
              </a:lnSpc>
              <a:spcBef>
                <a:spcPts val="4500"/>
              </a:spcBef>
              <a:spcAft>
                <a:spcPts val="0"/>
              </a:spcAft>
              <a:buClr>
                <a:srgbClr val="000000"/>
              </a:buClr>
              <a:buSzPts val="4750"/>
              <a:buFont typeface="Helvetica Neue"/>
              <a:buChar char="•"/>
            </a:pPr>
            <a:r>
              <a:rPr b="0" i="0" lang="en-US" sz="3800" u="none" cap="none" strike="noStrike">
                <a:solidFill>
                  <a:srgbClr val="000000"/>
                </a:solidFill>
                <a:latin typeface="Helvetica Neue"/>
                <a:ea typeface="Helvetica Neue"/>
                <a:cs typeface="Helvetica Neue"/>
                <a:sym typeface="Helvetica Neue"/>
              </a:rPr>
              <a:t>chirp rate gives mass</a:t>
            </a:r>
            <a:endParaRPr/>
          </a:p>
          <a:p>
            <a:pPr indent="-558800" lvl="1" marL="1117600" marR="0" rtl="0" algn="l">
              <a:lnSpc>
                <a:spcPct val="100000"/>
              </a:lnSpc>
              <a:spcBef>
                <a:spcPts val="4500"/>
              </a:spcBef>
              <a:spcAft>
                <a:spcPts val="0"/>
              </a:spcAft>
              <a:buClr>
                <a:srgbClr val="000000"/>
              </a:buClr>
              <a:buSzPts val="4750"/>
              <a:buFont typeface="Helvetica Neue"/>
              <a:buChar char="•"/>
            </a:pPr>
            <a:r>
              <a:rPr b="0" i="0" lang="en-US" sz="3800" u="none" cap="none" strike="noStrike">
                <a:solidFill>
                  <a:srgbClr val="000000"/>
                </a:solidFill>
                <a:latin typeface="Helvetica Neue"/>
                <a:ea typeface="Helvetica Neue"/>
                <a:cs typeface="Helvetica Neue"/>
                <a:sym typeface="Helvetica Neue"/>
              </a:rPr>
              <a:t>mass gives intrinsic amplitude</a:t>
            </a:r>
            <a:endParaRPr/>
          </a:p>
          <a:p>
            <a:pPr indent="-558800" lvl="1" marL="1117600" marR="0" rtl="0" algn="l">
              <a:lnSpc>
                <a:spcPct val="100000"/>
              </a:lnSpc>
              <a:spcBef>
                <a:spcPts val="4500"/>
              </a:spcBef>
              <a:spcAft>
                <a:spcPts val="0"/>
              </a:spcAft>
              <a:buClr>
                <a:srgbClr val="000000"/>
              </a:buClr>
              <a:buSzPts val="4750"/>
              <a:buFont typeface="Helvetica Neue"/>
              <a:buChar char="•"/>
            </a:pPr>
            <a:r>
              <a:rPr b="0" i="0" lang="en-US" sz="3800" u="none" cap="none" strike="noStrike">
                <a:solidFill>
                  <a:srgbClr val="000000"/>
                </a:solidFill>
                <a:latin typeface="Helvetica Neue"/>
                <a:ea typeface="Helvetica Neue"/>
                <a:cs typeface="Helvetica Neue"/>
                <a:sym typeface="Helvetica Neue"/>
              </a:rPr>
              <a:t>measured amplitude gives distance</a:t>
            </a:r>
            <a:endParaRPr/>
          </a:p>
          <a:p>
            <a:pPr indent="-558800" lvl="0" marL="558800" marR="0" rtl="0" algn="l">
              <a:lnSpc>
                <a:spcPct val="100000"/>
              </a:lnSpc>
              <a:spcBef>
                <a:spcPts val="4500"/>
              </a:spcBef>
              <a:spcAft>
                <a:spcPts val="0"/>
              </a:spcAft>
              <a:buClr>
                <a:srgbClr val="638CAD"/>
              </a:buClr>
              <a:buSzPts val="4750"/>
              <a:buFont typeface="Helvetica Neue"/>
              <a:buChar char="•"/>
            </a:pPr>
            <a:r>
              <a:rPr b="1" i="0" lang="en-US" sz="3800" u="none" cap="none" strike="noStrike">
                <a:solidFill>
                  <a:srgbClr val="638CAD"/>
                </a:solidFill>
                <a:latin typeface="Helvetica Neue"/>
                <a:ea typeface="Helvetica Neue"/>
                <a:cs typeface="Helvetica Neue"/>
                <a:sym typeface="Helvetica Neue"/>
              </a:rPr>
              <a:t>Redshift</a:t>
            </a:r>
            <a:endParaRPr/>
          </a:p>
          <a:p>
            <a:pPr indent="-558800" lvl="1" marL="1117600" marR="0" rtl="0" algn="l">
              <a:lnSpc>
                <a:spcPct val="100000"/>
              </a:lnSpc>
              <a:spcBef>
                <a:spcPts val="4500"/>
              </a:spcBef>
              <a:spcAft>
                <a:spcPts val="0"/>
              </a:spcAft>
              <a:buClr>
                <a:srgbClr val="000000"/>
              </a:buClr>
              <a:buSzPts val="4750"/>
              <a:buFont typeface="Helvetica Neue"/>
              <a:buChar char="•"/>
            </a:pPr>
            <a:r>
              <a:rPr b="0" i="0" lang="en-US" sz="3800" u="none" cap="none" strike="noStrike">
                <a:solidFill>
                  <a:srgbClr val="000000"/>
                </a:solidFill>
                <a:latin typeface="Helvetica Neue"/>
                <a:ea typeface="Helvetica Neue"/>
                <a:cs typeface="Helvetica Neue"/>
                <a:sym typeface="Helvetica Neue"/>
              </a:rPr>
              <a:t>Need EM follow-up to identify (or constrain) hosts</a:t>
            </a:r>
            <a:endParaRPr/>
          </a:p>
        </p:txBody>
      </p:sp>
      <p:sp>
        <p:nvSpPr>
          <p:cNvPr id="437" name="Shape 437"/>
          <p:cNvSpPr txBox="1"/>
          <p:nvPr>
            <p:ph idx="12" type="sldNum"/>
          </p:nvPr>
        </p:nvSpPr>
        <p:spPr>
          <a:xfrm>
            <a:off x="23975844" y="13318227"/>
            <a:ext cx="340259" cy="324307"/>
          </a:xfrm>
          <a:prstGeom prst="rect">
            <a:avLst/>
          </a:prstGeom>
          <a:noFill/>
          <a:ln>
            <a:noFill/>
          </a:ln>
        </p:spPr>
        <p:txBody>
          <a:bodyPr anchorCtr="0" anchor="t" bIns="50800" lIns="50800" spcFirstLastPara="1" rIns="50800" wrap="square" tIns="50800">
            <a:noAutofit/>
          </a:bodyPr>
          <a:lstStyle/>
          <a:p>
            <a:pPr indent="0" lvl="0" marL="0" marR="0" rtl="0" algn="ctr">
              <a:lnSpc>
                <a:spcPct val="100000"/>
              </a:lnSpc>
              <a:spcBef>
                <a:spcPts val="0"/>
              </a:spcBef>
              <a:spcAft>
                <a:spcPts val="0"/>
              </a:spcAft>
              <a:buClr>
                <a:srgbClr val="5E5E5E"/>
              </a:buClr>
              <a:buSzPts val="1600"/>
              <a:buFont typeface="Helvetica Neue Light"/>
              <a:buNone/>
            </a:pPr>
            <a:fld id="{00000000-1234-1234-1234-123412341234}" type="slidenum">
              <a:rPr b="0" i="0" lang="en-US" sz="1600" u="none" cap="none" strike="noStrike">
                <a:solidFill>
                  <a:srgbClr val="5E5E5E"/>
                </a:solidFill>
                <a:latin typeface="Helvetica Neue Light"/>
                <a:ea typeface="Helvetica Neue Light"/>
                <a:cs typeface="Helvetica Neue Light"/>
                <a:sym typeface="Helvetica Neue Light"/>
              </a:rPr>
              <a:t>‹#›</a:t>
            </a:fld>
            <a:endParaRPr/>
          </a:p>
        </p:txBody>
      </p:sp>
      <p:sp>
        <p:nvSpPr>
          <p:cNvPr id="438" name="Shape 438"/>
          <p:cNvSpPr txBox="1"/>
          <p:nvPr/>
        </p:nvSpPr>
        <p:spPr>
          <a:xfrm>
            <a:off x="13944427" y="10704061"/>
            <a:ext cx="8628906" cy="829360"/>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929292"/>
              </a:buClr>
              <a:buSzPts val="2400"/>
              <a:buFont typeface="Helvetica Neue"/>
              <a:buNone/>
            </a:pPr>
            <a:r>
              <a:rPr b="1" i="0" lang="en-US" sz="2400" u="none" cap="none" strike="noStrike">
                <a:solidFill>
                  <a:srgbClr val="929292"/>
                </a:solidFill>
                <a:latin typeface="Helvetica Neue"/>
                <a:ea typeface="Helvetica Neue"/>
                <a:cs typeface="Helvetica Neue"/>
                <a:sym typeface="Helvetica Neue"/>
              </a:rPr>
              <a:t>Luminosity distances for simulated catalog of LISA BH binaries (N. Tamanini)</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2" name="Shape 442"/>
        <p:cNvGrpSpPr/>
        <p:nvPr/>
      </p:nvGrpSpPr>
      <p:grpSpPr>
        <a:xfrm>
          <a:off x="0" y="0"/>
          <a:ext cx="0" cy="0"/>
          <a:chOff x="0" y="0"/>
          <a:chExt cx="0" cy="0"/>
        </a:xfrm>
      </p:grpSpPr>
      <p:sp>
        <p:nvSpPr>
          <p:cNvPr id="443" name="Shape 443"/>
          <p:cNvSpPr txBox="1"/>
          <p:nvPr>
            <p:ph type="title"/>
          </p:nvPr>
        </p:nvSpPr>
        <p:spPr>
          <a:xfrm>
            <a:off x="1778000" y="4533900"/>
            <a:ext cx="20828000" cy="4648200"/>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2466"/>
              </a:buClr>
              <a:buSzPts val="8400"/>
              <a:buFont typeface="Helvetica Neue"/>
              <a:buNone/>
            </a:pPr>
            <a:r>
              <a:rPr b="0" i="0" lang="en-US" sz="8400" u="none" cap="none" strike="noStrike">
                <a:solidFill>
                  <a:srgbClr val="002466"/>
                </a:solidFill>
                <a:latin typeface="Helvetica Neue"/>
                <a:ea typeface="Helvetica Neue"/>
                <a:cs typeface="Helvetica Neue"/>
                <a:sym typeface="Helvetica Neue"/>
              </a:rPr>
              <a:t>LISA Science Now</a:t>
            </a:r>
            <a:endParaRPr/>
          </a:p>
        </p:txBody>
      </p:sp>
      <p:sp>
        <p:nvSpPr>
          <p:cNvPr id="444" name="Shape 444"/>
          <p:cNvSpPr txBox="1"/>
          <p:nvPr>
            <p:ph idx="12" type="sldNum"/>
          </p:nvPr>
        </p:nvSpPr>
        <p:spPr>
          <a:xfrm>
            <a:off x="12015520" y="13081000"/>
            <a:ext cx="340260" cy="324306"/>
          </a:xfrm>
          <a:prstGeom prst="rect">
            <a:avLst/>
          </a:prstGeom>
          <a:noFill/>
          <a:ln>
            <a:noFill/>
          </a:ln>
        </p:spPr>
        <p:txBody>
          <a:bodyPr anchorCtr="0" anchor="t" bIns="50800" lIns="50800" spcFirstLastPara="1" rIns="50800" wrap="square" tIns="50800">
            <a:noAutofit/>
          </a:bodyPr>
          <a:lstStyle/>
          <a:p>
            <a:pPr indent="0" lvl="0" marL="0" marR="0" rtl="0" algn="ctr">
              <a:lnSpc>
                <a:spcPct val="100000"/>
              </a:lnSpc>
              <a:spcBef>
                <a:spcPts val="0"/>
              </a:spcBef>
              <a:spcAft>
                <a:spcPts val="0"/>
              </a:spcAft>
              <a:buClr>
                <a:srgbClr val="5E5E5E"/>
              </a:buClr>
              <a:buSzPts val="1600"/>
              <a:buFont typeface="Helvetica Neue Light"/>
              <a:buNone/>
            </a:pPr>
            <a:fld id="{00000000-1234-1234-1234-123412341234}" type="slidenum">
              <a:rPr b="0" i="0" lang="en-US" sz="1600" u="none" cap="none" strike="noStrike">
                <a:solidFill>
                  <a:srgbClr val="5E5E5E"/>
                </a:solidFill>
                <a:latin typeface="Helvetica Neue Light"/>
                <a:ea typeface="Helvetica Neue Light"/>
                <a:cs typeface="Helvetica Neue Light"/>
                <a:sym typeface="Helvetica Neue Light"/>
              </a:rPr>
              <a:t>‹#›</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8" name="Shape 448"/>
        <p:cNvGrpSpPr/>
        <p:nvPr/>
      </p:nvGrpSpPr>
      <p:grpSpPr>
        <a:xfrm>
          <a:off x="0" y="0"/>
          <a:ext cx="0" cy="0"/>
          <a:chOff x="0" y="0"/>
          <a:chExt cx="0" cy="0"/>
        </a:xfrm>
      </p:grpSpPr>
      <p:sp>
        <p:nvSpPr>
          <p:cNvPr id="449" name="Shape 449"/>
          <p:cNvSpPr txBox="1"/>
          <p:nvPr>
            <p:ph idx="1" type="body"/>
          </p:nvPr>
        </p:nvSpPr>
        <p:spPr>
          <a:xfrm>
            <a:off x="1689100" y="3149600"/>
            <a:ext cx="21005799" cy="9296400"/>
          </a:xfrm>
          <a:prstGeom prst="rect">
            <a:avLst/>
          </a:prstGeom>
          <a:noFill/>
          <a:ln>
            <a:noFill/>
          </a:ln>
        </p:spPr>
        <p:txBody>
          <a:bodyPr anchorCtr="0" anchor="ctr" bIns="50800" lIns="50800" spcFirstLastPara="1" rIns="50800" wrap="square" tIns="50800">
            <a:noAutofit/>
          </a:bodyPr>
          <a:lstStyle/>
          <a:p>
            <a:pPr indent="-635000" lvl="0" marL="635000" marR="0" rtl="0" algn="l">
              <a:lnSpc>
                <a:spcPct val="100000"/>
              </a:lnSpc>
              <a:spcBef>
                <a:spcPts val="0"/>
              </a:spcBef>
              <a:spcAft>
                <a:spcPts val="0"/>
              </a:spcAft>
              <a:buClr>
                <a:srgbClr val="000000"/>
              </a:buClr>
              <a:buSzPts val="6000"/>
              <a:buFont typeface="Helvetica Neue"/>
              <a:buChar char="•"/>
            </a:pPr>
            <a:r>
              <a:rPr b="0" i="0" lang="en-US" sz="4800" u="none" cap="none" strike="noStrike">
                <a:solidFill>
                  <a:srgbClr val="000000"/>
                </a:solidFill>
                <a:latin typeface="Helvetica Neue"/>
                <a:ea typeface="Helvetica Neue"/>
                <a:cs typeface="Helvetica Neue"/>
                <a:sym typeface="Helvetica Neue"/>
              </a:rPr>
              <a:t>Science Status Overview</a:t>
            </a:r>
            <a:endParaRPr/>
          </a:p>
          <a:p>
            <a:pPr indent="-635000" lvl="0" marL="635000" marR="0" rtl="0" algn="l">
              <a:lnSpc>
                <a:spcPct val="100000"/>
              </a:lnSpc>
              <a:spcBef>
                <a:spcPts val="5900"/>
              </a:spcBef>
              <a:spcAft>
                <a:spcPts val="0"/>
              </a:spcAft>
              <a:buClr>
                <a:srgbClr val="000000"/>
              </a:buClr>
              <a:buSzPts val="6000"/>
              <a:buFont typeface="Helvetica Neue"/>
              <a:buChar char="•"/>
            </a:pPr>
            <a:r>
              <a:rPr b="0" i="0" lang="en-US" sz="4800" u="none" cap="none" strike="noStrike">
                <a:solidFill>
                  <a:srgbClr val="000000"/>
                </a:solidFill>
                <a:latin typeface="Helvetica Neue"/>
                <a:ea typeface="Helvetica Neue"/>
                <a:cs typeface="Helvetica Neue"/>
                <a:sym typeface="Helvetica Neue"/>
              </a:rPr>
              <a:t>Source: </a:t>
            </a:r>
            <a:br>
              <a:rPr b="0" i="0" lang="en-US" sz="4800" u="none" cap="none" strike="noStrike">
                <a:solidFill>
                  <a:srgbClr val="000000"/>
                </a:solidFill>
                <a:latin typeface="Helvetica Neue"/>
                <a:ea typeface="Helvetica Neue"/>
                <a:cs typeface="Helvetica Neue"/>
                <a:sym typeface="Helvetica Neue"/>
              </a:rPr>
            </a:br>
            <a:r>
              <a:rPr b="0" i="0" lang="en-US" sz="4800" u="none" cap="none" strike="noStrike">
                <a:solidFill>
                  <a:srgbClr val="000000"/>
                </a:solidFill>
                <a:latin typeface="Helvetica Neue"/>
                <a:ea typeface="Helvetica Neue"/>
                <a:cs typeface="Helvetica Neue"/>
                <a:sym typeface="Helvetica Neue"/>
              </a:rPr>
              <a:t>LISA Science Roadmap</a:t>
            </a:r>
            <a:br>
              <a:rPr b="0" i="0" lang="en-US" sz="4800" u="none" cap="none" strike="noStrike">
                <a:solidFill>
                  <a:srgbClr val="000000"/>
                </a:solidFill>
                <a:latin typeface="Helvetica Neue"/>
                <a:ea typeface="Helvetica Neue"/>
                <a:cs typeface="Helvetica Neue"/>
                <a:sym typeface="Helvetica Neue"/>
              </a:rPr>
            </a:br>
            <a:r>
              <a:rPr b="0" i="0" lang="en-US" sz="4800" u="none" cap="none" strike="noStrike">
                <a:solidFill>
                  <a:srgbClr val="000000"/>
                </a:solidFill>
                <a:latin typeface="Helvetica Neue"/>
                <a:ea typeface="Helvetica Neue"/>
                <a:cs typeface="Helvetica Neue"/>
                <a:sym typeface="Helvetica Neue"/>
              </a:rPr>
              <a:t>NASA L3 Study Team 2017</a:t>
            </a:r>
            <a:br>
              <a:rPr b="0" i="0" lang="en-US" sz="4800" u="none" cap="none" strike="noStrike">
                <a:solidFill>
                  <a:srgbClr val="000000"/>
                </a:solidFill>
                <a:latin typeface="Helvetica Neue"/>
                <a:ea typeface="Helvetica Neue"/>
                <a:cs typeface="Helvetica Neue"/>
                <a:sym typeface="Helvetica Neue"/>
              </a:rPr>
            </a:br>
            <a:r>
              <a:rPr b="0" i="0" lang="en-US" sz="4800" u="none" cap="none" strike="noStrike">
                <a:solidFill>
                  <a:srgbClr val="EB220C"/>
                </a:solidFill>
                <a:latin typeface="Helvetica Neue"/>
                <a:ea typeface="Helvetica Neue"/>
                <a:cs typeface="Helvetica Neue"/>
                <a:sym typeface="Helvetica Neue"/>
              </a:rPr>
              <a:t>Preliminary</a:t>
            </a:r>
            <a:endParaRPr/>
          </a:p>
        </p:txBody>
      </p:sp>
      <p:sp>
        <p:nvSpPr>
          <p:cNvPr id="450" name="Shape 450"/>
          <p:cNvSpPr txBox="1"/>
          <p:nvPr>
            <p:ph idx="12" type="sldNum"/>
          </p:nvPr>
        </p:nvSpPr>
        <p:spPr>
          <a:xfrm>
            <a:off x="24004352" y="13249852"/>
            <a:ext cx="340260" cy="324307"/>
          </a:xfrm>
          <a:prstGeom prst="rect">
            <a:avLst/>
          </a:prstGeom>
          <a:noFill/>
          <a:ln>
            <a:noFill/>
          </a:ln>
        </p:spPr>
        <p:txBody>
          <a:bodyPr anchorCtr="0" anchor="t" bIns="50800" lIns="50800" spcFirstLastPara="1" rIns="50800" wrap="square" tIns="50800">
            <a:noAutofit/>
          </a:bodyPr>
          <a:lstStyle/>
          <a:p>
            <a:pPr indent="0" lvl="0" marL="0" marR="0" rtl="0" algn="ctr">
              <a:lnSpc>
                <a:spcPct val="100000"/>
              </a:lnSpc>
              <a:spcBef>
                <a:spcPts val="0"/>
              </a:spcBef>
              <a:spcAft>
                <a:spcPts val="0"/>
              </a:spcAft>
              <a:buClr>
                <a:srgbClr val="5E5E5E"/>
              </a:buClr>
              <a:buSzPts val="1600"/>
              <a:buFont typeface="Helvetica Neue Light"/>
              <a:buNone/>
            </a:pPr>
            <a:fld id="{00000000-1234-1234-1234-123412341234}" type="slidenum">
              <a:rPr b="0" i="0" lang="en-US" sz="1600" u="none" cap="none" strike="noStrike">
                <a:solidFill>
                  <a:srgbClr val="5E5E5E"/>
                </a:solidFill>
                <a:latin typeface="Helvetica Neue Light"/>
                <a:ea typeface="Helvetica Neue Light"/>
                <a:cs typeface="Helvetica Neue Light"/>
                <a:sym typeface="Helvetica Neue Light"/>
              </a:rPr>
              <a:t>‹#›</a:t>
            </a:fld>
            <a:endParaRPr/>
          </a:p>
        </p:txBody>
      </p:sp>
      <p:pic>
        <p:nvPicPr>
          <p:cNvPr descr="Image" id="451" name="Shape 451"/>
          <p:cNvPicPr preferRelativeResize="0"/>
          <p:nvPr/>
        </p:nvPicPr>
        <p:blipFill rotWithShape="1">
          <a:blip r:embed="rId3">
            <a:alphaModFix/>
          </a:blip>
          <a:srcRect b="11466" l="10436" r="10435" t="18807"/>
          <a:stretch/>
        </p:blipFill>
        <p:spPr>
          <a:xfrm>
            <a:off x="10731048" y="0"/>
            <a:ext cx="12027745" cy="13715887"/>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5" name="Shape 455"/>
        <p:cNvGrpSpPr/>
        <p:nvPr/>
      </p:nvGrpSpPr>
      <p:grpSpPr>
        <a:xfrm>
          <a:off x="0" y="0"/>
          <a:ext cx="0" cy="0"/>
          <a:chOff x="0" y="0"/>
          <a:chExt cx="0" cy="0"/>
        </a:xfrm>
      </p:grpSpPr>
      <p:sp>
        <p:nvSpPr>
          <p:cNvPr id="456" name="Shape 456"/>
          <p:cNvSpPr txBox="1"/>
          <p:nvPr>
            <p:ph idx="1" type="body"/>
          </p:nvPr>
        </p:nvSpPr>
        <p:spPr>
          <a:xfrm>
            <a:off x="1689100" y="3149600"/>
            <a:ext cx="10873885" cy="9296400"/>
          </a:xfrm>
          <a:prstGeom prst="rect">
            <a:avLst/>
          </a:prstGeom>
          <a:noFill/>
          <a:ln>
            <a:noFill/>
          </a:ln>
        </p:spPr>
        <p:txBody>
          <a:bodyPr anchorCtr="0" anchor="ctr" bIns="50800" lIns="50800" spcFirstLastPara="1" rIns="50800" wrap="square" tIns="50800">
            <a:noAutofit/>
          </a:bodyPr>
          <a:lstStyle/>
          <a:p>
            <a:pPr indent="-628650" lvl="0" marL="628650" marR="0" rtl="0" algn="l">
              <a:lnSpc>
                <a:spcPct val="100000"/>
              </a:lnSpc>
              <a:spcBef>
                <a:spcPts val="0"/>
              </a:spcBef>
              <a:spcAft>
                <a:spcPts val="0"/>
              </a:spcAft>
              <a:buClr>
                <a:srgbClr val="000000"/>
              </a:buClr>
              <a:buSzPts val="5940"/>
              <a:buFont typeface="Helvetica Neue"/>
              <a:buChar char="•"/>
            </a:pPr>
            <a:r>
              <a:rPr b="1" i="0" lang="en-US" sz="4752" u="none" cap="none" strike="noStrike">
                <a:solidFill>
                  <a:srgbClr val="000000"/>
                </a:solidFill>
                <a:latin typeface="Helvetica Neue"/>
                <a:ea typeface="Helvetica Neue"/>
                <a:cs typeface="Helvetica Neue"/>
                <a:sym typeface="Helvetica Neue"/>
              </a:rPr>
              <a:t>The new LISA Consortium</a:t>
            </a:r>
            <a:r>
              <a:rPr b="0" i="0" lang="en-US" sz="4752" u="none" cap="none" strike="noStrike">
                <a:solidFill>
                  <a:srgbClr val="000000"/>
                </a:solidFill>
                <a:latin typeface="Helvetica Neue"/>
                <a:ea typeface="Helvetica Neue"/>
                <a:cs typeface="Helvetica Neue"/>
                <a:sym typeface="Helvetica Neue"/>
              </a:rPr>
              <a:t>:</a:t>
            </a:r>
            <a:endParaRPr/>
          </a:p>
          <a:p>
            <a:pPr indent="-628650" lvl="0" marL="628650" marR="0" rtl="0" algn="l">
              <a:lnSpc>
                <a:spcPct val="100000"/>
              </a:lnSpc>
              <a:spcBef>
                <a:spcPts val="5800"/>
              </a:spcBef>
              <a:spcAft>
                <a:spcPts val="0"/>
              </a:spcAft>
              <a:buClr>
                <a:srgbClr val="000000"/>
              </a:buClr>
              <a:buSzPts val="5940"/>
              <a:buFont typeface="Helvetica Neue"/>
              <a:buChar char="•"/>
            </a:pPr>
            <a:r>
              <a:rPr b="0" i="0" lang="en-US" sz="4752" u="none" cap="none" strike="noStrike">
                <a:solidFill>
                  <a:srgbClr val="000000"/>
                </a:solidFill>
                <a:latin typeface="Helvetica Neue"/>
                <a:ea typeface="Helvetica Neue"/>
                <a:cs typeface="Helvetica Neue"/>
                <a:sym typeface="Helvetica Neue"/>
              </a:rPr>
              <a:t>Roles</a:t>
            </a:r>
            <a:br>
              <a:rPr b="0" i="0" lang="en-US" sz="4752" u="none" cap="none" strike="noStrike">
                <a:solidFill>
                  <a:srgbClr val="000000"/>
                </a:solidFill>
                <a:latin typeface="Helvetica Neue"/>
                <a:ea typeface="Helvetica Neue"/>
                <a:cs typeface="Helvetica Neue"/>
                <a:sym typeface="Helvetica Neue"/>
              </a:rPr>
            </a:br>
            <a:r>
              <a:rPr b="0" i="0" lang="en-US" sz="4752" u="none" cap="none" strike="noStrike">
                <a:solidFill>
                  <a:srgbClr val="000000"/>
                </a:solidFill>
                <a:latin typeface="Helvetica Neue"/>
                <a:ea typeface="Helvetica Neue"/>
                <a:cs typeface="Helvetica Neue"/>
                <a:sym typeface="Helvetica Neue"/>
              </a:rPr>
              <a:t>  -LISA Instrument payload</a:t>
            </a:r>
            <a:br>
              <a:rPr b="0" i="0" lang="en-US" sz="4752" u="none" cap="none" strike="noStrike">
                <a:solidFill>
                  <a:srgbClr val="000000"/>
                </a:solidFill>
                <a:latin typeface="Helvetica Neue"/>
                <a:ea typeface="Helvetica Neue"/>
                <a:cs typeface="Helvetica Neue"/>
                <a:sym typeface="Helvetica Neue"/>
              </a:rPr>
            </a:br>
            <a:r>
              <a:rPr b="0" i="0" lang="en-US" sz="4752" u="none" cap="none" strike="noStrike">
                <a:solidFill>
                  <a:srgbClr val="000000"/>
                </a:solidFill>
                <a:latin typeface="Helvetica Neue"/>
                <a:ea typeface="Helvetica Neue"/>
                <a:cs typeface="Helvetica Neue"/>
                <a:sym typeface="Helvetica Neue"/>
              </a:rPr>
              <a:t>  -Science data processing</a:t>
            </a:r>
            <a:br>
              <a:rPr b="0" i="0" lang="en-US" sz="4752" u="none" cap="none" strike="noStrike">
                <a:solidFill>
                  <a:srgbClr val="000000"/>
                </a:solidFill>
                <a:latin typeface="Helvetica Neue"/>
                <a:ea typeface="Helvetica Neue"/>
                <a:cs typeface="Helvetica Neue"/>
                <a:sym typeface="Helvetica Neue"/>
              </a:rPr>
            </a:br>
            <a:r>
              <a:rPr b="0" i="0" lang="en-US" sz="4752" u="none" cap="none" strike="noStrike">
                <a:solidFill>
                  <a:srgbClr val="000000"/>
                </a:solidFill>
                <a:latin typeface="Helvetica Neue"/>
                <a:ea typeface="Helvetica Neue"/>
                <a:cs typeface="Helvetica Neue"/>
                <a:sym typeface="Helvetica Neue"/>
              </a:rPr>
              <a:t>  -Science community</a:t>
            </a:r>
            <a:endParaRPr/>
          </a:p>
          <a:p>
            <a:pPr indent="-628650" lvl="0" marL="628650" marR="0" rtl="0" algn="l">
              <a:lnSpc>
                <a:spcPct val="100000"/>
              </a:lnSpc>
              <a:spcBef>
                <a:spcPts val="5800"/>
              </a:spcBef>
              <a:spcAft>
                <a:spcPts val="0"/>
              </a:spcAft>
              <a:buClr>
                <a:srgbClr val="000000"/>
              </a:buClr>
              <a:buSzPts val="5940"/>
              <a:buFont typeface="Helvetica Neue"/>
              <a:buChar char="•"/>
            </a:pPr>
            <a:r>
              <a:rPr b="0" i="0" lang="en-US" sz="4752" u="none" cap="none" strike="noStrike">
                <a:solidFill>
                  <a:srgbClr val="000000"/>
                </a:solidFill>
                <a:latin typeface="Helvetica Neue"/>
                <a:ea typeface="Helvetica Neue"/>
                <a:cs typeface="Helvetica Neue"/>
                <a:sym typeface="Helvetica Neue"/>
              </a:rPr>
              <a:t>Reorganized for Phase-A</a:t>
            </a:r>
            <a:endParaRPr/>
          </a:p>
          <a:p>
            <a:pPr indent="-628650" lvl="0" marL="628650" marR="0" rtl="0" algn="l">
              <a:lnSpc>
                <a:spcPct val="100000"/>
              </a:lnSpc>
              <a:spcBef>
                <a:spcPts val="5800"/>
              </a:spcBef>
              <a:spcAft>
                <a:spcPts val="0"/>
              </a:spcAft>
              <a:buClr>
                <a:srgbClr val="000000"/>
              </a:buClr>
              <a:buSzPts val="5940"/>
              <a:buFont typeface="Helvetica Neue"/>
              <a:buChar char="•"/>
            </a:pPr>
            <a:r>
              <a:rPr b="0" i="0" lang="en-US" sz="4752" u="none" cap="none" strike="noStrike">
                <a:solidFill>
                  <a:srgbClr val="000000"/>
                </a:solidFill>
                <a:latin typeface="Helvetica Neue"/>
                <a:ea typeface="Helvetica Neue"/>
                <a:cs typeface="Helvetica Neue"/>
                <a:sym typeface="Helvetica Neue"/>
              </a:rPr>
              <a:t>Processing Membership Applications</a:t>
            </a:r>
            <a:br>
              <a:rPr b="0" i="0" lang="en-US" sz="4752" u="none" cap="none" strike="noStrike">
                <a:solidFill>
                  <a:srgbClr val="000000"/>
                </a:solidFill>
                <a:latin typeface="Helvetica Neue"/>
                <a:ea typeface="Helvetica Neue"/>
                <a:cs typeface="Helvetica Neue"/>
                <a:sym typeface="Helvetica Neue"/>
              </a:rPr>
            </a:br>
            <a:r>
              <a:rPr b="0" i="0" lang="en-US" sz="4752" u="none" cap="none" strike="noStrike">
                <a:solidFill>
                  <a:srgbClr val="000000"/>
                </a:solidFill>
                <a:latin typeface="Helvetica Neue"/>
                <a:ea typeface="Helvetica Neue"/>
                <a:cs typeface="Helvetica Neue"/>
                <a:sym typeface="Helvetica Neue"/>
              </a:rPr>
              <a:t>  ~125 group applications</a:t>
            </a:r>
            <a:br>
              <a:rPr b="0" i="0" lang="en-US" sz="4752" u="none" cap="none" strike="noStrike">
                <a:solidFill>
                  <a:srgbClr val="000000"/>
                </a:solidFill>
                <a:latin typeface="Helvetica Neue"/>
                <a:ea typeface="Helvetica Neue"/>
                <a:cs typeface="Helvetica Neue"/>
                <a:sym typeface="Helvetica Neue"/>
              </a:rPr>
            </a:br>
            <a:r>
              <a:rPr b="0" i="0" lang="en-US" sz="4752" u="none" cap="none" strike="noStrike">
                <a:solidFill>
                  <a:srgbClr val="000000"/>
                </a:solidFill>
                <a:latin typeface="Helvetica Neue"/>
                <a:ea typeface="Helvetica Neue"/>
                <a:cs typeface="Helvetica Neue"/>
                <a:sym typeface="Helvetica Neue"/>
              </a:rPr>
              <a:t>  ~800 individual members</a:t>
            </a:r>
            <a:endParaRPr/>
          </a:p>
        </p:txBody>
      </p:sp>
      <p:sp>
        <p:nvSpPr>
          <p:cNvPr id="457" name="Shape 457"/>
          <p:cNvSpPr txBox="1"/>
          <p:nvPr>
            <p:ph idx="12" type="sldNum"/>
          </p:nvPr>
        </p:nvSpPr>
        <p:spPr>
          <a:xfrm>
            <a:off x="24004352" y="13249852"/>
            <a:ext cx="340260" cy="324307"/>
          </a:xfrm>
          <a:prstGeom prst="rect">
            <a:avLst/>
          </a:prstGeom>
          <a:noFill/>
          <a:ln>
            <a:noFill/>
          </a:ln>
        </p:spPr>
        <p:txBody>
          <a:bodyPr anchorCtr="0" anchor="t" bIns="50800" lIns="50800" spcFirstLastPara="1" rIns="50800" wrap="square" tIns="50800">
            <a:noAutofit/>
          </a:bodyPr>
          <a:lstStyle/>
          <a:p>
            <a:pPr indent="0" lvl="0" marL="0" marR="0" rtl="0" algn="ctr">
              <a:lnSpc>
                <a:spcPct val="100000"/>
              </a:lnSpc>
              <a:spcBef>
                <a:spcPts val="0"/>
              </a:spcBef>
              <a:spcAft>
                <a:spcPts val="0"/>
              </a:spcAft>
              <a:buClr>
                <a:srgbClr val="5E5E5E"/>
              </a:buClr>
              <a:buSzPts val="1600"/>
              <a:buFont typeface="Helvetica Neue Light"/>
              <a:buNone/>
            </a:pPr>
            <a:fld id="{00000000-1234-1234-1234-123412341234}" type="slidenum">
              <a:rPr b="0" i="0" lang="en-US" sz="1600" u="none" cap="none" strike="noStrike">
                <a:solidFill>
                  <a:srgbClr val="5E5E5E"/>
                </a:solidFill>
                <a:latin typeface="Helvetica Neue Light"/>
                <a:ea typeface="Helvetica Neue Light"/>
                <a:cs typeface="Helvetica Neue Light"/>
                <a:sym typeface="Helvetica Neue Light"/>
              </a:rPr>
              <a:t>‹#›</a:t>
            </a:fld>
            <a:endParaRPr/>
          </a:p>
        </p:txBody>
      </p:sp>
      <p:pic>
        <p:nvPicPr>
          <p:cNvPr descr="Image" id="458" name="Shape 458"/>
          <p:cNvPicPr preferRelativeResize="0"/>
          <p:nvPr/>
        </p:nvPicPr>
        <p:blipFill rotWithShape="1">
          <a:blip r:embed="rId3">
            <a:alphaModFix/>
          </a:blip>
          <a:srcRect b="0" l="0" r="0" t="0"/>
          <a:stretch/>
        </p:blipFill>
        <p:spPr>
          <a:xfrm>
            <a:off x="12716000" y="465786"/>
            <a:ext cx="10196327" cy="1355962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2" name="Shape 462"/>
        <p:cNvGrpSpPr/>
        <p:nvPr/>
      </p:nvGrpSpPr>
      <p:grpSpPr>
        <a:xfrm>
          <a:off x="0" y="0"/>
          <a:ext cx="0" cy="0"/>
          <a:chOff x="0" y="0"/>
          <a:chExt cx="0" cy="0"/>
        </a:xfrm>
      </p:grpSpPr>
      <p:sp>
        <p:nvSpPr>
          <p:cNvPr id="463" name="Shape 463"/>
          <p:cNvSpPr txBox="1"/>
          <p:nvPr>
            <p:ph type="title"/>
          </p:nvPr>
        </p:nvSpPr>
        <p:spPr>
          <a:xfrm>
            <a:off x="1689100" y="355600"/>
            <a:ext cx="21005799" cy="2286000"/>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2466"/>
              </a:buClr>
              <a:buSzPts val="8400"/>
              <a:buFont typeface="Helvetica Neue"/>
              <a:buNone/>
            </a:pPr>
            <a:r>
              <a:rPr b="0" i="0" lang="en-US" sz="8400" u="none" cap="none" strike="noStrike">
                <a:solidFill>
                  <a:srgbClr val="002466"/>
                </a:solidFill>
                <a:latin typeface="Helvetica Neue"/>
                <a:ea typeface="Helvetica Neue"/>
                <a:cs typeface="Helvetica Neue"/>
                <a:sym typeface="Helvetica Neue"/>
              </a:rPr>
              <a:t>The LISA Data Challenges</a:t>
            </a:r>
            <a:endParaRPr/>
          </a:p>
        </p:txBody>
      </p:sp>
      <p:sp>
        <p:nvSpPr>
          <p:cNvPr id="464" name="Shape 464"/>
          <p:cNvSpPr txBox="1"/>
          <p:nvPr>
            <p:ph idx="1" type="body"/>
          </p:nvPr>
        </p:nvSpPr>
        <p:spPr>
          <a:xfrm>
            <a:off x="2710138" y="2251860"/>
            <a:ext cx="12029524" cy="10806965"/>
          </a:xfrm>
          <a:prstGeom prst="rect">
            <a:avLst/>
          </a:prstGeom>
          <a:noFill/>
          <a:ln>
            <a:noFill/>
          </a:ln>
        </p:spPr>
        <p:txBody>
          <a:bodyPr anchorCtr="0" anchor="ctr" bIns="50800" lIns="50800" spcFirstLastPara="1" rIns="50800" wrap="square" tIns="50800">
            <a:noAutofit/>
          </a:bodyPr>
          <a:lstStyle/>
          <a:p>
            <a:pPr indent="-469391" lvl="0" marL="469391" marR="0" rtl="0" algn="l">
              <a:lnSpc>
                <a:spcPct val="100000"/>
              </a:lnSpc>
              <a:spcBef>
                <a:spcPts val="0"/>
              </a:spcBef>
              <a:spcAft>
                <a:spcPts val="0"/>
              </a:spcAft>
              <a:buClr>
                <a:srgbClr val="638CAD"/>
              </a:buClr>
              <a:buSzPts val="3989"/>
              <a:buFont typeface="Helvetica Neue"/>
              <a:buChar char="•"/>
            </a:pPr>
            <a:r>
              <a:rPr b="1" i="0" lang="en-US" sz="3191" u="none" cap="none" strike="noStrike">
                <a:solidFill>
                  <a:srgbClr val="638CAD"/>
                </a:solidFill>
                <a:latin typeface="Helvetica Neue"/>
                <a:ea typeface="Helvetica Neue"/>
                <a:cs typeface="Helvetica Neue"/>
                <a:sym typeface="Helvetica Neue"/>
              </a:rPr>
              <a:t>2006-2011 Mock LISA Data Challenges</a:t>
            </a:r>
            <a:endParaRPr/>
          </a:p>
          <a:p>
            <a:pPr indent="-469391" lvl="1" marL="938783" marR="0" rtl="0" algn="l">
              <a:lnSpc>
                <a:spcPct val="100000"/>
              </a:lnSpc>
              <a:spcBef>
                <a:spcPts val="3700"/>
              </a:spcBef>
              <a:spcAft>
                <a:spcPts val="0"/>
              </a:spcAft>
              <a:buClr>
                <a:srgbClr val="000000"/>
              </a:buClr>
              <a:buSzPts val="3989"/>
              <a:buFont typeface="Helvetica Neue"/>
              <a:buChar char="•"/>
            </a:pPr>
            <a:r>
              <a:rPr b="0" i="0" lang="en-US" sz="3191" u="none" cap="none" strike="noStrike">
                <a:solidFill>
                  <a:srgbClr val="000000"/>
                </a:solidFill>
                <a:latin typeface="Helvetica Neue"/>
                <a:ea typeface="Helvetica Neue"/>
                <a:cs typeface="Helvetica Neue"/>
                <a:sym typeface="Helvetica Neue"/>
              </a:rPr>
              <a:t>Demonstrated proof-of-concept LISA data analysis</a:t>
            </a:r>
            <a:endParaRPr/>
          </a:p>
          <a:p>
            <a:pPr indent="-469391" lvl="0" marL="469391" marR="0" rtl="0" algn="l">
              <a:lnSpc>
                <a:spcPct val="100000"/>
              </a:lnSpc>
              <a:spcBef>
                <a:spcPts val="3700"/>
              </a:spcBef>
              <a:spcAft>
                <a:spcPts val="0"/>
              </a:spcAft>
              <a:buClr>
                <a:srgbClr val="638CAD"/>
              </a:buClr>
              <a:buSzPts val="3989"/>
              <a:buFont typeface="Helvetica Neue"/>
              <a:buChar char="•"/>
            </a:pPr>
            <a:r>
              <a:rPr b="1" i="0" lang="en-US" sz="3191" u="none" cap="none" strike="noStrike">
                <a:solidFill>
                  <a:srgbClr val="638CAD"/>
                </a:solidFill>
                <a:latin typeface="Helvetica Neue"/>
                <a:ea typeface="Helvetica Neue"/>
                <a:cs typeface="Helvetica Neue"/>
                <a:sym typeface="Helvetica Neue"/>
              </a:rPr>
              <a:t>LDC LISA Phase A Project Goals:</a:t>
            </a:r>
            <a:endParaRPr/>
          </a:p>
          <a:p>
            <a:pPr indent="-469391" lvl="1" marL="938783" marR="0" rtl="0" algn="l">
              <a:lnSpc>
                <a:spcPct val="100000"/>
              </a:lnSpc>
              <a:spcBef>
                <a:spcPts val="3700"/>
              </a:spcBef>
              <a:spcAft>
                <a:spcPts val="0"/>
              </a:spcAft>
              <a:buClr>
                <a:srgbClr val="000000"/>
              </a:buClr>
              <a:buSzPts val="3989"/>
              <a:buFont typeface="Helvetica Neue"/>
              <a:buChar char="•"/>
            </a:pPr>
            <a:r>
              <a:rPr b="0" i="0" lang="en-US" sz="3191" u="none" cap="none" strike="noStrike">
                <a:solidFill>
                  <a:srgbClr val="000000"/>
                </a:solidFill>
                <a:latin typeface="Helvetica Neue"/>
                <a:ea typeface="Helvetica Neue"/>
                <a:cs typeface="Helvetica Neue"/>
                <a:sym typeface="Helvetica Neue"/>
              </a:rPr>
              <a:t>Project oriented challenges: Moving away from idealized data</a:t>
            </a:r>
            <a:endParaRPr/>
          </a:p>
          <a:p>
            <a:pPr indent="-469391" lvl="1" marL="938783" marR="0" rtl="0" algn="l">
              <a:lnSpc>
                <a:spcPct val="100000"/>
              </a:lnSpc>
              <a:spcBef>
                <a:spcPts val="3700"/>
              </a:spcBef>
              <a:spcAft>
                <a:spcPts val="0"/>
              </a:spcAft>
              <a:buClr>
                <a:srgbClr val="000000"/>
              </a:buClr>
              <a:buSzPts val="3989"/>
              <a:buFont typeface="Helvetica Neue"/>
              <a:buChar char="•"/>
            </a:pPr>
            <a:r>
              <a:rPr b="0" i="0" lang="en-US" sz="3191" u="none" cap="none" strike="noStrike">
                <a:solidFill>
                  <a:srgbClr val="000000"/>
                </a:solidFill>
                <a:latin typeface="Helvetica Neue"/>
                <a:ea typeface="Helvetica Neue"/>
                <a:cs typeface="Helvetica Neue"/>
                <a:sym typeface="Helvetica Neue"/>
              </a:rPr>
              <a:t>Demonstrate capability to deliver science requirements </a:t>
            </a:r>
            <a:endParaRPr/>
          </a:p>
          <a:p>
            <a:pPr indent="-469391" lvl="1" marL="938783" marR="0" rtl="0" algn="l">
              <a:lnSpc>
                <a:spcPct val="100000"/>
              </a:lnSpc>
              <a:spcBef>
                <a:spcPts val="3700"/>
              </a:spcBef>
              <a:spcAft>
                <a:spcPts val="0"/>
              </a:spcAft>
              <a:buClr>
                <a:srgbClr val="000000"/>
              </a:buClr>
              <a:buSzPts val="3989"/>
              <a:buFont typeface="Helvetica Neue"/>
              <a:buChar char="•"/>
            </a:pPr>
            <a:r>
              <a:rPr b="0" i="0" lang="en-US" sz="3191" u="none" cap="none" strike="noStrike">
                <a:solidFill>
                  <a:srgbClr val="000000"/>
                </a:solidFill>
                <a:latin typeface="Helvetica Neue"/>
                <a:ea typeface="Helvetica Neue"/>
                <a:cs typeface="Helvetica Neue"/>
                <a:sym typeface="Helvetica Neue"/>
              </a:rPr>
              <a:t>Understand the nature of data analysis needs for project planning</a:t>
            </a:r>
            <a:endParaRPr/>
          </a:p>
          <a:p>
            <a:pPr indent="-469391" lvl="1" marL="938783" marR="0" rtl="0" algn="l">
              <a:lnSpc>
                <a:spcPct val="100000"/>
              </a:lnSpc>
              <a:spcBef>
                <a:spcPts val="3700"/>
              </a:spcBef>
              <a:spcAft>
                <a:spcPts val="0"/>
              </a:spcAft>
              <a:buClr>
                <a:srgbClr val="000000"/>
              </a:buClr>
              <a:buSzPts val="3989"/>
              <a:buFont typeface="Helvetica Neue"/>
              <a:buChar char="•"/>
            </a:pPr>
            <a:r>
              <a:rPr b="0" i="0" lang="en-US" sz="3191" u="none" cap="none" strike="noStrike">
                <a:solidFill>
                  <a:srgbClr val="000000"/>
                </a:solidFill>
                <a:latin typeface="Helvetica Neue"/>
                <a:ea typeface="Helvetica Neue"/>
                <a:cs typeface="Helvetica Neue"/>
                <a:sym typeface="Helvetica Neue"/>
              </a:rPr>
              <a:t>Develop software standards and pipelines</a:t>
            </a:r>
            <a:endParaRPr/>
          </a:p>
          <a:p>
            <a:pPr indent="-469391" lvl="0" marL="469391" marR="0" rtl="0" algn="l">
              <a:lnSpc>
                <a:spcPct val="100000"/>
              </a:lnSpc>
              <a:spcBef>
                <a:spcPts val="3700"/>
              </a:spcBef>
              <a:spcAft>
                <a:spcPts val="0"/>
              </a:spcAft>
              <a:buClr>
                <a:srgbClr val="638CAD"/>
              </a:buClr>
              <a:buSzPts val="3989"/>
              <a:buFont typeface="Helvetica Neue"/>
              <a:buChar char="•"/>
            </a:pPr>
            <a:r>
              <a:rPr b="1" i="0" lang="en-US" sz="3191" u="none" cap="none" strike="noStrike">
                <a:solidFill>
                  <a:srgbClr val="638CAD"/>
                </a:solidFill>
                <a:latin typeface="Helvetica Neue"/>
                <a:ea typeface="Helvetica Neue"/>
                <a:cs typeface="Helvetica Neue"/>
                <a:sym typeface="Helvetica Neue"/>
              </a:rPr>
              <a:t>Broader LISA data analysis research goals:</a:t>
            </a:r>
            <a:endParaRPr/>
          </a:p>
          <a:p>
            <a:pPr indent="-469391" lvl="1" marL="938783" marR="0" rtl="0" algn="l">
              <a:lnSpc>
                <a:spcPct val="100000"/>
              </a:lnSpc>
              <a:spcBef>
                <a:spcPts val="3700"/>
              </a:spcBef>
              <a:spcAft>
                <a:spcPts val="0"/>
              </a:spcAft>
              <a:buClr>
                <a:srgbClr val="000000"/>
              </a:buClr>
              <a:buSzPts val="3989"/>
              <a:buFont typeface="Helvetica Neue"/>
              <a:buChar char="•"/>
            </a:pPr>
            <a:r>
              <a:rPr b="0" i="0" lang="en-US" sz="3191" u="none" cap="none" strike="noStrike">
                <a:solidFill>
                  <a:srgbClr val="000000"/>
                </a:solidFill>
                <a:latin typeface="Helvetica Neue"/>
                <a:ea typeface="Helvetica Neue"/>
                <a:cs typeface="Helvetica Neue"/>
                <a:sym typeface="Helvetica Neue"/>
              </a:rPr>
              <a:t>Foster LISA data analysis development: improve performance of existing algorithms, try new algorithms </a:t>
            </a:r>
            <a:endParaRPr/>
          </a:p>
          <a:p>
            <a:pPr indent="-469391" lvl="1" marL="938783" marR="0" rtl="0" algn="l">
              <a:lnSpc>
                <a:spcPct val="100000"/>
              </a:lnSpc>
              <a:spcBef>
                <a:spcPts val="3700"/>
              </a:spcBef>
              <a:spcAft>
                <a:spcPts val="0"/>
              </a:spcAft>
              <a:buClr>
                <a:srgbClr val="000000"/>
              </a:buClr>
              <a:buSzPts val="3989"/>
              <a:buFont typeface="Helvetica Neue"/>
              <a:buChar char="•"/>
            </a:pPr>
            <a:r>
              <a:rPr b="0" i="0" lang="en-US" sz="3191" u="none" cap="none" strike="noStrike">
                <a:solidFill>
                  <a:srgbClr val="000000"/>
                </a:solidFill>
                <a:latin typeface="Helvetica Neue"/>
                <a:ea typeface="Helvetica Neue"/>
                <a:cs typeface="Helvetica Neue"/>
                <a:sym typeface="Helvetica Neue"/>
              </a:rPr>
              <a:t>Community oriented challenges / tutorials</a:t>
            </a:r>
            <a:endParaRPr/>
          </a:p>
        </p:txBody>
      </p:sp>
      <p:sp>
        <p:nvSpPr>
          <p:cNvPr id="465" name="Shape 465"/>
          <p:cNvSpPr txBox="1"/>
          <p:nvPr>
            <p:ph idx="12" type="sldNum"/>
          </p:nvPr>
        </p:nvSpPr>
        <p:spPr>
          <a:xfrm>
            <a:off x="23975844" y="13318227"/>
            <a:ext cx="340259" cy="324307"/>
          </a:xfrm>
          <a:prstGeom prst="rect">
            <a:avLst/>
          </a:prstGeom>
          <a:noFill/>
          <a:ln>
            <a:noFill/>
          </a:ln>
        </p:spPr>
        <p:txBody>
          <a:bodyPr anchorCtr="0" anchor="t" bIns="50800" lIns="50800" spcFirstLastPara="1" rIns="50800" wrap="square" tIns="50800">
            <a:noAutofit/>
          </a:bodyPr>
          <a:lstStyle/>
          <a:p>
            <a:pPr indent="0" lvl="0" marL="0" marR="0" rtl="0" algn="ctr">
              <a:lnSpc>
                <a:spcPct val="100000"/>
              </a:lnSpc>
              <a:spcBef>
                <a:spcPts val="0"/>
              </a:spcBef>
              <a:spcAft>
                <a:spcPts val="0"/>
              </a:spcAft>
              <a:buClr>
                <a:srgbClr val="5E5E5E"/>
              </a:buClr>
              <a:buSzPts val="1600"/>
              <a:buFont typeface="Helvetica Neue Light"/>
              <a:buNone/>
            </a:pPr>
            <a:fld id="{00000000-1234-1234-1234-123412341234}" type="slidenum">
              <a:rPr b="0" i="0" lang="en-US" sz="1600" u="none" cap="none" strike="noStrike">
                <a:solidFill>
                  <a:srgbClr val="5E5E5E"/>
                </a:solidFill>
                <a:latin typeface="Helvetica Neue Light"/>
                <a:ea typeface="Helvetica Neue Light"/>
                <a:cs typeface="Helvetica Neue Light"/>
                <a:sym typeface="Helvetica Neue Light"/>
              </a:rPr>
              <a:t>‹#›</a:t>
            </a:fld>
            <a:endParaRPr/>
          </a:p>
        </p:txBody>
      </p:sp>
      <p:grpSp>
        <p:nvGrpSpPr>
          <p:cNvPr id="466" name="Shape 466"/>
          <p:cNvGrpSpPr/>
          <p:nvPr/>
        </p:nvGrpSpPr>
        <p:grpSpPr>
          <a:xfrm>
            <a:off x="17223077" y="2521331"/>
            <a:ext cx="5572246" cy="10268024"/>
            <a:chOff x="0" y="0"/>
            <a:chExt cx="5572244" cy="10268023"/>
          </a:xfrm>
        </p:grpSpPr>
        <p:pic>
          <p:nvPicPr>
            <p:cNvPr descr="Image" id="467" name="Shape 467"/>
            <p:cNvPicPr preferRelativeResize="0"/>
            <p:nvPr/>
          </p:nvPicPr>
          <p:blipFill rotWithShape="1">
            <a:blip r:embed="rId3">
              <a:alphaModFix/>
            </a:blip>
            <a:srcRect b="0" l="0" r="0" t="0"/>
            <a:stretch/>
          </p:blipFill>
          <p:spPr>
            <a:xfrm>
              <a:off x="94340" y="0"/>
              <a:ext cx="5477904" cy="3294404"/>
            </a:xfrm>
            <a:prstGeom prst="rect">
              <a:avLst/>
            </a:prstGeom>
            <a:noFill/>
            <a:ln>
              <a:noFill/>
            </a:ln>
          </p:spPr>
        </p:pic>
        <p:pic>
          <p:nvPicPr>
            <p:cNvPr descr="Image" id="468" name="Shape 468"/>
            <p:cNvPicPr preferRelativeResize="0"/>
            <p:nvPr/>
          </p:nvPicPr>
          <p:blipFill rotWithShape="1">
            <a:blip r:embed="rId4">
              <a:alphaModFix/>
            </a:blip>
            <a:srcRect b="0" l="0" r="0" t="0"/>
            <a:stretch/>
          </p:blipFill>
          <p:spPr>
            <a:xfrm>
              <a:off x="33428" y="3627788"/>
              <a:ext cx="5359572" cy="3240844"/>
            </a:xfrm>
            <a:prstGeom prst="rect">
              <a:avLst/>
            </a:prstGeom>
            <a:noFill/>
            <a:ln>
              <a:noFill/>
            </a:ln>
          </p:spPr>
        </p:pic>
        <p:pic>
          <p:nvPicPr>
            <p:cNvPr descr="Image" id="469" name="Shape 469"/>
            <p:cNvPicPr preferRelativeResize="0"/>
            <p:nvPr/>
          </p:nvPicPr>
          <p:blipFill rotWithShape="1">
            <a:blip r:embed="rId5">
              <a:alphaModFix/>
            </a:blip>
            <a:srcRect b="0" l="0" r="0" t="0"/>
            <a:stretch/>
          </p:blipFill>
          <p:spPr>
            <a:xfrm>
              <a:off x="0" y="6955801"/>
              <a:ext cx="5477903" cy="3312222"/>
            </a:xfrm>
            <a:prstGeom prst="rect">
              <a:avLst/>
            </a:prstGeom>
            <a:noFill/>
            <a:ln>
              <a:noFill/>
            </a:ln>
          </p:spPr>
        </p:pic>
      </p:gr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3" name="Shape 473"/>
        <p:cNvGrpSpPr/>
        <p:nvPr/>
      </p:nvGrpSpPr>
      <p:grpSpPr>
        <a:xfrm>
          <a:off x="0" y="0"/>
          <a:ext cx="0" cy="0"/>
          <a:chOff x="0" y="0"/>
          <a:chExt cx="0" cy="0"/>
        </a:xfrm>
      </p:grpSpPr>
      <p:sp>
        <p:nvSpPr>
          <p:cNvPr id="474" name="Shape 474"/>
          <p:cNvSpPr txBox="1"/>
          <p:nvPr>
            <p:ph idx="12" type="sldNum"/>
          </p:nvPr>
        </p:nvSpPr>
        <p:spPr>
          <a:xfrm>
            <a:off x="23975844" y="13318227"/>
            <a:ext cx="340259" cy="324307"/>
          </a:xfrm>
          <a:prstGeom prst="rect">
            <a:avLst/>
          </a:prstGeom>
          <a:noFill/>
          <a:ln>
            <a:noFill/>
          </a:ln>
        </p:spPr>
        <p:txBody>
          <a:bodyPr anchorCtr="0" anchor="t" bIns="50800" lIns="50800" spcFirstLastPara="1" rIns="50800" wrap="square" tIns="50800">
            <a:noAutofit/>
          </a:bodyPr>
          <a:lstStyle/>
          <a:p>
            <a:pPr indent="0" lvl="0" marL="0" marR="0" rtl="0" algn="ctr">
              <a:lnSpc>
                <a:spcPct val="100000"/>
              </a:lnSpc>
              <a:spcBef>
                <a:spcPts val="0"/>
              </a:spcBef>
              <a:spcAft>
                <a:spcPts val="0"/>
              </a:spcAft>
              <a:buClr>
                <a:srgbClr val="5E5E5E"/>
              </a:buClr>
              <a:buSzPts val="1600"/>
              <a:buFont typeface="Helvetica Neue Light"/>
              <a:buNone/>
            </a:pPr>
            <a:fld id="{00000000-1234-1234-1234-123412341234}" type="slidenum">
              <a:rPr b="0" i="0" lang="en-US" sz="1600" u="none" cap="none" strike="noStrike">
                <a:solidFill>
                  <a:srgbClr val="5E5E5E"/>
                </a:solidFill>
                <a:latin typeface="Helvetica Neue Light"/>
                <a:ea typeface="Helvetica Neue Light"/>
                <a:cs typeface="Helvetica Neue Light"/>
                <a:sym typeface="Helvetica Neue Light"/>
              </a:rPr>
              <a:t>‹#›</a:t>
            </a:fld>
            <a:endParaRPr/>
          </a:p>
        </p:txBody>
      </p:sp>
      <p:sp>
        <p:nvSpPr>
          <p:cNvPr id="475" name="Shape 475"/>
          <p:cNvSpPr txBox="1"/>
          <p:nvPr>
            <p:ph idx="1" type="body"/>
          </p:nvPr>
        </p:nvSpPr>
        <p:spPr>
          <a:xfrm>
            <a:off x="1216207" y="2614185"/>
            <a:ext cx="15753985" cy="10066438"/>
          </a:xfrm>
          <a:prstGeom prst="rect">
            <a:avLst/>
          </a:prstGeom>
          <a:noFill/>
          <a:ln>
            <a:noFill/>
          </a:ln>
        </p:spPr>
        <p:txBody>
          <a:bodyPr anchorCtr="0" anchor="t" bIns="50800" lIns="50800" spcFirstLastPara="1" rIns="50800" wrap="square" tIns="50800">
            <a:noAutofit/>
          </a:bodyPr>
          <a:lstStyle/>
          <a:p>
            <a:pPr indent="-368808" lvl="0" marL="368808" marR="0" rtl="0" algn="l">
              <a:lnSpc>
                <a:spcPct val="100000"/>
              </a:lnSpc>
              <a:spcBef>
                <a:spcPts val="0"/>
              </a:spcBef>
              <a:spcAft>
                <a:spcPts val="0"/>
              </a:spcAft>
              <a:buClr>
                <a:srgbClr val="638CAD"/>
              </a:buClr>
              <a:buSzPts val="3135"/>
              <a:buFont typeface="Helvetica Neue"/>
              <a:buChar char="•"/>
            </a:pPr>
            <a:r>
              <a:rPr b="1" i="0" lang="en-US" sz="2508" u="none" cap="none" strike="noStrike">
                <a:solidFill>
                  <a:srgbClr val="638CAD"/>
                </a:solidFill>
                <a:latin typeface="Helvetica Neue"/>
                <a:ea typeface="Helvetica Neue"/>
                <a:cs typeface="Helvetica Neue"/>
                <a:sym typeface="Helvetica Neue"/>
              </a:rPr>
              <a:t>Contact US reps. on ESA’s Science Study Team</a:t>
            </a:r>
            <a:endParaRPr/>
          </a:p>
          <a:p>
            <a:pPr indent="150876" lvl="1" marL="0" marR="0" rtl="0" algn="l">
              <a:lnSpc>
                <a:spcPct val="100000"/>
              </a:lnSpc>
              <a:spcBef>
                <a:spcPts val="2900"/>
              </a:spcBef>
              <a:spcAft>
                <a:spcPts val="0"/>
              </a:spcAft>
              <a:buClr>
                <a:srgbClr val="000000"/>
              </a:buClr>
              <a:buSzPts val="2508"/>
              <a:buFont typeface="Helvetica Neue"/>
              <a:buNone/>
            </a:pPr>
            <a:r>
              <a:rPr b="0" i="0" lang="en-US" sz="2508" u="none" cap="none" strike="noStrike">
                <a:solidFill>
                  <a:srgbClr val="000000"/>
                </a:solidFill>
                <a:latin typeface="Helvetica Neue"/>
                <a:ea typeface="Helvetica Neue"/>
                <a:cs typeface="Helvetica Neue"/>
                <a:sym typeface="Helvetica Neue"/>
              </a:rPr>
              <a:t>  —Kelly Holley-Bockelmann / Vanderbilt</a:t>
            </a:r>
            <a:br>
              <a:rPr b="0" i="0" lang="en-US" sz="2508" u="none" cap="none" strike="noStrike">
                <a:solidFill>
                  <a:srgbClr val="000000"/>
                </a:solidFill>
                <a:latin typeface="Helvetica Neue"/>
                <a:ea typeface="Helvetica Neue"/>
                <a:cs typeface="Helvetica Neue"/>
                <a:sym typeface="Helvetica Neue"/>
              </a:rPr>
            </a:br>
            <a:r>
              <a:rPr b="0" i="0" lang="en-US" sz="2508" u="none" cap="none" strike="noStrike">
                <a:solidFill>
                  <a:srgbClr val="000000"/>
                </a:solidFill>
                <a:latin typeface="Helvetica Neue"/>
                <a:ea typeface="Helvetica Neue"/>
                <a:cs typeface="Helvetica Neue"/>
                <a:sym typeface="Helvetica Neue"/>
              </a:rPr>
              <a:t>  —Robin Stebbins / Colorado</a:t>
            </a:r>
            <a:br>
              <a:rPr b="0" i="0" lang="en-US" sz="2508" u="none" cap="none" strike="noStrike">
                <a:solidFill>
                  <a:srgbClr val="000000"/>
                </a:solidFill>
                <a:latin typeface="Helvetica Neue"/>
                <a:ea typeface="Helvetica Neue"/>
                <a:cs typeface="Helvetica Neue"/>
                <a:sym typeface="Helvetica Neue"/>
              </a:rPr>
            </a:br>
            <a:r>
              <a:rPr b="0" i="0" lang="en-US" sz="2508" u="none" cap="none" strike="noStrike">
                <a:solidFill>
                  <a:srgbClr val="000000"/>
                </a:solidFill>
                <a:latin typeface="Helvetica Neue"/>
                <a:ea typeface="Helvetica Neue"/>
                <a:cs typeface="Helvetica Neue"/>
                <a:sym typeface="Helvetica Neue"/>
              </a:rPr>
              <a:t>  —David Shoemaker / MIT</a:t>
            </a:r>
            <a:endParaRPr/>
          </a:p>
          <a:p>
            <a:pPr indent="-368808" lvl="0" marL="368808" marR="0" rtl="0" algn="l">
              <a:lnSpc>
                <a:spcPct val="100000"/>
              </a:lnSpc>
              <a:spcBef>
                <a:spcPts val="2900"/>
              </a:spcBef>
              <a:spcAft>
                <a:spcPts val="0"/>
              </a:spcAft>
              <a:buClr>
                <a:srgbClr val="638CAD"/>
              </a:buClr>
              <a:buSzPts val="3135"/>
              <a:buFont typeface="Helvetica Neue"/>
              <a:buChar char="•"/>
            </a:pPr>
            <a:r>
              <a:rPr b="1" i="0" lang="en-US" sz="2508" u="none" cap="none" strike="noStrike">
                <a:solidFill>
                  <a:srgbClr val="638CAD"/>
                </a:solidFill>
                <a:latin typeface="Helvetica Neue"/>
                <a:ea typeface="Helvetica Neue"/>
                <a:cs typeface="Helvetica Neue"/>
                <a:sym typeface="Helvetica Neue"/>
              </a:rPr>
              <a:t>Participate in the LDC:</a:t>
            </a:r>
            <a:endParaRPr/>
          </a:p>
          <a:p>
            <a:pPr indent="603504" lvl="4" marL="0" marR="0" rtl="0" algn="l">
              <a:lnSpc>
                <a:spcPct val="100000"/>
              </a:lnSpc>
              <a:spcBef>
                <a:spcPts val="2900"/>
              </a:spcBef>
              <a:spcAft>
                <a:spcPts val="0"/>
              </a:spcAft>
              <a:buClr>
                <a:srgbClr val="000000"/>
              </a:buClr>
              <a:buSzPts val="2508"/>
              <a:buFont typeface="Helvetica Neue"/>
              <a:buNone/>
            </a:pPr>
            <a:r>
              <a:rPr b="0" i="0" lang="en-US" sz="2508" u="none" cap="none" strike="noStrike">
                <a:solidFill>
                  <a:srgbClr val="000000"/>
                </a:solidFill>
                <a:latin typeface="Helvetica Neue"/>
                <a:ea typeface="Helvetica Neue"/>
                <a:cs typeface="Helvetica Neue"/>
                <a:sym typeface="Helvetica Neue"/>
              </a:rPr>
              <a:t>—Participate in the public challenges: </a:t>
            </a:r>
            <a:br>
              <a:rPr b="0" i="0" lang="en-US" sz="2508" u="none" cap="none" strike="noStrike">
                <a:solidFill>
                  <a:srgbClr val="000000"/>
                </a:solidFill>
                <a:latin typeface="Helvetica Neue"/>
                <a:ea typeface="Helvetica Neue"/>
                <a:cs typeface="Helvetica Neue"/>
                <a:sym typeface="Helvetica Neue"/>
              </a:rPr>
            </a:br>
            <a:r>
              <a:rPr b="0" i="0" lang="en-US" sz="2508" u="none" cap="none" strike="noStrike">
                <a:solidFill>
                  <a:srgbClr val="000000"/>
                </a:solidFill>
                <a:latin typeface="Helvetica Neue"/>
                <a:ea typeface="Helvetica Neue"/>
                <a:cs typeface="Helvetica Neue"/>
                <a:sym typeface="Helvetica Neue"/>
              </a:rPr>
              <a:t>—Join the LDC team: (first join the Consortium)</a:t>
            </a:r>
            <a:endParaRPr/>
          </a:p>
          <a:p>
            <a:pPr indent="-368808" lvl="0" marL="368808" marR="0" rtl="0" algn="l">
              <a:lnSpc>
                <a:spcPct val="100000"/>
              </a:lnSpc>
              <a:spcBef>
                <a:spcPts val="2900"/>
              </a:spcBef>
              <a:spcAft>
                <a:spcPts val="0"/>
              </a:spcAft>
              <a:buClr>
                <a:srgbClr val="638CAD"/>
              </a:buClr>
              <a:buSzPts val="3135"/>
              <a:buFont typeface="Helvetica Neue"/>
              <a:buChar char="•"/>
            </a:pPr>
            <a:r>
              <a:rPr b="1" i="0" lang="en-US" sz="2508" u="none" cap="none" strike="noStrike">
                <a:solidFill>
                  <a:srgbClr val="638CAD"/>
                </a:solidFill>
                <a:latin typeface="Helvetica Neue"/>
                <a:ea typeface="Helvetica Neue"/>
                <a:cs typeface="Helvetica Neue"/>
                <a:sym typeface="Helvetica Neue"/>
              </a:rPr>
              <a:t>Join the LISA Consortium: </a:t>
            </a:r>
            <a:endParaRPr/>
          </a:p>
          <a:p>
            <a:pPr indent="452628" lvl="3" marL="0" marR="0" rtl="0" algn="l">
              <a:lnSpc>
                <a:spcPct val="100000"/>
              </a:lnSpc>
              <a:spcBef>
                <a:spcPts val="2900"/>
              </a:spcBef>
              <a:spcAft>
                <a:spcPts val="0"/>
              </a:spcAft>
              <a:buClr>
                <a:srgbClr val="000000"/>
              </a:buClr>
              <a:buSzPts val="2508"/>
              <a:buFont typeface="Helvetica Neue"/>
              <a:buNone/>
            </a:pPr>
            <a:r>
              <a:rPr b="0" i="0" lang="en-US" sz="2508" u="none" cap="none" strike="noStrike">
                <a:solidFill>
                  <a:srgbClr val="000000"/>
                </a:solidFill>
                <a:latin typeface="Helvetica Neue"/>
                <a:ea typeface="Helvetica Neue"/>
                <a:cs typeface="Helvetica Neue"/>
                <a:sym typeface="Helvetica Neue"/>
              </a:rPr>
              <a:t>—Now reorganizing to deliver results for LISA Phase A</a:t>
            </a:r>
            <a:br>
              <a:rPr b="0" i="0" lang="en-US" sz="2508" u="none" cap="none" strike="noStrike">
                <a:solidFill>
                  <a:srgbClr val="000000"/>
                </a:solidFill>
                <a:latin typeface="Helvetica Neue"/>
                <a:ea typeface="Helvetica Neue"/>
                <a:cs typeface="Helvetica Neue"/>
                <a:sym typeface="Helvetica Neue"/>
              </a:rPr>
            </a:br>
            <a:r>
              <a:rPr b="0" i="0" lang="en-US" sz="2508" u="none" cap="none" strike="noStrike">
                <a:solidFill>
                  <a:srgbClr val="000000"/>
                </a:solidFill>
                <a:latin typeface="Helvetica Neue"/>
                <a:ea typeface="Helvetica Neue"/>
                <a:cs typeface="Helvetica Neue"/>
                <a:sym typeface="Helvetica Neue"/>
              </a:rPr>
              <a:t>  … technology development, instrument simulations, data challenges</a:t>
            </a:r>
            <a:br>
              <a:rPr b="0" i="0" lang="en-US" sz="2508" u="none" cap="none" strike="noStrike">
                <a:solidFill>
                  <a:srgbClr val="000000"/>
                </a:solidFill>
                <a:latin typeface="Helvetica Neue"/>
                <a:ea typeface="Helvetica Neue"/>
                <a:cs typeface="Helvetica Neue"/>
                <a:sym typeface="Helvetica Neue"/>
              </a:rPr>
            </a:br>
            <a:r>
              <a:rPr b="0" i="0" lang="en-US" sz="2508" u="none" cap="none" strike="noStrike">
                <a:solidFill>
                  <a:srgbClr val="000000"/>
                </a:solidFill>
                <a:latin typeface="Helvetica Neue"/>
                <a:ea typeface="Helvetica Neue"/>
                <a:cs typeface="Helvetica Neue"/>
                <a:sym typeface="Helvetica Neue"/>
              </a:rPr>
              <a:t>—Can sign-on to join the effort</a:t>
            </a:r>
            <a:br>
              <a:rPr b="0" i="0" lang="en-US" sz="2508" u="none" cap="none" strike="noStrike">
                <a:solidFill>
                  <a:srgbClr val="000000"/>
                </a:solidFill>
                <a:latin typeface="Helvetica Neue"/>
                <a:ea typeface="Helvetica Neue"/>
                <a:cs typeface="Helvetica Neue"/>
                <a:sym typeface="Helvetica Neue"/>
              </a:rPr>
            </a:br>
            <a:r>
              <a:rPr b="0" i="0" lang="en-US" sz="2508" u="none" cap="none" strike="noStrike">
                <a:solidFill>
                  <a:srgbClr val="000000"/>
                </a:solidFill>
                <a:latin typeface="Helvetica Neue"/>
                <a:ea typeface="Helvetica Neue"/>
                <a:cs typeface="Helvetica Neue"/>
                <a:sym typeface="Helvetica Neue"/>
              </a:rPr>
              <a:t>—Or just as a curious observer</a:t>
            </a:r>
            <a:endParaRPr/>
          </a:p>
          <a:p>
            <a:pPr indent="-368808" lvl="0" marL="368808" marR="0" rtl="0" algn="l">
              <a:lnSpc>
                <a:spcPct val="100000"/>
              </a:lnSpc>
              <a:spcBef>
                <a:spcPts val="2900"/>
              </a:spcBef>
              <a:spcAft>
                <a:spcPts val="0"/>
              </a:spcAft>
              <a:buClr>
                <a:srgbClr val="638CAD"/>
              </a:buClr>
              <a:buSzPts val="3135"/>
              <a:buFont typeface="Helvetica Neue"/>
              <a:buChar char="•"/>
            </a:pPr>
            <a:r>
              <a:rPr b="1" i="0" lang="en-US" sz="2508" u="none" cap="none" strike="noStrike">
                <a:solidFill>
                  <a:srgbClr val="638CAD"/>
                </a:solidFill>
                <a:latin typeface="Helvetica Neue"/>
                <a:ea typeface="Helvetica Neue"/>
                <a:cs typeface="Helvetica Neue"/>
                <a:sym typeface="Helvetica Neue"/>
              </a:rPr>
              <a:t>Engage with the NASA LISA Study Team:</a:t>
            </a:r>
            <a:br>
              <a:rPr b="1" i="0" lang="en-US" sz="2508" u="none" cap="none" strike="noStrike">
                <a:solidFill>
                  <a:srgbClr val="638CAD"/>
                </a:solidFill>
                <a:latin typeface="Helvetica Neue"/>
                <a:ea typeface="Helvetica Neue"/>
                <a:cs typeface="Helvetica Neue"/>
                <a:sym typeface="Helvetica Neue"/>
              </a:rPr>
            </a:br>
            <a:r>
              <a:rPr b="1" i="0" lang="en-US" sz="2508" u="none" cap="none" strike="noStrike">
                <a:solidFill>
                  <a:srgbClr val="638CAD"/>
                </a:solidFill>
                <a:latin typeface="Helvetica Neue"/>
                <a:ea typeface="Helvetica Neue"/>
                <a:cs typeface="Helvetica Neue"/>
                <a:sym typeface="Helvetica Neue"/>
              </a:rPr>
              <a:t>    </a:t>
            </a:r>
            <a:r>
              <a:rPr b="0" i="0" lang="en-US" sz="2508" u="none" cap="none" strike="noStrike">
                <a:solidFill>
                  <a:srgbClr val="242120"/>
                </a:solidFill>
                <a:latin typeface="Helvetica Neue"/>
                <a:ea typeface="Helvetica Neue"/>
                <a:cs typeface="Helvetica Neue"/>
                <a:sym typeface="Helvetica Neue"/>
              </a:rPr>
              <a:t>—Bringing LISA through the US astro decadal survey</a:t>
            </a:r>
            <a:br>
              <a:rPr b="0" i="0" lang="en-US" sz="2508" u="none" cap="none" strike="noStrike">
                <a:solidFill>
                  <a:srgbClr val="242120"/>
                </a:solidFill>
                <a:latin typeface="Helvetica Neue"/>
                <a:ea typeface="Helvetica Neue"/>
                <a:cs typeface="Helvetica Neue"/>
                <a:sym typeface="Helvetica Neue"/>
              </a:rPr>
            </a:br>
            <a:r>
              <a:rPr b="0" i="0" lang="en-US" sz="2508" u="none" cap="none" strike="noStrike">
                <a:solidFill>
                  <a:srgbClr val="242120"/>
                </a:solidFill>
                <a:latin typeface="Helvetica Neue"/>
                <a:ea typeface="Helvetica Neue"/>
                <a:cs typeface="Helvetica Neue"/>
                <a:sym typeface="Helvetica Neue"/>
              </a:rPr>
              <a:t>    —Write great science white papers!</a:t>
            </a:r>
            <a:endParaRPr b="0" i="0" sz="3800" u="none" cap="none" strike="noStrike">
              <a:solidFill>
                <a:srgbClr val="242120"/>
              </a:solidFill>
              <a:latin typeface="Helvetica Neue"/>
              <a:ea typeface="Helvetica Neue"/>
              <a:cs typeface="Helvetica Neue"/>
              <a:sym typeface="Helvetica Neue"/>
            </a:endParaRPr>
          </a:p>
          <a:p>
            <a:pPr indent="-368808" lvl="0" marL="368808" marR="0" rtl="0" algn="l">
              <a:lnSpc>
                <a:spcPct val="100000"/>
              </a:lnSpc>
              <a:spcBef>
                <a:spcPts val="2900"/>
              </a:spcBef>
              <a:spcAft>
                <a:spcPts val="0"/>
              </a:spcAft>
              <a:buClr>
                <a:srgbClr val="638CAD"/>
              </a:buClr>
              <a:buSzPts val="3135"/>
              <a:buFont typeface="Helvetica Neue"/>
              <a:buChar char="•"/>
            </a:pPr>
            <a:r>
              <a:rPr b="1" i="0" lang="en-US" sz="2508" u="none" cap="none" strike="noStrike">
                <a:solidFill>
                  <a:srgbClr val="638CAD"/>
                </a:solidFill>
                <a:latin typeface="Helvetica Neue"/>
                <a:ea typeface="Helvetica Neue"/>
                <a:cs typeface="Helvetica Neue"/>
                <a:sym typeface="Helvetica Neue"/>
              </a:rPr>
              <a:t>Eng LISA Preparatory Science (LPS) in NASA ROSES </a:t>
            </a:r>
            <a:br>
              <a:rPr b="1" i="0" lang="en-US" sz="2508" u="none" cap="none" strike="noStrike">
                <a:solidFill>
                  <a:srgbClr val="638CAD"/>
                </a:solidFill>
                <a:latin typeface="Helvetica Neue"/>
                <a:ea typeface="Helvetica Neue"/>
                <a:cs typeface="Helvetica Neue"/>
                <a:sym typeface="Helvetica Neue"/>
              </a:rPr>
            </a:br>
            <a:r>
              <a:rPr b="1" i="0" lang="en-US" sz="2508" u="none" cap="none" strike="noStrike">
                <a:solidFill>
                  <a:srgbClr val="638CAD"/>
                </a:solidFill>
                <a:latin typeface="Helvetica Neue"/>
                <a:ea typeface="Helvetica Neue"/>
                <a:cs typeface="Helvetica Neue"/>
                <a:sym typeface="Helvetica Neue"/>
              </a:rPr>
              <a:t>    </a:t>
            </a:r>
            <a:r>
              <a:rPr b="0" i="0" lang="en-US" sz="2508" u="none" cap="none" strike="noStrike">
                <a:solidFill>
                  <a:srgbClr val="000000"/>
                </a:solidFill>
                <a:latin typeface="Helvetica Neue"/>
                <a:ea typeface="Helvetica Neue"/>
                <a:cs typeface="Helvetica Neue"/>
                <a:sym typeface="Helvetica Neue"/>
              </a:rPr>
              <a:t>—NOIs were due last month</a:t>
            </a:r>
            <a:br>
              <a:rPr b="0" i="0" lang="en-US" sz="2508" u="none" cap="none" strike="noStrike">
                <a:solidFill>
                  <a:srgbClr val="000000"/>
                </a:solidFill>
                <a:latin typeface="Helvetica Neue"/>
                <a:ea typeface="Helvetica Neue"/>
                <a:cs typeface="Helvetica Neue"/>
                <a:sym typeface="Helvetica Neue"/>
              </a:rPr>
            </a:br>
            <a:r>
              <a:rPr b="0" i="0" lang="en-US" sz="2508" u="none" cap="none" strike="noStrike">
                <a:solidFill>
                  <a:srgbClr val="000000"/>
                </a:solidFill>
                <a:latin typeface="Helvetica Neue"/>
                <a:ea typeface="Helvetica Neue"/>
                <a:cs typeface="Helvetica Neue"/>
                <a:sym typeface="Helvetica Neue"/>
              </a:rPr>
              <a:t>    —Be a reviewer!</a:t>
            </a:r>
            <a:r>
              <a:rPr b="1" i="0" lang="en-US" sz="2508" u="none" cap="none" strike="noStrike">
                <a:solidFill>
                  <a:srgbClr val="242120"/>
                </a:solidFill>
                <a:latin typeface="Helvetica Neue"/>
                <a:ea typeface="Helvetica Neue"/>
                <a:cs typeface="Helvetica Neue"/>
                <a:sym typeface="Helvetica Neue"/>
              </a:rPr>
              <a:t>   </a:t>
            </a:r>
            <a:br>
              <a:rPr b="1" i="0" lang="en-US" sz="2508" u="none" cap="none" strike="noStrike">
                <a:solidFill>
                  <a:srgbClr val="242120"/>
                </a:solidFill>
                <a:latin typeface="Helvetica Neue"/>
                <a:ea typeface="Helvetica Neue"/>
                <a:cs typeface="Helvetica Neue"/>
                <a:sym typeface="Helvetica Neue"/>
              </a:rPr>
            </a:br>
            <a:r>
              <a:rPr b="1" i="0" lang="en-US" sz="2508" u="none" cap="none" strike="noStrike">
                <a:solidFill>
                  <a:srgbClr val="242120"/>
                </a:solidFill>
                <a:latin typeface="Helvetica Neue"/>
                <a:ea typeface="Helvetica Neue"/>
                <a:cs typeface="Helvetica Neue"/>
                <a:sym typeface="Helvetica Neue"/>
              </a:rPr>
              <a:t>    </a:t>
            </a:r>
            <a:endParaRPr/>
          </a:p>
        </p:txBody>
      </p:sp>
      <p:sp>
        <p:nvSpPr>
          <p:cNvPr id="476" name="Shape 476"/>
          <p:cNvSpPr txBox="1"/>
          <p:nvPr/>
        </p:nvSpPr>
        <p:spPr>
          <a:xfrm>
            <a:off x="14141623" y="7744390"/>
            <a:ext cx="1799058" cy="1313802"/>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1900"/>
              <a:buFont typeface="Helvetica Neue"/>
              <a:buNone/>
            </a:pPr>
            <a:r>
              <a:rPr b="1" i="0" lang="en-US" sz="1900" u="none" cap="none" strike="noStrike">
                <a:solidFill>
                  <a:srgbClr val="FFFFFF"/>
                </a:solidFill>
                <a:latin typeface="Helvetica Neue"/>
                <a:ea typeface="Helvetica Neue"/>
                <a:cs typeface="Helvetica Neue"/>
                <a:sym typeface="Helvetica Neue"/>
              </a:rPr>
              <a:t>A proposed</a:t>
            </a:r>
            <a:endParaRPr/>
          </a:p>
          <a:p>
            <a:pPr indent="0" lvl="0" marL="0" marR="0" rtl="0" algn="ctr">
              <a:lnSpc>
                <a:spcPct val="100000"/>
              </a:lnSpc>
              <a:spcBef>
                <a:spcPts val="0"/>
              </a:spcBef>
              <a:spcAft>
                <a:spcPts val="0"/>
              </a:spcAft>
              <a:buClr>
                <a:srgbClr val="FFFFFF"/>
              </a:buClr>
              <a:buSzPts val="1900"/>
              <a:buFont typeface="Helvetica Neue"/>
              <a:buNone/>
            </a:pPr>
            <a:r>
              <a:rPr b="1" i="0" lang="en-US" sz="1900" u="none" cap="none" strike="noStrike">
                <a:solidFill>
                  <a:srgbClr val="FFFFFF"/>
                </a:solidFill>
                <a:latin typeface="Helvetica Neue"/>
                <a:ea typeface="Helvetica Neue"/>
                <a:cs typeface="Helvetica Neue"/>
                <a:sym typeface="Helvetica Neue"/>
              </a:rPr>
              <a:t>future</a:t>
            </a:r>
            <a:endParaRPr/>
          </a:p>
          <a:p>
            <a:pPr indent="0" lvl="0" marL="0" marR="0" rtl="0" algn="ctr">
              <a:lnSpc>
                <a:spcPct val="100000"/>
              </a:lnSpc>
              <a:spcBef>
                <a:spcPts val="0"/>
              </a:spcBef>
              <a:spcAft>
                <a:spcPts val="0"/>
              </a:spcAft>
              <a:buClr>
                <a:srgbClr val="FFFFFF"/>
              </a:buClr>
              <a:buSzPts val="1900"/>
              <a:buFont typeface="Helvetica Neue"/>
              <a:buNone/>
            </a:pPr>
            <a:r>
              <a:rPr b="1" i="0" lang="en-US" sz="1900" u="none" cap="none" strike="noStrike">
                <a:solidFill>
                  <a:srgbClr val="FFFFFF"/>
                </a:solidFill>
                <a:latin typeface="Helvetica Neue"/>
                <a:ea typeface="Helvetica Neue"/>
                <a:cs typeface="Helvetica Neue"/>
                <a:sym typeface="Helvetica Neue"/>
              </a:rPr>
              <a:t>ground-based</a:t>
            </a:r>
            <a:endParaRPr/>
          </a:p>
          <a:p>
            <a:pPr indent="0" lvl="0" marL="0" marR="0" rtl="0" algn="ctr">
              <a:lnSpc>
                <a:spcPct val="100000"/>
              </a:lnSpc>
              <a:spcBef>
                <a:spcPts val="0"/>
              </a:spcBef>
              <a:spcAft>
                <a:spcPts val="0"/>
              </a:spcAft>
              <a:buClr>
                <a:srgbClr val="FFFFFF"/>
              </a:buClr>
              <a:buSzPts val="1900"/>
              <a:buFont typeface="Helvetica Neue"/>
              <a:buNone/>
            </a:pPr>
            <a:r>
              <a:rPr b="1" i="0" lang="en-US" sz="1900" u="none" cap="none" strike="noStrike">
                <a:solidFill>
                  <a:srgbClr val="FFFFFF"/>
                </a:solidFill>
                <a:latin typeface="Helvetica Neue"/>
                <a:ea typeface="Helvetica Neue"/>
                <a:cs typeface="Helvetica Neue"/>
                <a:sym typeface="Helvetica Neue"/>
              </a:rPr>
              <a:t>instrument</a:t>
            </a:r>
            <a:endParaRPr/>
          </a:p>
        </p:txBody>
      </p:sp>
      <p:sp>
        <p:nvSpPr>
          <p:cNvPr id="477" name="Shape 477"/>
          <p:cNvSpPr txBox="1"/>
          <p:nvPr/>
        </p:nvSpPr>
        <p:spPr>
          <a:xfrm>
            <a:off x="6836935" y="4804345"/>
            <a:ext cx="8321142" cy="585113"/>
          </a:xfrm>
          <a:prstGeom prst="rect">
            <a:avLst/>
          </a:prstGeom>
          <a:solidFill>
            <a:srgbClr val="F3B802"/>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3200"/>
              <a:buFont typeface="Helvetica Neue"/>
              <a:buNone/>
            </a:pPr>
            <a:r>
              <a:rPr b="0" i="0" lang="en-US" sz="3200" u="none" cap="none" strike="noStrike">
                <a:solidFill>
                  <a:srgbClr val="000000"/>
                </a:solidFill>
                <a:latin typeface="Helvetica Neue"/>
                <a:ea typeface="Helvetica Neue"/>
                <a:cs typeface="Helvetica Neue"/>
                <a:sym typeface="Helvetica Neue"/>
              </a:rPr>
              <a:t>Sign up here: </a:t>
            </a:r>
            <a:r>
              <a:rPr b="0" i="0" lang="en-US" sz="3200" u="sng" cap="none" strike="noStrike">
                <a:solidFill>
                  <a:schemeClr val="hlink"/>
                </a:solidFill>
                <a:latin typeface="Helvetica Neue"/>
                <a:ea typeface="Helvetica Neue"/>
                <a:cs typeface="Helvetica Neue"/>
                <a:sym typeface="Helvetica Neue"/>
                <a:hlinkClick r:id="rId3"/>
              </a:rPr>
              <a:t>https://lisa-ldc.lal.in2p3.fr/ldc</a:t>
            </a:r>
            <a:r>
              <a:rPr b="0" i="0" lang="en-US" sz="3200" u="none" cap="none" strike="noStrike">
                <a:solidFill>
                  <a:srgbClr val="FFFFFF"/>
                </a:solidFill>
                <a:latin typeface="Helvetica Neue"/>
                <a:ea typeface="Helvetica Neue"/>
                <a:cs typeface="Helvetica Neue"/>
                <a:sym typeface="Helvetica Neue"/>
              </a:rPr>
              <a:t> </a:t>
            </a:r>
            <a:endParaRPr/>
          </a:p>
        </p:txBody>
      </p:sp>
      <p:sp>
        <p:nvSpPr>
          <p:cNvPr id="478" name="Shape 478"/>
          <p:cNvSpPr txBox="1"/>
          <p:nvPr/>
        </p:nvSpPr>
        <p:spPr>
          <a:xfrm>
            <a:off x="7537162" y="6717844"/>
            <a:ext cx="6920688" cy="585112"/>
          </a:xfrm>
          <a:prstGeom prst="rect">
            <a:avLst/>
          </a:prstGeom>
          <a:solidFill>
            <a:schemeClr val="accent3"/>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3200"/>
              <a:buFont typeface="Helvetica Neue"/>
              <a:buNone/>
            </a:pPr>
            <a:r>
              <a:rPr b="0" i="0" lang="en-US" sz="3200" u="none" cap="none" strike="noStrike">
                <a:solidFill>
                  <a:srgbClr val="000000"/>
                </a:solidFill>
                <a:latin typeface="Helvetica Neue"/>
                <a:ea typeface="Helvetica Neue"/>
                <a:cs typeface="Helvetica Neue"/>
                <a:sym typeface="Helvetica Neue"/>
              </a:rPr>
              <a:t>Sign up here: </a:t>
            </a:r>
            <a:r>
              <a:rPr b="0" i="0" lang="en-US" sz="3200" u="sng" cap="none" strike="noStrike">
                <a:solidFill>
                  <a:schemeClr val="hlink"/>
                </a:solidFill>
                <a:latin typeface="Helvetica Neue"/>
                <a:ea typeface="Helvetica Neue"/>
                <a:cs typeface="Helvetica Neue"/>
                <a:sym typeface="Helvetica Neue"/>
                <a:hlinkClick r:id="rId4"/>
              </a:rPr>
              <a:t>www.LISAmission.org</a:t>
            </a:r>
            <a:r>
              <a:rPr b="0" i="0" lang="en-US" sz="3200" u="none" cap="none" strike="noStrike">
                <a:solidFill>
                  <a:srgbClr val="FFFFFF"/>
                </a:solidFill>
                <a:latin typeface="Helvetica Neue"/>
                <a:ea typeface="Helvetica Neue"/>
                <a:cs typeface="Helvetica Neue"/>
                <a:sym typeface="Helvetica Neue"/>
              </a:rPr>
              <a:t> </a:t>
            </a:r>
            <a:endParaRPr/>
          </a:p>
        </p:txBody>
      </p:sp>
      <p:grpSp>
        <p:nvGrpSpPr>
          <p:cNvPr id="479" name="Shape 479"/>
          <p:cNvGrpSpPr/>
          <p:nvPr/>
        </p:nvGrpSpPr>
        <p:grpSpPr>
          <a:xfrm>
            <a:off x="16528164" y="3098550"/>
            <a:ext cx="7117207" cy="8645569"/>
            <a:chOff x="347942" y="0"/>
            <a:chExt cx="7117206" cy="8645568"/>
          </a:xfrm>
        </p:grpSpPr>
        <p:pic>
          <p:nvPicPr>
            <p:cNvPr descr="Image" id="480" name="Shape 480"/>
            <p:cNvPicPr preferRelativeResize="0"/>
            <p:nvPr/>
          </p:nvPicPr>
          <p:blipFill rotWithShape="1">
            <a:blip r:embed="rId5">
              <a:alphaModFix/>
            </a:blip>
            <a:srcRect b="0" l="0" r="0" t="0"/>
            <a:stretch/>
          </p:blipFill>
          <p:spPr>
            <a:xfrm>
              <a:off x="347942" y="1019992"/>
              <a:ext cx="7117206" cy="7625576"/>
            </a:xfrm>
            <a:prstGeom prst="rect">
              <a:avLst/>
            </a:prstGeom>
            <a:noFill/>
            <a:ln>
              <a:noFill/>
            </a:ln>
          </p:spPr>
        </p:pic>
        <p:sp>
          <p:nvSpPr>
            <p:cNvPr id="481" name="Shape 481"/>
            <p:cNvSpPr txBox="1"/>
            <p:nvPr/>
          </p:nvSpPr>
          <p:spPr>
            <a:xfrm>
              <a:off x="1129978" y="0"/>
              <a:ext cx="5553421" cy="958313"/>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EB220C"/>
                </a:buClr>
                <a:buSzPts val="5000"/>
                <a:buFont typeface="Helvetica Neue"/>
                <a:buNone/>
              </a:pPr>
              <a:r>
                <a:rPr b="1" i="0" lang="en-US" sz="5000" u="none" cap="none" strike="noStrike">
                  <a:solidFill>
                    <a:srgbClr val="EB220C"/>
                  </a:solidFill>
                  <a:latin typeface="Helvetica Neue"/>
                  <a:ea typeface="Helvetica Neue"/>
                  <a:cs typeface="Helvetica Neue"/>
                  <a:sym typeface="Helvetica Neue"/>
                </a:rPr>
                <a:t>LISA wants you!</a:t>
              </a: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0" name="Shape 160"/>
        <p:cNvGrpSpPr/>
        <p:nvPr/>
      </p:nvGrpSpPr>
      <p:grpSpPr>
        <a:xfrm>
          <a:off x="0" y="0"/>
          <a:ext cx="0" cy="0"/>
          <a:chOff x="0" y="0"/>
          <a:chExt cx="0" cy="0"/>
        </a:xfrm>
      </p:grpSpPr>
      <p:sp>
        <p:nvSpPr>
          <p:cNvPr id="161" name="Shape 161"/>
          <p:cNvSpPr txBox="1"/>
          <p:nvPr>
            <p:ph type="title"/>
          </p:nvPr>
        </p:nvSpPr>
        <p:spPr>
          <a:xfrm>
            <a:off x="1778000" y="4533900"/>
            <a:ext cx="20828000" cy="4648200"/>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2466"/>
              </a:buClr>
              <a:buSzPts val="8400"/>
              <a:buFont typeface="Helvetica Neue"/>
              <a:buNone/>
            </a:pPr>
            <a:r>
              <a:rPr b="0" i="0" lang="en-US" sz="8400" u="none" cap="none" strike="noStrike">
                <a:solidFill>
                  <a:srgbClr val="002466"/>
                </a:solidFill>
                <a:latin typeface="Helvetica Neue"/>
                <a:ea typeface="Helvetica Neue"/>
                <a:cs typeface="Helvetica Neue"/>
                <a:sym typeface="Helvetica Neue"/>
              </a:rPr>
              <a:t>Trace the formation, growth, and merger history of massive black holes </a:t>
            </a:r>
            <a:endParaRPr/>
          </a:p>
        </p:txBody>
      </p:sp>
      <p:sp>
        <p:nvSpPr>
          <p:cNvPr id="162" name="Shape 162"/>
          <p:cNvSpPr txBox="1"/>
          <p:nvPr>
            <p:ph idx="12" type="sldNum"/>
          </p:nvPr>
        </p:nvSpPr>
        <p:spPr>
          <a:xfrm>
            <a:off x="12072010" y="13081000"/>
            <a:ext cx="227280" cy="324306"/>
          </a:xfrm>
          <a:prstGeom prst="rect">
            <a:avLst/>
          </a:prstGeom>
          <a:noFill/>
          <a:ln>
            <a:noFill/>
          </a:ln>
        </p:spPr>
        <p:txBody>
          <a:bodyPr anchorCtr="0" anchor="t" bIns="50800" lIns="50800" spcFirstLastPara="1" rIns="50800" wrap="square" tIns="50800">
            <a:noAutofit/>
          </a:bodyPr>
          <a:lstStyle/>
          <a:p>
            <a:pPr indent="0" lvl="0" marL="0" marR="0" rtl="0" algn="ctr">
              <a:lnSpc>
                <a:spcPct val="100000"/>
              </a:lnSpc>
              <a:spcBef>
                <a:spcPts val="0"/>
              </a:spcBef>
              <a:spcAft>
                <a:spcPts val="0"/>
              </a:spcAft>
              <a:buClr>
                <a:srgbClr val="5E5E5E"/>
              </a:buClr>
              <a:buSzPts val="1600"/>
              <a:buFont typeface="Helvetica Neue Light"/>
              <a:buNone/>
            </a:pPr>
            <a:fld id="{00000000-1234-1234-1234-123412341234}" type="slidenum">
              <a:rPr b="0" i="0" lang="en-US" sz="1600" u="none" cap="none" strike="noStrike">
                <a:solidFill>
                  <a:srgbClr val="5E5E5E"/>
                </a:solidFill>
                <a:latin typeface="Helvetica Neue Light"/>
                <a:ea typeface="Helvetica Neue Light"/>
                <a:cs typeface="Helvetica Neue Light"/>
                <a:sym typeface="Helvetica Neue Light"/>
              </a:rPr>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6" name="Shape 166"/>
        <p:cNvGrpSpPr/>
        <p:nvPr/>
      </p:nvGrpSpPr>
      <p:grpSpPr>
        <a:xfrm>
          <a:off x="0" y="0"/>
          <a:ext cx="0" cy="0"/>
          <a:chOff x="0" y="0"/>
          <a:chExt cx="0" cy="0"/>
        </a:xfrm>
      </p:grpSpPr>
      <p:sp>
        <p:nvSpPr>
          <p:cNvPr id="167" name="Shape 167"/>
          <p:cNvSpPr txBox="1"/>
          <p:nvPr>
            <p:ph idx="12" type="sldNum"/>
          </p:nvPr>
        </p:nvSpPr>
        <p:spPr>
          <a:xfrm>
            <a:off x="12072010" y="13081000"/>
            <a:ext cx="227280" cy="324306"/>
          </a:xfrm>
          <a:prstGeom prst="rect">
            <a:avLst/>
          </a:prstGeom>
          <a:noFill/>
          <a:ln>
            <a:noFill/>
          </a:ln>
        </p:spPr>
        <p:txBody>
          <a:bodyPr anchorCtr="0" anchor="t" bIns="50800" lIns="50800" spcFirstLastPara="1" rIns="50800" wrap="square" tIns="50800">
            <a:noAutofit/>
          </a:bodyPr>
          <a:lstStyle/>
          <a:p>
            <a:pPr indent="0" lvl="0" marL="0" marR="0" rtl="0" algn="ctr">
              <a:lnSpc>
                <a:spcPct val="100000"/>
              </a:lnSpc>
              <a:spcBef>
                <a:spcPts val="0"/>
              </a:spcBef>
              <a:spcAft>
                <a:spcPts val="0"/>
              </a:spcAft>
              <a:buClr>
                <a:srgbClr val="5E5E5E"/>
              </a:buClr>
              <a:buSzPts val="1600"/>
              <a:buFont typeface="Helvetica Neue Light"/>
              <a:buNone/>
            </a:pPr>
            <a:fld id="{00000000-1234-1234-1234-123412341234}" type="slidenum">
              <a:rPr b="0" i="0" lang="en-US" sz="1600" u="none" cap="none" strike="noStrike">
                <a:solidFill>
                  <a:srgbClr val="5E5E5E"/>
                </a:solidFill>
                <a:latin typeface="Helvetica Neue Light"/>
                <a:ea typeface="Helvetica Neue Light"/>
                <a:cs typeface="Helvetica Neue Light"/>
                <a:sym typeface="Helvetica Neue Light"/>
              </a:rPr>
              <a:t>‹#›</a:t>
            </a:fld>
            <a:endParaRPr/>
          </a:p>
        </p:txBody>
      </p:sp>
      <p:graphicFrame>
        <p:nvGraphicFramePr>
          <p:cNvPr id="168" name="Shape 168"/>
          <p:cNvGraphicFramePr/>
          <p:nvPr/>
        </p:nvGraphicFramePr>
        <p:xfrm>
          <a:off x="827589" y="318633"/>
          <a:ext cx="3000000" cy="3000000"/>
        </p:xfrm>
        <a:graphic>
          <a:graphicData uri="http://schemas.openxmlformats.org/drawingml/2006/table">
            <a:tbl>
              <a:tblPr firstCol="1">
                <a:noFill/>
                <a:tableStyleId>{6CDD6B56-C057-491A-886C-3733C2F1C76B}</a:tableStyleId>
              </a:tblPr>
              <a:tblGrid>
                <a:gridCol w="5055350"/>
                <a:gridCol w="1070150"/>
                <a:gridCol w="6333375"/>
                <a:gridCol w="1491950"/>
                <a:gridCol w="9162400"/>
              </a:tblGrid>
              <a:tr h="2024800">
                <a:tc>
                  <a:txBody>
                    <a:bodyPr>
                      <a:noAutofit/>
                    </a:bodyPr>
                    <a:lstStyle/>
                    <a:p>
                      <a:pPr indent="0" lvl="0" marL="0" marR="0" rtl="0" algn="l">
                        <a:lnSpc>
                          <a:spcPct val="100000"/>
                        </a:lnSpc>
                        <a:spcBef>
                          <a:spcPts val="0"/>
                        </a:spcBef>
                        <a:spcAft>
                          <a:spcPts val="0"/>
                        </a:spcAft>
                        <a:buClr>
                          <a:srgbClr val="000000"/>
                        </a:buClr>
                        <a:buSzPts val="2400"/>
                        <a:buFont typeface="Helvetica Neue"/>
                        <a:buNone/>
                      </a:pPr>
                      <a:r>
                        <a:rPr b="1" lang="en-US" sz="2400" u="none" cap="none" strike="noStrike"/>
                        <a:t>SO2: Trace the origin, growth and merger history of massive black holes across cosmic ages </a:t>
                      </a:r>
                      <a:br>
                        <a:rPr b="1" lang="en-US" sz="2400" u="none" cap="none" strike="noStrike"/>
                      </a:br>
                      <a:endParaRPr/>
                    </a:p>
                  </a:txBody>
                  <a:tcPr marT="50800" marB="50800" marR="50800" marL="508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CDCDC"/>
                    </a:solidFill>
                  </a:tcPr>
                </a:tc>
                <a:tc>
                  <a:txBody>
                    <a:bodyPr>
                      <a:noAutofit/>
                    </a:bodyPr>
                    <a:lstStyle/>
                    <a:p>
                      <a:pPr indent="0" lvl="0" marL="0" marR="0" rtl="0" algn="l">
                        <a:lnSpc>
                          <a:spcPct val="100000"/>
                        </a:lnSpc>
                        <a:spcBef>
                          <a:spcPts val="0"/>
                        </a:spcBef>
                        <a:spcAft>
                          <a:spcPts val="0"/>
                        </a:spcAft>
                        <a:buClr>
                          <a:schemeClr val="dk1"/>
                        </a:buClr>
                        <a:buSzPts val="2400"/>
                        <a:buFont typeface="Helvetica Neue"/>
                        <a:buNone/>
                      </a:pPr>
                      <a:r>
                        <a:rPr b="1" lang="en-US" sz="2400" u="none" cap="none" strike="noStrike"/>
                        <a:t>SI 2.1</a:t>
                      </a:r>
                      <a:endParaRPr/>
                    </a:p>
                  </a:txBody>
                  <a:tcPr marT="50800" marB="50800" marR="50800" marL="508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2400"/>
                        <a:buFont typeface="Helvetica Neue"/>
                        <a:buNone/>
                      </a:pPr>
                      <a:r>
                        <a:rPr lang="en-US" sz="2400" u="none" cap="none" strike="noStrike"/>
                        <a:t>Search for seed black holes at cosmic dawn</a:t>
                      </a:r>
                      <a:endParaRPr/>
                    </a:p>
                  </a:txBody>
                  <a:tcPr marT="50800" marB="50800" marR="50800" marL="508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2400"/>
                        <a:buFont typeface="Helvetica Neue"/>
                        <a:buNone/>
                      </a:pPr>
                      <a:r>
                        <a:rPr b="1" lang="en-US" sz="2400" u="none" cap="none" strike="noStrike"/>
                        <a:t>OR 2.1</a:t>
                      </a:r>
                      <a:endParaRPr/>
                    </a:p>
                  </a:txBody>
                  <a:tcPr marT="50800" marB="50800" marR="50800" marL="508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2400"/>
                        <a:buFont typeface="Helvetica Neue"/>
                        <a:buNone/>
                      </a:pPr>
                      <a:r>
                        <a:rPr lang="en-US" sz="2400" u="none" cap="none" strike="noStrike"/>
                        <a:t>Have the capability to detect the inspiral of MBHBs in the interval between a few 10</a:t>
                      </a:r>
                      <a:r>
                        <a:rPr baseline="30000" lang="en-US" sz="2400" u="none" cap="none" strike="noStrike"/>
                        <a:t>3</a:t>
                      </a:r>
                      <a:r>
                        <a:rPr lang="en-US" sz="2400" u="none" cap="none" strike="noStrike"/>
                        <a:t> M⊙ and a few 10</a:t>
                      </a:r>
                      <a:r>
                        <a:rPr baseline="30000" lang="en-US" sz="2400" u="none" cap="none" strike="noStrike"/>
                        <a:t>5</a:t>
                      </a:r>
                      <a:r>
                        <a:rPr lang="en-US" sz="2400" u="none" cap="none" strike="noStrike"/>
                        <a:t> M⊙ in the source frame, and formation 10 &lt; z &lt; 15. Enable the measurement of the source frame masses and the luminosity distance with a fractional error of 20% to distinguish formation models. </a:t>
                      </a:r>
                      <a:endParaRPr/>
                    </a:p>
                  </a:txBody>
                  <a:tcPr marT="50800" marB="50800" marR="50800" marL="508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646425">
                <a:tc>
                  <a:txBody>
                    <a:bodyPr>
                      <a:noAutofit/>
                    </a:bodyPr>
                    <a:lstStyle/>
                    <a:p>
                      <a:pPr indent="0" lvl="0" marL="0" marR="0" rtl="0" algn="l">
                        <a:lnSpc>
                          <a:spcPct val="100000"/>
                        </a:lnSpc>
                        <a:spcBef>
                          <a:spcPts val="0"/>
                        </a:spcBef>
                        <a:spcAft>
                          <a:spcPts val="0"/>
                        </a:spcAft>
                        <a:buClr>
                          <a:srgbClr val="000000"/>
                        </a:buClr>
                        <a:buSzPts val="2400"/>
                        <a:buFont typeface="Helvetica Neue"/>
                        <a:buNone/>
                      </a:pPr>
                      <a:r>
                        <a:t/>
                      </a:r>
                      <a:endParaRPr sz="2400" u="none" cap="none" strike="noStrike">
                        <a:solidFill>
                          <a:srgbClr val="000000"/>
                        </a:solidFill>
                      </a:endParaRPr>
                    </a:p>
                  </a:txBody>
                  <a:tcPr marT="50800" marB="50800" marR="50800" marL="508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CDCDC"/>
                    </a:solidFill>
                  </a:tcPr>
                </a:tc>
                <a:tc>
                  <a:txBody>
                    <a:bodyPr>
                      <a:noAutofit/>
                    </a:bodyPr>
                    <a:lstStyle/>
                    <a:p>
                      <a:pPr indent="0" lvl="0" marL="0" marR="0" rtl="0" algn="l">
                        <a:lnSpc>
                          <a:spcPct val="100000"/>
                        </a:lnSpc>
                        <a:spcBef>
                          <a:spcPts val="0"/>
                        </a:spcBef>
                        <a:spcAft>
                          <a:spcPts val="0"/>
                        </a:spcAft>
                        <a:buClr>
                          <a:schemeClr val="dk1"/>
                        </a:buClr>
                        <a:buSzPts val="2400"/>
                        <a:buFont typeface="Helvetica Neue"/>
                        <a:buNone/>
                      </a:pPr>
                      <a:r>
                        <a:rPr b="1" lang="en-US" sz="2400" u="none" cap="none" strike="noStrike"/>
                        <a:t>SI 2.2</a:t>
                      </a:r>
                      <a:endParaRPr/>
                    </a:p>
                  </a:txBody>
                  <a:tcPr marT="50800" marB="50800" marR="50800" marL="508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2400"/>
                        <a:buFont typeface="Helvetica Neue"/>
                        <a:buNone/>
                      </a:pPr>
                      <a:r>
                        <a:rPr lang="en-US" sz="2400" u="none" cap="none" strike="noStrike"/>
                        <a:t>Study the growth mechanism of MBHs from the epoch of the earliest quasars</a:t>
                      </a:r>
                      <a:endParaRPr/>
                    </a:p>
                  </a:txBody>
                  <a:tcPr marT="50800" marB="50800" marR="50800" marL="508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2400"/>
                        <a:buFont typeface="Helvetica Neue"/>
                        <a:buNone/>
                      </a:pPr>
                      <a:r>
                        <a:rPr b="1" lang="en-US" sz="2400" u="none" cap="none" strike="noStrike"/>
                        <a:t>OR 2.2.a</a:t>
                      </a:r>
                      <a:endParaRPr/>
                    </a:p>
                  </a:txBody>
                  <a:tcPr marT="50800" marB="50800" marR="50800" marL="508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2400"/>
                        <a:buFont typeface="Helvetica Neue"/>
                        <a:buNone/>
                      </a:pPr>
                      <a:r>
                        <a:rPr lang="en-US" sz="2400" u="none" cap="none" strike="noStrike"/>
                        <a:t>Have the capability to detect the signal for co- alescing MBHs with mass 10</a:t>
                      </a:r>
                      <a:r>
                        <a:rPr baseline="30000" lang="en-US" sz="2400" u="none" cap="none" strike="noStrike"/>
                        <a:t>4</a:t>
                      </a:r>
                      <a:r>
                        <a:rPr lang="en-US" sz="2400" u="none" cap="none" strike="noStrike"/>
                        <a:t> &lt; M &lt; 10</a:t>
                      </a:r>
                      <a:r>
                        <a:rPr baseline="30000" lang="en-US" sz="2400" u="none" cap="none" strike="noStrike"/>
                        <a:t>6</a:t>
                      </a:r>
                      <a:r>
                        <a:rPr lang="en-US" sz="2400" u="none" cap="none" strike="noStrike"/>
                        <a:t> M</a:t>
                      </a:r>
                      <a:r>
                        <a:rPr baseline="-25000" lang="en-US" sz="2400" u="none" cap="none" strike="noStrike"/>
                        <a:t>⊙</a:t>
                      </a:r>
                      <a:r>
                        <a:rPr lang="en-US" sz="2400" u="none" cap="none" strike="noStrike"/>
                        <a:t> in the source frame at z ≲ 9. Enable the measurement of the source frame masses at the level limited by weak lensing (5 %).</a:t>
                      </a:r>
                      <a:endParaRPr/>
                    </a:p>
                  </a:txBody>
                  <a:tcPr marT="50800" marB="50800" marR="50800" marL="508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414700">
                <a:tc>
                  <a:txBody>
                    <a:bodyPr>
                      <a:noAutofit/>
                    </a:bodyPr>
                    <a:lstStyle/>
                    <a:p>
                      <a:pPr indent="0" lvl="0" marL="0" marR="0" rtl="0" algn="l">
                        <a:lnSpc>
                          <a:spcPct val="100000"/>
                        </a:lnSpc>
                        <a:spcBef>
                          <a:spcPts val="0"/>
                        </a:spcBef>
                        <a:spcAft>
                          <a:spcPts val="0"/>
                        </a:spcAft>
                        <a:buClr>
                          <a:srgbClr val="000000"/>
                        </a:buClr>
                        <a:buSzPts val="2400"/>
                        <a:buFont typeface="Helvetica Neue"/>
                        <a:buNone/>
                      </a:pPr>
                      <a:r>
                        <a:t/>
                      </a:r>
                      <a:endParaRPr sz="2400" u="none" cap="none" strike="noStrike">
                        <a:solidFill>
                          <a:srgbClr val="000000"/>
                        </a:solidFill>
                      </a:endParaRPr>
                    </a:p>
                  </a:txBody>
                  <a:tcPr marT="50800" marB="50800" marR="50800" marL="508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CDCDC"/>
                    </a:solidFill>
                  </a:tcPr>
                </a:tc>
                <a:tc>
                  <a:txBody>
                    <a:bodyPr>
                      <a:noAutofit/>
                    </a:bodyPr>
                    <a:lstStyle/>
                    <a:p>
                      <a:pPr indent="0" lvl="0" marL="0" marR="0" rtl="0" algn="l">
                        <a:lnSpc>
                          <a:spcPct val="100000"/>
                        </a:lnSpc>
                        <a:spcBef>
                          <a:spcPts val="0"/>
                        </a:spcBef>
                        <a:spcAft>
                          <a:spcPts val="0"/>
                        </a:spcAft>
                        <a:buClr>
                          <a:schemeClr val="dk1"/>
                        </a:buClr>
                        <a:buSzPts val="2400"/>
                        <a:buFont typeface="Helvetica Neue"/>
                        <a:buNone/>
                      </a:pPr>
                      <a:r>
                        <a:t/>
                      </a:r>
                      <a:endParaRPr sz="2400" u="none" cap="none" strike="noStrike"/>
                    </a:p>
                  </a:txBody>
                  <a:tcPr marT="50800" marB="50800" marR="50800" marL="508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2400"/>
                        <a:buFont typeface="Helvetica Neue"/>
                        <a:buNone/>
                      </a:pPr>
                      <a:r>
                        <a:t/>
                      </a:r>
                      <a:endParaRPr sz="2400" u="none" cap="none" strike="noStrike"/>
                    </a:p>
                  </a:txBody>
                  <a:tcPr marT="50800" marB="50800" marR="50800" marL="508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2400"/>
                        <a:buFont typeface="Helvetica Neue"/>
                        <a:buNone/>
                      </a:pPr>
                      <a:r>
                        <a:rPr b="1" lang="en-US" sz="2400" u="none" cap="none" strike="noStrike"/>
                        <a:t>OR 2.2.b</a:t>
                      </a:r>
                      <a:endParaRPr/>
                    </a:p>
                  </a:txBody>
                  <a:tcPr marT="50800" marB="50800" marR="50800" marL="508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2400"/>
                        <a:buFont typeface="Helvetica Neue"/>
                        <a:buNone/>
                      </a:pPr>
                      <a:r>
                        <a:rPr lang="en-US" sz="2400" u="none" cap="none" strike="noStrike"/>
                        <a:t>For sources at z&lt;3 and 10</a:t>
                      </a:r>
                      <a:r>
                        <a:rPr baseline="30000" lang="en-US" sz="2400" u="none" cap="none" strike="noStrike"/>
                        <a:t>5</a:t>
                      </a:r>
                      <a:r>
                        <a:rPr lang="en-US" sz="2400" u="none" cap="none" strike="noStrike"/>
                        <a:t> &lt;M&lt;10</a:t>
                      </a:r>
                      <a:r>
                        <a:rPr baseline="30000" lang="en-US" sz="2400" u="none" cap="none" strike="noStrike"/>
                        <a:t>6</a:t>
                      </a:r>
                      <a:r>
                        <a:rPr lang="en-US" sz="2400" u="none" cap="none" strike="noStrike"/>
                        <a:t>M</a:t>
                      </a:r>
                      <a:r>
                        <a:rPr baseline="-25000" lang="en-US" sz="2400" u="none" cap="none" strike="noStrike"/>
                        <a:t>⊙</a:t>
                      </a:r>
                      <a:r>
                        <a:rPr lang="en-US" sz="2400" u="none" cap="none" strike="noStrike"/>
                        <a:t>, enable the measurement of the dimensionless spin of the largest MBH with an absolute error better than 0.1 and the detection of the misalignment of spins with the orbital angular momentum better than 10 deg, corresponding to an accumulated SNR (up to the merger) of at least ∼ 200. </a:t>
                      </a:r>
                      <a:endParaRPr/>
                    </a:p>
                  </a:txBody>
                  <a:tcPr marT="50800" marB="50800" marR="50800" marL="508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053550">
                <a:tc>
                  <a:txBody>
                    <a:bodyPr>
                      <a:noAutofit/>
                    </a:bodyPr>
                    <a:lstStyle/>
                    <a:p>
                      <a:pPr indent="0" lvl="0" marL="0" marR="0" rtl="0" algn="l">
                        <a:lnSpc>
                          <a:spcPct val="100000"/>
                        </a:lnSpc>
                        <a:spcBef>
                          <a:spcPts val="0"/>
                        </a:spcBef>
                        <a:spcAft>
                          <a:spcPts val="0"/>
                        </a:spcAft>
                        <a:buClr>
                          <a:srgbClr val="000000"/>
                        </a:buClr>
                        <a:buSzPts val="2400"/>
                        <a:buFont typeface="Helvetica Neue"/>
                        <a:buNone/>
                      </a:pPr>
                      <a:r>
                        <a:t/>
                      </a:r>
                      <a:endParaRPr sz="2400" u="none" cap="none" strike="noStrike">
                        <a:solidFill>
                          <a:srgbClr val="000000"/>
                        </a:solidFill>
                      </a:endParaRPr>
                    </a:p>
                  </a:txBody>
                  <a:tcPr marT="50800" marB="50800" marR="50800" marL="508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CDCDC"/>
                    </a:solidFill>
                  </a:tcPr>
                </a:tc>
                <a:tc>
                  <a:txBody>
                    <a:bodyPr>
                      <a:noAutofit/>
                    </a:bodyPr>
                    <a:lstStyle/>
                    <a:p>
                      <a:pPr indent="0" lvl="0" marL="0" marR="0" rtl="0" algn="l">
                        <a:lnSpc>
                          <a:spcPct val="100000"/>
                        </a:lnSpc>
                        <a:spcBef>
                          <a:spcPts val="0"/>
                        </a:spcBef>
                        <a:spcAft>
                          <a:spcPts val="0"/>
                        </a:spcAft>
                        <a:buClr>
                          <a:schemeClr val="dk1"/>
                        </a:buClr>
                        <a:buSzPts val="2400"/>
                        <a:buFont typeface="Helvetica Neue"/>
                        <a:buNone/>
                      </a:pPr>
                      <a:r>
                        <a:rPr b="1" lang="en-US" sz="2400" u="none" cap="none" strike="noStrike"/>
                        <a:t>SI 2.3</a:t>
                      </a:r>
                      <a:endParaRPr/>
                    </a:p>
                  </a:txBody>
                  <a:tcPr marT="50800" marB="50800" marR="50800" marL="508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2400"/>
                        <a:buFont typeface="Helvetica Neue"/>
                        <a:buNone/>
                      </a:pPr>
                      <a:r>
                        <a:rPr lang="en-US" sz="2400" u="none" cap="none" strike="noStrike"/>
                        <a:t>Observation of EM counterparts to unveil the astrophysical environment around merging binaries</a:t>
                      </a:r>
                      <a:endParaRPr/>
                    </a:p>
                  </a:txBody>
                  <a:tcPr marT="50800" marB="50800" marR="50800" marL="508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2400"/>
                        <a:buFont typeface="Helvetica Neue"/>
                        <a:buNone/>
                      </a:pPr>
                      <a:r>
                        <a:rPr b="1" lang="en-US" sz="2400" u="none" cap="none" strike="noStrike"/>
                        <a:t>OR 2.3.a</a:t>
                      </a:r>
                      <a:endParaRPr/>
                    </a:p>
                  </a:txBody>
                  <a:tcPr marT="50800" marB="50800" marR="50800" marL="508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2400"/>
                        <a:buFont typeface="Helvetica Neue"/>
                        <a:buNone/>
                      </a:pPr>
                      <a:r>
                        <a:rPr lang="en-US" sz="2400" u="none" cap="none" strike="noStrike"/>
                        <a:t>Observe the mergers of Milky-Way type MBHBs with total masses between 10</a:t>
                      </a:r>
                      <a:r>
                        <a:rPr baseline="30000" lang="en-US" sz="2400" u="none" cap="none" strike="noStrike"/>
                        <a:t>6</a:t>
                      </a:r>
                      <a:r>
                        <a:rPr lang="en-US" sz="2400" u="none" cap="none" strike="noStrike"/>
                        <a:t> and 10</a:t>
                      </a:r>
                      <a:r>
                        <a:rPr baseline="30000" lang="en-US" sz="2400" u="none" cap="none" strike="noStrike"/>
                        <a:t>7</a:t>
                      </a:r>
                      <a:r>
                        <a:rPr lang="en-US" sz="2400" u="none" cap="none" strike="noStrike"/>
                        <a:t> M</a:t>
                      </a:r>
                      <a:r>
                        <a:rPr baseline="-25000" lang="en-US" sz="2400" u="none" cap="none" strike="noStrike"/>
                        <a:t>⊙</a:t>
                      </a:r>
                      <a:r>
                        <a:rPr lang="en-US" sz="2400" u="none" cap="none" strike="noStrike"/>
                        <a:t> around the peak of star formation (z ∼ 2), with sufficient SNR to allow the issuing of alerts to EM observatories with a sky-localisation of 100 deg</a:t>
                      </a:r>
                      <a:r>
                        <a:rPr baseline="30000" lang="en-US" sz="2400" u="none" cap="none" strike="noStrike"/>
                        <a:t>2</a:t>
                      </a:r>
                      <a:r>
                        <a:rPr lang="en-US" sz="2400" u="none" cap="none" strike="noStrike"/>
                        <a:t> at least one day prior to merger.</a:t>
                      </a:r>
                      <a:endParaRPr/>
                    </a:p>
                  </a:txBody>
                  <a:tcPr marT="50800" marB="50800" marR="50800" marL="508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239275">
                <a:tc>
                  <a:txBody>
                    <a:bodyPr>
                      <a:noAutofit/>
                    </a:bodyPr>
                    <a:lstStyle/>
                    <a:p>
                      <a:pPr indent="0" lvl="0" marL="0" marR="0" rtl="0" algn="l">
                        <a:lnSpc>
                          <a:spcPct val="100000"/>
                        </a:lnSpc>
                        <a:spcBef>
                          <a:spcPts val="0"/>
                        </a:spcBef>
                        <a:spcAft>
                          <a:spcPts val="0"/>
                        </a:spcAft>
                        <a:buClr>
                          <a:srgbClr val="000000"/>
                        </a:buClr>
                        <a:buSzPts val="2400"/>
                        <a:buFont typeface="Helvetica Neue"/>
                        <a:buNone/>
                      </a:pPr>
                      <a:r>
                        <a:t/>
                      </a:r>
                      <a:endParaRPr sz="2400" u="none" cap="none" strike="noStrike">
                        <a:solidFill>
                          <a:srgbClr val="000000"/>
                        </a:solidFill>
                      </a:endParaRPr>
                    </a:p>
                  </a:txBody>
                  <a:tcPr marT="50800" marB="50800" marR="50800" marL="508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CDCDC"/>
                    </a:solidFill>
                  </a:tcPr>
                </a:tc>
                <a:tc>
                  <a:txBody>
                    <a:bodyPr>
                      <a:noAutofit/>
                    </a:bodyPr>
                    <a:lstStyle/>
                    <a:p>
                      <a:pPr indent="0" lvl="0" marL="0" marR="0" rtl="0" algn="l">
                        <a:lnSpc>
                          <a:spcPct val="100000"/>
                        </a:lnSpc>
                        <a:spcBef>
                          <a:spcPts val="0"/>
                        </a:spcBef>
                        <a:spcAft>
                          <a:spcPts val="0"/>
                        </a:spcAft>
                        <a:buClr>
                          <a:schemeClr val="dk1"/>
                        </a:buClr>
                        <a:buSzPts val="2400"/>
                        <a:buFont typeface="Helvetica Neue"/>
                        <a:buNone/>
                      </a:pPr>
                      <a:r>
                        <a:t/>
                      </a:r>
                      <a:endParaRPr sz="2400" u="none" cap="none" strike="noStrike"/>
                    </a:p>
                  </a:txBody>
                  <a:tcPr marT="50800" marB="50800" marR="50800" marL="508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2400"/>
                        <a:buFont typeface="Helvetica Neue"/>
                        <a:buNone/>
                      </a:pPr>
                      <a:r>
                        <a:t/>
                      </a:r>
                      <a:endParaRPr sz="2400" u="none" cap="none" strike="noStrike"/>
                    </a:p>
                  </a:txBody>
                  <a:tcPr marT="50800" marB="50800" marR="50800" marL="508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2400"/>
                        <a:buFont typeface="Helvetica Neue"/>
                        <a:buNone/>
                      </a:pPr>
                      <a:r>
                        <a:rPr b="1" lang="en-US" sz="2400" u="none" cap="none" strike="noStrike"/>
                        <a:t>OR 2.3.b</a:t>
                      </a:r>
                      <a:endParaRPr/>
                    </a:p>
                  </a:txBody>
                  <a:tcPr marT="50800" marB="50800" marR="50800" marL="508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2400"/>
                        <a:buFont typeface="Helvetica Neue"/>
                        <a:buNone/>
                      </a:pPr>
                      <a:r>
                        <a:rPr lang="en-US" sz="2400" u="none" cap="none" strike="noStrike"/>
                        <a:t>Observe the OR 2.3a sources with excellent post-merger sky localisation (about 1 deg</a:t>
                      </a:r>
                      <a:r>
                        <a:rPr baseline="30000" lang="en-US" sz="2400" u="none" cap="none" strike="noStrike"/>
                        <a:t>2</a:t>
                      </a:r>
                      <a:r>
                        <a:rPr lang="en-US" sz="2400" u="none" cap="none" strike="noStrike"/>
                        <a:t>) to distinguish from other variable EM sources in the field months to years after the merger. </a:t>
                      </a:r>
                      <a:endParaRPr/>
                    </a:p>
                  </a:txBody>
                  <a:tcPr marT="50800" marB="50800" marR="50800" marL="508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646425">
                <a:tc>
                  <a:txBody>
                    <a:bodyPr>
                      <a:noAutofit/>
                    </a:bodyPr>
                    <a:lstStyle/>
                    <a:p>
                      <a:pPr indent="0" lvl="0" marL="0" marR="0" rtl="0" algn="l">
                        <a:lnSpc>
                          <a:spcPct val="100000"/>
                        </a:lnSpc>
                        <a:spcBef>
                          <a:spcPts val="0"/>
                        </a:spcBef>
                        <a:spcAft>
                          <a:spcPts val="0"/>
                        </a:spcAft>
                        <a:buClr>
                          <a:srgbClr val="000000"/>
                        </a:buClr>
                        <a:buSzPts val="2400"/>
                        <a:buFont typeface="Helvetica Neue"/>
                        <a:buNone/>
                      </a:pPr>
                      <a:r>
                        <a:t/>
                      </a:r>
                      <a:endParaRPr sz="2400" u="none" cap="none" strike="noStrike">
                        <a:solidFill>
                          <a:srgbClr val="000000"/>
                        </a:solidFill>
                      </a:endParaRPr>
                    </a:p>
                  </a:txBody>
                  <a:tcPr marT="50800" marB="50800" marR="50800" marL="508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CDCDC"/>
                    </a:solidFill>
                  </a:tcPr>
                </a:tc>
                <a:tc>
                  <a:txBody>
                    <a:bodyPr>
                      <a:noAutofit/>
                    </a:bodyPr>
                    <a:lstStyle/>
                    <a:p>
                      <a:pPr indent="0" lvl="0" marL="0" marR="0" rtl="0" algn="l">
                        <a:lnSpc>
                          <a:spcPct val="100000"/>
                        </a:lnSpc>
                        <a:spcBef>
                          <a:spcPts val="0"/>
                        </a:spcBef>
                        <a:spcAft>
                          <a:spcPts val="0"/>
                        </a:spcAft>
                        <a:buClr>
                          <a:schemeClr val="dk1"/>
                        </a:buClr>
                        <a:buSzPts val="2400"/>
                        <a:buFont typeface="Helvetica Neue"/>
                        <a:buNone/>
                      </a:pPr>
                      <a:r>
                        <a:rPr b="1" lang="en-US" sz="2400" u="none" cap="none" strike="noStrike"/>
                        <a:t>SI 2.4</a:t>
                      </a:r>
                      <a:endParaRPr/>
                    </a:p>
                  </a:txBody>
                  <a:tcPr marT="50800" marB="50800" marR="50800" marL="508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2400"/>
                        <a:buFont typeface="Helvetica Neue"/>
                        <a:buNone/>
                      </a:pPr>
                      <a:r>
                        <a:rPr lang="en-US" sz="2400" u="none" cap="none" strike="noStrike"/>
                        <a:t>Test the existence of Intermediate Mass Black Hole Binaries (IMBHBs)</a:t>
                      </a:r>
                      <a:endParaRPr/>
                    </a:p>
                  </a:txBody>
                  <a:tcPr marT="50800" marB="50800" marR="50800" marL="508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2400"/>
                        <a:buFont typeface="Helvetica Neue"/>
                        <a:buNone/>
                      </a:pPr>
                      <a:r>
                        <a:rPr b="1" lang="en-US" sz="2400" u="none" cap="none" strike="noStrike"/>
                        <a:t>OR 2.4.a</a:t>
                      </a:r>
                      <a:endParaRPr/>
                    </a:p>
                  </a:txBody>
                  <a:tcPr marT="50800" marB="50800" marR="50800" marL="508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2400"/>
                        <a:buFont typeface="Helvetica Neue"/>
                        <a:buNone/>
                      </a:pPr>
                      <a:r>
                        <a:rPr lang="en-US" sz="2400" u="none" cap="none" strike="noStrike"/>
                        <a:t>Have the ability to detect the inspiral from nearly equal mass IMBHBs of total intrinsic mass between 600 and 10</a:t>
                      </a:r>
                      <a:r>
                        <a:rPr baseline="30000" lang="en-US" sz="2400" u="none" cap="none" strike="noStrike"/>
                        <a:t>4</a:t>
                      </a:r>
                      <a:r>
                        <a:rPr lang="en-US" sz="2400" u="none" cap="none" strike="noStrike"/>
                        <a:t> M</a:t>
                      </a:r>
                      <a:r>
                        <a:rPr baseline="-25000" lang="en-US" sz="2400" u="none" cap="none" strike="noStrike"/>
                        <a:t>⊙</a:t>
                      </a:r>
                      <a:r>
                        <a:rPr lang="en-US" sz="2400" u="none" cap="none" strike="noStrike"/>
                        <a:t> at z &lt; 1, measuring the com- ponent masses to a precision of 30%, which requires a total accumulated SNR of at least 20.</a:t>
                      </a:r>
                      <a:endParaRPr/>
                    </a:p>
                  </a:txBody>
                  <a:tcPr marT="50800" marB="50800" marR="50800" marL="508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053550">
                <a:tc>
                  <a:txBody>
                    <a:bodyPr>
                      <a:noAutofit/>
                    </a:bodyPr>
                    <a:lstStyle/>
                    <a:p>
                      <a:pPr indent="0" lvl="0" marL="0" marR="0" rtl="0" algn="l">
                        <a:lnSpc>
                          <a:spcPct val="100000"/>
                        </a:lnSpc>
                        <a:spcBef>
                          <a:spcPts val="0"/>
                        </a:spcBef>
                        <a:spcAft>
                          <a:spcPts val="0"/>
                        </a:spcAft>
                        <a:buClr>
                          <a:srgbClr val="000000"/>
                        </a:buClr>
                        <a:buSzPts val="2400"/>
                        <a:buFont typeface="Helvetica Neue"/>
                        <a:buNone/>
                      </a:pPr>
                      <a:r>
                        <a:t/>
                      </a:r>
                      <a:endParaRPr sz="2400" u="none" cap="none" strike="noStrike">
                        <a:solidFill>
                          <a:srgbClr val="000000"/>
                        </a:solidFill>
                      </a:endParaRPr>
                    </a:p>
                  </a:txBody>
                  <a:tcPr marT="50800" marB="50800" marR="50800" marL="508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CDCDC"/>
                    </a:solidFill>
                  </a:tcPr>
                </a:tc>
                <a:tc>
                  <a:txBody>
                    <a:bodyPr>
                      <a:noAutofit/>
                    </a:bodyPr>
                    <a:lstStyle/>
                    <a:p>
                      <a:pPr indent="0" lvl="0" marL="0" marR="0" rtl="0" algn="l">
                        <a:lnSpc>
                          <a:spcPct val="100000"/>
                        </a:lnSpc>
                        <a:spcBef>
                          <a:spcPts val="0"/>
                        </a:spcBef>
                        <a:spcAft>
                          <a:spcPts val="0"/>
                        </a:spcAft>
                        <a:buClr>
                          <a:schemeClr val="dk1"/>
                        </a:buClr>
                        <a:buSzPts val="2400"/>
                        <a:buFont typeface="Helvetica Neue"/>
                        <a:buNone/>
                      </a:pPr>
                      <a:r>
                        <a:t/>
                      </a:r>
                      <a:endParaRPr sz="2400" u="none" cap="none" strike="noStrike"/>
                    </a:p>
                  </a:txBody>
                  <a:tcPr marT="50800" marB="50800" marR="50800" marL="508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2400"/>
                        <a:buFont typeface="Helvetica Neue"/>
                        <a:buNone/>
                      </a:pPr>
                      <a:r>
                        <a:t/>
                      </a:r>
                      <a:endParaRPr sz="2400" u="none" cap="none" strike="noStrike"/>
                    </a:p>
                  </a:txBody>
                  <a:tcPr marT="50800" marB="50800" marR="50800" marL="508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2400"/>
                        <a:buFont typeface="Helvetica Neue"/>
                        <a:buNone/>
                      </a:pPr>
                      <a:r>
                        <a:rPr b="1" lang="en-US" sz="2400" u="none" cap="none" strike="noStrike"/>
                        <a:t>OR 2.4.b</a:t>
                      </a:r>
                      <a:endParaRPr/>
                    </a:p>
                  </a:txBody>
                  <a:tcPr marT="50800" marB="50800" marR="50800" marL="508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2400"/>
                        <a:buFont typeface="Helvetica Neue"/>
                        <a:buNone/>
                      </a:pPr>
                      <a:r>
                        <a:rPr lang="en-US" sz="2400" u="none" cap="none" strike="noStrike"/>
                        <a:t>Have the ability to detect unequal mass MBHBs of total intrinsic mass 10</a:t>
                      </a:r>
                      <a:r>
                        <a:rPr baseline="30000" lang="en-US" sz="2400" u="none" cap="none" strike="noStrike"/>
                        <a:t>4</a:t>
                      </a:r>
                      <a:r>
                        <a:rPr lang="en-US" sz="2400" u="none" cap="none" strike="noStrike"/>
                        <a:t>−10</a:t>
                      </a:r>
                      <a:r>
                        <a:rPr baseline="30000" lang="en-US" sz="2400" u="none" cap="none" strike="noStrike"/>
                        <a:t>6</a:t>
                      </a:r>
                      <a:r>
                        <a:rPr lang="en-US" sz="2400" u="none" cap="none" strike="noStrike"/>
                        <a:t>M</a:t>
                      </a:r>
                      <a:r>
                        <a:rPr baseline="-25000" lang="en-US" sz="2400" u="none" cap="none" strike="noStrike"/>
                        <a:t>⊙ </a:t>
                      </a:r>
                      <a:r>
                        <a:rPr lang="en-US" sz="2400" u="none" cap="none" strike="noStrike"/>
                        <a:t>at z&lt;3 with the lightest black hole (the IMBH) in the intermediate mass range (between 10</a:t>
                      </a:r>
                      <a:r>
                        <a:rPr baseline="30000" lang="en-US" sz="2400" u="none" cap="none" strike="noStrike"/>
                        <a:t>2</a:t>
                      </a:r>
                      <a:r>
                        <a:rPr lang="en-US" sz="2400" u="none" cap="none" strike="noStrike"/>
                        <a:t> and 10</a:t>
                      </a:r>
                      <a:r>
                        <a:rPr baseline="30000" lang="en-US" sz="2400" u="none" cap="none" strike="noStrike"/>
                        <a:t>4</a:t>
                      </a:r>
                      <a:r>
                        <a:rPr lang="en-US" sz="2400" u="none" cap="none" strike="noStrike"/>
                        <a:t> M</a:t>
                      </a:r>
                      <a:r>
                        <a:rPr baseline="-25000" lang="en-US" sz="2400" u="none" cap="none" strike="noStrike"/>
                        <a:t>⊙</a:t>
                      </a:r>
                      <a:r>
                        <a:rPr lang="en-US" sz="2400" u="none" cap="none" strike="noStrike"/>
                        <a:t>), measuring the component masses to a precision of 10%, which requires a total accumulated SNR of at least 20.</a:t>
                      </a:r>
                      <a:endParaRPr/>
                    </a:p>
                  </a:txBody>
                  <a:tcPr marT="50800" marB="50800" marR="50800" marL="508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
        <p:nvSpPr>
          <p:cNvPr id="169" name="Shape 169"/>
          <p:cNvSpPr txBox="1"/>
          <p:nvPr/>
        </p:nvSpPr>
        <p:spPr>
          <a:xfrm>
            <a:off x="868470" y="12800962"/>
            <a:ext cx="12728145" cy="461059"/>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A9102"/>
              </a:buClr>
              <a:buSzPts val="2400"/>
              <a:buFont typeface="Helvetica Neue"/>
              <a:buNone/>
            </a:pPr>
            <a:r>
              <a:rPr b="1" i="0" lang="en-US" sz="2400" u="none" cap="none" strike="noStrike">
                <a:solidFill>
                  <a:srgbClr val="FA9102"/>
                </a:solidFill>
                <a:latin typeface="Helvetica Neue"/>
                <a:ea typeface="Helvetica Neue"/>
                <a:cs typeface="Helvetica Neue"/>
                <a:sym typeface="Helvetica Neue"/>
              </a:rPr>
              <a:t>Source: LISA Mission Proposal.  Note actual mission science requirements may evolve.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3" name="Shape 173"/>
        <p:cNvGrpSpPr/>
        <p:nvPr/>
      </p:nvGrpSpPr>
      <p:grpSpPr>
        <a:xfrm>
          <a:off x="0" y="0"/>
          <a:ext cx="0" cy="0"/>
          <a:chOff x="0" y="0"/>
          <a:chExt cx="0" cy="0"/>
        </a:xfrm>
      </p:grpSpPr>
      <p:pic>
        <p:nvPicPr>
          <p:cNvPr descr="Image" id="174" name="Shape 174"/>
          <p:cNvPicPr preferRelativeResize="0"/>
          <p:nvPr>
            <p:ph idx="2" type="pic"/>
          </p:nvPr>
        </p:nvPicPr>
        <p:blipFill rotWithShape="1">
          <a:blip r:embed="rId3">
            <a:alphaModFix/>
          </a:blip>
          <a:srcRect b="0" l="0" r="0" t="0"/>
          <a:stretch/>
        </p:blipFill>
        <p:spPr>
          <a:xfrm>
            <a:off x="15641895" y="7881487"/>
            <a:ext cx="7221788" cy="5436627"/>
          </a:xfrm>
          <a:prstGeom prst="rect">
            <a:avLst/>
          </a:prstGeom>
          <a:noFill/>
          <a:ln>
            <a:noFill/>
          </a:ln>
        </p:spPr>
      </p:pic>
      <p:sp>
        <p:nvSpPr>
          <p:cNvPr id="175" name="Shape 175"/>
          <p:cNvSpPr txBox="1"/>
          <p:nvPr>
            <p:ph type="title"/>
          </p:nvPr>
        </p:nvSpPr>
        <p:spPr>
          <a:xfrm>
            <a:off x="1689100" y="355600"/>
            <a:ext cx="21005799" cy="2286000"/>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2466"/>
              </a:buClr>
              <a:buSzPts val="8400"/>
              <a:buFont typeface="Helvetica Neue"/>
              <a:buNone/>
            </a:pPr>
            <a:r>
              <a:rPr b="0" i="0" lang="en-US" sz="8400" u="none" cap="none" strike="noStrike">
                <a:solidFill>
                  <a:srgbClr val="002466"/>
                </a:solidFill>
                <a:latin typeface="Helvetica Neue"/>
                <a:ea typeface="Helvetica Neue"/>
                <a:cs typeface="Helvetica Neue"/>
                <a:sym typeface="Helvetica Neue"/>
              </a:rPr>
              <a:t>Massive Black Hole Binaries</a:t>
            </a:r>
            <a:endParaRPr/>
          </a:p>
        </p:txBody>
      </p:sp>
      <p:sp>
        <p:nvSpPr>
          <p:cNvPr id="176" name="Shape 176"/>
          <p:cNvSpPr txBox="1"/>
          <p:nvPr>
            <p:ph idx="1" type="body"/>
          </p:nvPr>
        </p:nvSpPr>
        <p:spPr>
          <a:xfrm>
            <a:off x="544946" y="2335181"/>
            <a:ext cx="14238283" cy="10950638"/>
          </a:xfrm>
          <a:prstGeom prst="rect">
            <a:avLst/>
          </a:prstGeom>
          <a:noFill/>
          <a:ln>
            <a:noFill/>
          </a:ln>
        </p:spPr>
        <p:txBody>
          <a:bodyPr anchorCtr="0" anchor="t" bIns="50800" lIns="50800" spcFirstLastPara="1" rIns="50800" wrap="square" tIns="50800">
            <a:noAutofit/>
          </a:bodyPr>
          <a:lstStyle/>
          <a:p>
            <a:pPr indent="-486155" lvl="0" marL="486155" marR="0" rtl="0" algn="l">
              <a:lnSpc>
                <a:spcPct val="100000"/>
              </a:lnSpc>
              <a:spcBef>
                <a:spcPts val="0"/>
              </a:spcBef>
              <a:spcAft>
                <a:spcPts val="0"/>
              </a:spcAft>
              <a:buClr>
                <a:srgbClr val="638CAD"/>
              </a:buClr>
              <a:buSzPts val="4133"/>
              <a:buFont typeface="Helvetica Neue"/>
              <a:buChar char="•"/>
            </a:pPr>
            <a:r>
              <a:rPr b="1" i="0" lang="en-US" sz="3306" u="none" cap="none" strike="noStrike">
                <a:solidFill>
                  <a:srgbClr val="638CAD"/>
                </a:solidFill>
                <a:latin typeface="Helvetica Neue"/>
                <a:ea typeface="Helvetica Neue"/>
                <a:cs typeface="Helvetica Neue"/>
                <a:sym typeface="Helvetica Neue"/>
              </a:rPr>
              <a:t>Sources</a:t>
            </a:r>
            <a:endParaRPr/>
          </a:p>
          <a:p>
            <a:pPr indent="-486155" lvl="1" marL="972311" marR="0" rtl="0" algn="l">
              <a:lnSpc>
                <a:spcPct val="100000"/>
              </a:lnSpc>
              <a:spcBef>
                <a:spcPts val="3900"/>
              </a:spcBef>
              <a:spcAft>
                <a:spcPts val="0"/>
              </a:spcAft>
              <a:buClr>
                <a:srgbClr val="000000"/>
              </a:buClr>
              <a:buSzPts val="4133"/>
              <a:buFont typeface="Helvetica Neue"/>
              <a:buChar char="•"/>
            </a:pPr>
            <a:r>
              <a:rPr b="0" i="0" lang="en-US" sz="3306" u="none" cap="none" strike="noStrike">
                <a:solidFill>
                  <a:srgbClr val="000000"/>
                </a:solidFill>
                <a:latin typeface="Helvetica Neue"/>
                <a:ea typeface="Helvetica Neue"/>
                <a:cs typeface="Helvetica Neue"/>
                <a:sym typeface="Helvetica Neue"/>
              </a:rPr>
              <a:t>Mergers of BHs with mass of 10</a:t>
            </a:r>
            <a:r>
              <a:rPr b="0" baseline="30000" i="0" lang="en-US" sz="3393" u="none" cap="none" strike="noStrike">
                <a:solidFill>
                  <a:srgbClr val="000000"/>
                </a:solidFill>
                <a:latin typeface="Helvetica Neue"/>
                <a:ea typeface="Helvetica Neue"/>
                <a:cs typeface="Helvetica Neue"/>
                <a:sym typeface="Helvetica Neue"/>
              </a:rPr>
              <a:t>4</a:t>
            </a:r>
            <a:r>
              <a:rPr b="0" i="0" lang="en-US" sz="3306" u="none" cap="none" strike="noStrike">
                <a:solidFill>
                  <a:srgbClr val="000000"/>
                </a:solidFill>
                <a:latin typeface="Helvetica Neue"/>
                <a:ea typeface="Helvetica Neue"/>
                <a:cs typeface="Helvetica Neue"/>
                <a:sym typeface="Helvetica Neue"/>
              </a:rPr>
              <a:t> ~ 10</a:t>
            </a:r>
            <a:r>
              <a:rPr b="0" baseline="30000" i="0" lang="en-US" sz="3306" u="none" cap="none" strike="noStrike">
                <a:solidFill>
                  <a:srgbClr val="000000"/>
                </a:solidFill>
                <a:latin typeface="Helvetica Neue"/>
                <a:ea typeface="Helvetica Neue"/>
                <a:cs typeface="Helvetica Neue"/>
                <a:sym typeface="Helvetica Neue"/>
              </a:rPr>
              <a:t>7</a:t>
            </a:r>
            <a:r>
              <a:rPr b="0" i="0" lang="en-US" sz="3306" u="none" cap="none" strike="noStrike">
                <a:solidFill>
                  <a:srgbClr val="000000"/>
                </a:solidFill>
                <a:latin typeface="Helvetica Neue"/>
                <a:ea typeface="Helvetica Neue"/>
                <a:cs typeface="Helvetica Neue"/>
                <a:sym typeface="Helvetica Neue"/>
              </a:rPr>
              <a:t> M</a:t>
            </a:r>
            <a:r>
              <a:rPr b="0" baseline="-25000" i="0" lang="en-US" sz="3306" u="none" cap="none" strike="noStrike">
                <a:solidFill>
                  <a:srgbClr val="000000"/>
                </a:solidFill>
                <a:latin typeface="Helvetica Neue"/>
                <a:ea typeface="Helvetica Neue"/>
                <a:cs typeface="Helvetica Neue"/>
                <a:sym typeface="Helvetica Neue"/>
              </a:rPr>
              <a:t>☉</a:t>
            </a:r>
            <a:r>
              <a:rPr b="0" i="0" lang="en-US" sz="3306" u="none" cap="none" strike="noStrike">
                <a:solidFill>
                  <a:srgbClr val="000000"/>
                </a:solidFill>
                <a:latin typeface="Helvetica Neue"/>
                <a:ea typeface="Helvetica Neue"/>
                <a:cs typeface="Helvetica Neue"/>
                <a:sym typeface="Helvetica Neue"/>
              </a:rPr>
              <a:t> </a:t>
            </a:r>
            <a:endParaRPr/>
          </a:p>
          <a:p>
            <a:pPr indent="-486155" lvl="0" marL="486155" marR="0" rtl="0" algn="l">
              <a:lnSpc>
                <a:spcPct val="100000"/>
              </a:lnSpc>
              <a:spcBef>
                <a:spcPts val="3900"/>
              </a:spcBef>
              <a:spcAft>
                <a:spcPts val="0"/>
              </a:spcAft>
              <a:buClr>
                <a:srgbClr val="638CAD"/>
              </a:buClr>
              <a:buSzPts val="4133"/>
              <a:buFont typeface="Helvetica Neue"/>
              <a:buChar char="•"/>
            </a:pPr>
            <a:r>
              <a:rPr b="1" i="0" lang="en-US" sz="3306" u="none" cap="none" strike="noStrike">
                <a:solidFill>
                  <a:srgbClr val="638CAD"/>
                </a:solidFill>
                <a:latin typeface="Helvetica Neue"/>
                <a:ea typeface="Helvetica Neue"/>
                <a:cs typeface="Helvetica Neue"/>
                <a:sym typeface="Helvetica Neue"/>
              </a:rPr>
              <a:t>Measurements</a:t>
            </a:r>
            <a:endParaRPr/>
          </a:p>
          <a:p>
            <a:pPr indent="-486155" lvl="1" marL="972311" marR="0" rtl="0" algn="l">
              <a:lnSpc>
                <a:spcPct val="100000"/>
              </a:lnSpc>
              <a:spcBef>
                <a:spcPts val="3900"/>
              </a:spcBef>
              <a:spcAft>
                <a:spcPts val="0"/>
              </a:spcAft>
              <a:buClr>
                <a:srgbClr val="000000"/>
              </a:buClr>
              <a:buSzPts val="4133"/>
              <a:buFont typeface="Helvetica Neue"/>
              <a:buChar char="•"/>
            </a:pPr>
            <a:r>
              <a:rPr b="0" i="0" lang="en-US" sz="3306" u="none" cap="none" strike="noStrike">
                <a:solidFill>
                  <a:srgbClr val="000000"/>
                </a:solidFill>
                <a:latin typeface="Helvetica Neue"/>
                <a:ea typeface="Helvetica Neue"/>
                <a:cs typeface="Helvetica Neue"/>
                <a:sym typeface="Helvetica Neue"/>
              </a:rPr>
              <a:t>~10</a:t>
            </a:r>
            <a:r>
              <a:rPr b="0" baseline="30000" i="0" lang="en-US" sz="3306" u="none" cap="none" strike="noStrike">
                <a:solidFill>
                  <a:srgbClr val="000000"/>
                </a:solidFill>
                <a:latin typeface="Helvetica Neue"/>
                <a:ea typeface="Helvetica Neue"/>
                <a:cs typeface="Helvetica Neue"/>
                <a:sym typeface="Helvetica Neue"/>
              </a:rPr>
              <a:t>2</a:t>
            </a:r>
            <a:r>
              <a:rPr b="0" i="0" lang="en-US" sz="3306" u="none" cap="none" strike="noStrike">
                <a:solidFill>
                  <a:srgbClr val="000000"/>
                </a:solidFill>
                <a:latin typeface="Helvetica Neue"/>
                <a:ea typeface="Helvetica Neue"/>
                <a:cs typeface="Helvetica Neue"/>
                <a:sym typeface="Helvetica Neue"/>
              </a:rPr>
              <a:t> detections w/ 10≲ SNR ≲ 10</a:t>
            </a:r>
            <a:r>
              <a:rPr b="0" baseline="30000" i="0" lang="en-US" sz="3306" u="none" cap="none" strike="noStrike">
                <a:solidFill>
                  <a:srgbClr val="000000"/>
                </a:solidFill>
                <a:latin typeface="Helvetica Neue"/>
                <a:ea typeface="Helvetica Neue"/>
                <a:cs typeface="Helvetica Neue"/>
                <a:sym typeface="Helvetica Neue"/>
              </a:rPr>
              <a:t>4 </a:t>
            </a:r>
            <a:endParaRPr/>
          </a:p>
          <a:p>
            <a:pPr indent="-486155" lvl="1" marL="972311" marR="0" rtl="0" algn="l">
              <a:lnSpc>
                <a:spcPct val="100000"/>
              </a:lnSpc>
              <a:spcBef>
                <a:spcPts val="3900"/>
              </a:spcBef>
              <a:spcAft>
                <a:spcPts val="0"/>
              </a:spcAft>
              <a:buClr>
                <a:srgbClr val="000000"/>
              </a:buClr>
              <a:buSzPts val="4133"/>
              <a:buFont typeface="Helvetica Neue"/>
              <a:buChar char="•"/>
            </a:pPr>
            <a:r>
              <a:rPr b="0" i="0" lang="en-US" sz="3306" u="none" cap="none" strike="noStrike">
                <a:solidFill>
                  <a:srgbClr val="000000"/>
                </a:solidFill>
                <a:latin typeface="Helvetica Neue"/>
                <a:ea typeface="Helvetica Neue"/>
                <a:cs typeface="Helvetica Neue"/>
                <a:sym typeface="Helvetica Neue"/>
              </a:rPr>
              <a:t>parameter accuracy scales w/ SNR</a:t>
            </a:r>
            <a:endParaRPr/>
          </a:p>
          <a:p>
            <a:pPr indent="-486155" lvl="1" marL="972311" marR="0" rtl="0" algn="l">
              <a:lnSpc>
                <a:spcPct val="100000"/>
              </a:lnSpc>
              <a:spcBef>
                <a:spcPts val="3900"/>
              </a:spcBef>
              <a:spcAft>
                <a:spcPts val="0"/>
              </a:spcAft>
              <a:buClr>
                <a:srgbClr val="000000"/>
              </a:buClr>
              <a:buSzPts val="4133"/>
              <a:buFont typeface="Helvetica Neue"/>
              <a:buChar char="•"/>
            </a:pPr>
            <a:r>
              <a:rPr b="0" i="0" lang="en-US" sz="3306" u="none" cap="none" strike="noStrike">
                <a:solidFill>
                  <a:srgbClr val="000000"/>
                </a:solidFill>
                <a:latin typeface="Helvetica Neue"/>
                <a:ea typeface="Helvetica Neue"/>
                <a:cs typeface="Helvetica Neue"/>
                <a:sym typeface="Helvetica Neue"/>
              </a:rPr>
              <a:t>0.01% ≲ δM/M ≲ 1% , 3% ≲ δD/D ≲ 10%</a:t>
            </a:r>
            <a:endParaRPr/>
          </a:p>
          <a:p>
            <a:pPr indent="-486155" lvl="1" marL="972311" marR="0" rtl="0" algn="l">
              <a:lnSpc>
                <a:spcPct val="100000"/>
              </a:lnSpc>
              <a:spcBef>
                <a:spcPts val="3900"/>
              </a:spcBef>
              <a:spcAft>
                <a:spcPts val="0"/>
              </a:spcAft>
              <a:buClr>
                <a:srgbClr val="000000"/>
              </a:buClr>
              <a:buSzPts val="4133"/>
              <a:buFont typeface="Helvetica Neue"/>
              <a:buChar char="•"/>
            </a:pPr>
            <a:r>
              <a:rPr b="0" i="0" lang="en-US" sz="3306" u="none" cap="none" strike="noStrike">
                <a:solidFill>
                  <a:srgbClr val="000000"/>
                </a:solidFill>
                <a:latin typeface="Helvetica Neue"/>
                <a:ea typeface="Helvetica Neue"/>
                <a:cs typeface="Helvetica Neue"/>
                <a:sym typeface="Helvetica Neue"/>
              </a:rPr>
              <a:t>0.01% ≲ δΧ/Χ ≲ 1%, 10 arcmin</a:t>
            </a:r>
            <a:r>
              <a:rPr b="0" baseline="30000" i="0" lang="en-US" sz="3306" u="none" cap="none" strike="noStrike">
                <a:solidFill>
                  <a:srgbClr val="000000"/>
                </a:solidFill>
                <a:latin typeface="Helvetica Neue"/>
                <a:ea typeface="Helvetica Neue"/>
                <a:cs typeface="Helvetica Neue"/>
                <a:sym typeface="Helvetica Neue"/>
              </a:rPr>
              <a:t>2</a:t>
            </a:r>
            <a:r>
              <a:rPr b="0" i="0" lang="en-US" sz="3306" u="none" cap="none" strike="noStrike">
                <a:solidFill>
                  <a:srgbClr val="000000"/>
                </a:solidFill>
                <a:latin typeface="Helvetica Neue"/>
                <a:ea typeface="Helvetica Neue"/>
                <a:cs typeface="Helvetica Neue"/>
                <a:sym typeface="Helvetica Neue"/>
              </a:rPr>
              <a:t> ≲ δA ≲ 10 deg</a:t>
            </a:r>
            <a:r>
              <a:rPr b="0" baseline="30000" i="0" lang="en-US" sz="3306" u="none" cap="none" strike="noStrike">
                <a:solidFill>
                  <a:srgbClr val="000000"/>
                </a:solidFill>
                <a:latin typeface="Helvetica Neue"/>
                <a:ea typeface="Helvetica Neue"/>
                <a:cs typeface="Helvetica Neue"/>
                <a:sym typeface="Helvetica Neue"/>
              </a:rPr>
              <a:t>2</a:t>
            </a:r>
            <a:endParaRPr/>
          </a:p>
          <a:p>
            <a:pPr indent="-486155" lvl="0" marL="486155" marR="0" rtl="0" algn="l">
              <a:lnSpc>
                <a:spcPct val="100000"/>
              </a:lnSpc>
              <a:spcBef>
                <a:spcPts val="3900"/>
              </a:spcBef>
              <a:spcAft>
                <a:spcPts val="0"/>
              </a:spcAft>
              <a:buClr>
                <a:srgbClr val="638CAD"/>
              </a:buClr>
              <a:buSzPts val="4133"/>
              <a:buFont typeface="Helvetica Neue"/>
              <a:buChar char="•"/>
            </a:pPr>
            <a:r>
              <a:rPr b="1" i="0" lang="en-US" sz="3306" u="none" cap="none" strike="noStrike">
                <a:solidFill>
                  <a:srgbClr val="638CAD"/>
                </a:solidFill>
                <a:latin typeface="Helvetica Neue"/>
                <a:ea typeface="Helvetica Neue"/>
                <a:cs typeface="Helvetica Neue"/>
                <a:sym typeface="Helvetica Neue"/>
              </a:rPr>
              <a:t>Science</a:t>
            </a:r>
            <a:endParaRPr/>
          </a:p>
          <a:p>
            <a:pPr indent="-486155" lvl="1" marL="972311" marR="0" rtl="0" algn="l">
              <a:lnSpc>
                <a:spcPct val="100000"/>
              </a:lnSpc>
              <a:spcBef>
                <a:spcPts val="3900"/>
              </a:spcBef>
              <a:spcAft>
                <a:spcPts val="0"/>
              </a:spcAft>
              <a:buClr>
                <a:srgbClr val="000000"/>
              </a:buClr>
              <a:buSzPts val="4133"/>
              <a:buFont typeface="Helvetica Neue"/>
              <a:buChar char="•"/>
            </a:pPr>
            <a:r>
              <a:rPr b="0" i="0" lang="en-US" sz="3306" u="none" cap="none" strike="noStrike">
                <a:solidFill>
                  <a:srgbClr val="000000"/>
                </a:solidFill>
                <a:latin typeface="Helvetica Neue"/>
                <a:ea typeface="Helvetica Neue"/>
                <a:cs typeface="Helvetica Neue"/>
                <a:sym typeface="Helvetica Neue"/>
              </a:rPr>
              <a:t>BH merger history over cosmic time</a:t>
            </a:r>
            <a:endParaRPr/>
          </a:p>
          <a:p>
            <a:pPr indent="-486155" lvl="1" marL="972311" marR="0" rtl="0" algn="l">
              <a:lnSpc>
                <a:spcPct val="100000"/>
              </a:lnSpc>
              <a:spcBef>
                <a:spcPts val="3900"/>
              </a:spcBef>
              <a:spcAft>
                <a:spcPts val="0"/>
              </a:spcAft>
              <a:buClr>
                <a:srgbClr val="000000"/>
              </a:buClr>
              <a:buSzPts val="4133"/>
              <a:buFont typeface="Helvetica Neue"/>
              <a:buChar char="•"/>
            </a:pPr>
            <a:r>
              <a:rPr b="0" i="0" lang="en-US" sz="3306" u="none" cap="none" strike="noStrike">
                <a:solidFill>
                  <a:srgbClr val="000000"/>
                </a:solidFill>
                <a:latin typeface="Helvetica Neue"/>
                <a:ea typeface="Helvetica Neue"/>
                <a:cs typeface="Helvetica Neue"/>
                <a:sym typeface="Helvetica Neue"/>
              </a:rPr>
              <a:t>Origin of BH seeds</a:t>
            </a:r>
            <a:endParaRPr/>
          </a:p>
          <a:p>
            <a:pPr indent="-486155" lvl="1" marL="972311" marR="0" rtl="0" algn="l">
              <a:lnSpc>
                <a:spcPct val="100000"/>
              </a:lnSpc>
              <a:spcBef>
                <a:spcPts val="3900"/>
              </a:spcBef>
              <a:spcAft>
                <a:spcPts val="0"/>
              </a:spcAft>
              <a:buClr>
                <a:srgbClr val="000000"/>
              </a:buClr>
              <a:buSzPts val="4133"/>
              <a:buFont typeface="Helvetica Neue"/>
              <a:buChar char="•"/>
            </a:pPr>
            <a:r>
              <a:rPr b="0" i="0" lang="en-US" sz="3306" u="none" cap="none" strike="noStrike">
                <a:solidFill>
                  <a:srgbClr val="000000"/>
                </a:solidFill>
                <a:latin typeface="Helvetica Neue"/>
                <a:ea typeface="Helvetica Neue"/>
                <a:cs typeface="Helvetica Neue"/>
                <a:sym typeface="Helvetica Neue"/>
              </a:rPr>
              <a:t>Precision tests of general relativity</a:t>
            </a:r>
            <a:endParaRPr/>
          </a:p>
        </p:txBody>
      </p:sp>
      <p:sp>
        <p:nvSpPr>
          <p:cNvPr id="177" name="Shape 177"/>
          <p:cNvSpPr txBox="1"/>
          <p:nvPr>
            <p:ph idx="12" type="sldNum"/>
          </p:nvPr>
        </p:nvSpPr>
        <p:spPr>
          <a:xfrm>
            <a:off x="24032333" y="13318227"/>
            <a:ext cx="227280" cy="324307"/>
          </a:xfrm>
          <a:prstGeom prst="rect">
            <a:avLst/>
          </a:prstGeom>
          <a:noFill/>
          <a:ln>
            <a:noFill/>
          </a:ln>
        </p:spPr>
        <p:txBody>
          <a:bodyPr anchorCtr="0" anchor="t" bIns="50800" lIns="50800" spcFirstLastPara="1" rIns="50800" wrap="square" tIns="50800">
            <a:noAutofit/>
          </a:bodyPr>
          <a:lstStyle/>
          <a:p>
            <a:pPr indent="0" lvl="0" marL="0" marR="0" rtl="0" algn="ctr">
              <a:lnSpc>
                <a:spcPct val="100000"/>
              </a:lnSpc>
              <a:spcBef>
                <a:spcPts val="0"/>
              </a:spcBef>
              <a:spcAft>
                <a:spcPts val="0"/>
              </a:spcAft>
              <a:buClr>
                <a:srgbClr val="5E5E5E"/>
              </a:buClr>
              <a:buSzPts val="1600"/>
              <a:buFont typeface="Helvetica Neue Light"/>
              <a:buNone/>
            </a:pPr>
            <a:fld id="{00000000-1234-1234-1234-123412341234}" type="slidenum">
              <a:rPr b="0" i="0" lang="en-US" sz="1600" u="none" cap="none" strike="noStrike">
                <a:solidFill>
                  <a:srgbClr val="5E5E5E"/>
                </a:solidFill>
                <a:latin typeface="Helvetica Neue Light"/>
                <a:ea typeface="Helvetica Neue Light"/>
                <a:cs typeface="Helvetica Neue Light"/>
                <a:sym typeface="Helvetica Neue Light"/>
              </a:rPr>
              <a:t>‹#›</a:t>
            </a:fld>
            <a:endParaRPr/>
          </a:p>
        </p:txBody>
      </p:sp>
      <p:pic>
        <p:nvPicPr>
          <p:cNvPr descr="Image" id="178" name="Shape 178"/>
          <p:cNvPicPr preferRelativeResize="0"/>
          <p:nvPr/>
        </p:nvPicPr>
        <p:blipFill rotWithShape="1">
          <a:blip r:embed="rId4">
            <a:alphaModFix/>
          </a:blip>
          <a:srcRect b="30864" l="0" r="0" t="0"/>
          <a:stretch/>
        </p:blipFill>
        <p:spPr>
          <a:xfrm>
            <a:off x="16152891" y="2170507"/>
            <a:ext cx="6538926" cy="4702611"/>
          </a:xfrm>
          <a:prstGeom prst="rect">
            <a:avLst/>
          </a:prstGeom>
          <a:noFill/>
          <a:ln>
            <a:noFill/>
          </a:ln>
        </p:spPr>
      </p:pic>
      <p:pic>
        <p:nvPicPr>
          <p:cNvPr descr="Line" id="179" name="Shape 179"/>
          <p:cNvPicPr preferRelativeResize="0"/>
          <p:nvPr/>
        </p:nvPicPr>
        <p:blipFill rotWithShape="1">
          <a:blip r:embed="rId5">
            <a:alphaModFix/>
          </a:blip>
          <a:srcRect b="0" l="0" r="0" t="0"/>
          <a:stretch/>
        </p:blipFill>
        <p:spPr>
          <a:xfrm rot="6929870">
            <a:off x="17938034" y="7763646"/>
            <a:ext cx="2983654" cy="35223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3" name="Shape 183"/>
        <p:cNvGrpSpPr/>
        <p:nvPr/>
      </p:nvGrpSpPr>
      <p:grpSpPr>
        <a:xfrm>
          <a:off x="0" y="0"/>
          <a:ext cx="0" cy="0"/>
          <a:chOff x="0" y="0"/>
          <a:chExt cx="0" cy="0"/>
        </a:xfrm>
      </p:grpSpPr>
      <p:sp>
        <p:nvSpPr>
          <p:cNvPr id="184" name="Shape 184"/>
          <p:cNvSpPr txBox="1"/>
          <p:nvPr>
            <p:ph idx="1" type="body"/>
          </p:nvPr>
        </p:nvSpPr>
        <p:spPr>
          <a:xfrm>
            <a:off x="2456295" y="-2016190"/>
            <a:ext cx="5792802" cy="8840392"/>
          </a:xfrm>
          <a:prstGeom prst="rect">
            <a:avLst/>
          </a:prstGeom>
          <a:noFill/>
          <a:ln>
            <a:noFill/>
          </a:ln>
        </p:spPr>
        <p:txBody>
          <a:bodyPr anchorCtr="0" anchor="ctr" bIns="71425" lIns="71425" spcFirstLastPara="1" rIns="71425" wrap="square" tIns="71425">
            <a:noAutofit/>
          </a:bodyPr>
          <a:lstStyle/>
          <a:p>
            <a:pPr indent="0" lvl="0" marL="0" marR="0" rtl="0" algn="ctr">
              <a:lnSpc>
                <a:spcPct val="100000"/>
              </a:lnSpc>
              <a:spcBef>
                <a:spcPts val="0"/>
              </a:spcBef>
              <a:spcAft>
                <a:spcPts val="0"/>
              </a:spcAft>
              <a:buClr>
                <a:srgbClr val="FFFFFF"/>
              </a:buClr>
              <a:buSzPts val="6800"/>
              <a:buFont typeface="Helvetica Neue Light"/>
              <a:buNone/>
            </a:pPr>
            <a:r>
              <a:rPr b="0" i="0" lang="en-US" sz="6800" u="none" cap="none" strike="noStrike">
                <a:solidFill>
                  <a:srgbClr val="FFFFFF"/>
                </a:solidFill>
                <a:latin typeface="Helvetica Neue Light"/>
                <a:ea typeface="Helvetica Neue Light"/>
                <a:cs typeface="Helvetica Neue Light"/>
                <a:sym typeface="Helvetica Neue Light"/>
              </a:rPr>
              <a:t>Modeling MBH binary astrophysics</a:t>
            </a:r>
            <a:endParaRPr/>
          </a:p>
        </p:txBody>
      </p:sp>
      <p:grpSp>
        <p:nvGrpSpPr>
          <p:cNvPr id="185" name="Shape 185"/>
          <p:cNvGrpSpPr/>
          <p:nvPr/>
        </p:nvGrpSpPr>
        <p:grpSpPr>
          <a:xfrm>
            <a:off x="10302544" y="-244176"/>
            <a:ext cx="11900776" cy="13810702"/>
            <a:chOff x="0" y="0"/>
            <a:chExt cx="11900774" cy="13810700"/>
          </a:xfrm>
        </p:grpSpPr>
        <p:sp>
          <p:nvSpPr>
            <p:cNvPr id="186" name="Shape 186"/>
            <p:cNvSpPr/>
            <p:nvPr/>
          </p:nvSpPr>
          <p:spPr>
            <a:xfrm>
              <a:off x="31447" y="0"/>
              <a:ext cx="11837880" cy="13810700"/>
            </a:xfrm>
            <a:prstGeom prst="rect">
              <a:avLst/>
            </a:prstGeom>
            <a:solidFill>
              <a:srgbClr val="FFFFFF"/>
            </a:solidFill>
            <a:ln>
              <a:noFill/>
            </a:ln>
            <a:effectLst>
              <a:outerShdw blurRad="101600" rotWithShape="0">
                <a:srgbClr val="000000">
                  <a:alpha val="80000"/>
                </a:srgbClr>
              </a:outerShdw>
            </a:effectLst>
          </p:spPr>
          <p:txBody>
            <a:bodyPr anchorCtr="0" anchor="ctr" bIns="71425" lIns="71425" spcFirstLastPara="1" rIns="71425" wrap="square" tIns="71425">
              <a:noAutofit/>
            </a:bodyPr>
            <a:lstStyle/>
            <a:p>
              <a:pPr indent="0" lvl="0" marL="0" marR="0" rtl="0" algn="ctr">
                <a:lnSpc>
                  <a:spcPct val="100000"/>
                </a:lnSpc>
                <a:spcBef>
                  <a:spcPts val="0"/>
                </a:spcBef>
                <a:spcAft>
                  <a:spcPts val="0"/>
                </a:spcAft>
                <a:buClr>
                  <a:srgbClr val="FFFFFF"/>
                </a:buClr>
                <a:buSzPts val="3200"/>
                <a:buFont typeface="Helvetica Neue Light"/>
                <a:buNone/>
              </a:pPr>
              <a:r>
                <a:t/>
              </a:r>
              <a:endParaRPr b="0" i="0" sz="3200" u="none" cap="none" strike="noStrike">
                <a:solidFill>
                  <a:srgbClr val="FFFFFF"/>
                </a:solidFill>
                <a:latin typeface="Helvetica Neue Light"/>
                <a:ea typeface="Helvetica Neue Light"/>
                <a:cs typeface="Helvetica Neue Light"/>
                <a:sym typeface="Helvetica Neue Light"/>
              </a:endParaRPr>
            </a:p>
          </p:txBody>
        </p:sp>
        <p:pic>
          <p:nvPicPr>
            <p:cNvPr descr="Image" id="187" name="Shape 187"/>
            <p:cNvPicPr preferRelativeResize="0"/>
            <p:nvPr/>
          </p:nvPicPr>
          <p:blipFill rotWithShape="1">
            <a:blip r:embed="rId3">
              <a:alphaModFix/>
            </a:blip>
            <a:srcRect b="0" l="0" r="0" t="0"/>
            <a:stretch/>
          </p:blipFill>
          <p:spPr>
            <a:xfrm>
              <a:off x="0" y="614906"/>
              <a:ext cx="11900774" cy="12580889"/>
            </a:xfrm>
            <a:prstGeom prst="rect">
              <a:avLst/>
            </a:prstGeom>
            <a:noFill/>
            <a:ln>
              <a:noFill/>
            </a:ln>
          </p:spPr>
        </p:pic>
      </p:grpSp>
      <p:pic>
        <p:nvPicPr>
          <p:cNvPr descr="Picture 7" id="188" name="Shape 188"/>
          <p:cNvPicPr preferRelativeResize="0"/>
          <p:nvPr/>
        </p:nvPicPr>
        <p:blipFill rotWithShape="1">
          <a:blip r:embed="rId4">
            <a:alphaModFix/>
          </a:blip>
          <a:srcRect b="0" l="0" r="0" t="0"/>
          <a:stretch/>
        </p:blipFill>
        <p:spPr>
          <a:xfrm>
            <a:off x="8841570" y="65549"/>
            <a:ext cx="4621761" cy="4676915"/>
          </a:xfrm>
          <a:prstGeom prst="rect">
            <a:avLst/>
          </a:prstGeom>
          <a:noFill/>
          <a:ln>
            <a:noFill/>
          </a:ln>
        </p:spPr>
      </p:pic>
      <p:pic>
        <p:nvPicPr>
          <p:cNvPr descr="Picture 15" id="189" name="Shape 189"/>
          <p:cNvPicPr preferRelativeResize="0"/>
          <p:nvPr/>
        </p:nvPicPr>
        <p:blipFill rotWithShape="1">
          <a:blip r:embed="rId5">
            <a:alphaModFix/>
          </a:blip>
          <a:srcRect b="0" l="0" r="0" t="0"/>
          <a:stretch/>
        </p:blipFill>
        <p:spPr>
          <a:xfrm>
            <a:off x="5923933" y="9174327"/>
            <a:ext cx="4415120" cy="4459359"/>
          </a:xfrm>
          <a:prstGeom prst="rect">
            <a:avLst/>
          </a:prstGeom>
          <a:noFill/>
          <a:ln>
            <a:noFill/>
          </a:ln>
        </p:spPr>
      </p:pic>
      <p:pic>
        <p:nvPicPr>
          <p:cNvPr descr="image5.jpeg" id="190" name="Shape 190"/>
          <p:cNvPicPr preferRelativeResize="0"/>
          <p:nvPr/>
        </p:nvPicPr>
        <p:blipFill rotWithShape="1">
          <a:blip r:embed="rId6">
            <a:alphaModFix/>
          </a:blip>
          <a:srcRect b="0" l="0" r="0" t="0"/>
          <a:stretch/>
        </p:blipFill>
        <p:spPr>
          <a:xfrm>
            <a:off x="561023" y="4493712"/>
            <a:ext cx="9222923" cy="516988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4" name="Shape 194"/>
        <p:cNvGrpSpPr/>
        <p:nvPr/>
      </p:nvGrpSpPr>
      <p:grpSpPr>
        <a:xfrm>
          <a:off x="0" y="0"/>
          <a:ext cx="0" cy="0"/>
          <a:chOff x="0" y="0"/>
          <a:chExt cx="0" cy="0"/>
        </a:xfrm>
      </p:grpSpPr>
      <p:pic>
        <p:nvPicPr>
          <p:cNvPr descr="Image" id="195" name="Shape 195"/>
          <p:cNvPicPr preferRelativeResize="0"/>
          <p:nvPr>
            <p:ph idx="2" type="pic"/>
          </p:nvPr>
        </p:nvPicPr>
        <p:blipFill rotWithShape="1">
          <a:blip r:embed="rId3">
            <a:alphaModFix/>
          </a:blip>
          <a:srcRect b="0" l="1895" r="1894" t="0"/>
          <a:stretch/>
        </p:blipFill>
        <p:spPr>
          <a:xfrm>
            <a:off x="12123106" y="2097087"/>
            <a:ext cx="11681778" cy="11401416"/>
          </a:xfrm>
          <a:prstGeom prst="rect">
            <a:avLst/>
          </a:prstGeom>
          <a:noFill/>
          <a:ln>
            <a:noFill/>
          </a:ln>
        </p:spPr>
      </p:pic>
      <p:sp>
        <p:nvSpPr>
          <p:cNvPr id="196" name="Shape 196"/>
          <p:cNvSpPr txBox="1"/>
          <p:nvPr>
            <p:ph type="title"/>
          </p:nvPr>
        </p:nvSpPr>
        <p:spPr>
          <a:xfrm>
            <a:off x="1689100" y="355600"/>
            <a:ext cx="21005799" cy="2286000"/>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2466"/>
              </a:buClr>
              <a:buSzPts val="7140"/>
              <a:buFont typeface="Helvetica Neue"/>
              <a:buNone/>
            </a:pPr>
            <a:r>
              <a:rPr b="0" i="0" lang="en-US" sz="7140" u="none" cap="none" strike="noStrike">
                <a:solidFill>
                  <a:srgbClr val="002466"/>
                </a:solidFill>
                <a:latin typeface="Helvetica Neue"/>
                <a:ea typeface="Helvetica Neue"/>
                <a:cs typeface="Helvetica Neue"/>
                <a:sym typeface="Helvetica Neue"/>
              </a:rPr>
              <a:t>Trace the formation, </a:t>
            </a:r>
            <a:br>
              <a:rPr b="0" i="0" lang="en-US" sz="7140" u="none" cap="none" strike="noStrike">
                <a:solidFill>
                  <a:srgbClr val="002466"/>
                </a:solidFill>
                <a:latin typeface="Helvetica Neue"/>
                <a:ea typeface="Helvetica Neue"/>
                <a:cs typeface="Helvetica Neue"/>
                <a:sym typeface="Helvetica Neue"/>
              </a:rPr>
            </a:br>
            <a:r>
              <a:rPr b="0" i="0" lang="en-US" sz="7140" u="none" cap="none" strike="noStrike">
                <a:solidFill>
                  <a:srgbClr val="002466"/>
                </a:solidFill>
                <a:latin typeface="Helvetica Neue"/>
                <a:ea typeface="Helvetica Neue"/>
                <a:cs typeface="Helvetica Neue"/>
                <a:sym typeface="Helvetica Neue"/>
              </a:rPr>
              <a:t>growth, and merger history of MBHs</a:t>
            </a:r>
            <a:endParaRPr/>
          </a:p>
        </p:txBody>
      </p:sp>
      <p:sp>
        <p:nvSpPr>
          <p:cNvPr id="197" name="Shape 197"/>
          <p:cNvSpPr txBox="1"/>
          <p:nvPr>
            <p:ph idx="12" type="sldNum"/>
          </p:nvPr>
        </p:nvSpPr>
        <p:spPr>
          <a:xfrm>
            <a:off x="24032333" y="13318227"/>
            <a:ext cx="227280" cy="324307"/>
          </a:xfrm>
          <a:prstGeom prst="rect">
            <a:avLst/>
          </a:prstGeom>
          <a:noFill/>
          <a:ln>
            <a:noFill/>
          </a:ln>
        </p:spPr>
        <p:txBody>
          <a:bodyPr anchorCtr="0" anchor="t" bIns="50800" lIns="50800" spcFirstLastPara="1" rIns="50800" wrap="square" tIns="50800">
            <a:noAutofit/>
          </a:bodyPr>
          <a:lstStyle/>
          <a:p>
            <a:pPr indent="0" lvl="0" marL="0" marR="0" rtl="0" algn="ctr">
              <a:lnSpc>
                <a:spcPct val="100000"/>
              </a:lnSpc>
              <a:spcBef>
                <a:spcPts val="0"/>
              </a:spcBef>
              <a:spcAft>
                <a:spcPts val="0"/>
              </a:spcAft>
              <a:buClr>
                <a:srgbClr val="5E5E5E"/>
              </a:buClr>
              <a:buSzPts val="1600"/>
              <a:buFont typeface="Helvetica Neue Light"/>
              <a:buNone/>
            </a:pPr>
            <a:fld id="{00000000-1234-1234-1234-123412341234}" type="slidenum">
              <a:rPr b="0" i="0" lang="en-US" sz="1600" u="none" cap="none" strike="noStrike">
                <a:solidFill>
                  <a:srgbClr val="5E5E5E"/>
                </a:solidFill>
                <a:latin typeface="Helvetica Neue Light"/>
                <a:ea typeface="Helvetica Neue Light"/>
                <a:cs typeface="Helvetica Neue Light"/>
                <a:sym typeface="Helvetica Neue Light"/>
              </a:rPr>
              <a:t>‹#›</a:t>
            </a:fld>
            <a:endParaRPr/>
          </a:p>
        </p:txBody>
      </p:sp>
      <p:sp>
        <p:nvSpPr>
          <p:cNvPr id="198" name="Shape 198"/>
          <p:cNvSpPr txBox="1"/>
          <p:nvPr/>
        </p:nvSpPr>
        <p:spPr>
          <a:xfrm>
            <a:off x="18779969" y="12540039"/>
            <a:ext cx="5566688" cy="1060907"/>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929292"/>
              </a:buClr>
              <a:buSzPts val="1600"/>
              <a:buFont typeface="Helvetica Neue"/>
              <a:buNone/>
            </a:pPr>
            <a:r>
              <a:rPr b="1" i="0" lang="en-US" sz="1600" u="none" cap="none" strike="noStrike">
                <a:solidFill>
                  <a:srgbClr val="929292"/>
                </a:solidFill>
                <a:latin typeface="Helvetica Neue"/>
                <a:ea typeface="Helvetica Neue"/>
                <a:cs typeface="Helvetica Neue"/>
                <a:sym typeface="Helvetica Neue"/>
              </a:rPr>
              <a:t>Credit: N. Cornish, M. Hewitson, and the LISA and ET Teams. Created for the Gravitational Wave International Committee (GWIC). Tracks as in Gravitational Universe science theme document (2013)</a:t>
            </a:r>
            <a:endParaRPr/>
          </a:p>
        </p:txBody>
      </p:sp>
      <p:grpSp>
        <p:nvGrpSpPr>
          <p:cNvPr id="199" name="Shape 199"/>
          <p:cNvGrpSpPr/>
          <p:nvPr/>
        </p:nvGrpSpPr>
        <p:grpSpPr>
          <a:xfrm>
            <a:off x="15558988" y="2726845"/>
            <a:ext cx="6095292" cy="9104775"/>
            <a:chOff x="0" y="0"/>
            <a:chExt cx="6095291" cy="9104773"/>
          </a:xfrm>
        </p:grpSpPr>
        <p:sp>
          <p:nvSpPr>
            <p:cNvPr id="200" name="Shape 200"/>
            <p:cNvSpPr/>
            <p:nvPr/>
          </p:nvSpPr>
          <p:spPr>
            <a:xfrm>
              <a:off x="353617" y="75209"/>
              <a:ext cx="4743171" cy="6416424"/>
            </a:xfrm>
            <a:custGeom>
              <a:pathLst>
                <a:path extrusionOk="0" h="21600" w="21600">
                  <a:moveTo>
                    <a:pt x="0" y="0"/>
                  </a:moveTo>
                  <a:lnTo>
                    <a:pt x="1102" y="27"/>
                  </a:lnTo>
                  <a:lnTo>
                    <a:pt x="1109" y="937"/>
                  </a:lnTo>
                  <a:lnTo>
                    <a:pt x="1712" y="1321"/>
                  </a:lnTo>
                  <a:lnTo>
                    <a:pt x="2066" y="2025"/>
                  </a:lnTo>
                  <a:lnTo>
                    <a:pt x="2053" y="2784"/>
                  </a:lnTo>
                  <a:lnTo>
                    <a:pt x="2212" y="3422"/>
                  </a:lnTo>
                  <a:lnTo>
                    <a:pt x="2563" y="3490"/>
                  </a:lnTo>
                  <a:lnTo>
                    <a:pt x="2744" y="4245"/>
                  </a:lnTo>
                  <a:lnTo>
                    <a:pt x="3058" y="4798"/>
                  </a:lnTo>
                  <a:lnTo>
                    <a:pt x="3153" y="5633"/>
                  </a:lnTo>
                  <a:lnTo>
                    <a:pt x="3312" y="6867"/>
                  </a:lnTo>
                  <a:lnTo>
                    <a:pt x="3332" y="7881"/>
                  </a:lnTo>
                  <a:lnTo>
                    <a:pt x="3548" y="8657"/>
                  </a:lnTo>
                  <a:lnTo>
                    <a:pt x="4289" y="8663"/>
                  </a:lnTo>
                  <a:lnTo>
                    <a:pt x="5096" y="8677"/>
                  </a:lnTo>
                  <a:lnTo>
                    <a:pt x="5101" y="9290"/>
                  </a:lnTo>
                  <a:lnTo>
                    <a:pt x="5216" y="9876"/>
                  </a:lnTo>
                  <a:lnTo>
                    <a:pt x="5562" y="10503"/>
                  </a:lnTo>
                  <a:lnTo>
                    <a:pt x="6698" y="10854"/>
                  </a:lnTo>
                  <a:lnTo>
                    <a:pt x="7552" y="10854"/>
                  </a:lnTo>
                  <a:lnTo>
                    <a:pt x="8020" y="11000"/>
                  </a:lnTo>
                  <a:lnTo>
                    <a:pt x="8363" y="11641"/>
                  </a:lnTo>
                  <a:lnTo>
                    <a:pt x="8460" y="12228"/>
                  </a:lnTo>
                  <a:lnTo>
                    <a:pt x="8713" y="12916"/>
                  </a:lnTo>
                  <a:lnTo>
                    <a:pt x="9574" y="13177"/>
                  </a:lnTo>
                  <a:lnTo>
                    <a:pt x="9993" y="13965"/>
                  </a:lnTo>
                  <a:lnTo>
                    <a:pt x="10572" y="14082"/>
                  </a:lnTo>
                  <a:lnTo>
                    <a:pt x="10994" y="14737"/>
                  </a:lnTo>
                  <a:lnTo>
                    <a:pt x="11629" y="14961"/>
                  </a:lnTo>
                  <a:lnTo>
                    <a:pt x="11834" y="15428"/>
                  </a:lnTo>
                  <a:lnTo>
                    <a:pt x="11989" y="15988"/>
                  </a:lnTo>
                  <a:lnTo>
                    <a:pt x="12971" y="16242"/>
                  </a:lnTo>
                  <a:lnTo>
                    <a:pt x="13550" y="16694"/>
                  </a:lnTo>
                  <a:lnTo>
                    <a:pt x="13654" y="17438"/>
                  </a:lnTo>
                  <a:lnTo>
                    <a:pt x="14057" y="18250"/>
                  </a:lnTo>
                  <a:lnTo>
                    <a:pt x="15117" y="18298"/>
                  </a:lnTo>
                  <a:lnTo>
                    <a:pt x="15696" y="19417"/>
                  </a:lnTo>
                  <a:lnTo>
                    <a:pt x="16494" y="19329"/>
                  </a:lnTo>
                  <a:lnTo>
                    <a:pt x="17204" y="19478"/>
                  </a:lnTo>
                  <a:lnTo>
                    <a:pt x="17731" y="19769"/>
                  </a:lnTo>
                  <a:lnTo>
                    <a:pt x="17905" y="20399"/>
                  </a:lnTo>
                  <a:lnTo>
                    <a:pt x="18620" y="20676"/>
                  </a:lnTo>
                  <a:lnTo>
                    <a:pt x="19140" y="20764"/>
                  </a:lnTo>
                  <a:lnTo>
                    <a:pt x="19606" y="20778"/>
                  </a:lnTo>
                  <a:lnTo>
                    <a:pt x="19640" y="21322"/>
                  </a:lnTo>
                  <a:lnTo>
                    <a:pt x="20239" y="21493"/>
                  </a:lnTo>
                  <a:lnTo>
                    <a:pt x="21600" y="21600"/>
                  </a:lnTo>
                </a:path>
              </a:pathLst>
            </a:custGeom>
            <a:noFill/>
            <a:ln cap="flat" cmpd="sng" w="25400">
              <a:solidFill>
                <a:srgbClr val="D3D867"/>
              </a:solidFill>
              <a:prstDash val="solid"/>
              <a:miter lim="4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201" name="Shape 201"/>
            <p:cNvSpPr/>
            <p:nvPr/>
          </p:nvSpPr>
          <p:spPr>
            <a:xfrm>
              <a:off x="2996800" y="2820149"/>
              <a:ext cx="2215954" cy="3575802"/>
            </a:xfrm>
            <a:custGeom>
              <a:pathLst>
                <a:path extrusionOk="0" h="21600" w="21600">
                  <a:moveTo>
                    <a:pt x="0" y="0"/>
                  </a:moveTo>
                  <a:lnTo>
                    <a:pt x="8" y="6417"/>
                  </a:lnTo>
                  <a:lnTo>
                    <a:pt x="527" y="8095"/>
                  </a:lnTo>
                  <a:lnTo>
                    <a:pt x="1676" y="8330"/>
                  </a:lnTo>
                  <a:lnTo>
                    <a:pt x="1970" y="9461"/>
                  </a:lnTo>
                  <a:lnTo>
                    <a:pt x="2061" y="10893"/>
                  </a:lnTo>
                  <a:lnTo>
                    <a:pt x="3135" y="11075"/>
                  </a:lnTo>
                  <a:lnTo>
                    <a:pt x="3290" y="12466"/>
                  </a:lnTo>
                  <a:lnTo>
                    <a:pt x="5000" y="12602"/>
                  </a:lnTo>
                  <a:lnTo>
                    <a:pt x="5072" y="15406"/>
                  </a:lnTo>
                  <a:lnTo>
                    <a:pt x="10619" y="15287"/>
                  </a:lnTo>
                  <a:lnTo>
                    <a:pt x="11404" y="15536"/>
                  </a:lnTo>
                  <a:lnTo>
                    <a:pt x="11495" y="16387"/>
                  </a:lnTo>
                  <a:lnTo>
                    <a:pt x="11995" y="17113"/>
                  </a:lnTo>
                  <a:lnTo>
                    <a:pt x="12898" y="17322"/>
                  </a:lnTo>
                  <a:lnTo>
                    <a:pt x="13456" y="17959"/>
                  </a:lnTo>
                  <a:lnTo>
                    <a:pt x="13520" y="19070"/>
                  </a:lnTo>
                  <a:lnTo>
                    <a:pt x="13719" y="20228"/>
                  </a:lnTo>
                  <a:lnTo>
                    <a:pt x="18796" y="20234"/>
                  </a:lnTo>
                  <a:lnTo>
                    <a:pt x="19838" y="20339"/>
                  </a:lnTo>
                  <a:lnTo>
                    <a:pt x="20076" y="21147"/>
                  </a:lnTo>
                  <a:lnTo>
                    <a:pt x="21600" y="21600"/>
                  </a:lnTo>
                </a:path>
              </a:pathLst>
            </a:custGeom>
            <a:noFill/>
            <a:ln cap="flat" cmpd="sng" w="25400">
              <a:solidFill>
                <a:srgbClr val="A058B2"/>
              </a:solidFill>
              <a:prstDash val="solid"/>
              <a:miter lim="4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202" name="Shape 202"/>
            <p:cNvSpPr/>
            <p:nvPr/>
          </p:nvSpPr>
          <p:spPr>
            <a:xfrm>
              <a:off x="403518" y="2646377"/>
              <a:ext cx="5691773" cy="5368283"/>
            </a:xfrm>
            <a:custGeom>
              <a:pathLst>
                <a:path extrusionOk="0" h="21600" w="21600">
                  <a:moveTo>
                    <a:pt x="0" y="0"/>
                  </a:moveTo>
                  <a:lnTo>
                    <a:pt x="0" y="959"/>
                  </a:lnTo>
                  <a:lnTo>
                    <a:pt x="125" y="1973"/>
                  </a:lnTo>
                  <a:lnTo>
                    <a:pt x="278" y="3278"/>
                  </a:lnTo>
                  <a:lnTo>
                    <a:pt x="380" y="4407"/>
                  </a:lnTo>
                  <a:lnTo>
                    <a:pt x="594" y="5578"/>
                  </a:lnTo>
                  <a:lnTo>
                    <a:pt x="736" y="7003"/>
                  </a:lnTo>
                  <a:lnTo>
                    <a:pt x="5047" y="7030"/>
                  </a:lnTo>
                  <a:lnTo>
                    <a:pt x="5412" y="8150"/>
                  </a:lnTo>
                  <a:lnTo>
                    <a:pt x="5719" y="9476"/>
                  </a:lnTo>
                  <a:lnTo>
                    <a:pt x="5880" y="10550"/>
                  </a:lnTo>
                  <a:lnTo>
                    <a:pt x="6343" y="11703"/>
                  </a:lnTo>
                  <a:lnTo>
                    <a:pt x="6836" y="12859"/>
                  </a:lnTo>
                  <a:lnTo>
                    <a:pt x="7409" y="13230"/>
                  </a:lnTo>
                  <a:lnTo>
                    <a:pt x="7808" y="14090"/>
                  </a:lnTo>
                  <a:lnTo>
                    <a:pt x="8336" y="15026"/>
                  </a:lnTo>
                  <a:lnTo>
                    <a:pt x="8500" y="15582"/>
                  </a:lnTo>
                  <a:lnTo>
                    <a:pt x="10608" y="15405"/>
                  </a:lnTo>
                  <a:lnTo>
                    <a:pt x="11089" y="15619"/>
                  </a:lnTo>
                  <a:lnTo>
                    <a:pt x="12027" y="15898"/>
                  </a:lnTo>
                  <a:lnTo>
                    <a:pt x="12680" y="16707"/>
                  </a:lnTo>
                  <a:lnTo>
                    <a:pt x="15453" y="19059"/>
                  </a:lnTo>
                  <a:lnTo>
                    <a:pt x="16429" y="19013"/>
                  </a:lnTo>
                  <a:lnTo>
                    <a:pt x="16825" y="19439"/>
                  </a:lnTo>
                  <a:lnTo>
                    <a:pt x="17064" y="19841"/>
                  </a:lnTo>
                  <a:lnTo>
                    <a:pt x="17962" y="20273"/>
                  </a:lnTo>
                  <a:lnTo>
                    <a:pt x="18739" y="20542"/>
                  </a:lnTo>
                  <a:lnTo>
                    <a:pt x="19149" y="20525"/>
                  </a:lnTo>
                  <a:lnTo>
                    <a:pt x="19613" y="20514"/>
                  </a:lnTo>
                  <a:lnTo>
                    <a:pt x="20553" y="20976"/>
                  </a:lnTo>
                  <a:lnTo>
                    <a:pt x="20955" y="21115"/>
                  </a:lnTo>
                  <a:lnTo>
                    <a:pt x="21219" y="21531"/>
                  </a:lnTo>
                  <a:lnTo>
                    <a:pt x="21600" y="21600"/>
                  </a:lnTo>
                </a:path>
              </a:pathLst>
            </a:custGeom>
            <a:noFill/>
            <a:ln cap="flat" cmpd="sng" w="25400">
              <a:solidFill>
                <a:srgbClr val="F1533F"/>
              </a:solidFill>
              <a:prstDash val="solid"/>
              <a:miter lim="4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203" name="Shape 203"/>
            <p:cNvSpPr/>
            <p:nvPr/>
          </p:nvSpPr>
          <p:spPr>
            <a:xfrm>
              <a:off x="0" y="0"/>
              <a:ext cx="4144722" cy="9104773"/>
            </a:xfrm>
            <a:custGeom>
              <a:pathLst>
                <a:path extrusionOk="0" h="21600" w="21600">
                  <a:moveTo>
                    <a:pt x="34" y="0"/>
                  </a:moveTo>
                  <a:lnTo>
                    <a:pt x="0" y="2504"/>
                  </a:lnTo>
                  <a:lnTo>
                    <a:pt x="347" y="2756"/>
                  </a:lnTo>
                  <a:lnTo>
                    <a:pt x="446" y="3188"/>
                  </a:lnTo>
                  <a:lnTo>
                    <a:pt x="850" y="3729"/>
                  </a:lnTo>
                  <a:lnTo>
                    <a:pt x="892" y="4514"/>
                  </a:lnTo>
                  <a:lnTo>
                    <a:pt x="1180" y="5424"/>
                  </a:lnTo>
                  <a:lnTo>
                    <a:pt x="1453" y="6780"/>
                  </a:lnTo>
                  <a:lnTo>
                    <a:pt x="1758" y="8345"/>
                  </a:lnTo>
                  <a:lnTo>
                    <a:pt x="2275" y="9608"/>
                  </a:lnTo>
                  <a:lnTo>
                    <a:pt x="2562" y="10506"/>
                  </a:lnTo>
                  <a:lnTo>
                    <a:pt x="2912" y="11065"/>
                  </a:lnTo>
                  <a:lnTo>
                    <a:pt x="3044" y="11865"/>
                  </a:lnTo>
                  <a:lnTo>
                    <a:pt x="3664" y="12635"/>
                  </a:lnTo>
                  <a:lnTo>
                    <a:pt x="4168" y="13215"/>
                  </a:lnTo>
                  <a:lnTo>
                    <a:pt x="4430" y="13754"/>
                  </a:lnTo>
                  <a:lnTo>
                    <a:pt x="4889" y="13784"/>
                  </a:lnTo>
                  <a:lnTo>
                    <a:pt x="5976" y="13769"/>
                  </a:lnTo>
                  <a:lnTo>
                    <a:pt x="6477" y="13932"/>
                  </a:lnTo>
                  <a:lnTo>
                    <a:pt x="6941" y="14309"/>
                  </a:lnTo>
                  <a:lnTo>
                    <a:pt x="7715" y="14906"/>
                  </a:lnTo>
                  <a:lnTo>
                    <a:pt x="8460" y="15478"/>
                  </a:lnTo>
                  <a:lnTo>
                    <a:pt x="9216" y="15982"/>
                  </a:lnTo>
                  <a:lnTo>
                    <a:pt x="9779" y="16299"/>
                  </a:lnTo>
                  <a:lnTo>
                    <a:pt x="10335" y="16623"/>
                  </a:lnTo>
                  <a:lnTo>
                    <a:pt x="10999" y="16947"/>
                  </a:lnTo>
                  <a:lnTo>
                    <a:pt x="11438" y="17070"/>
                  </a:lnTo>
                  <a:lnTo>
                    <a:pt x="12030" y="17304"/>
                  </a:lnTo>
                  <a:lnTo>
                    <a:pt x="12939" y="17637"/>
                  </a:lnTo>
                  <a:lnTo>
                    <a:pt x="13839" y="17696"/>
                  </a:lnTo>
                  <a:lnTo>
                    <a:pt x="14297" y="17717"/>
                  </a:lnTo>
                  <a:lnTo>
                    <a:pt x="14678" y="17962"/>
                  </a:lnTo>
                  <a:lnTo>
                    <a:pt x="15640" y="18117"/>
                  </a:lnTo>
                  <a:lnTo>
                    <a:pt x="16328" y="18377"/>
                  </a:lnTo>
                  <a:lnTo>
                    <a:pt x="16852" y="18451"/>
                  </a:lnTo>
                  <a:lnTo>
                    <a:pt x="17449" y="18556"/>
                  </a:lnTo>
                  <a:lnTo>
                    <a:pt x="18179" y="18649"/>
                  </a:lnTo>
                  <a:lnTo>
                    <a:pt x="18819" y="18771"/>
                  </a:lnTo>
                  <a:lnTo>
                    <a:pt x="19016" y="19136"/>
                  </a:lnTo>
                  <a:lnTo>
                    <a:pt x="19115" y="19704"/>
                  </a:lnTo>
                  <a:lnTo>
                    <a:pt x="20176" y="19827"/>
                  </a:lnTo>
                  <a:lnTo>
                    <a:pt x="20238" y="20322"/>
                  </a:lnTo>
                  <a:lnTo>
                    <a:pt x="21222" y="20444"/>
                  </a:lnTo>
                  <a:lnTo>
                    <a:pt x="21334" y="21259"/>
                  </a:lnTo>
                  <a:lnTo>
                    <a:pt x="21600" y="21600"/>
                  </a:lnTo>
                </a:path>
              </a:pathLst>
            </a:custGeom>
            <a:noFill/>
            <a:ln cap="flat" cmpd="sng" w="25400">
              <a:solidFill>
                <a:schemeClr val="accent3"/>
              </a:solidFill>
              <a:prstDash val="solid"/>
              <a:miter lim="4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204" name="Shape 204"/>
            <p:cNvSpPr/>
            <p:nvPr/>
          </p:nvSpPr>
          <p:spPr>
            <a:xfrm>
              <a:off x="516954" y="231922"/>
              <a:ext cx="180945" cy="184138"/>
            </a:xfrm>
            <a:prstGeom prst="ellipse">
              <a:avLst/>
            </a:prstGeom>
            <a:solidFill>
              <a:srgbClr val="D3D76E"/>
            </a:solidFill>
            <a:ln cap="flat" cmpd="sng" w="25400">
              <a:solidFill>
                <a:srgbClr val="FFFFFF"/>
              </a:solidFill>
              <a:prstDash val="solid"/>
              <a:miter lim="4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205" name="Shape 205"/>
            <p:cNvSpPr/>
            <p:nvPr/>
          </p:nvSpPr>
          <p:spPr>
            <a:xfrm>
              <a:off x="646865" y="338442"/>
              <a:ext cx="180945" cy="184138"/>
            </a:xfrm>
            <a:prstGeom prst="ellipse">
              <a:avLst/>
            </a:prstGeom>
            <a:solidFill>
              <a:srgbClr val="D3D76E"/>
            </a:solidFill>
            <a:ln cap="flat" cmpd="sng" w="25400">
              <a:solidFill>
                <a:srgbClr val="FFFFFF"/>
              </a:solidFill>
              <a:prstDash val="solid"/>
              <a:miter lim="4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206" name="Shape 206"/>
            <p:cNvSpPr/>
            <p:nvPr/>
          </p:nvSpPr>
          <p:spPr>
            <a:xfrm>
              <a:off x="769558" y="964252"/>
              <a:ext cx="180945" cy="184138"/>
            </a:xfrm>
            <a:prstGeom prst="ellipse">
              <a:avLst/>
            </a:prstGeom>
            <a:solidFill>
              <a:srgbClr val="D3D76E"/>
            </a:solidFill>
            <a:ln cap="flat" cmpd="sng" w="25400">
              <a:solidFill>
                <a:srgbClr val="FFFFFF"/>
              </a:solidFill>
              <a:prstDash val="solid"/>
              <a:miter lim="4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207" name="Shape 207"/>
            <p:cNvSpPr/>
            <p:nvPr/>
          </p:nvSpPr>
          <p:spPr>
            <a:xfrm>
              <a:off x="870600" y="1190609"/>
              <a:ext cx="180945" cy="184138"/>
            </a:xfrm>
            <a:prstGeom prst="ellipse">
              <a:avLst/>
            </a:prstGeom>
            <a:solidFill>
              <a:srgbClr val="D3D76E"/>
            </a:solidFill>
            <a:ln cap="flat" cmpd="sng" w="25400">
              <a:solidFill>
                <a:srgbClr val="FFFFFF"/>
              </a:solidFill>
              <a:prstDash val="solid"/>
              <a:miter lim="4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208" name="Shape 208"/>
            <p:cNvSpPr/>
            <p:nvPr/>
          </p:nvSpPr>
          <p:spPr>
            <a:xfrm>
              <a:off x="964424" y="1630008"/>
              <a:ext cx="180945" cy="184138"/>
            </a:xfrm>
            <a:prstGeom prst="ellipse">
              <a:avLst/>
            </a:prstGeom>
            <a:solidFill>
              <a:srgbClr val="D3D76E"/>
            </a:solidFill>
            <a:ln cap="flat" cmpd="sng" w="25400">
              <a:solidFill>
                <a:srgbClr val="FFFFFF"/>
              </a:solidFill>
              <a:prstDash val="solid"/>
              <a:miter lim="4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209" name="Shape 209"/>
            <p:cNvSpPr/>
            <p:nvPr/>
          </p:nvSpPr>
          <p:spPr>
            <a:xfrm>
              <a:off x="1217028" y="2522120"/>
              <a:ext cx="180945" cy="184138"/>
            </a:xfrm>
            <a:prstGeom prst="ellipse">
              <a:avLst/>
            </a:prstGeom>
            <a:solidFill>
              <a:srgbClr val="D3D76E"/>
            </a:solidFill>
            <a:ln cap="flat" cmpd="sng" w="25400">
              <a:solidFill>
                <a:srgbClr val="FFFFFF"/>
              </a:solidFill>
              <a:prstDash val="solid"/>
              <a:miter lim="4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210" name="Shape 210"/>
            <p:cNvSpPr/>
            <p:nvPr/>
          </p:nvSpPr>
          <p:spPr>
            <a:xfrm>
              <a:off x="1419112" y="2854997"/>
              <a:ext cx="180945" cy="184138"/>
            </a:xfrm>
            <a:prstGeom prst="ellipse">
              <a:avLst/>
            </a:prstGeom>
            <a:solidFill>
              <a:srgbClr val="D3D76E"/>
            </a:solidFill>
            <a:ln cap="flat" cmpd="sng" w="25400">
              <a:solidFill>
                <a:srgbClr val="FFFFFF"/>
              </a:solidFill>
              <a:prstDash val="solid"/>
              <a:miter lim="4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211" name="Shape 211"/>
            <p:cNvSpPr/>
            <p:nvPr/>
          </p:nvSpPr>
          <p:spPr>
            <a:xfrm>
              <a:off x="1491284" y="3081354"/>
              <a:ext cx="180946" cy="184138"/>
            </a:xfrm>
            <a:prstGeom prst="ellipse">
              <a:avLst/>
            </a:prstGeom>
            <a:solidFill>
              <a:srgbClr val="D3D76E"/>
            </a:solidFill>
            <a:ln cap="flat" cmpd="sng" w="25400">
              <a:solidFill>
                <a:srgbClr val="FFFFFF"/>
              </a:solidFill>
              <a:prstDash val="solid"/>
              <a:miter lim="4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212" name="Shape 212"/>
            <p:cNvSpPr/>
            <p:nvPr/>
          </p:nvSpPr>
          <p:spPr>
            <a:xfrm>
              <a:off x="1736672" y="3161245"/>
              <a:ext cx="180945" cy="184138"/>
            </a:xfrm>
            <a:prstGeom prst="ellipse">
              <a:avLst/>
            </a:prstGeom>
            <a:solidFill>
              <a:srgbClr val="D3D76E"/>
            </a:solidFill>
            <a:ln cap="flat" cmpd="sng" w="25400">
              <a:solidFill>
                <a:srgbClr val="FFFFFF"/>
              </a:solidFill>
              <a:prstDash val="solid"/>
              <a:miter lim="4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213" name="Shape 213"/>
            <p:cNvSpPr/>
            <p:nvPr/>
          </p:nvSpPr>
          <p:spPr>
            <a:xfrm>
              <a:off x="1938755" y="3161245"/>
              <a:ext cx="180945" cy="184138"/>
            </a:xfrm>
            <a:prstGeom prst="ellipse">
              <a:avLst/>
            </a:prstGeom>
            <a:solidFill>
              <a:srgbClr val="D3D76E"/>
            </a:solidFill>
            <a:ln cap="flat" cmpd="sng" w="25400">
              <a:solidFill>
                <a:srgbClr val="FFFFFF"/>
              </a:solidFill>
              <a:prstDash val="solid"/>
              <a:miter lim="4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214" name="Shape 214"/>
            <p:cNvSpPr/>
            <p:nvPr/>
          </p:nvSpPr>
          <p:spPr>
            <a:xfrm>
              <a:off x="2018145" y="3187875"/>
              <a:ext cx="180945" cy="184138"/>
            </a:xfrm>
            <a:prstGeom prst="ellipse">
              <a:avLst/>
            </a:prstGeom>
            <a:solidFill>
              <a:srgbClr val="D3D76E"/>
            </a:solidFill>
            <a:ln cap="flat" cmpd="sng" w="25400">
              <a:solidFill>
                <a:srgbClr val="FFFFFF"/>
              </a:solidFill>
              <a:prstDash val="solid"/>
              <a:miter lim="4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215" name="Shape 215"/>
            <p:cNvSpPr/>
            <p:nvPr/>
          </p:nvSpPr>
          <p:spPr>
            <a:xfrm>
              <a:off x="2184142" y="3773740"/>
              <a:ext cx="180945" cy="184138"/>
            </a:xfrm>
            <a:prstGeom prst="ellipse">
              <a:avLst/>
            </a:prstGeom>
            <a:solidFill>
              <a:srgbClr val="D3D76E"/>
            </a:solidFill>
            <a:ln cap="flat" cmpd="sng" w="25400">
              <a:solidFill>
                <a:srgbClr val="FFFFFF"/>
              </a:solidFill>
              <a:prstDash val="solid"/>
              <a:miter lim="4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216" name="Shape 216"/>
            <p:cNvSpPr/>
            <p:nvPr/>
          </p:nvSpPr>
          <p:spPr>
            <a:xfrm>
              <a:off x="2379008" y="3866946"/>
              <a:ext cx="180945" cy="184138"/>
            </a:xfrm>
            <a:prstGeom prst="ellipse">
              <a:avLst/>
            </a:prstGeom>
            <a:solidFill>
              <a:srgbClr val="D3D76E"/>
            </a:solidFill>
            <a:ln cap="flat" cmpd="sng" w="25400">
              <a:solidFill>
                <a:srgbClr val="FFFFFF"/>
              </a:solidFill>
              <a:prstDash val="solid"/>
              <a:miter lim="4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217" name="Shape 217"/>
            <p:cNvSpPr/>
            <p:nvPr/>
          </p:nvSpPr>
          <p:spPr>
            <a:xfrm>
              <a:off x="2458398" y="4093302"/>
              <a:ext cx="180945" cy="184138"/>
            </a:xfrm>
            <a:prstGeom prst="ellipse">
              <a:avLst/>
            </a:prstGeom>
            <a:solidFill>
              <a:srgbClr val="D3D76E"/>
            </a:solidFill>
            <a:ln cap="flat" cmpd="sng" w="25400">
              <a:solidFill>
                <a:srgbClr val="FFFFFF"/>
              </a:solidFill>
              <a:prstDash val="solid"/>
              <a:miter lim="4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218" name="Shape 218"/>
            <p:cNvSpPr/>
            <p:nvPr/>
          </p:nvSpPr>
          <p:spPr>
            <a:xfrm>
              <a:off x="2682792" y="4319659"/>
              <a:ext cx="180945" cy="184138"/>
            </a:xfrm>
            <a:prstGeom prst="ellipse">
              <a:avLst/>
            </a:prstGeom>
            <a:solidFill>
              <a:srgbClr val="D3D76E"/>
            </a:solidFill>
            <a:ln cap="flat" cmpd="sng" w="25400">
              <a:solidFill>
                <a:srgbClr val="FFFFFF"/>
              </a:solidFill>
              <a:prstDash val="solid"/>
              <a:miter lim="4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219" name="Shape 219"/>
            <p:cNvSpPr/>
            <p:nvPr/>
          </p:nvSpPr>
          <p:spPr>
            <a:xfrm>
              <a:off x="3123045" y="4772373"/>
              <a:ext cx="180945" cy="184138"/>
            </a:xfrm>
            <a:prstGeom prst="ellipse">
              <a:avLst/>
            </a:prstGeom>
            <a:solidFill>
              <a:srgbClr val="D3D76E"/>
            </a:solidFill>
            <a:ln cap="flat" cmpd="sng" w="25400">
              <a:solidFill>
                <a:srgbClr val="FFFFFF"/>
              </a:solidFill>
              <a:prstDash val="solid"/>
              <a:miter lim="4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220" name="Shape 220"/>
            <p:cNvSpPr/>
            <p:nvPr/>
          </p:nvSpPr>
          <p:spPr>
            <a:xfrm>
              <a:off x="3382865" y="5371552"/>
              <a:ext cx="180945" cy="184138"/>
            </a:xfrm>
            <a:prstGeom prst="ellipse">
              <a:avLst/>
            </a:prstGeom>
            <a:solidFill>
              <a:srgbClr val="D3D76E"/>
            </a:solidFill>
            <a:ln cap="flat" cmpd="sng" w="25400">
              <a:solidFill>
                <a:srgbClr val="FFFFFF"/>
              </a:solidFill>
              <a:prstDash val="solid"/>
              <a:miter lim="4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221" name="Shape 221"/>
            <p:cNvSpPr/>
            <p:nvPr/>
          </p:nvSpPr>
          <p:spPr>
            <a:xfrm>
              <a:off x="3707642" y="5677799"/>
              <a:ext cx="180945" cy="184138"/>
            </a:xfrm>
            <a:prstGeom prst="ellipse">
              <a:avLst/>
            </a:prstGeom>
            <a:solidFill>
              <a:srgbClr val="D3D76E"/>
            </a:solidFill>
            <a:ln cap="flat" cmpd="sng" w="25400">
              <a:solidFill>
                <a:srgbClr val="FFFFFF"/>
              </a:solidFill>
              <a:prstDash val="solid"/>
              <a:miter lim="4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222" name="Shape 222"/>
            <p:cNvSpPr/>
            <p:nvPr/>
          </p:nvSpPr>
          <p:spPr>
            <a:xfrm>
              <a:off x="3902509" y="5677799"/>
              <a:ext cx="180945" cy="184138"/>
            </a:xfrm>
            <a:prstGeom prst="ellipse">
              <a:avLst/>
            </a:prstGeom>
            <a:solidFill>
              <a:srgbClr val="D3D76E"/>
            </a:solidFill>
            <a:ln cap="flat" cmpd="sng" w="25400">
              <a:solidFill>
                <a:srgbClr val="FFFFFF"/>
              </a:solidFill>
              <a:prstDash val="solid"/>
              <a:miter lim="4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223" name="Shape 223"/>
            <p:cNvSpPr/>
            <p:nvPr/>
          </p:nvSpPr>
          <p:spPr>
            <a:xfrm>
              <a:off x="4037872" y="5704430"/>
              <a:ext cx="180945" cy="184138"/>
            </a:xfrm>
            <a:prstGeom prst="ellipse">
              <a:avLst/>
            </a:prstGeom>
            <a:solidFill>
              <a:srgbClr val="D3D76E"/>
            </a:solidFill>
            <a:ln cap="flat" cmpd="sng" w="25400">
              <a:solidFill>
                <a:srgbClr val="FFFFFF"/>
              </a:solidFill>
              <a:prstDash val="solid"/>
              <a:miter lim="4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224" name="Shape 224"/>
            <p:cNvSpPr/>
            <p:nvPr/>
          </p:nvSpPr>
          <p:spPr>
            <a:xfrm>
              <a:off x="4189434" y="6023992"/>
              <a:ext cx="180946" cy="184138"/>
            </a:xfrm>
            <a:prstGeom prst="ellipse">
              <a:avLst/>
            </a:prstGeom>
            <a:solidFill>
              <a:srgbClr val="D3D76E"/>
            </a:solidFill>
            <a:ln cap="flat" cmpd="sng" w="25400">
              <a:solidFill>
                <a:srgbClr val="FFFFFF"/>
              </a:solidFill>
              <a:prstDash val="solid"/>
              <a:miter lim="4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225" name="Shape 225"/>
            <p:cNvSpPr/>
            <p:nvPr/>
          </p:nvSpPr>
          <p:spPr>
            <a:xfrm>
              <a:off x="4340996" y="6077253"/>
              <a:ext cx="180945" cy="184138"/>
            </a:xfrm>
            <a:prstGeom prst="ellipse">
              <a:avLst/>
            </a:prstGeom>
            <a:solidFill>
              <a:srgbClr val="D3D76E"/>
            </a:solidFill>
            <a:ln cap="flat" cmpd="sng" w="25400">
              <a:solidFill>
                <a:srgbClr val="FFFFFF"/>
              </a:solidFill>
              <a:prstDash val="solid"/>
              <a:miter lim="4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226" name="Shape 226"/>
            <p:cNvSpPr/>
            <p:nvPr/>
          </p:nvSpPr>
          <p:spPr>
            <a:xfrm>
              <a:off x="4463689" y="6143828"/>
              <a:ext cx="180945" cy="184138"/>
            </a:xfrm>
            <a:prstGeom prst="ellipse">
              <a:avLst/>
            </a:prstGeom>
            <a:solidFill>
              <a:srgbClr val="D3D76E"/>
            </a:solidFill>
            <a:ln cap="flat" cmpd="sng" w="25400">
              <a:solidFill>
                <a:srgbClr val="FFFFFF"/>
              </a:solidFill>
              <a:prstDash val="solid"/>
              <a:miter lim="4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227" name="Shape 227"/>
            <p:cNvSpPr/>
            <p:nvPr/>
          </p:nvSpPr>
          <p:spPr>
            <a:xfrm>
              <a:off x="4709077" y="6343555"/>
              <a:ext cx="180945" cy="184138"/>
            </a:xfrm>
            <a:prstGeom prst="ellipse">
              <a:avLst/>
            </a:prstGeom>
            <a:solidFill>
              <a:srgbClr val="D3D76E"/>
            </a:solidFill>
            <a:ln cap="flat" cmpd="sng" w="25400">
              <a:solidFill>
                <a:srgbClr val="FFFFFF"/>
              </a:solidFill>
              <a:prstDash val="solid"/>
              <a:miter lim="4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228" name="Shape 228"/>
            <p:cNvSpPr/>
            <p:nvPr/>
          </p:nvSpPr>
          <p:spPr>
            <a:xfrm>
              <a:off x="4997768" y="6356870"/>
              <a:ext cx="180945" cy="184138"/>
            </a:xfrm>
            <a:prstGeom prst="ellipse">
              <a:avLst/>
            </a:prstGeom>
            <a:solidFill>
              <a:srgbClr val="D3D76E"/>
            </a:solidFill>
            <a:ln cap="flat" cmpd="sng" w="25400">
              <a:solidFill>
                <a:srgbClr val="FFFFFF"/>
              </a:solidFill>
              <a:prstDash val="solid"/>
              <a:miter lim="4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229" name="Shape 229"/>
            <p:cNvSpPr/>
            <p:nvPr/>
          </p:nvSpPr>
          <p:spPr>
            <a:xfrm>
              <a:off x="2919196" y="3773740"/>
              <a:ext cx="180945" cy="184138"/>
            </a:xfrm>
            <a:prstGeom prst="ellipse">
              <a:avLst/>
            </a:prstGeom>
            <a:solidFill>
              <a:srgbClr val="9F5BB0"/>
            </a:solidFill>
            <a:ln cap="flat" cmpd="sng" w="25400">
              <a:solidFill>
                <a:srgbClr val="FFFFFF"/>
              </a:solidFill>
              <a:prstDash val="solid"/>
              <a:miter lim="4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230" name="Shape 230"/>
            <p:cNvSpPr/>
            <p:nvPr/>
          </p:nvSpPr>
          <p:spPr>
            <a:xfrm>
              <a:off x="2956389" y="4029709"/>
              <a:ext cx="180945" cy="184138"/>
            </a:xfrm>
            <a:prstGeom prst="ellipse">
              <a:avLst/>
            </a:prstGeom>
            <a:solidFill>
              <a:srgbClr val="9F5BB0"/>
            </a:solidFill>
            <a:ln cap="flat" cmpd="sng" w="25400">
              <a:solidFill>
                <a:srgbClr val="FFFFFF"/>
              </a:solidFill>
              <a:prstDash val="solid"/>
              <a:miter lim="4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231" name="Shape 231"/>
            <p:cNvSpPr/>
            <p:nvPr/>
          </p:nvSpPr>
          <p:spPr>
            <a:xfrm>
              <a:off x="3115827" y="4497630"/>
              <a:ext cx="180945" cy="184138"/>
            </a:xfrm>
            <a:prstGeom prst="ellipse">
              <a:avLst/>
            </a:prstGeom>
            <a:solidFill>
              <a:srgbClr val="9F5BB0"/>
            </a:solidFill>
            <a:ln cap="flat" cmpd="sng" w="25400">
              <a:solidFill>
                <a:srgbClr val="FFFFFF"/>
              </a:solidFill>
              <a:prstDash val="solid"/>
              <a:miter lim="4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232" name="Shape 232"/>
            <p:cNvSpPr/>
            <p:nvPr/>
          </p:nvSpPr>
          <p:spPr>
            <a:xfrm>
              <a:off x="3989116" y="5225086"/>
              <a:ext cx="180946" cy="184138"/>
            </a:xfrm>
            <a:prstGeom prst="ellipse">
              <a:avLst/>
            </a:prstGeom>
            <a:solidFill>
              <a:srgbClr val="9F5BB0"/>
            </a:solidFill>
            <a:ln cap="flat" cmpd="sng" w="25400">
              <a:solidFill>
                <a:srgbClr val="FFFFFF"/>
              </a:solidFill>
              <a:prstDash val="solid"/>
              <a:miter lim="4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233" name="Shape 233"/>
            <p:cNvSpPr/>
            <p:nvPr/>
          </p:nvSpPr>
          <p:spPr>
            <a:xfrm>
              <a:off x="4068505" y="5225086"/>
              <a:ext cx="180945" cy="184138"/>
            </a:xfrm>
            <a:prstGeom prst="ellipse">
              <a:avLst/>
            </a:prstGeom>
            <a:solidFill>
              <a:srgbClr val="9F5BB0"/>
            </a:solidFill>
            <a:ln cap="flat" cmpd="sng" w="25400">
              <a:solidFill>
                <a:srgbClr val="FFFFFF"/>
              </a:solidFill>
              <a:prstDash val="solid"/>
              <a:miter lim="4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234" name="Shape 234"/>
            <p:cNvSpPr/>
            <p:nvPr/>
          </p:nvSpPr>
          <p:spPr>
            <a:xfrm>
              <a:off x="4082940" y="5424813"/>
              <a:ext cx="180945" cy="184138"/>
            </a:xfrm>
            <a:prstGeom prst="ellipse">
              <a:avLst/>
            </a:prstGeom>
            <a:solidFill>
              <a:srgbClr val="9F5BB0"/>
            </a:solidFill>
            <a:ln cap="flat" cmpd="sng" w="25400">
              <a:solidFill>
                <a:srgbClr val="FFFFFF"/>
              </a:solidFill>
              <a:prstDash val="solid"/>
              <a:miter lim="4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235" name="Shape 235"/>
            <p:cNvSpPr/>
            <p:nvPr/>
          </p:nvSpPr>
          <p:spPr>
            <a:xfrm>
              <a:off x="4155113" y="5531333"/>
              <a:ext cx="180945" cy="184138"/>
            </a:xfrm>
            <a:prstGeom prst="ellipse">
              <a:avLst/>
            </a:prstGeom>
            <a:solidFill>
              <a:srgbClr val="9F5BB0"/>
            </a:solidFill>
            <a:ln cap="flat" cmpd="sng" w="25400">
              <a:solidFill>
                <a:srgbClr val="FFFFFF"/>
              </a:solidFill>
              <a:prstDash val="solid"/>
              <a:miter lim="4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236" name="Shape 236"/>
            <p:cNvSpPr/>
            <p:nvPr/>
          </p:nvSpPr>
          <p:spPr>
            <a:xfrm>
              <a:off x="4227285" y="5544649"/>
              <a:ext cx="180945" cy="184138"/>
            </a:xfrm>
            <a:prstGeom prst="ellipse">
              <a:avLst/>
            </a:prstGeom>
            <a:solidFill>
              <a:srgbClr val="9F5BB0"/>
            </a:solidFill>
            <a:ln cap="flat" cmpd="sng" w="25400">
              <a:solidFill>
                <a:srgbClr val="FFFFFF"/>
              </a:solidFill>
              <a:prstDash val="solid"/>
              <a:miter lim="4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237" name="Shape 237"/>
            <p:cNvSpPr/>
            <p:nvPr/>
          </p:nvSpPr>
          <p:spPr>
            <a:xfrm>
              <a:off x="4285024" y="5637855"/>
              <a:ext cx="180945" cy="184138"/>
            </a:xfrm>
            <a:prstGeom prst="ellipse">
              <a:avLst/>
            </a:prstGeom>
            <a:solidFill>
              <a:srgbClr val="9F5BB0"/>
            </a:solidFill>
            <a:ln cap="flat" cmpd="sng" w="25400">
              <a:solidFill>
                <a:srgbClr val="FFFFFF"/>
              </a:solidFill>
              <a:prstDash val="solid"/>
              <a:miter lim="4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238" name="Shape 238"/>
            <p:cNvSpPr/>
            <p:nvPr/>
          </p:nvSpPr>
          <p:spPr>
            <a:xfrm>
              <a:off x="4306675" y="5837581"/>
              <a:ext cx="180945" cy="184138"/>
            </a:xfrm>
            <a:prstGeom prst="ellipse">
              <a:avLst/>
            </a:prstGeom>
            <a:solidFill>
              <a:srgbClr val="9F5BB0"/>
            </a:solidFill>
            <a:ln cap="flat" cmpd="sng" w="25400">
              <a:solidFill>
                <a:srgbClr val="FFFFFF"/>
              </a:solidFill>
              <a:prstDash val="solid"/>
              <a:miter lim="4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239" name="Shape 239"/>
            <p:cNvSpPr/>
            <p:nvPr/>
          </p:nvSpPr>
          <p:spPr>
            <a:xfrm>
              <a:off x="4840753" y="6037308"/>
              <a:ext cx="180945" cy="184138"/>
            </a:xfrm>
            <a:prstGeom prst="ellipse">
              <a:avLst/>
            </a:prstGeom>
            <a:solidFill>
              <a:srgbClr val="9F5BB0"/>
            </a:solidFill>
            <a:ln cap="flat" cmpd="sng" w="25400">
              <a:solidFill>
                <a:srgbClr val="FFFFFF"/>
              </a:solidFill>
              <a:prstDash val="solid"/>
              <a:miter lim="4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240" name="Shape 240"/>
            <p:cNvSpPr/>
            <p:nvPr/>
          </p:nvSpPr>
          <p:spPr>
            <a:xfrm>
              <a:off x="4934578" y="6037308"/>
              <a:ext cx="180945" cy="184138"/>
            </a:xfrm>
            <a:prstGeom prst="ellipse">
              <a:avLst/>
            </a:prstGeom>
            <a:solidFill>
              <a:srgbClr val="9F5BB0"/>
            </a:solidFill>
            <a:ln cap="flat" cmpd="sng" w="25400">
              <a:solidFill>
                <a:srgbClr val="FFFFFF"/>
              </a:solidFill>
              <a:prstDash val="solid"/>
              <a:miter lim="4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241" name="Shape 241"/>
            <p:cNvSpPr/>
            <p:nvPr/>
          </p:nvSpPr>
          <p:spPr>
            <a:xfrm>
              <a:off x="4977881" y="6170459"/>
              <a:ext cx="180945" cy="184137"/>
            </a:xfrm>
            <a:prstGeom prst="ellipse">
              <a:avLst/>
            </a:prstGeom>
            <a:solidFill>
              <a:srgbClr val="9F5BB0"/>
            </a:solidFill>
            <a:ln cap="flat" cmpd="sng" w="25400">
              <a:solidFill>
                <a:srgbClr val="FFFFFF"/>
              </a:solidFill>
              <a:prstDash val="solid"/>
              <a:miter lim="4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242" name="Shape 242"/>
            <p:cNvSpPr/>
            <p:nvPr/>
          </p:nvSpPr>
          <p:spPr>
            <a:xfrm>
              <a:off x="5122226" y="6276979"/>
              <a:ext cx="180945" cy="184138"/>
            </a:xfrm>
            <a:prstGeom prst="ellipse">
              <a:avLst/>
            </a:prstGeom>
            <a:solidFill>
              <a:srgbClr val="9F5BB0"/>
            </a:solidFill>
            <a:ln cap="flat" cmpd="sng" w="25400">
              <a:solidFill>
                <a:srgbClr val="FFFFFF"/>
              </a:solidFill>
              <a:prstDash val="solid"/>
              <a:miter lim="4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243" name="Shape 243"/>
            <p:cNvSpPr/>
            <p:nvPr/>
          </p:nvSpPr>
          <p:spPr>
            <a:xfrm>
              <a:off x="1643505" y="4266399"/>
              <a:ext cx="180945" cy="184138"/>
            </a:xfrm>
            <a:prstGeom prst="ellipse">
              <a:avLst/>
            </a:prstGeom>
            <a:solidFill>
              <a:srgbClr val="EF5545"/>
            </a:solidFill>
            <a:ln cap="flat" cmpd="sng" w="25400">
              <a:solidFill>
                <a:srgbClr val="FFFFFF"/>
              </a:solidFill>
              <a:prstDash val="solid"/>
              <a:miter lim="4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244" name="Shape 244"/>
            <p:cNvSpPr/>
            <p:nvPr/>
          </p:nvSpPr>
          <p:spPr>
            <a:xfrm>
              <a:off x="2124169" y="5691115"/>
              <a:ext cx="180945" cy="184138"/>
            </a:xfrm>
            <a:prstGeom prst="ellipse">
              <a:avLst/>
            </a:prstGeom>
            <a:solidFill>
              <a:srgbClr val="EF5545"/>
            </a:solidFill>
            <a:ln cap="flat" cmpd="sng" w="25400">
              <a:solidFill>
                <a:srgbClr val="FFFFFF"/>
              </a:solidFill>
              <a:prstDash val="solid"/>
              <a:miter lim="4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245" name="Shape 245"/>
            <p:cNvSpPr/>
            <p:nvPr/>
          </p:nvSpPr>
          <p:spPr>
            <a:xfrm>
              <a:off x="3108609" y="6356870"/>
              <a:ext cx="180945" cy="184138"/>
            </a:xfrm>
            <a:prstGeom prst="ellipse">
              <a:avLst/>
            </a:prstGeom>
            <a:solidFill>
              <a:srgbClr val="EF5545"/>
            </a:solidFill>
            <a:ln cap="flat" cmpd="sng" w="25400">
              <a:solidFill>
                <a:srgbClr val="FFFFFF"/>
              </a:solidFill>
              <a:prstDash val="solid"/>
              <a:miter lim="4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246" name="Shape 246"/>
            <p:cNvSpPr/>
            <p:nvPr/>
          </p:nvSpPr>
          <p:spPr>
            <a:xfrm>
              <a:off x="3238520" y="6410131"/>
              <a:ext cx="180945" cy="184138"/>
            </a:xfrm>
            <a:prstGeom prst="ellipse">
              <a:avLst/>
            </a:prstGeom>
            <a:solidFill>
              <a:srgbClr val="EF5545"/>
            </a:solidFill>
            <a:ln cap="flat" cmpd="sng" w="25400">
              <a:solidFill>
                <a:srgbClr val="FFFFFF"/>
              </a:solidFill>
              <a:prstDash val="solid"/>
              <a:miter lim="4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247" name="Shape 247"/>
            <p:cNvSpPr/>
            <p:nvPr/>
          </p:nvSpPr>
          <p:spPr>
            <a:xfrm>
              <a:off x="3649905" y="6649803"/>
              <a:ext cx="180945" cy="184138"/>
            </a:xfrm>
            <a:prstGeom prst="ellipse">
              <a:avLst/>
            </a:prstGeom>
            <a:solidFill>
              <a:srgbClr val="EF5545"/>
            </a:solidFill>
            <a:ln cap="flat" cmpd="sng" w="25400">
              <a:solidFill>
                <a:srgbClr val="FFFFFF"/>
              </a:solidFill>
              <a:prstDash val="solid"/>
              <a:miter lim="4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248" name="Shape 248"/>
            <p:cNvSpPr/>
            <p:nvPr/>
          </p:nvSpPr>
          <p:spPr>
            <a:xfrm>
              <a:off x="4400501" y="7235667"/>
              <a:ext cx="180945" cy="184138"/>
            </a:xfrm>
            <a:prstGeom prst="ellipse">
              <a:avLst/>
            </a:prstGeom>
            <a:solidFill>
              <a:srgbClr val="EF5545"/>
            </a:solidFill>
            <a:ln cap="flat" cmpd="sng" w="25400">
              <a:solidFill>
                <a:srgbClr val="FFFFFF"/>
              </a:solidFill>
              <a:prstDash val="solid"/>
              <a:miter lim="4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249" name="Shape 249"/>
            <p:cNvSpPr/>
            <p:nvPr/>
          </p:nvSpPr>
          <p:spPr>
            <a:xfrm>
              <a:off x="5050053" y="7555230"/>
              <a:ext cx="180945" cy="184138"/>
            </a:xfrm>
            <a:prstGeom prst="ellipse">
              <a:avLst/>
            </a:prstGeom>
            <a:solidFill>
              <a:srgbClr val="EF5545"/>
            </a:solidFill>
            <a:ln cap="flat" cmpd="sng" w="25400">
              <a:solidFill>
                <a:srgbClr val="FFFFFF"/>
              </a:solidFill>
              <a:prstDash val="solid"/>
              <a:miter lim="4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250" name="Shape 250"/>
            <p:cNvSpPr/>
            <p:nvPr/>
          </p:nvSpPr>
          <p:spPr>
            <a:xfrm>
              <a:off x="5244920" y="7608490"/>
              <a:ext cx="180946" cy="184138"/>
            </a:xfrm>
            <a:prstGeom prst="ellipse">
              <a:avLst/>
            </a:prstGeom>
            <a:solidFill>
              <a:srgbClr val="EF5545"/>
            </a:solidFill>
            <a:ln cap="flat" cmpd="sng" w="25400">
              <a:solidFill>
                <a:srgbClr val="FFFFFF"/>
              </a:solidFill>
              <a:prstDash val="solid"/>
              <a:miter lim="4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251" name="Shape 251"/>
            <p:cNvSpPr/>
            <p:nvPr/>
          </p:nvSpPr>
          <p:spPr>
            <a:xfrm>
              <a:off x="5353179" y="7608490"/>
              <a:ext cx="180945" cy="184138"/>
            </a:xfrm>
            <a:prstGeom prst="ellipse">
              <a:avLst/>
            </a:prstGeom>
            <a:solidFill>
              <a:srgbClr val="EF5545"/>
            </a:solidFill>
            <a:ln cap="flat" cmpd="sng" w="25400">
              <a:solidFill>
                <a:srgbClr val="FFFFFF"/>
              </a:solidFill>
              <a:prstDash val="solid"/>
              <a:miter lim="4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252" name="Shape 252"/>
            <p:cNvSpPr/>
            <p:nvPr/>
          </p:nvSpPr>
          <p:spPr>
            <a:xfrm>
              <a:off x="5511958" y="7635120"/>
              <a:ext cx="180945" cy="184138"/>
            </a:xfrm>
            <a:prstGeom prst="ellipse">
              <a:avLst/>
            </a:prstGeom>
            <a:solidFill>
              <a:srgbClr val="EF5545"/>
            </a:solidFill>
            <a:ln cap="flat" cmpd="sng" w="25400">
              <a:solidFill>
                <a:srgbClr val="FFFFFF"/>
              </a:solidFill>
              <a:prstDash val="solid"/>
              <a:miter lim="4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253" name="Shape 253"/>
            <p:cNvSpPr/>
            <p:nvPr/>
          </p:nvSpPr>
          <p:spPr>
            <a:xfrm>
              <a:off x="5721259" y="7741641"/>
              <a:ext cx="180945" cy="184138"/>
            </a:xfrm>
            <a:prstGeom prst="ellipse">
              <a:avLst/>
            </a:prstGeom>
            <a:solidFill>
              <a:srgbClr val="EF5545"/>
            </a:solidFill>
            <a:ln cap="flat" cmpd="sng" w="25400">
              <a:solidFill>
                <a:srgbClr val="FFFFFF"/>
              </a:solidFill>
              <a:prstDash val="solid"/>
              <a:miter lim="4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254" name="Shape 254"/>
            <p:cNvSpPr/>
            <p:nvPr/>
          </p:nvSpPr>
          <p:spPr>
            <a:xfrm>
              <a:off x="870600" y="5691115"/>
              <a:ext cx="180945" cy="184138"/>
            </a:xfrm>
            <a:prstGeom prst="ellipse">
              <a:avLst/>
            </a:prstGeom>
            <a:solidFill>
              <a:srgbClr val="65D643"/>
            </a:solidFill>
            <a:ln cap="flat" cmpd="sng" w="25400">
              <a:solidFill>
                <a:srgbClr val="FFFFFF"/>
              </a:solidFill>
              <a:prstDash val="solid"/>
              <a:miter lim="4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255" name="Shape 255"/>
            <p:cNvSpPr/>
            <p:nvPr/>
          </p:nvSpPr>
          <p:spPr>
            <a:xfrm>
              <a:off x="2415095" y="7328873"/>
              <a:ext cx="180945" cy="184138"/>
            </a:xfrm>
            <a:prstGeom prst="ellipse">
              <a:avLst/>
            </a:prstGeom>
            <a:solidFill>
              <a:srgbClr val="65D643"/>
            </a:solidFill>
            <a:ln cap="flat" cmpd="sng" w="25400">
              <a:solidFill>
                <a:srgbClr val="FFFFFF"/>
              </a:solidFill>
              <a:prstDash val="solid"/>
              <a:miter lim="4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256" name="Shape 256"/>
            <p:cNvSpPr/>
            <p:nvPr/>
          </p:nvSpPr>
          <p:spPr>
            <a:xfrm>
              <a:off x="2919196" y="7501969"/>
              <a:ext cx="180945" cy="184138"/>
            </a:xfrm>
            <a:prstGeom prst="ellipse">
              <a:avLst/>
            </a:prstGeom>
            <a:solidFill>
              <a:srgbClr val="65D643"/>
            </a:solidFill>
            <a:ln cap="flat" cmpd="sng" w="25400">
              <a:solidFill>
                <a:srgbClr val="FFFFFF"/>
              </a:solidFill>
              <a:prstDash val="solid"/>
              <a:miter lim="4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257" name="Shape 257"/>
            <p:cNvSpPr/>
            <p:nvPr/>
          </p:nvSpPr>
          <p:spPr>
            <a:xfrm>
              <a:off x="3989116" y="8487287"/>
              <a:ext cx="180946" cy="184138"/>
            </a:xfrm>
            <a:prstGeom prst="ellipse">
              <a:avLst/>
            </a:prstGeom>
            <a:solidFill>
              <a:srgbClr val="65D643"/>
            </a:solidFill>
            <a:ln cap="flat" cmpd="sng" w="25400">
              <a:solidFill>
                <a:srgbClr val="FFFFFF"/>
              </a:solidFill>
              <a:prstDash val="solid"/>
              <a:miter lim="4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258" name="Shape 258"/>
            <p:cNvSpPr/>
            <p:nvPr/>
          </p:nvSpPr>
          <p:spPr>
            <a:xfrm>
              <a:off x="4016219" y="8850519"/>
              <a:ext cx="180945" cy="184138"/>
            </a:xfrm>
            <a:prstGeom prst="ellipse">
              <a:avLst/>
            </a:prstGeom>
            <a:solidFill>
              <a:srgbClr val="65D643"/>
            </a:solidFill>
            <a:ln cap="flat" cmpd="sng" w="25400">
              <a:solidFill>
                <a:srgbClr val="FFFFFF"/>
              </a:solidFill>
              <a:prstDash val="solid"/>
              <a:miter lim="4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grpSp>
      <p:sp>
        <p:nvSpPr>
          <p:cNvPr id="259" name="Shape 259"/>
          <p:cNvSpPr txBox="1"/>
          <p:nvPr>
            <p:ph idx="1" type="body"/>
          </p:nvPr>
        </p:nvSpPr>
        <p:spPr>
          <a:xfrm>
            <a:off x="1346405" y="2861197"/>
            <a:ext cx="9945220" cy="9296401"/>
          </a:xfrm>
          <a:prstGeom prst="rect">
            <a:avLst/>
          </a:prstGeom>
          <a:noFill/>
          <a:ln>
            <a:noFill/>
          </a:ln>
        </p:spPr>
        <p:txBody>
          <a:bodyPr anchorCtr="0" anchor="t" bIns="50800" lIns="50800" spcFirstLastPara="1" rIns="50800" wrap="square" tIns="50800">
            <a:noAutofit/>
          </a:bodyPr>
          <a:lstStyle/>
          <a:p>
            <a:pPr indent="-474980" lvl="0" marL="474980" marR="0" rtl="0" algn="l">
              <a:lnSpc>
                <a:spcPct val="100000"/>
              </a:lnSpc>
              <a:spcBef>
                <a:spcPts val="0"/>
              </a:spcBef>
              <a:spcAft>
                <a:spcPts val="0"/>
              </a:spcAft>
              <a:buClr>
                <a:srgbClr val="638CAD"/>
              </a:buClr>
              <a:buSzPts val="4038"/>
              <a:buFont typeface="Helvetica Neue"/>
              <a:buChar char="•"/>
            </a:pPr>
            <a:r>
              <a:rPr b="1" i="0" lang="en-US" sz="3230" u="none" cap="none" strike="noStrike">
                <a:solidFill>
                  <a:srgbClr val="638CAD"/>
                </a:solidFill>
                <a:latin typeface="Helvetica Neue"/>
                <a:ea typeface="Helvetica Neue"/>
                <a:cs typeface="Helvetica Neue"/>
                <a:sym typeface="Helvetica Neue"/>
              </a:rPr>
              <a:t>Contours: LISA Sensitivity</a:t>
            </a:r>
            <a:endParaRPr/>
          </a:p>
          <a:p>
            <a:pPr indent="-474980" lvl="0" marL="474980" marR="0" rtl="0" algn="l">
              <a:lnSpc>
                <a:spcPct val="100000"/>
              </a:lnSpc>
              <a:spcBef>
                <a:spcPts val="3800"/>
              </a:spcBef>
              <a:spcAft>
                <a:spcPts val="0"/>
              </a:spcAft>
              <a:buClr>
                <a:srgbClr val="638CAD"/>
              </a:buClr>
              <a:buSzPts val="4038"/>
              <a:buFont typeface="Helvetica Neue"/>
              <a:buChar char="•"/>
            </a:pPr>
            <a:r>
              <a:rPr b="1" i="0" lang="en-US" sz="3230" u="none" cap="none" strike="noStrike">
                <a:solidFill>
                  <a:srgbClr val="638CAD"/>
                </a:solidFill>
                <a:latin typeface="Helvetica Neue"/>
                <a:ea typeface="Helvetica Neue"/>
                <a:cs typeface="Helvetica Neue"/>
                <a:sym typeface="Helvetica Neue"/>
              </a:rPr>
              <a:t>Tracks: formation of MBH systems</a:t>
            </a:r>
            <a:endParaRPr/>
          </a:p>
          <a:p>
            <a:pPr indent="777240" lvl="4" marL="0" marR="0" rtl="0" algn="l">
              <a:lnSpc>
                <a:spcPct val="100000"/>
              </a:lnSpc>
              <a:spcBef>
                <a:spcPts val="3800"/>
              </a:spcBef>
              <a:spcAft>
                <a:spcPts val="0"/>
              </a:spcAft>
              <a:buClr>
                <a:srgbClr val="A058B2"/>
              </a:buClr>
              <a:buSzPts val="3230"/>
              <a:buFont typeface="Helvetica Neue"/>
              <a:buNone/>
            </a:pPr>
            <a:r>
              <a:rPr b="1" i="0" lang="en-US" sz="3230" u="none" cap="none" strike="noStrike">
                <a:solidFill>
                  <a:srgbClr val="A058B2"/>
                </a:solidFill>
                <a:latin typeface="Helvetica Neue"/>
                <a:ea typeface="Helvetica Neue"/>
                <a:cs typeface="Helvetica Neue"/>
                <a:sym typeface="Helvetica Neue"/>
              </a:rPr>
              <a:t>purple</a:t>
            </a:r>
            <a:r>
              <a:rPr b="0" i="0" lang="en-US" sz="3230" u="none" cap="none" strike="noStrike">
                <a:solidFill>
                  <a:srgbClr val="000000"/>
                </a:solidFill>
                <a:latin typeface="Helvetica Neue"/>
                <a:ea typeface="Helvetica Neue"/>
                <a:cs typeface="Helvetica Neue"/>
                <a:sym typeface="Helvetica Neue"/>
              </a:rPr>
              <a:t>: from large seed to z~6 quasar</a:t>
            </a:r>
            <a:br>
              <a:rPr b="0" i="0" lang="en-US" sz="3230" u="none" cap="none" strike="noStrike">
                <a:solidFill>
                  <a:srgbClr val="000000"/>
                </a:solidFill>
                <a:latin typeface="Helvetica Neue"/>
                <a:ea typeface="Helvetica Neue"/>
                <a:cs typeface="Helvetica Neue"/>
                <a:sym typeface="Helvetica Neue"/>
              </a:rPr>
            </a:br>
            <a:r>
              <a:rPr b="1" i="0" lang="en-US" sz="3230" u="none" cap="none" strike="noStrike">
                <a:solidFill>
                  <a:srgbClr val="D3D674"/>
                </a:solidFill>
                <a:latin typeface="Helvetica Neue"/>
                <a:ea typeface="Helvetica Neue"/>
                <a:cs typeface="Helvetica Neue"/>
                <a:sym typeface="Helvetica Neue"/>
              </a:rPr>
              <a:t>yellow</a:t>
            </a:r>
            <a:r>
              <a:rPr b="0" i="0" lang="en-US" sz="3230" u="none" cap="none" strike="noStrike">
                <a:solidFill>
                  <a:srgbClr val="000000"/>
                </a:solidFill>
                <a:latin typeface="Helvetica Neue"/>
                <a:ea typeface="Helvetica Neue"/>
                <a:cs typeface="Helvetica Neue"/>
                <a:sym typeface="Helvetica Neue"/>
              </a:rPr>
              <a:t>: from Pop III seed z~6 quasar</a:t>
            </a:r>
            <a:br>
              <a:rPr b="0" i="0" lang="en-US" sz="3230" u="none" cap="none" strike="noStrike">
                <a:solidFill>
                  <a:srgbClr val="000000"/>
                </a:solidFill>
                <a:latin typeface="Helvetica Neue"/>
                <a:ea typeface="Helvetica Neue"/>
                <a:cs typeface="Helvetica Neue"/>
                <a:sym typeface="Helvetica Neue"/>
              </a:rPr>
            </a:br>
            <a:r>
              <a:rPr b="1" i="0" lang="en-US" sz="3230" u="none" cap="none" strike="noStrike">
                <a:solidFill>
                  <a:srgbClr val="ED564A"/>
                </a:solidFill>
                <a:latin typeface="Helvetica Neue"/>
                <a:ea typeface="Helvetica Neue"/>
                <a:cs typeface="Helvetica Neue"/>
                <a:sym typeface="Helvetica Neue"/>
              </a:rPr>
              <a:t>red</a:t>
            </a:r>
            <a:r>
              <a:rPr b="0" i="0" lang="en-US" sz="3230" u="none" cap="none" strike="noStrike">
                <a:solidFill>
                  <a:srgbClr val="000000"/>
                </a:solidFill>
                <a:latin typeface="Helvetica Neue"/>
                <a:ea typeface="Helvetica Neue"/>
                <a:cs typeface="Helvetica Neue"/>
                <a:sym typeface="Helvetica Neue"/>
              </a:rPr>
              <a:t>: to 10</a:t>
            </a:r>
            <a:r>
              <a:rPr b="0" baseline="30000" i="0" lang="en-US" sz="3230" u="none" cap="none" strike="noStrike">
                <a:solidFill>
                  <a:srgbClr val="000000"/>
                </a:solidFill>
                <a:latin typeface="Helvetica Neue"/>
                <a:ea typeface="Helvetica Neue"/>
                <a:cs typeface="Helvetica Neue"/>
                <a:sym typeface="Helvetica Neue"/>
              </a:rPr>
              <a:t>9</a:t>
            </a:r>
            <a:r>
              <a:rPr b="0" i="0" lang="en-US" sz="3230" u="none" cap="none" strike="noStrike">
                <a:solidFill>
                  <a:srgbClr val="000000"/>
                </a:solidFill>
                <a:latin typeface="Helvetica Neue"/>
                <a:ea typeface="Helvetica Neue"/>
                <a:cs typeface="Helvetica Neue"/>
                <a:sym typeface="Helvetica Neue"/>
              </a:rPr>
              <a:t> M</a:t>
            </a:r>
            <a:r>
              <a:rPr b="0" baseline="-25000" i="0" lang="en-US" sz="3230" u="none" cap="none" strike="noStrike">
                <a:solidFill>
                  <a:srgbClr val="000000"/>
                </a:solidFill>
                <a:latin typeface="Helvetica Neue"/>
                <a:ea typeface="Helvetica Neue"/>
                <a:cs typeface="Helvetica Neue"/>
                <a:sym typeface="Helvetica Neue"/>
              </a:rPr>
              <a:t>☉</a:t>
            </a:r>
            <a:r>
              <a:rPr b="0" i="0" lang="en-US" sz="3230" u="none" cap="none" strike="noStrike">
                <a:solidFill>
                  <a:srgbClr val="000000"/>
                </a:solidFill>
                <a:latin typeface="Helvetica Neue"/>
                <a:ea typeface="Helvetica Neue"/>
                <a:cs typeface="Helvetica Neue"/>
                <a:sym typeface="Helvetica Neue"/>
              </a:rPr>
              <a:t> in giant elliptical</a:t>
            </a:r>
            <a:br>
              <a:rPr b="0" i="0" lang="en-US" sz="3230" u="none" cap="none" strike="noStrike">
                <a:solidFill>
                  <a:srgbClr val="000000"/>
                </a:solidFill>
                <a:latin typeface="Helvetica Neue"/>
                <a:ea typeface="Helvetica Neue"/>
                <a:cs typeface="Helvetica Neue"/>
                <a:sym typeface="Helvetica Neue"/>
              </a:rPr>
            </a:br>
            <a:r>
              <a:rPr b="1" i="0" lang="en-US" sz="3230" u="none" cap="none" strike="noStrike">
                <a:solidFill>
                  <a:srgbClr val="69D44D"/>
                </a:solidFill>
                <a:latin typeface="Helvetica Neue"/>
                <a:ea typeface="Helvetica Neue"/>
                <a:cs typeface="Helvetica Neue"/>
                <a:sym typeface="Helvetica Neue"/>
              </a:rPr>
              <a:t>green</a:t>
            </a:r>
            <a:r>
              <a:rPr b="0" i="0" lang="en-US" sz="3230" u="none" cap="none" strike="noStrike">
                <a:solidFill>
                  <a:srgbClr val="000000"/>
                </a:solidFill>
                <a:latin typeface="Helvetica Neue"/>
                <a:ea typeface="Helvetica Neue"/>
                <a:cs typeface="Helvetica Neue"/>
                <a:sym typeface="Helvetica Neue"/>
              </a:rPr>
              <a:t>: to Milky-way like MBH</a:t>
            </a:r>
            <a:br>
              <a:rPr b="0" i="0" lang="en-US" sz="3230" u="none" cap="none" strike="noStrike">
                <a:solidFill>
                  <a:srgbClr val="000000"/>
                </a:solidFill>
                <a:latin typeface="Helvetica Neue"/>
                <a:ea typeface="Helvetica Neue"/>
                <a:cs typeface="Helvetica Neue"/>
                <a:sym typeface="Helvetica Neue"/>
              </a:rPr>
            </a:br>
            <a:r>
              <a:rPr b="1" i="0" lang="en-US" sz="3230" u="none" cap="none" strike="noStrike">
                <a:solidFill>
                  <a:srgbClr val="000000"/>
                </a:solidFill>
                <a:latin typeface="Helvetica Neue"/>
                <a:ea typeface="Helvetica Neue"/>
                <a:cs typeface="Helvetica Neue"/>
                <a:sym typeface="Helvetica Neue"/>
              </a:rPr>
              <a:t>circles</a:t>
            </a:r>
            <a:r>
              <a:rPr b="0" i="0" lang="en-US" sz="3230" u="none" cap="none" strike="noStrike">
                <a:solidFill>
                  <a:srgbClr val="000000"/>
                </a:solidFill>
                <a:latin typeface="Helvetica Neue"/>
                <a:ea typeface="Helvetica Neue"/>
                <a:cs typeface="Helvetica Neue"/>
                <a:sym typeface="Helvetica Neue"/>
              </a:rPr>
              <a:t>: merger events</a:t>
            </a:r>
            <a:endParaRPr/>
          </a:p>
          <a:p>
            <a:pPr indent="-474980" lvl="0" marL="474980" marR="0" rtl="0" algn="l">
              <a:lnSpc>
                <a:spcPct val="100000"/>
              </a:lnSpc>
              <a:spcBef>
                <a:spcPts val="3800"/>
              </a:spcBef>
              <a:spcAft>
                <a:spcPts val="0"/>
              </a:spcAft>
              <a:buClr>
                <a:srgbClr val="638CAD"/>
              </a:buClr>
              <a:buSzPts val="4038"/>
              <a:buFont typeface="Helvetica Neue"/>
              <a:buChar char="•"/>
            </a:pPr>
            <a:r>
              <a:rPr b="1" i="0" lang="en-US" sz="3230" u="none" cap="none" strike="noStrike">
                <a:solidFill>
                  <a:srgbClr val="638CAD"/>
                </a:solidFill>
                <a:latin typeface="Helvetica Neue"/>
                <a:ea typeface="Helvetica Neue"/>
                <a:cs typeface="Helvetica Neue"/>
                <a:sym typeface="Helvetica Neue"/>
              </a:rPr>
              <a:t>Example LISA measures: </a:t>
            </a:r>
            <a:endParaRPr/>
          </a:p>
          <a:p>
            <a:pPr indent="582930" lvl="3" marL="0" marR="0" rtl="0" algn="l">
              <a:lnSpc>
                <a:spcPct val="100000"/>
              </a:lnSpc>
              <a:spcBef>
                <a:spcPts val="3800"/>
              </a:spcBef>
              <a:spcAft>
                <a:spcPts val="0"/>
              </a:spcAft>
              <a:buClr>
                <a:srgbClr val="000000"/>
              </a:buClr>
              <a:buSzPts val="3230"/>
              <a:buFont typeface="Helvetica Neue"/>
              <a:buNone/>
            </a:pPr>
            <a:r>
              <a:rPr b="0" i="0" lang="en-US" sz="3230" u="none" cap="none" strike="noStrike">
                <a:solidFill>
                  <a:srgbClr val="000000"/>
                </a:solidFill>
                <a:latin typeface="Helvetica Neue"/>
                <a:ea typeface="Helvetica Neue"/>
                <a:cs typeface="Helvetica Neue"/>
                <a:sym typeface="Helvetica Neue"/>
              </a:rPr>
              <a:t>masses </a:t>
            </a:r>
            <a:br>
              <a:rPr b="0" i="0" lang="en-US" sz="3230" u="none" cap="none" strike="noStrike">
                <a:solidFill>
                  <a:srgbClr val="000000"/>
                </a:solidFill>
                <a:latin typeface="Helvetica Neue"/>
                <a:ea typeface="Helvetica Neue"/>
                <a:cs typeface="Helvetica Neue"/>
                <a:sym typeface="Helvetica Neue"/>
              </a:rPr>
            </a:br>
            <a:r>
              <a:rPr b="0" i="0" lang="en-US" sz="3230" u="none" cap="none" strike="noStrike">
                <a:solidFill>
                  <a:srgbClr val="000000"/>
                </a:solidFill>
                <a:latin typeface="Helvetica Neue"/>
                <a:ea typeface="Helvetica Neue"/>
                <a:cs typeface="Helvetica Neue"/>
                <a:sym typeface="Helvetica Neue"/>
              </a:rPr>
              <a:t>   -err &lt; 5% for at z~9 for 10</a:t>
            </a:r>
            <a:r>
              <a:rPr b="0" baseline="30000" i="0" lang="en-US" sz="3230" u="none" cap="none" strike="noStrike">
                <a:solidFill>
                  <a:srgbClr val="000000"/>
                </a:solidFill>
                <a:latin typeface="Helvetica Neue"/>
                <a:ea typeface="Helvetica Neue"/>
                <a:cs typeface="Helvetica Neue"/>
                <a:sym typeface="Helvetica Neue"/>
              </a:rPr>
              <a:t>4</a:t>
            </a:r>
            <a:r>
              <a:rPr b="0" i="0" lang="en-US" sz="3230" u="none" cap="none" strike="noStrike">
                <a:solidFill>
                  <a:srgbClr val="000000"/>
                </a:solidFill>
                <a:latin typeface="Helvetica Neue"/>
                <a:ea typeface="Helvetica Neue"/>
                <a:cs typeface="Helvetica Neue"/>
                <a:sym typeface="Helvetica Neue"/>
              </a:rPr>
              <a:t> &lt; M &lt; 10</a:t>
            </a:r>
            <a:r>
              <a:rPr b="0" baseline="30000" i="0" lang="en-US" sz="3315" u="none" cap="none" strike="noStrike">
                <a:solidFill>
                  <a:srgbClr val="000000"/>
                </a:solidFill>
                <a:latin typeface="Helvetica Neue"/>
                <a:ea typeface="Helvetica Neue"/>
                <a:cs typeface="Helvetica Neue"/>
                <a:sym typeface="Helvetica Neue"/>
              </a:rPr>
              <a:t>6</a:t>
            </a:r>
            <a:r>
              <a:rPr b="0" i="0" lang="en-US" sz="3230" u="none" cap="none" strike="noStrike">
                <a:solidFill>
                  <a:srgbClr val="000000"/>
                </a:solidFill>
                <a:latin typeface="Helvetica Neue"/>
                <a:ea typeface="Helvetica Neue"/>
                <a:cs typeface="Helvetica Neue"/>
                <a:sym typeface="Helvetica Neue"/>
              </a:rPr>
              <a:t> M</a:t>
            </a:r>
            <a:r>
              <a:rPr b="0" baseline="-25000" i="0" lang="en-US" sz="3230" u="none" cap="none" strike="noStrike">
                <a:solidFill>
                  <a:srgbClr val="000000"/>
                </a:solidFill>
                <a:latin typeface="Helvetica Neue"/>
                <a:ea typeface="Helvetica Neue"/>
                <a:cs typeface="Helvetica Neue"/>
                <a:sym typeface="Helvetica Neue"/>
              </a:rPr>
              <a:t>⊙</a:t>
            </a:r>
            <a:br>
              <a:rPr b="0" i="0" lang="en-US" sz="3230" u="none" cap="none" strike="noStrike">
                <a:solidFill>
                  <a:srgbClr val="000000"/>
                </a:solidFill>
                <a:latin typeface="Helvetica Neue"/>
                <a:ea typeface="Helvetica Neue"/>
                <a:cs typeface="Helvetica Neue"/>
                <a:sym typeface="Helvetica Neue"/>
              </a:rPr>
            </a:br>
            <a:r>
              <a:rPr b="0" i="0" lang="en-US" sz="3230" u="none" cap="none" strike="noStrike">
                <a:solidFill>
                  <a:srgbClr val="000000"/>
                </a:solidFill>
                <a:latin typeface="Helvetica Neue"/>
                <a:ea typeface="Helvetica Neue"/>
                <a:cs typeface="Helvetica Neue"/>
                <a:sym typeface="Helvetica Neue"/>
              </a:rPr>
              <a:t>spins </a:t>
            </a:r>
            <a:br>
              <a:rPr b="0" i="0" lang="en-US" sz="3230" u="none" cap="none" strike="noStrike">
                <a:solidFill>
                  <a:srgbClr val="000000"/>
                </a:solidFill>
                <a:latin typeface="Helvetica Neue"/>
                <a:ea typeface="Helvetica Neue"/>
                <a:cs typeface="Helvetica Neue"/>
                <a:sym typeface="Helvetica Neue"/>
              </a:rPr>
            </a:br>
            <a:r>
              <a:rPr b="0" i="0" lang="en-US" sz="3230" u="none" cap="none" strike="noStrike">
                <a:solidFill>
                  <a:srgbClr val="000000"/>
                </a:solidFill>
                <a:latin typeface="Helvetica Neue"/>
                <a:ea typeface="Helvetica Neue"/>
                <a:cs typeface="Helvetica Neue"/>
                <a:sym typeface="Helvetica Neue"/>
              </a:rPr>
              <a:t>   -err &lt; 0.1 for at z~3 for 10</a:t>
            </a:r>
            <a:r>
              <a:rPr b="0" baseline="30000" i="0" lang="en-US" sz="3230" u="none" cap="none" strike="noStrike">
                <a:solidFill>
                  <a:srgbClr val="000000"/>
                </a:solidFill>
                <a:latin typeface="Helvetica Neue"/>
                <a:ea typeface="Helvetica Neue"/>
                <a:cs typeface="Helvetica Neue"/>
                <a:sym typeface="Helvetica Neue"/>
              </a:rPr>
              <a:t>5</a:t>
            </a:r>
            <a:r>
              <a:rPr b="0" i="0" lang="en-US" sz="3230" u="none" cap="none" strike="noStrike">
                <a:solidFill>
                  <a:srgbClr val="000000"/>
                </a:solidFill>
                <a:latin typeface="Helvetica Neue"/>
                <a:ea typeface="Helvetica Neue"/>
                <a:cs typeface="Helvetica Neue"/>
                <a:sym typeface="Helvetica Neue"/>
              </a:rPr>
              <a:t> &lt; M &lt; 10</a:t>
            </a:r>
            <a:r>
              <a:rPr b="0" baseline="30000" i="0" lang="en-US" sz="3315" u="none" cap="none" strike="noStrike">
                <a:solidFill>
                  <a:srgbClr val="000000"/>
                </a:solidFill>
                <a:latin typeface="Helvetica Neue"/>
                <a:ea typeface="Helvetica Neue"/>
                <a:cs typeface="Helvetica Neue"/>
                <a:sym typeface="Helvetica Neue"/>
              </a:rPr>
              <a:t>6</a:t>
            </a:r>
            <a:r>
              <a:rPr b="0" i="0" lang="en-US" sz="3230" u="none" cap="none" strike="noStrike">
                <a:solidFill>
                  <a:srgbClr val="000000"/>
                </a:solidFill>
                <a:latin typeface="Helvetica Neue"/>
                <a:ea typeface="Helvetica Neue"/>
                <a:cs typeface="Helvetica Neue"/>
                <a:sym typeface="Helvetica Neue"/>
              </a:rPr>
              <a:t> M</a:t>
            </a:r>
            <a:r>
              <a:rPr b="0" baseline="-25000" i="0" lang="en-US" sz="3230" u="none" cap="none" strike="noStrike">
                <a:solidFill>
                  <a:srgbClr val="000000"/>
                </a:solidFill>
                <a:latin typeface="Helvetica Neue"/>
                <a:ea typeface="Helvetica Neue"/>
                <a:cs typeface="Helvetica Neue"/>
                <a:sym typeface="Helvetica Neue"/>
              </a:rPr>
              <a:t>⊙</a:t>
            </a:r>
            <a:br>
              <a:rPr b="0" i="0" lang="en-US" sz="3230" u="none" cap="none" strike="noStrike">
                <a:solidFill>
                  <a:srgbClr val="000000"/>
                </a:solidFill>
                <a:latin typeface="Helvetica Neue"/>
                <a:ea typeface="Helvetica Neue"/>
                <a:cs typeface="Helvetica Neue"/>
                <a:sym typeface="Helvetica Neue"/>
              </a:rPr>
            </a:br>
            <a:r>
              <a:rPr b="0" i="0" lang="en-US" sz="3230" u="none" cap="none" strike="noStrike">
                <a:solidFill>
                  <a:srgbClr val="000000"/>
                </a:solidFill>
                <a:latin typeface="Helvetica Neue"/>
                <a:ea typeface="Helvetica Neue"/>
                <a:cs typeface="Helvetica Neue"/>
                <a:sym typeface="Helvetica Neue"/>
              </a:rPr>
              <a:t>distances </a:t>
            </a:r>
            <a:br>
              <a:rPr b="0" i="0" lang="en-US" sz="3230" u="none" cap="none" strike="noStrike">
                <a:solidFill>
                  <a:srgbClr val="000000"/>
                </a:solidFill>
                <a:latin typeface="Helvetica Neue"/>
                <a:ea typeface="Helvetica Neue"/>
                <a:cs typeface="Helvetica Neue"/>
                <a:sym typeface="Helvetica Neue"/>
              </a:rPr>
            </a:br>
            <a:r>
              <a:rPr b="0" i="0" lang="en-US" sz="3230" u="none" cap="none" strike="noStrike">
                <a:solidFill>
                  <a:srgbClr val="000000"/>
                </a:solidFill>
                <a:latin typeface="Helvetica Neue"/>
                <a:ea typeface="Helvetica Neue"/>
                <a:cs typeface="Helvetica Neue"/>
                <a:sym typeface="Helvetica Neue"/>
              </a:rPr>
              <a:t>   -err &lt; 20% at z ~15 for 10</a:t>
            </a:r>
            <a:r>
              <a:rPr b="0" baseline="30000" i="0" lang="en-US" sz="3230" u="none" cap="none" strike="noStrike">
                <a:solidFill>
                  <a:srgbClr val="000000"/>
                </a:solidFill>
                <a:latin typeface="Helvetica Neue"/>
                <a:ea typeface="Helvetica Neue"/>
                <a:cs typeface="Helvetica Neue"/>
                <a:sym typeface="Helvetica Neue"/>
              </a:rPr>
              <a:t>5</a:t>
            </a:r>
            <a:r>
              <a:rPr b="0" i="0" lang="en-US" sz="3230" u="none" cap="none" strike="noStrike">
                <a:solidFill>
                  <a:srgbClr val="000000"/>
                </a:solidFill>
                <a:latin typeface="Helvetica Neue"/>
                <a:ea typeface="Helvetica Neue"/>
                <a:cs typeface="Helvetica Neue"/>
                <a:sym typeface="Helvetica Neue"/>
              </a:rPr>
              <a:t> &lt; M &lt; 10</a:t>
            </a:r>
            <a:r>
              <a:rPr b="0" baseline="30000" i="0" lang="en-US" sz="3315" u="none" cap="none" strike="noStrike">
                <a:solidFill>
                  <a:srgbClr val="000000"/>
                </a:solidFill>
                <a:latin typeface="Helvetica Neue"/>
                <a:ea typeface="Helvetica Neue"/>
                <a:cs typeface="Helvetica Neue"/>
                <a:sym typeface="Helvetica Neue"/>
              </a:rPr>
              <a:t>6</a:t>
            </a:r>
            <a:r>
              <a:rPr b="0" i="0" lang="en-US" sz="3230" u="none" cap="none" strike="noStrike">
                <a:solidFill>
                  <a:srgbClr val="000000"/>
                </a:solidFill>
                <a:latin typeface="Helvetica Neue"/>
                <a:ea typeface="Helvetica Neue"/>
                <a:cs typeface="Helvetica Neue"/>
                <a:sym typeface="Helvetica Neue"/>
              </a:rPr>
              <a:t> M</a:t>
            </a:r>
            <a:r>
              <a:rPr b="0" baseline="-25000" i="0" lang="en-US" sz="3230" u="none" cap="none" strike="noStrike">
                <a:solidFill>
                  <a:srgbClr val="000000"/>
                </a:solidFill>
                <a:latin typeface="Helvetica Neue"/>
                <a:ea typeface="Helvetica Neue"/>
                <a:cs typeface="Helvetica Neue"/>
                <a:sym typeface="Helvetica Neue"/>
              </a:rPr>
              <a:t>⊙</a:t>
            </a:r>
            <a:endParaRPr/>
          </a:p>
        </p:txBody>
      </p:sp>
      <p:sp>
        <p:nvSpPr>
          <p:cNvPr id="260" name="Shape 260"/>
          <p:cNvSpPr txBox="1"/>
          <p:nvPr/>
        </p:nvSpPr>
        <p:spPr>
          <a:xfrm>
            <a:off x="14141623" y="7744390"/>
            <a:ext cx="1799058" cy="1313802"/>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1900"/>
              <a:buFont typeface="Helvetica Neue"/>
              <a:buNone/>
            </a:pPr>
            <a:r>
              <a:rPr b="1" i="0" lang="en-US" sz="1900" u="none" cap="none" strike="noStrike">
                <a:solidFill>
                  <a:srgbClr val="FFFFFF"/>
                </a:solidFill>
                <a:latin typeface="Helvetica Neue"/>
                <a:ea typeface="Helvetica Neue"/>
                <a:cs typeface="Helvetica Neue"/>
                <a:sym typeface="Helvetica Neue"/>
              </a:rPr>
              <a:t>A proposed</a:t>
            </a:r>
            <a:endParaRPr/>
          </a:p>
          <a:p>
            <a:pPr indent="0" lvl="0" marL="0" marR="0" rtl="0" algn="ctr">
              <a:lnSpc>
                <a:spcPct val="100000"/>
              </a:lnSpc>
              <a:spcBef>
                <a:spcPts val="0"/>
              </a:spcBef>
              <a:spcAft>
                <a:spcPts val="0"/>
              </a:spcAft>
              <a:buClr>
                <a:srgbClr val="FFFFFF"/>
              </a:buClr>
              <a:buSzPts val="1900"/>
              <a:buFont typeface="Helvetica Neue"/>
              <a:buNone/>
            </a:pPr>
            <a:r>
              <a:rPr b="1" i="0" lang="en-US" sz="1900" u="none" cap="none" strike="noStrike">
                <a:solidFill>
                  <a:srgbClr val="FFFFFF"/>
                </a:solidFill>
                <a:latin typeface="Helvetica Neue"/>
                <a:ea typeface="Helvetica Neue"/>
                <a:cs typeface="Helvetica Neue"/>
                <a:sym typeface="Helvetica Neue"/>
              </a:rPr>
              <a:t>future</a:t>
            </a:r>
            <a:endParaRPr/>
          </a:p>
          <a:p>
            <a:pPr indent="0" lvl="0" marL="0" marR="0" rtl="0" algn="ctr">
              <a:lnSpc>
                <a:spcPct val="100000"/>
              </a:lnSpc>
              <a:spcBef>
                <a:spcPts val="0"/>
              </a:spcBef>
              <a:spcAft>
                <a:spcPts val="0"/>
              </a:spcAft>
              <a:buClr>
                <a:srgbClr val="FFFFFF"/>
              </a:buClr>
              <a:buSzPts val="1900"/>
              <a:buFont typeface="Helvetica Neue"/>
              <a:buNone/>
            </a:pPr>
            <a:r>
              <a:rPr b="1" i="0" lang="en-US" sz="1900" u="none" cap="none" strike="noStrike">
                <a:solidFill>
                  <a:srgbClr val="FFFFFF"/>
                </a:solidFill>
                <a:latin typeface="Helvetica Neue"/>
                <a:ea typeface="Helvetica Neue"/>
                <a:cs typeface="Helvetica Neue"/>
                <a:sym typeface="Helvetica Neue"/>
              </a:rPr>
              <a:t>ground-based</a:t>
            </a:r>
            <a:endParaRPr/>
          </a:p>
          <a:p>
            <a:pPr indent="0" lvl="0" marL="0" marR="0" rtl="0" algn="ctr">
              <a:lnSpc>
                <a:spcPct val="100000"/>
              </a:lnSpc>
              <a:spcBef>
                <a:spcPts val="0"/>
              </a:spcBef>
              <a:spcAft>
                <a:spcPts val="0"/>
              </a:spcAft>
              <a:buClr>
                <a:srgbClr val="FFFFFF"/>
              </a:buClr>
              <a:buSzPts val="1900"/>
              <a:buFont typeface="Helvetica Neue"/>
              <a:buNone/>
            </a:pPr>
            <a:r>
              <a:rPr b="1" i="0" lang="en-US" sz="1900" u="none" cap="none" strike="noStrike">
                <a:solidFill>
                  <a:srgbClr val="FFFFFF"/>
                </a:solidFill>
                <a:latin typeface="Helvetica Neue"/>
                <a:ea typeface="Helvetica Neue"/>
                <a:cs typeface="Helvetica Neue"/>
                <a:sym typeface="Helvetica Neue"/>
              </a:rPr>
              <a:t>instrument</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4" name="Shape 264"/>
        <p:cNvGrpSpPr/>
        <p:nvPr/>
      </p:nvGrpSpPr>
      <p:grpSpPr>
        <a:xfrm>
          <a:off x="0" y="0"/>
          <a:ext cx="0" cy="0"/>
          <a:chOff x="0" y="0"/>
          <a:chExt cx="0" cy="0"/>
        </a:xfrm>
      </p:grpSpPr>
      <p:sp>
        <p:nvSpPr>
          <p:cNvPr id="265" name="Shape 265"/>
          <p:cNvSpPr txBox="1"/>
          <p:nvPr>
            <p:ph type="title"/>
          </p:nvPr>
        </p:nvSpPr>
        <p:spPr>
          <a:xfrm>
            <a:off x="1778000" y="4533900"/>
            <a:ext cx="20828000" cy="4648200"/>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2466"/>
              </a:buClr>
              <a:buSzPts val="8400"/>
              <a:buFont typeface="Helvetica Neue"/>
              <a:buNone/>
            </a:pPr>
            <a:r>
              <a:rPr b="0" i="0" lang="en-US" sz="8400" u="none" cap="none" strike="noStrike">
                <a:solidFill>
                  <a:srgbClr val="002466"/>
                </a:solidFill>
                <a:latin typeface="Helvetica Neue"/>
                <a:ea typeface="Helvetica Neue"/>
                <a:cs typeface="Helvetica Neue"/>
                <a:sym typeface="Helvetica Neue"/>
              </a:rPr>
              <a:t>Explore stellar populations and dynamics in galactic nuclei </a:t>
            </a:r>
            <a:endParaRPr/>
          </a:p>
        </p:txBody>
      </p:sp>
      <p:sp>
        <p:nvSpPr>
          <p:cNvPr id="266" name="Shape 266"/>
          <p:cNvSpPr txBox="1"/>
          <p:nvPr>
            <p:ph idx="12" type="sldNum"/>
          </p:nvPr>
        </p:nvSpPr>
        <p:spPr>
          <a:xfrm>
            <a:off x="12072010" y="13081000"/>
            <a:ext cx="227280" cy="324306"/>
          </a:xfrm>
          <a:prstGeom prst="rect">
            <a:avLst/>
          </a:prstGeom>
          <a:noFill/>
          <a:ln>
            <a:noFill/>
          </a:ln>
        </p:spPr>
        <p:txBody>
          <a:bodyPr anchorCtr="0" anchor="t" bIns="50800" lIns="50800" spcFirstLastPara="1" rIns="50800" wrap="square" tIns="50800">
            <a:noAutofit/>
          </a:bodyPr>
          <a:lstStyle/>
          <a:p>
            <a:pPr indent="0" lvl="0" marL="0" marR="0" rtl="0" algn="ctr">
              <a:lnSpc>
                <a:spcPct val="100000"/>
              </a:lnSpc>
              <a:spcBef>
                <a:spcPts val="0"/>
              </a:spcBef>
              <a:spcAft>
                <a:spcPts val="0"/>
              </a:spcAft>
              <a:buClr>
                <a:srgbClr val="5E5E5E"/>
              </a:buClr>
              <a:buSzPts val="1600"/>
              <a:buFont typeface="Helvetica Neue Light"/>
              <a:buNone/>
            </a:pPr>
            <a:fld id="{00000000-1234-1234-1234-123412341234}" type="slidenum">
              <a:rPr b="0" i="0" lang="en-US" sz="1600" u="none" cap="none" strike="noStrike">
                <a:solidFill>
                  <a:srgbClr val="5E5E5E"/>
                </a:solidFill>
                <a:latin typeface="Helvetica Neue Light"/>
                <a:ea typeface="Helvetica Neue Light"/>
                <a:cs typeface="Helvetica Neue Light"/>
                <a:sym typeface="Helvetica Neue Light"/>
              </a:rPr>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