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letter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1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167" d="100"/>
          <a:sy n="167" d="100"/>
        </p:scale>
        <p:origin x="860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463B0853-C645-42A8-93B6-C76AFF693A4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D6438AE8-64E1-452B-9525-AC4C980C6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232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LIGO-D1900436-v2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0A38-186C-4D06-AA1E-7ECC09B05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01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LIGO-D1900436-v2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0A38-186C-4D06-AA1E-7ECC09B05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889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LIGO-D1900436-v2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0A38-186C-4D06-AA1E-7ECC09B05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14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LIGO-D1900436-v2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0A38-186C-4D06-AA1E-7ECC09B05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155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LIGO-D1900436-v2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0A38-186C-4D06-AA1E-7ECC09B05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13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LIGO-D1900436-v2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0A38-186C-4D06-AA1E-7ECC09B05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79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9/26/2019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LIGO-D1900436-v2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0A38-186C-4D06-AA1E-7ECC09B05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839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LIGO-D1900436-v2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0A38-186C-4D06-AA1E-7ECC09B05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648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LIGO-D1900436-v2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0A38-186C-4D06-AA1E-7ECC09B05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319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LIGO-D1900436-v2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0A38-186C-4D06-AA1E-7ECC09B05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55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LIGO-D1900436-v2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0A38-186C-4D06-AA1E-7ECC09B05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93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9/26/2019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LIGO-D1900436-v2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F0A38-186C-4D06-AA1E-7ECC09B05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752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80278" y="1438554"/>
            <a:ext cx="55834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u="sng" dirty="0" smtClean="0"/>
              <a:t>A+ HAM7 ISC OPTICAL PATH LAYOUT</a:t>
            </a:r>
            <a:endParaRPr lang="en-US" sz="2800" b="1" u="sng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LIGO-D1900436-v2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15034" y="5517008"/>
            <a:ext cx="17139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Authors: Don Griffith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024718" y="4912671"/>
            <a:ext cx="3094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Related </a:t>
            </a:r>
            <a:r>
              <a:rPr lang="en-US" dirty="0" smtClean="0"/>
              <a:t>Documents: D1800092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0A38-186C-4D06-AA1E-7ECC09B057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603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" y="538033"/>
            <a:ext cx="6941820" cy="4928493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LIGO-D1900436-v2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0A38-186C-4D06-AA1E-7ECC09B05714}" type="slidenum">
              <a:rPr lang="en-US" smtClean="0"/>
              <a:t>2</a:t>
            </a:fld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8256270" y="2461260"/>
            <a:ext cx="342900" cy="301752"/>
          </a:xfrm>
          <a:prstGeom prst="rightArrow">
            <a:avLst>
              <a:gd name="adj1" fmla="val 62821"/>
              <a:gd name="adj2" fmla="val 381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111490" y="2106930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+X</a:t>
            </a:r>
            <a:endParaRPr lang="en-US" sz="2000" b="1" dirty="0"/>
          </a:p>
        </p:txBody>
      </p:sp>
      <p:sp>
        <p:nvSpPr>
          <p:cNvPr id="9" name="Right Arrow 8"/>
          <p:cNvSpPr/>
          <p:nvPr/>
        </p:nvSpPr>
        <p:spPr>
          <a:xfrm rot="16200000">
            <a:off x="4076700" y="278130"/>
            <a:ext cx="342900" cy="301752"/>
          </a:xfrm>
          <a:prstGeom prst="rightArrow">
            <a:avLst>
              <a:gd name="adj1" fmla="val 62821"/>
              <a:gd name="adj2" fmla="val 381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722370" y="308610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+Y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064077" y="4324410"/>
            <a:ext cx="8563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 smtClean="0"/>
              <a:t>HAM7</a:t>
            </a:r>
            <a:endParaRPr lang="en-US" sz="2000" b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1313788" y="5499494"/>
            <a:ext cx="8563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 smtClean="0"/>
              <a:t>HAM5</a:t>
            </a:r>
            <a:endParaRPr lang="en-US" sz="2000" b="1" u="sng" dirty="0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2170113" y="2837815"/>
            <a:ext cx="2798762" cy="758825"/>
          </a:xfrm>
          <a:prstGeom prst="line">
            <a:avLst/>
          </a:prstGeom>
          <a:ln w="190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1676400" y="3671254"/>
            <a:ext cx="303700" cy="1287461"/>
          </a:xfrm>
          <a:prstGeom prst="line">
            <a:avLst/>
          </a:prstGeom>
          <a:ln w="190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70300" y="3089160"/>
            <a:ext cx="533400" cy="2647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400" dirty="0" smtClean="0"/>
              <a:t>ZM6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7219950" y="1738847"/>
            <a:ext cx="533400" cy="2647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400" dirty="0" smtClean="0"/>
              <a:t>ZM5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5466285" y="4663559"/>
            <a:ext cx="20519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(SEE NEXT PAGE FOR DETAILS)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2708857" y="2121445"/>
            <a:ext cx="1467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BEAM PATH FROM HAM5 TO HAM7</a:t>
            </a:r>
            <a:endParaRPr lang="en-US" sz="1200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3442599" y="2476500"/>
            <a:ext cx="279771" cy="697230"/>
          </a:xfrm>
          <a:prstGeom prst="straightConnector1">
            <a:avLst/>
          </a:prstGeom>
          <a:ln w="9525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764030" y="3410767"/>
            <a:ext cx="406083" cy="418283"/>
          </a:xfrm>
          <a:prstGeom prst="rect">
            <a:avLst/>
          </a:prstGeom>
          <a:noFill/>
          <a:ln w="158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/>
          <p:cNvSpPr/>
          <p:nvPr/>
        </p:nvSpPr>
        <p:spPr>
          <a:xfrm>
            <a:off x="1929937" y="1679451"/>
            <a:ext cx="2326413" cy="2988558"/>
          </a:xfrm>
          <a:prstGeom prst="arc">
            <a:avLst>
              <a:gd name="adj1" fmla="val 5570135"/>
              <a:gd name="adj2" fmla="val 8842786"/>
            </a:avLst>
          </a:prstGeom>
          <a:ln w="12700">
            <a:solidFill>
              <a:schemeClr val="tx1"/>
            </a:solidFill>
            <a:headEnd type="none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336315" y="3465100"/>
            <a:ext cx="11477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sz="1200" dirty="0" smtClean="0"/>
              <a:t>TIP-TILT </a:t>
            </a:r>
            <a:r>
              <a:rPr lang="en-US" sz="1200" dirty="0" smtClean="0"/>
              <a:t>WITH ECD BRACKETS P/N D1800092</a:t>
            </a:r>
            <a:endParaRPr lang="en-US" sz="12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1033" y="4162214"/>
            <a:ext cx="2050169" cy="1928713"/>
          </a:xfrm>
          <a:prstGeom prst="rect">
            <a:avLst/>
          </a:prstGeom>
          <a:ln w="12700">
            <a:solidFill>
              <a:schemeClr val="tx1"/>
            </a:solidFill>
            <a:prstDash val="lgDash"/>
          </a:ln>
        </p:spPr>
      </p:pic>
      <p:cxnSp>
        <p:nvCxnSpPr>
          <p:cNvPr id="27" name="Straight Arrow Connector 26"/>
          <p:cNvCxnSpPr/>
          <p:nvPr/>
        </p:nvCxnSpPr>
        <p:spPr>
          <a:xfrm>
            <a:off x="3890963" y="3959225"/>
            <a:ext cx="431800" cy="862112"/>
          </a:xfrm>
          <a:prstGeom prst="straightConnector1">
            <a:avLst/>
          </a:prstGeom>
          <a:ln w="9525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Arc 31"/>
          <p:cNvSpPr/>
          <p:nvPr/>
        </p:nvSpPr>
        <p:spPr>
          <a:xfrm>
            <a:off x="2368170" y="3936365"/>
            <a:ext cx="2598737" cy="2041524"/>
          </a:xfrm>
          <a:prstGeom prst="arc">
            <a:avLst>
              <a:gd name="adj1" fmla="val 275576"/>
              <a:gd name="adj2" fmla="val 6299971"/>
            </a:avLst>
          </a:prstGeom>
          <a:ln w="9525">
            <a:solidFill>
              <a:schemeClr val="tx1"/>
            </a:solidFill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4157731" y="5582731"/>
            <a:ext cx="749300" cy="400110"/>
          </a:xfrm>
          <a:prstGeom prst="rect">
            <a:avLst/>
          </a:prstGeom>
          <a:solidFill>
            <a:schemeClr val="bg1"/>
          </a:solidFill>
          <a:ln cap="sq">
            <a:solidFill>
              <a:schemeClr val="tx1"/>
            </a:solidFill>
            <a:beve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118 DEGREES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5433337" y="5242521"/>
            <a:ext cx="1020803" cy="402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sz="1200" dirty="0" smtClean="0"/>
              <a:t>15mm BEAM DIAMETER</a:t>
            </a:r>
            <a:endParaRPr lang="en-US" sz="1200" dirty="0"/>
          </a:p>
        </p:txBody>
      </p:sp>
      <p:cxnSp>
        <p:nvCxnSpPr>
          <p:cNvPr id="38" name="Straight Arrow Connector 37"/>
          <p:cNvCxnSpPr/>
          <p:nvPr/>
        </p:nvCxnSpPr>
        <p:spPr>
          <a:xfrm flipH="1" flipV="1">
            <a:off x="5081202" y="5026726"/>
            <a:ext cx="418708" cy="279361"/>
          </a:xfrm>
          <a:prstGeom prst="straightConnector1">
            <a:avLst/>
          </a:prstGeom>
          <a:ln w="9525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2933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5500" y="1020357"/>
            <a:ext cx="5610396" cy="513397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LIGO-D1900436-v2</a:t>
            </a:r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8134350" y="3383280"/>
            <a:ext cx="342900" cy="301752"/>
          </a:xfrm>
          <a:prstGeom prst="rightArrow">
            <a:avLst>
              <a:gd name="adj1" fmla="val 62821"/>
              <a:gd name="adj2" fmla="val 381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989570" y="3028950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+X</a:t>
            </a:r>
            <a:endParaRPr lang="en-US" sz="2000" b="1" dirty="0"/>
          </a:p>
        </p:txBody>
      </p:sp>
      <p:sp>
        <p:nvSpPr>
          <p:cNvPr id="8" name="Right Arrow 7"/>
          <p:cNvSpPr/>
          <p:nvPr/>
        </p:nvSpPr>
        <p:spPr>
          <a:xfrm rot="16200000">
            <a:off x="5417820" y="575310"/>
            <a:ext cx="342900" cy="301752"/>
          </a:xfrm>
          <a:prstGeom prst="rightArrow">
            <a:avLst>
              <a:gd name="adj1" fmla="val 62821"/>
              <a:gd name="adj2" fmla="val 381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63490" y="605790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+Y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722870" y="2556510"/>
            <a:ext cx="533400" cy="2590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400" dirty="0" smtClean="0"/>
              <a:t>ZM5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3840799" y="5777343"/>
            <a:ext cx="533400" cy="2647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400" dirty="0" smtClean="0"/>
              <a:t>ZM3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4773122" y="5332538"/>
            <a:ext cx="533400" cy="2647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400" dirty="0" smtClean="0"/>
              <a:t>ZM1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3289937" y="4395687"/>
            <a:ext cx="533400" cy="2647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400" dirty="0" smtClean="0"/>
              <a:t>ZM4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6036945" y="1206028"/>
            <a:ext cx="533400" cy="2647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400" dirty="0" smtClean="0"/>
              <a:t>ZM2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 rot="20730303">
            <a:off x="1394458" y="4232910"/>
            <a:ext cx="1379221" cy="25904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400" dirty="0" smtClean="0"/>
              <a:t>TO ZM6 (HAM5)</a:t>
            </a:r>
            <a:endParaRPr lang="en-US" sz="1400" dirty="0"/>
          </a:p>
        </p:txBody>
      </p:sp>
      <p:sp>
        <p:nvSpPr>
          <p:cNvPr id="16" name="Right Arrow 15"/>
          <p:cNvSpPr/>
          <p:nvPr/>
        </p:nvSpPr>
        <p:spPr>
          <a:xfrm rot="9907645">
            <a:off x="1335368" y="4173403"/>
            <a:ext cx="1415246" cy="386197"/>
          </a:xfrm>
          <a:prstGeom prst="rightArrow">
            <a:avLst>
              <a:gd name="adj1" fmla="val 62821"/>
              <a:gd name="adj2" fmla="val 38100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661874" y="1070670"/>
            <a:ext cx="8563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 smtClean="0"/>
              <a:t>HAM7</a:t>
            </a:r>
            <a:endParaRPr lang="en-US" sz="2000" b="1" u="sng" dirty="0"/>
          </a:p>
        </p:txBody>
      </p:sp>
      <p:sp>
        <p:nvSpPr>
          <p:cNvPr id="18" name="TextBox 17"/>
          <p:cNvSpPr txBox="1"/>
          <p:nvPr/>
        </p:nvSpPr>
        <p:spPr>
          <a:xfrm>
            <a:off x="504507" y="606329"/>
            <a:ext cx="23738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sz="1200" b="1" u="sng" dirty="0" smtClean="0"/>
              <a:t>PARTS</a:t>
            </a:r>
          </a:p>
          <a:p>
            <a:pPr>
              <a:lnSpc>
                <a:spcPts val="1200"/>
              </a:lnSpc>
            </a:pPr>
            <a:r>
              <a:rPr lang="en-US" sz="1200" dirty="0" smtClean="0"/>
              <a:t>ZM1: TIP-TILT, SQUEEZER</a:t>
            </a:r>
          </a:p>
          <a:p>
            <a:pPr>
              <a:lnSpc>
                <a:spcPts val="1200"/>
              </a:lnSpc>
            </a:pPr>
            <a:r>
              <a:rPr lang="en-US" sz="1200" dirty="0" smtClean="0"/>
              <a:t>ZM2: HDS + SAMS</a:t>
            </a:r>
          </a:p>
          <a:p>
            <a:pPr>
              <a:lnSpc>
                <a:spcPts val="1200"/>
              </a:lnSpc>
            </a:pPr>
            <a:r>
              <a:rPr lang="en-US" sz="1200" dirty="0" smtClean="0"/>
              <a:t>ZM3: TIP-TILT, SQUEEZER</a:t>
            </a:r>
          </a:p>
          <a:p>
            <a:pPr>
              <a:lnSpc>
                <a:spcPts val="1200"/>
              </a:lnSpc>
            </a:pPr>
            <a:r>
              <a:rPr lang="en-US" sz="1200" dirty="0" smtClean="0"/>
              <a:t>ZM4: HDS + SAMS</a:t>
            </a:r>
          </a:p>
          <a:p>
            <a:pPr>
              <a:lnSpc>
                <a:spcPts val="1200"/>
              </a:lnSpc>
            </a:pPr>
            <a:r>
              <a:rPr lang="en-US" sz="1200" dirty="0" smtClean="0"/>
              <a:t>ZM5: HDS + SAMS</a:t>
            </a:r>
          </a:p>
          <a:p>
            <a:pPr>
              <a:lnSpc>
                <a:spcPts val="1200"/>
              </a:lnSpc>
            </a:pPr>
            <a:r>
              <a:rPr lang="en-US" sz="1200" dirty="0" smtClean="0"/>
              <a:t>ZM6 (HAM5): </a:t>
            </a:r>
            <a:r>
              <a:rPr lang="en-US" sz="1200" dirty="0"/>
              <a:t>TIP-TILT, </a:t>
            </a:r>
            <a:r>
              <a:rPr lang="en-US" sz="1200" dirty="0" smtClean="0"/>
              <a:t>SQUEEZER</a:t>
            </a:r>
          </a:p>
          <a:p>
            <a:pPr>
              <a:lnSpc>
                <a:spcPts val="1200"/>
              </a:lnSpc>
            </a:pPr>
            <a:r>
              <a:rPr lang="en-US" sz="1200" dirty="0" smtClean="0"/>
              <a:t>FC1: HSTS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5868035" y="4602381"/>
            <a:ext cx="628650" cy="2647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400" dirty="0" smtClean="0"/>
              <a:t>VOPO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3162300" y="3063240"/>
            <a:ext cx="472440" cy="2647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400" dirty="0" smtClean="0"/>
              <a:t>FC1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502930" y="1976520"/>
            <a:ext cx="22550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sz="1200" b="1" u="sng" dirty="0" smtClean="0"/>
              <a:t>BEAM PATH LENGTH</a:t>
            </a:r>
          </a:p>
          <a:p>
            <a:pPr>
              <a:lnSpc>
                <a:spcPts val="1200"/>
              </a:lnSpc>
            </a:pPr>
            <a:r>
              <a:rPr lang="en-US" sz="1200" dirty="0" smtClean="0"/>
              <a:t>FC1* to ZM3 = </a:t>
            </a:r>
            <a:r>
              <a:rPr lang="en-US" sz="1200" dirty="0" smtClean="0"/>
              <a:t>39.0</a:t>
            </a:r>
            <a:r>
              <a:rPr lang="en-US" sz="1200" dirty="0" smtClean="0"/>
              <a:t>”</a:t>
            </a:r>
          </a:p>
          <a:p>
            <a:pPr>
              <a:lnSpc>
                <a:spcPts val="1200"/>
              </a:lnSpc>
            </a:pPr>
            <a:r>
              <a:rPr lang="en-US" sz="1200" dirty="0" smtClean="0"/>
              <a:t>ZM3 to ZM2 = 72.0”</a:t>
            </a:r>
          </a:p>
          <a:p>
            <a:pPr>
              <a:lnSpc>
                <a:spcPts val="1200"/>
              </a:lnSpc>
            </a:pPr>
            <a:r>
              <a:rPr lang="en-US" sz="1200" dirty="0" smtClean="0"/>
              <a:t>ZM2 to ZM1 = 59.0”</a:t>
            </a:r>
          </a:p>
          <a:p>
            <a:pPr>
              <a:lnSpc>
                <a:spcPts val="1200"/>
              </a:lnSpc>
            </a:pPr>
            <a:r>
              <a:rPr lang="en-US" sz="1200" dirty="0" smtClean="0"/>
              <a:t>ZM1 to VOPO = </a:t>
            </a:r>
            <a:r>
              <a:rPr lang="en-US" sz="1200" dirty="0" smtClean="0"/>
              <a:t>6.23”</a:t>
            </a:r>
            <a:endParaRPr lang="en-US" sz="1200" dirty="0" smtClean="0"/>
          </a:p>
          <a:p>
            <a:pPr>
              <a:lnSpc>
                <a:spcPts val="1200"/>
              </a:lnSpc>
            </a:pPr>
            <a:r>
              <a:rPr lang="en-US" sz="1200" dirty="0" smtClean="0"/>
              <a:t>ZM6 (HAM5) to ZM5 = 188.3”</a:t>
            </a:r>
          </a:p>
          <a:p>
            <a:pPr>
              <a:lnSpc>
                <a:spcPts val="1200"/>
              </a:lnSpc>
            </a:pPr>
            <a:r>
              <a:rPr lang="en-US" sz="1200" dirty="0" smtClean="0"/>
              <a:t>ZM5 to ZM4 = 66.19”</a:t>
            </a:r>
          </a:p>
          <a:p>
            <a:pPr>
              <a:lnSpc>
                <a:spcPts val="1200"/>
              </a:lnSpc>
            </a:pPr>
            <a:r>
              <a:rPr lang="en-US" sz="1200" dirty="0" smtClean="0"/>
              <a:t>ZM4 to VOPO = 43.04”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2625" y="3679975"/>
            <a:ext cx="2771248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US" sz="1100" dirty="0" smtClean="0"/>
              <a:t>* FROM REAR SURFACE OF HSTS OPTICS</a:t>
            </a:r>
            <a:endParaRPr lang="en-US" sz="1100" dirty="0"/>
          </a:p>
        </p:txBody>
      </p:sp>
      <p:sp>
        <p:nvSpPr>
          <p:cNvPr id="24" name="TextBox 23"/>
          <p:cNvSpPr txBox="1"/>
          <p:nvPr/>
        </p:nvSpPr>
        <p:spPr>
          <a:xfrm>
            <a:off x="502930" y="3257054"/>
            <a:ext cx="2255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sz="1200" dirty="0" smtClean="0"/>
              <a:t>TOTAL LENGTH FROM</a:t>
            </a:r>
          </a:p>
          <a:p>
            <a:pPr>
              <a:lnSpc>
                <a:spcPts val="1200"/>
              </a:lnSpc>
            </a:pPr>
            <a:r>
              <a:rPr lang="en-US" sz="1200" dirty="0" smtClean="0"/>
              <a:t>FC1* to ZM3 to ZM2 = </a:t>
            </a:r>
            <a:r>
              <a:rPr lang="en-US" sz="1200" dirty="0" smtClean="0"/>
              <a:t>111.0</a:t>
            </a:r>
            <a:r>
              <a:rPr lang="en-US" sz="1200" dirty="0" smtClean="0"/>
              <a:t>”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30" y="554735"/>
            <a:ext cx="2281218" cy="312523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 rot="20927163">
            <a:off x="3612282" y="4000425"/>
            <a:ext cx="228599" cy="340041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 rot="17714824">
            <a:off x="6236412" y="1555048"/>
            <a:ext cx="228599" cy="340041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 rot="20577530">
            <a:off x="7459096" y="2699344"/>
            <a:ext cx="228599" cy="340041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0A38-186C-4D06-AA1E-7ECC09B05714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7850" y="4746832"/>
            <a:ext cx="1497194" cy="1592760"/>
          </a:xfrm>
          <a:prstGeom prst="rect">
            <a:avLst/>
          </a:prstGeom>
          <a:noFill/>
          <a:ln w="12700">
            <a:solidFill>
              <a:schemeClr val="tx1"/>
            </a:solidFill>
            <a:prstDash val="lgDash"/>
          </a:ln>
        </p:spPr>
      </p:pic>
      <p:sp>
        <p:nvSpPr>
          <p:cNvPr id="30" name="TextBox 29"/>
          <p:cNvSpPr txBox="1"/>
          <p:nvPr/>
        </p:nvSpPr>
        <p:spPr>
          <a:xfrm>
            <a:off x="502930" y="5355721"/>
            <a:ext cx="11477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200"/>
              </a:lnSpc>
            </a:pPr>
            <a:r>
              <a:rPr lang="en-US" sz="1200" dirty="0" smtClean="0"/>
              <a:t>TIP-TILT </a:t>
            </a:r>
            <a:r>
              <a:rPr lang="en-US" sz="1200" dirty="0" smtClean="0"/>
              <a:t>WITH ECD BRACKETS P/N D1800092</a:t>
            </a:r>
            <a:endParaRPr lang="en-US" sz="1200" dirty="0"/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1581873" y="5103068"/>
            <a:ext cx="1047434" cy="458940"/>
          </a:xfrm>
          <a:prstGeom prst="straightConnector1">
            <a:avLst/>
          </a:prstGeom>
          <a:ln w="9525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796790" y="4801283"/>
            <a:ext cx="486065" cy="486997"/>
          </a:xfrm>
          <a:prstGeom prst="rect">
            <a:avLst/>
          </a:prstGeom>
          <a:noFill/>
          <a:ln w="158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c 34"/>
          <p:cNvSpPr/>
          <p:nvPr/>
        </p:nvSpPr>
        <p:spPr>
          <a:xfrm rot="21297908">
            <a:off x="2567995" y="5038892"/>
            <a:ext cx="2510684" cy="633299"/>
          </a:xfrm>
          <a:prstGeom prst="arc">
            <a:avLst>
              <a:gd name="adj1" fmla="val 12864999"/>
              <a:gd name="adj2" fmla="val 20960858"/>
            </a:avLst>
          </a:prstGeom>
          <a:ln w="12700">
            <a:solidFill>
              <a:schemeClr val="tx1"/>
            </a:solidFill>
            <a:headEnd type="none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82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IGO Graphics Slides.potx" id="{387060DD-103C-4AAF-A99E-38F28B0DCE2C}" vid="{46588387-5113-465C-A8B1-B930D4D43C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LIGO Graphics Slides</Template>
  <TotalTime>321</TotalTime>
  <Words>183</Words>
  <Application>Microsoft Office PowerPoint</Application>
  <PresentationFormat>Letter Paper (8.5x11 in)</PresentationFormat>
  <Paragraphs>54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Griffith, Don</dc:creator>
  <cp:lastModifiedBy>Griffith, Don</cp:lastModifiedBy>
  <cp:revision>35</cp:revision>
  <cp:lastPrinted>2019-09-25T19:40:57Z</cp:lastPrinted>
  <dcterms:created xsi:type="dcterms:W3CDTF">2019-09-25T17:35:22Z</dcterms:created>
  <dcterms:modified xsi:type="dcterms:W3CDTF">2019-09-26T22:39:17Z</dcterms:modified>
</cp:coreProperties>
</file>