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4135d2d6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4135d2d6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4135d2d6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4135d2d6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4135d2d6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4135d2d6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262e87c9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262e87c9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262e87c9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262e87c9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262e87c98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262e87c9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262e87c9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e262e87c9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262e87c9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e262e87c9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262e87c9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262e87c9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262e87c98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e262e87c9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262e87c98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262e87c98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262e87c98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e262e87c98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262e87c98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e262e87c9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e262e87c98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e262e87c98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e262e87c98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e262e87c98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e262e87c98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e262e87c98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262e87c98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e262e87c98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e262e87c98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e262e87c98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e262e87c98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e262e87c98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4135d2d6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4135d2d6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4135d2d6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4135d2d6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4135d2d6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4135d2d6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4135d2d6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4135d2d6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4135d2d6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4135d2d6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4135d2d6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4135d2d6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4135d2d6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4135d2d6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.png"/><Relationship Id="rId6" Type="http://schemas.openxmlformats.org/officeDocument/2006/relationships/image" Target="../media/image20.png"/><Relationship Id="rId7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gif"/><Relationship Id="rId4" Type="http://schemas.openxmlformats.org/officeDocument/2006/relationships/image" Target="../media/image10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gif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gif"/><Relationship Id="rId4" Type="http://schemas.openxmlformats.org/officeDocument/2006/relationships/image" Target="../media/image14.png"/><Relationship Id="rId5" Type="http://schemas.openxmlformats.org/officeDocument/2006/relationships/hyperlink" Target="https://dcc.ligo.org/public/0113/T1400316/004/T1400316-v5.pdf" TargetMode="External"/><Relationship Id="rId6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hyperlink" Target="https://dcc.ligo.org/public/0113/T1400316/004/T1400316-v5.pdf" TargetMode="External"/><Relationship Id="rId5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hyperlink" Target="https://doi.org/10.1109/TCSI.2013.2264711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gif"/><Relationship Id="rId4" Type="http://schemas.openxmlformats.org/officeDocument/2006/relationships/image" Target="../media/image17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gif"/><Relationship Id="rId4" Type="http://schemas.openxmlformats.org/officeDocument/2006/relationships/image" Target="../media/image23.png"/><Relationship Id="rId5" Type="http://schemas.openxmlformats.org/officeDocument/2006/relationships/hyperlink" Target="https://www.zooniverse.org/projects/zooniverse/gravity-spy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hyperlink" Target="https://www.gw-openscience.org/data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hyperlink" Target="https://www.gw-openscience.org/eventapi/html/GWTC-2/GW190708_232457/v1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wpy.github.io/docs/stable/index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hyperlink" Target="https://gwpy.github.io/docs/stable/install/index.html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LIGO data with GWpy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Adrian Helmling-Cornell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GWANW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 Data - Frequency domain GW data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44425"/>
            <a:ext cx="2293675" cy="14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018069"/>
            <a:ext cx="2293675" cy="1473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3425" y="1544419"/>
            <a:ext cx="2293675" cy="1473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3425" y="3018069"/>
            <a:ext cx="2293675" cy="147365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2617250" y="2832350"/>
            <a:ext cx="23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</a:t>
            </a:r>
            <a:endParaRPr/>
          </a:p>
        </p:txBody>
      </p:sp>
      <p:sp>
        <p:nvSpPr>
          <p:cNvPr id="133" name="Google Shape;133;p22"/>
          <p:cNvSpPr txBox="1"/>
          <p:nvPr/>
        </p:nvSpPr>
        <p:spPr>
          <a:xfrm>
            <a:off x="5193125" y="2832350"/>
            <a:ext cx="44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=</a:t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64800" y="1851350"/>
            <a:ext cx="352425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5638925" y="4378675"/>
            <a:ext cx="3453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Adding sine waves to produce some function.</a:t>
            </a: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GW Data - Frequency domain GW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a given time-domain signal, we can determine both the frequencies of the sinusoids used to “construct” it as well as their amplitudes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write this prescription for the time domain function as a function of frequency</a:t>
            </a:r>
            <a:endParaRPr/>
          </a:p>
        </p:txBody>
      </p:sp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\tilde{x}(f)=\int_{-\infty}^{\infty}x(t)e^{-2\pi ift}dt"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4506" y="2664079"/>
            <a:ext cx="267499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(t)=\int_{-\infty}^{\infty}\tilde{x}(f)e^{2\pi i f t}df" id="144" name="Google Shape;1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7300" y="3512018"/>
            <a:ext cx="2529412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 Data - Frequency domain GW data</a:t>
            </a:r>
            <a:endParaRPr/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take (fast) Fourier transform of the time-domain signal to see </a:t>
            </a:r>
            <a:endParaRPr/>
          </a:p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\tilde{h}(f)"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7425" y="1250250"/>
            <a:ext cx="429150" cy="2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/>
        </p:nvSpPr>
        <p:spPr>
          <a:xfrm>
            <a:off x="159238" y="4783725"/>
            <a:ext cx="454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FFT of the H1 timeseries data.</a:t>
            </a:r>
            <a:endParaRPr sz="1000"/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552" y="1648977"/>
            <a:ext cx="4579000" cy="3063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 Data - Frequency domain GW data</a:t>
            </a:r>
            <a:endParaRPr/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take (fast) Fourier transform of the time-domain signal to see </a:t>
            </a:r>
            <a:endParaRPr/>
          </a:p>
        </p:txBody>
      </p:sp>
      <p:sp>
        <p:nvSpPr>
          <p:cNvPr id="161" name="Google Shape;16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\tilde{h}(f)"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7425" y="1250250"/>
            <a:ext cx="429150" cy="2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/>
          <p:nvPr/>
        </p:nvSpPr>
        <p:spPr>
          <a:xfrm>
            <a:off x="159238" y="4783725"/>
            <a:ext cx="454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FFT of the H1 timeseries data.</a:t>
            </a:r>
            <a:endParaRPr sz="1000"/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5443" y="1616900"/>
            <a:ext cx="3472607" cy="28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/>
          <p:nvPr/>
        </p:nvSpPr>
        <p:spPr>
          <a:xfrm>
            <a:off x="4834975" y="4671700"/>
            <a:ext cx="352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Theoretical aLIGO noise budget. From LIGO DCC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T1400316-v5</a:t>
            </a:r>
            <a:endParaRPr sz="1000"/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552" y="1648977"/>
            <a:ext cx="4579000" cy="3063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GW Data - Frequency domain GW data</a:t>
            </a:r>
            <a:endParaRPr/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Discrepancy between our plot and LIGO sensitivity due to an underlying assumption of the FT process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FFTs assume the data is periodic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Endpoints of the signal introduce large discontinuities - “spectral leakage”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limit the errors </a:t>
            </a:r>
            <a:r>
              <a:rPr lang="en"/>
              <a:t>introduced</a:t>
            </a:r>
            <a:r>
              <a:rPr lang="en"/>
              <a:t> by “windowing” the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Combine the signal with a function that privileges information far from the endpoints of the data</a:t>
            </a:r>
            <a:endParaRPr/>
          </a:p>
        </p:txBody>
      </p:sp>
      <p:sp>
        <p:nvSpPr>
          <p:cNvPr id="173" name="Google Shape;17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273" y="2936073"/>
            <a:ext cx="2969050" cy="212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/>
          <p:cNvSpPr txBox="1"/>
          <p:nvPr/>
        </p:nvSpPr>
        <p:spPr>
          <a:xfrm>
            <a:off x="5240050" y="4507950"/>
            <a:ext cx="3232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Hanning window - the window function of choice.</a:t>
            </a: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 Data - Frequency domain GW data</a:t>
            </a:r>
            <a:endParaRPr/>
          </a:p>
        </p:txBody>
      </p:sp>
      <p:sp>
        <p:nvSpPr>
          <p:cNvPr id="181" name="Google Shape;18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" name="Google Shape;182;p27"/>
          <p:cNvSpPr txBox="1"/>
          <p:nvPr/>
        </p:nvSpPr>
        <p:spPr>
          <a:xfrm>
            <a:off x="159238" y="4783725"/>
            <a:ext cx="454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Windowed </a:t>
            </a:r>
            <a:r>
              <a:rPr lang="en" sz="1000"/>
              <a:t>FFT of the H1 timeseries data.</a:t>
            </a:r>
            <a:endParaRPr sz="1000"/>
          </a:p>
        </p:txBody>
      </p:sp>
      <p:pic>
        <p:nvPicPr>
          <p:cNvPr id="183" name="Google Shape;18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443" y="1616900"/>
            <a:ext cx="3472607" cy="28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 txBox="1"/>
          <p:nvPr/>
        </p:nvSpPr>
        <p:spPr>
          <a:xfrm>
            <a:off x="4834975" y="4671700"/>
            <a:ext cx="352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Theoretical aLIGO noise budget. From LIGO DCC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T1400316-v5</a:t>
            </a:r>
            <a:endParaRPr sz="1000"/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202" y="1643550"/>
            <a:ext cx="4579000" cy="3063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 Data - Frequency domain GW data</a:t>
            </a:r>
            <a:endParaRPr/>
          </a:p>
        </p:txBody>
      </p:sp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spectrum produced by the FFT is nice, but is </a:t>
            </a:r>
            <a:r>
              <a:rPr lang="en"/>
              <a:t>highly</a:t>
            </a:r>
            <a:r>
              <a:rPr lang="en"/>
              <a:t> variable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Instrument glitches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Environmental noise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Preferable to average several shorter FFTs together to make spectra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Welch’s method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Split the signal into overlapping chunks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Multiply each chunk’s signal by a window function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Perform an FFT on each chunk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Average the </a:t>
            </a:r>
            <a:r>
              <a:rPr lang="en"/>
              <a:t>amplitude</a:t>
            </a:r>
            <a:r>
              <a:rPr lang="en"/>
              <a:t> reported in each frequency bin                                                                                             across each FFT</a:t>
            </a:r>
            <a:endParaRPr/>
          </a:p>
        </p:txBody>
      </p:sp>
      <p:sp>
        <p:nvSpPr>
          <p:cNvPr id="192" name="Google Shape;19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3" name="Google Shape;193;p28"/>
          <p:cNvPicPr preferRelativeResize="0"/>
          <p:nvPr/>
        </p:nvPicPr>
        <p:blipFill rotWithShape="1">
          <a:blip r:embed="rId3">
            <a:alphaModFix/>
          </a:blip>
          <a:srcRect b="4242" l="0" r="0" t="0"/>
          <a:stretch/>
        </p:blipFill>
        <p:spPr>
          <a:xfrm>
            <a:off x="5593400" y="2508500"/>
            <a:ext cx="3238901" cy="192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/>
          <p:nvPr/>
        </p:nvSpPr>
        <p:spPr>
          <a:xfrm>
            <a:off x="5524450" y="4551050"/>
            <a:ext cx="3238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Schematic of the chunking &amp; windowing process of Welch’s method. From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https://doi.org/10.1109/TCSI.2013.2264711</a:t>
            </a:r>
            <a:r>
              <a:rPr lang="en" sz="1000"/>
              <a:t>.</a:t>
            </a:r>
            <a:endParaRPr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 Data - Frequency domain GW data</a:t>
            </a:r>
            <a:endParaRPr/>
          </a:p>
        </p:txBody>
      </p:sp>
      <p:sp>
        <p:nvSpPr>
          <p:cNvPr id="200" name="Google Shape;20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 - amplitude spectral density of the GW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Signal </a:t>
            </a:r>
            <a:r>
              <a:rPr lang="en"/>
              <a:t>amplitude</a:t>
            </a:r>
            <a:r>
              <a:rPr lang="en"/>
              <a:t> in frequency bin per sqrt(Hz)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Square root of the power spectral density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Power in frequency bin per Hz</a:t>
            </a:r>
            <a:endParaRPr/>
          </a:p>
        </p:txBody>
      </p:sp>
      <p:sp>
        <p:nvSpPr>
          <p:cNvPr id="201" name="Google Shape;20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 Data - Frequency domain GW data</a:t>
            </a:r>
            <a:endParaRPr/>
          </a:p>
        </p:txBody>
      </p:sp>
      <p:sp>
        <p:nvSpPr>
          <p:cNvPr id="207" name="Google Shape;20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couldn’t we see the GW in the timeseries beforehand?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Compare amplitude at low frequencies to amplitude at “detection-band” frequencies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use GWpy to suppress the response at low frequencies via whitening</a:t>
            </a:r>
            <a:endParaRPr baseline="-25000"/>
          </a:p>
        </p:txBody>
      </p:sp>
      <p:sp>
        <p:nvSpPr>
          <p:cNvPr id="208" name="Google Shape;20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9" name="Google Shape;20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202" y="2024550"/>
            <a:ext cx="4579000" cy="306397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0"/>
          <p:cNvSpPr txBox="1"/>
          <p:nvPr/>
        </p:nvSpPr>
        <p:spPr>
          <a:xfrm>
            <a:off x="159238" y="4859925"/>
            <a:ext cx="454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Windowed FFT of whitened H1 timeseries data.</a:t>
            </a: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 Data - Frequency domain GW data</a:t>
            </a:r>
            <a:endParaRPr/>
          </a:p>
        </p:txBody>
      </p:sp>
      <p:sp>
        <p:nvSpPr>
          <p:cNvPr id="216" name="Google Shape;21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Clear inspiral present in Livingston data</a:t>
            </a:r>
            <a:endParaRPr/>
          </a:p>
        </p:txBody>
      </p:sp>
      <p:sp>
        <p:nvSpPr>
          <p:cNvPr id="217" name="Google Shape;21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8" name="Google Shape;21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619250"/>
            <a:ext cx="80772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Session’s Goal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Grab freely-available GW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GWpy, process the data to find the gravitational wave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Represent the GW several different ways with GWpy plotting routines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 Data - Spectrograms, PSDs and Q-transforms</a:t>
            </a:r>
            <a:endParaRPr/>
          </a:p>
        </p:txBody>
      </p:sp>
      <p:sp>
        <p:nvSpPr>
          <p:cNvPr id="224" name="Google Shape;224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use ASDs to produce other powerful visualization tools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spectrogram combines a series of ASDs on a chunk of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Shows frequency-domain evolution over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Time-frequency-amplitude plots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 each time, the spectrogram plots the amplitude in a certain frequency bin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Changing signal characteristics appear as changing colors on the spectrogram</a:t>
            </a:r>
            <a:endParaRPr baseline="-25000"/>
          </a:p>
        </p:txBody>
      </p:sp>
      <p:sp>
        <p:nvSpPr>
          <p:cNvPr id="225" name="Google Shape;22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GW Data - Spectrograms, PSDs and Q-transforms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GWpy provides two methods or computing spectrograms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spectrogram() shows an averaged ASD for each time slice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spectrogram2() computes only FFT per time slice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spectrogram() is preferable for long </a:t>
            </a:r>
            <a:r>
              <a:rPr lang="en"/>
              <a:t>periods</a:t>
            </a:r>
            <a:r>
              <a:rPr lang="en"/>
              <a:t> of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spectrogram2() sensitive to short noise bursts - no averaging to smooth each time slice</a:t>
            </a:r>
            <a:endParaRPr/>
          </a:p>
        </p:txBody>
      </p:sp>
      <p:sp>
        <p:nvSpPr>
          <p:cNvPr id="232" name="Google Shape;23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GW Data - Spectrograms, PSDs and Q-transforms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provide us another way to see a GW signal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Highly overlapping FFTs used to make more features in the data apparent</a:t>
            </a:r>
            <a:endParaRPr/>
          </a:p>
        </p:txBody>
      </p:sp>
      <p:sp>
        <p:nvSpPr>
          <p:cNvPr id="239" name="Google Shape;23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0" name="Google Shape;2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236" y="1830923"/>
            <a:ext cx="6535525" cy="315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 Data - Spectrograms, PSDs and Q-transforms</a:t>
            </a:r>
            <a:endParaRPr/>
          </a:p>
        </p:txBody>
      </p:sp>
      <p:sp>
        <p:nvSpPr>
          <p:cNvPr id="246" name="Google Shape;246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code for the spectrogram has a square root in 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GWpy makes spectrograms with </a:t>
            </a:r>
            <a:r>
              <a:rPr i="1" lang="en"/>
              <a:t>power</a:t>
            </a:r>
            <a:r>
              <a:rPr lang="en"/>
              <a:t> spectral densities rather than amplitude spectral densities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we calculated our GW ASD, we found ~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                is the </a:t>
            </a:r>
            <a:r>
              <a:rPr lang="en"/>
              <a:t>energy</a:t>
            </a:r>
            <a:r>
              <a:rPr lang="en"/>
              <a:t> spectral density divided by the time, or the PSD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400"/>
              <a:t>Units: power in frequency bin per</a:t>
            </a:r>
            <a:r>
              <a:rPr lang="en"/>
              <a:t> </a:t>
            </a:r>
            <a:r>
              <a:rPr lang="en" sz="1400"/>
              <a:t>Hz</a:t>
            </a:r>
            <a:endParaRPr sz="1400"/>
          </a:p>
        </p:txBody>
      </p:sp>
      <p:sp>
        <p:nvSpPr>
          <p:cNvPr id="247" name="Google Shape;24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|\tilde{h}(f)|" id="248" name="Google Shape;24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3596" y="2025825"/>
            <a:ext cx="735154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frac{|\tilde{h}(f)|^2}{T}" id="249" name="Google Shape;24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575" y="2339525"/>
            <a:ext cx="1048925" cy="8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GW Data - Spectrograms, PSDs and Q-transforms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5" name="Google Shape;255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Q-transform similar to an FFT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Analysis window inversely proportional to frequency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Q-transform is the IFFT of some FFTed data plus a frequency shift times a windowing function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Useful for describing evolution of time-frequency features </a:t>
            </a:r>
            <a:r>
              <a:rPr lang="en"/>
              <a:t>that happens over short timescales (like a GW)</a:t>
            </a:r>
            <a:endParaRPr/>
          </a:p>
        </p:txBody>
      </p:sp>
      <p:sp>
        <p:nvSpPr>
          <p:cNvPr id="256" name="Google Shape;25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x(\tau,f)=\int_{-\infty}^{\infty}\tilde{x}(\phi+f)\tilde{w}^*(\phi, f)e^{2\pi i\phi \tau}d\phi" id="257" name="Google Shape;2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088" y="1881476"/>
            <a:ext cx="6061819" cy="8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 Data - Spectrograms, PSDs and Q-transforms</a:t>
            </a:r>
            <a:endParaRPr/>
          </a:p>
        </p:txBody>
      </p:sp>
      <p:sp>
        <p:nvSpPr>
          <p:cNvPr id="263" name="Google Shape;263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“Q” in Q-transform comes from the quality factor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Logarithmically spaced frequency bins - closer to how humans perceive frequency/amplitude differences</a:t>
            </a:r>
            <a:endParaRPr/>
          </a:p>
        </p:txBody>
      </p:sp>
      <p:sp>
        <p:nvSpPr>
          <p:cNvPr id="264" name="Google Shape;26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Q=\frac{f_0}{\Delta f}" id="265" name="Google Shape;26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6650" y="1741475"/>
            <a:ext cx="1250700" cy="8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6175" y="2923875"/>
            <a:ext cx="4110925" cy="202832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7"/>
          <p:cNvSpPr txBox="1"/>
          <p:nvPr/>
        </p:nvSpPr>
        <p:spPr>
          <a:xfrm>
            <a:off x="620575" y="4703625"/>
            <a:ext cx="3645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Gravity Spy Zooniverse page.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https://www.zooniverse.org/projects/zooniverse/gravity-spy</a:t>
            </a:r>
            <a:r>
              <a:rPr lang="en" sz="1000"/>
              <a:t>.</a:t>
            </a:r>
            <a:endParaRPr sz="1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GW Data - Spectrograms, PSDs and Q-transforms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Livingston GW signal</a:t>
            </a:r>
            <a:endParaRPr/>
          </a:p>
        </p:txBody>
      </p:sp>
      <p:sp>
        <p:nvSpPr>
          <p:cNvPr id="274" name="Google Shape;27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5" name="Google Shape;27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725" y="1533513"/>
            <a:ext cx="7448550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things we can work on: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Installing &amp; configuring GWpy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Comparing GW events and </a:t>
            </a:r>
            <a:r>
              <a:rPr lang="en"/>
              <a:t>noise</a:t>
            </a:r>
            <a:r>
              <a:rPr lang="en"/>
              <a:t> features between interferometers and epochs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Reviewing this information by going through the GWOSC tutorials</a:t>
            </a:r>
            <a:endParaRPr/>
          </a:p>
        </p:txBody>
      </p:sp>
      <p:sp>
        <p:nvSpPr>
          <p:cNvPr id="281" name="Google Shape;28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 Data - Getting open data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from around each reported GW from O1-O3a is available for anyone to access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can I get LIGO data to use in my research?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 options: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GWOSC (Gravitational Wave Open Science Center)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GWpy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275" y="2168250"/>
            <a:ext cx="3528827" cy="175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5463238" y="4026300"/>
            <a:ext cx="352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Available data on GWOSC.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https://www.gw-openscience.org/data/</a:t>
            </a:r>
            <a:r>
              <a:rPr lang="en" sz="1000"/>
              <a:t>.</a:t>
            </a:r>
            <a:endParaRPr sz="1000"/>
          </a:p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 Data - Getting open data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GWOSC advantages: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Easy to navigate UI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specific programming knowledge needed to download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GWOSC disadvantages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Slow for multiple data pulls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O4 event rate: ~1/day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available in .gwf, .hdf5, .txt formats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0" l="0" r="0" t="2562"/>
          <a:stretch/>
        </p:blipFill>
        <p:spPr>
          <a:xfrm>
            <a:off x="5616450" y="2013425"/>
            <a:ext cx="3267451" cy="261395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5582875" y="4562075"/>
            <a:ext cx="326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GWOSC data for a GW event. From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https://www.gw-openscience.org/eventapi/html/GWTC-2/GW190708_232457/v1/</a:t>
            </a:r>
            <a:r>
              <a:rPr lang="en" sz="1000"/>
              <a:t>.</a:t>
            </a:r>
            <a:endParaRPr sz="1000"/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 Data - Getting open data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GWOSC alternative: GWpy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GWpy is a Python package that integrates LIGO data-fetching routines with common astronomy, numerical and graphical demands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Also works with LALSuite (LIGO Algorithm Library) code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 code wrapped with Python using SWIG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information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https://gwpy.github.io/docs/stable/index.html</a:t>
            </a:r>
            <a:endParaRPr/>
          </a:p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 Data - Getting open data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Even if you aren’t familiar with Python, it’s simple to pull GW data with GWpy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 GWpy: for Python version 3.6+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Conda install -c conda-forge gwpy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Python -m pip install gwpy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Additional constraints:</a:t>
            </a:r>
            <a:endParaRPr/>
          </a:p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2" y="1566102"/>
            <a:ext cx="3477216" cy="34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1264625" y="4241350"/>
            <a:ext cx="312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GWpy required auxiliary packages. From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https://gwpy.github.io/docs/stable/install/index.html</a:t>
            </a:r>
            <a:r>
              <a:rPr lang="en" sz="1000"/>
              <a:t>.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 Data - Getting open data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GWpy 2.0.3 for in the LIGO igwn-py36 </a:t>
            </a:r>
            <a:r>
              <a:rPr lang="en"/>
              <a:t>environment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Retrieve data for GWTC-2 event GW190521_074359</a:t>
            </a:r>
            <a:endParaRPr/>
          </a:p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700" y="1824425"/>
            <a:ext cx="6886575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1128825" y="4500075"/>
            <a:ext cx="6886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32 seconds of publicly available H1 GW strain data centered on the </a:t>
            </a:r>
            <a:r>
              <a:rPr lang="en" sz="1000"/>
              <a:t>approximate</a:t>
            </a:r>
            <a:r>
              <a:rPr lang="en" sz="1000"/>
              <a:t> time of GW190521_0743359.</a:t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 Data - Getting open data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produced by the fetch_open_data() method?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Strain data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DeltaL/L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Metadata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Channel name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Time/frequency information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Observatory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 quality information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each catalog event, GWOSC/GWpy </a:t>
            </a:r>
            <a:r>
              <a:rPr lang="en"/>
              <a:t>provides</a:t>
            </a:r>
            <a:r>
              <a:rPr lang="en"/>
              <a:t> 4096 seconds of 16384 &amp; 4096 Hz data centered on the event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Calibration lines and known environmental noise in the data are removed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useful below 10 Hz</a:t>
            </a:r>
            <a:endParaRPr/>
          </a:p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 Data - Frequency domain GW data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We’re also interested in the frequency-domain content of the signal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Reminder: a function can be rewritten as a combinations of sines and cosines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Fourier series:</a:t>
            </a:r>
            <a:endParaRPr/>
          </a:p>
        </p:txBody>
      </p:sp>
      <p:sp>
        <p:nvSpPr>
          <p:cNvPr id="119" name="Google Shape;11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(x)=\sum_{n=0}^\infty A_n\cos\big(\frac{2\pi x}{L}\big)+\sum_{n=1}^{\infty}B_n\sin\big(\frac{2\pi x}{L}\big)"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100" y="2471948"/>
            <a:ext cx="7299799" cy="118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