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1"/>
  </p:sldMasterIdLst>
  <p:notesMasterIdLst>
    <p:notesMasterId r:id="rId19"/>
  </p:notesMasterIdLst>
  <p:sldIdLst>
    <p:sldId id="256" r:id="rId2"/>
    <p:sldId id="258" r:id="rId3"/>
    <p:sldId id="259" r:id="rId4"/>
    <p:sldId id="279" r:id="rId5"/>
    <p:sldId id="261" r:id="rId6"/>
    <p:sldId id="278" r:id="rId7"/>
    <p:sldId id="264" r:id="rId8"/>
    <p:sldId id="280" r:id="rId9"/>
    <p:sldId id="276" r:id="rId10"/>
    <p:sldId id="265" r:id="rId11"/>
    <p:sldId id="282" r:id="rId12"/>
    <p:sldId id="281" r:id="rId13"/>
    <p:sldId id="284" r:id="rId14"/>
    <p:sldId id="268" r:id="rId15"/>
    <p:sldId id="277" r:id="rId16"/>
    <p:sldId id="273"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531"/>
    <a:srgbClr val="0B031B"/>
    <a:srgbClr val="CBCBCB"/>
    <a:srgbClr val="EAA7CD"/>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7D686-5F06-A345-8CC5-59E60EEF178B}" v="1298" dt="2022-08-18T10:34:16.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7"/>
    <p:restoredTop sz="88835"/>
  </p:normalViewPr>
  <p:slideViewPr>
    <p:cSldViewPr snapToGrid="0">
      <p:cViewPr>
        <p:scale>
          <a:sx n="89" d="100"/>
          <a:sy n="89" d="100"/>
        </p:scale>
        <p:origin x="152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chum, Rachel E." userId="079f1ce2-5ea7-4541-a9c7-32d969544164" providerId="ADAL" clId="{3C77D686-5F06-A345-8CC5-59E60EEF178B}"/>
    <pc:docChg chg="undo custSel addSld delSld modSld sldOrd modMainMaster">
      <pc:chgData name="Mechum, Rachel E." userId="079f1ce2-5ea7-4541-a9c7-32d969544164" providerId="ADAL" clId="{3C77D686-5F06-A345-8CC5-59E60EEF178B}" dt="2022-08-18T10:34:38.765" v="11058" actId="1076"/>
      <pc:docMkLst>
        <pc:docMk/>
      </pc:docMkLst>
      <pc:sldChg chg="addSp delSp modSp mod addAnim delAnim modAnim delDesignElem">
        <pc:chgData name="Mechum, Rachel E." userId="079f1ce2-5ea7-4541-a9c7-32d969544164" providerId="ADAL" clId="{3C77D686-5F06-A345-8CC5-59E60EEF178B}" dt="2022-08-17T23:20:32.198" v="10837" actId="14100"/>
        <pc:sldMkLst>
          <pc:docMk/>
          <pc:sldMk cId="3572242282" sldId="256"/>
        </pc:sldMkLst>
        <pc:spChg chg="mod">
          <ac:chgData name="Mechum, Rachel E." userId="079f1ce2-5ea7-4541-a9c7-32d969544164" providerId="ADAL" clId="{3C77D686-5F06-A345-8CC5-59E60EEF178B}" dt="2022-08-17T23:13:54.233" v="10745" actId="1076"/>
          <ac:spMkLst>
            <pc:docMk/>
            <pc:sldMk cId="3572242282" sldId="256"/>
            <ac:spMk id="2" creationId="{29E25AE3-4FB6-45FD-CA44-EA62BDA00070}"/>
          </ac:spMkLst>
        </pc:spChg>
        <pc:spChg chg="mod">
          <ac:chgData name="Mechum, Rachel E." userId="079f1ce2-5ea7-4541-a9c7-32d969544164" providerId="ADAL" clId="{3C77D686-5F06-A345-8CC5-59E60EEF178B}" dt="2022-08-17T23:18:51.855" v="10833" actId="255"/>
          <ac:spMkLst>
            <pc:docMk/>
            <pc:sldMk cId="3572242282" sldId="256"/>
            <ac:spMk id="3" creationId="{08DB58E2-CF6D-3BA1-9890-0F1728BBEE9A}"/>
          </ac:spMkLst>
        </pc:spChg>
        <pc:spChg chg="add del mod">
          <ac:chgData name="Mechum, Rachel E." userId="079f1ce2-5ea7-4541-a9c7-32d969544164" providerId="ADAL" clId="{3C77D686-5F06-A345-8CC5-59E60EEF178B}" dt="2022-08-17T22:58:10.937" v="10550" actId="478"/>
          <ac:spMkLst>
            <pc:docMk/>
            <pc:sldMk cId="3572242282" sldId="256"/>
            <ac:spMk id="4" creationId="{ADDF16D1-134D-3D8B-70D0-C5D29869A107}"/>
          </ac:spMkLst>
        </pc:spChg>
        <pc:spChg chg="add del mod">
          <ac:chgData name="Mechum, Rachel E." userId="079f1ce2-5ea7-4541-a9c7-32d969544164" providerId="ADAL" clId="{3C77D686-5F06-A345-8CC5-59E60EEF178B}" dt="2022-08-17T22:57:22.546" v="10538" actId="478"/>
          <ac:spMkLst>
            <pc:docMk/>
            <pc:sldMk cId="3572242282" sldId="256"/>
            <ac:spMk id="5" creationId="{33264F14-EB22-29A9-B8FB-C6471AF7B18F}"/>
          </ac:spMkLst>
        </pc:spChg>
        <pc:spChg chg="add del mod">
          <ac:chgData name="Mechum, Rachel E." userId="079f1ce2-5ea7-4541-a9c7-32d969544164" providerId="ADAL" clId="{3C77D686-5F06-A345-8CC5-59E60EEF178B}" dt="2022-08-17T22:58:07.522" v="10548" actId="478"/>
          <ac:spMkLst>
            <pc:docMk/>
            <pc:sldMk cId="3572242282" sldId="256"/>
            <ac:spMk id="6" creationId="{9900960F-C873-CE98-2806-F9DA7BA3600F}"/>
          </ac:spMkLst>
        </pc:spChg>
        <pc:spChg chg="add del mod">
          <ac:chgData name="Mechum, Rachel E." userId="079f1ce2-5ea7-4541-a9c7-32d969544164" providerId="ADAL" clId="{3C77D686-5F06-A345-8CC5-59E60EEF178B}" dt="2022-08-17T22:58:09.661" v="10549" actId="478"/>
          <ac:spMkLst>
            <pc:docMk/>
            <pc:sldMk cId="3572242282" sldId="256"/>
            <ac:spMk id="7" creationId="{E916E49A-4854-BB42-8CA2-A31BA314424D}"/>
          </ac:spMkLst>
        </pc:spChg>
        <pc:spChg chg="add del">
          <ac:chgData name="Mechum, Rachel E." userId="079f1ce2-5ea7-4541-a9c7-32d969544164" providerId="ADAL" clId="{3C77D686-5F06-A345-8CC5-59E60EEF178B}" dt="2022-08-17T23:06:48.698" v="10582" actId="26606"/>
          <ac:spMkLst>
            <pc:docMk/>
            <pc:sldMk cId="3572242282" sldId="256"/>
            <ac:spMk id="1048" creationId="{6BF1DCD9-4684-4B84-AD73-6652C8BAC73F}"/>
          </ac:spMkLst>
        </pc:spChg>
        <pc:spChg chg="add del">
          <ac:chgData name="Mechum, Rachel E." userId="079f1ce2-5ea7-4541-a9c7-32d969544164" providerId="ADAL" clId="{3C77D686-5F06-A345-8CC5-59E60EEF178B}" dt="2022-08-17T23:06:48.698" v="10582" actId="26606"/>
          <ac:spMkLst>
            <pc:docMk/>
            <pc:sldMk cId="3572242282" sldId="256"/>
            <ac:spMk id="1050" creationId="{4BE6A732-8124-4A59-8EC9-BF4A1648A00C}"/>
          </ac:spMkLst>
        </pc:spChg>
        <pc:spChg chg="add del">
          <ac:chgData name="Mechum, Rachel E." userId="079f1ce2-5ea7-4541-a9c7-32d969544164" providerId="ADAL" clId="{3C77D686-5F06-A345-8CC5-59E60EEF178B}" dt="2022-08-17T23:04:42.256" v="10574" actId="26606"/>
          <ac:spMkLst>
            <pc:docMk/>
            <pc:sldMk cId="3572242282" sldId="256"/>
            <ac:spMk id="1054" creationId="{00C04237-153A-4A4F-A7E9-6926B66F849B}"/>
          </ac:spMkLst>
        </pc:spChg>
        <pc:spChg chg="add del">
          <ac:chgData name="Mechum, Rachel E." userId="079f1ce2-5ea7-4541-a9c7-32d969544164" providerId="ADAL" clId="{3C77D686-5F06-A345-8CC5-59E60EEF178B}" dt="2022-08-17T23:04:42.256" v="10574" actId="26606"/>
          <ac:spMkLst>
            <pc:docMk/>
            <pc:sldMk cId="3572242282" sldId="256"/>
            <ac:spMk id="1055" creationId="{D19975AA-D532-4570-9193-6482D3F22331}"/>
          </ac:spMkLst>
        </pc:spChg>
        <pc:spChg chg="add del">
          <ac:chgData name="Mechum, Rachel E." userId="079f1ce2-5ea7-4541-a9c7-32d969544164" providerId="ADAL" clId="{3C77D686-5F06-A345-8CC5-59E60EEF178B}" dt="2022-08-17T23:04:42.256" v="10574" actId="26606"/>
          <ac:spMkLst>
            <pc:docMk/>
            <pc:sldMk cId="3572242282" sldId="256"/>
            <ac:spMk id="1056" creationId="{D7CA8974-7BA7-4828-89E2-6DAD7353BC05}"/>
          </ac:spMkLst>
        </pc:spChg>
        <pc:spChg chg="add del">
          <ac:chgData name="Mechum, Rachel E." userId="079f1ce2-5ea7-4541-a9c7-32d969544164" providerId="ADAL" clId="{3C77D686-5F06-A345-8CC5-59E60EEF178B}" dt="2022-08-17T23:04:18.439" v="10572" actId="26606"/>
          <ac:spMkLst>
            <pc:docMk/>
            <pc:sldMk cId="3572242282" sldId="256"/>
            <ac:spMk id="1057" creationId="{4E5B79A0-69AD-4CBD-897F-32C7A2BA2FBB}"/>
          </ac:spMkLst>
        </pc:spChg>
        <pc:spChg chg="add del">
          <ac:chgData name="Mechum, Rachel E." userId="079f1ce2-5ea7-4541-a9c7-32d969544164" providerId="ADAL" clId="{3C77D686-5F06-A345-8CC5-59E60EEF178B}" dt="2022-08-17T23:05:24.707" v="10581" actId="26606"/>
          <ac:spMkLst>
            <pc:docMk/>
            <pc:sldMk cId="3572242282" sldId="256"/>
            <ac:spMk id="1058" creationId="{00C04237-153A-4A4F-A7E9-6926B66F849B}"/>
          </ac:spMkLst>
        </pc:spChg>
        <pc:spChg chg="add del">
          <ac:chgData name="Mechum, Rachel E." userId="079f1ce2-5ea7-4541-a9c7-32d969544164" providerId="ADAL" clId="{3C77D686-5F06-A345-8CC5-59E60EEF178B}" dt="2022-08-17T23:04:18.439" v="10572" actId="26606"/>
          <ac:spMkLst>
            <pc:docMk/>
            <pc:sldMk cId="3572242282" sldId="256"/>
            <ac:spMk id="1059" creationId="{7C2F33EB-E7CB-4EE9-BBBF-D632F5C00EAE}"/>
          </ac:spMkLst>
        </pc:spChg>
        <pc:spChg chg="add del">
          <ac:chgData name="Mechum, Rachel E." userId="079f1ce2-5ea7-4541-a9c7-32d969544164" providerId="ADAL" clId="{3C77D686-5F06-A345-8CC5-59E60EEF178B}" dt="2022-08-17T23:05:24.707" v="10581" actId="26606"/>
          <ac:spMkLst>
            <pc:docMk/>
            <pc:sldMk cId="3572242282" sldId="256"/>
            <ac:spMk id="1060" creationId="{D19975AA-D532-4570-9193-6482D3F22331}"/>
          </ac:spMkLst>
        </pc:spChg>
        <pc:spChg chg="add del">
          <ac:chgData name="Mechum, Rachel E." userId="079f1ce2-5ea7-4541-a9c7-32d969544164" providerId="ADAL" clId="{3C77D686-5F06-A345-8CC5-59E60EEF178B}" dt="2022-08-17T23:04:18.439" v="10572" actId="26606"/>
          <ac:spMkLst>
            <pc:docMk/>
            <pc:sldMk cId="3572242282" sldId="256"/>
            <ac:spMk id="1061" creationId="{D5D12016-6EE5-4F4A-BC99-A56493E60F06}"/>
          </ac:spMkLst>
        </pc:spChg>
        <pc:spChg chg="add del">
          <ac:chgData name="Mechum, Rachel E." userId="079f1ce2-5ea7-4541-a9c7-32d969544164" providerId="ADAL" clId="{3C77D686-5F06-A345-8CC5-59E60EEF178B}" dt="2022-08-17T23:05:24.707" v="10581" actId="26606"/>
          <ac:spMkLst>
            <pc:docMk/>
            <pc:sldMk cId="3572242282" sldId="256"/>
            <ac:spMk id="1062" creationId="{D7CA8974-7BA7-4828-89E2-6DAD7353BC05}"/>
          </ac:spMkLst>
        </pc:spChg>
        <pc:spChg chg="add del">
          <ac:chgData name="Mechum, Rachel E." userId="079f1ce2-5ea7-4541-a9c7-32d969544164" providerId="ADAL" clId="{3C77D686-5F06-A345-8CC5-59E60EEF178B}" dt="2022-08-17T23:04:18.439" v="10572" actId="26606"/>
          <ac:spMkLst>
            <pc:docMk/>
            <pc:sldMk cId="3572242282" sldId="256"/>
            <ac:spMk id="1063" creationId="{74270B3E-3C96-4381-9F21-EC83F1E1A0FD}"/>
          </ac:spMkLst>
        </pc:spChg>
        <pc:spChg chg="add del">
          <ac:chgData name="Mechum, Rachel E." userId="079f1ce2-5ea7-4541-a9c7-32d969544164" providerId="ADAL" clId="{3C77D686-5F06-A345-8CC5-59E60EEF178B}" dt="2022-08-17T23:11:34.695" v="10697" actId="26606"/>
          <ac:spMkLst>
            <pc:docMk/>
            <pc:sldMk cId="3572242282" sldId="256"/>
            <ac:spMk id="1064" creationId="{4DE524F2-C7AF-4466-BA99-09C19DE0D819}"/>
          </ac:spMkLst>
        </pc:spChg>
        <pc:spChg chg="add del">
          <ac:chgData name="Mechum, Rachel E." userId="079f1ce2-5ea7-4541-a9c7-32d969544164" providerId="ADAL" clId="{3C77D686-5F06-A345-8CC5-59E60EEF178B}" dt="2022-08-17T23:11:34.695" v="10697" actId="26606"/>
          <ac:spMkLst>
            <pc:docMk/>
            <pc:sldMk cId="3572242282" sldId="256"/>
            <ac:spMk id="1066" creationId="{904E317E-14BB-4200-84F3-2064B4C971B7}"/>
          </ac:spMkLst>
        </pc:spChg>
        <pc:spChg chg="add del">
          <ac:chgData name="Mechum, Rachel E." userId="079f1ce2-5ea7-4541-a9c7-32d969544164" providerId="ADAL" clId="{3C77D686-5F06-A345-8CC5-59E60EEF178B}" dt="2022-08-17T23:11:34.695" v="10697" actId="26606"/>
          <ac:spMkLst>
            <pc:docMk/>
            <pc:sldMk cId="3572242282" sldId="256"/>
            <ac:spMk id="1067" creationId="{1DF94A24-8152-43C5-86F3-5CC95D8090E2}"/>
          </ac:spMkLst>
        </pc:spChg>
        <pc:spChg chg="add">
          <ac:chgData name="Mechum, Rachel E." userId="079f1ce2-5ea7-4541-a9c7-32d969544164" providerId="ADAL" clId="{3C77D686-5F06-A345-8CC5-59E60EEF178B}" dt="2022-08-17T23:11:34.695" v="10697" actId="26606"/>
          <ac:spMkLst>
            <pc:docMk/>
            <pc:sldMk cId="3572242282" sldId="256"/>
            <ac:spMk id="1072" creationId="{00C04237-153A-4A4F-A7E9-6926B66F849B}"/>
          </ac:spMkLst>
        </pc:spChg>
        <pc:spChg chg="add">
          <ac:chgData name="Mechum, Rachel E." userId="079f1ce2-5ea7-4541-a9c7-32d969544164" providerId="ADAL" clId="{3C77D686-5F06-A345-8CC5-59E60EEF178B}" dt="2022-08-17T23:11:34.695" v="10697" actId="26606"/>
          <ac:spMkLst>
            <pc:docMk/>
            <pc:sldMk cId="3572242282" sldId="256"/>
            <ac:spMk id="1074" creationId="{D19975AA-D532-4570-9193-6482D3F22331}"/>
          </ac:spMkLst>
        </pc:spChg>
        <pc:spChg chg="add">
          <ac:chgData name="Mechum, Rachel E." userId="079f1ce2-5ea7-4541-a9c7-32d969544164" providerId="ADAL" clId="{3C77D686-5F06-A345-8CC5-59E60EEF178B}" dt="2022-08-17T23:11:34.695" v="10697" actId="26606"/>
          <ac:spMkLst>
            <pc:docMk/>
            <pc:sldMk cId="3572242282" sldId="256"/>
            <ac:spMk id="1076" creationId="{D7CA8974-7BA7-4828-89E2-6DAD7353BC05}"/>
          </ac:spMkLst>
        </pc:spChg>
        <pc:picChg chg="mod">
          <ac:chgData name="Mechum, Rachel E." userId="079f1ce2-5ea7-4541-a9c7-32d969544164" providerId="ADAL" clId="{3C77D686-5F06-A345-8CC5-59E60EEF178B}" dt="2022-08-17T23:15:41.774" v="10780" actId="1076"/>
          <ac:picMkLst>
            <pc:docMk/>
            <pc:sldMk cId="3572242282" sldId="256"/>
            <ac:picMk id="1028" creationId="{59670EBA-202F-6B89-EFC0-B435AB9118B9}"/>
          </ac:picMkLst>
        </pc:picChg>
        <pc:cxnChg chg="add mod">
          <ac:chgData name="Mechum, Rachel E." userId="079f1ce2-5ea7-4541-a9c7-32d969544164" providerId="ADAL" clId="{3C77D686-5F06-A345-8CC5-59E60EEF178B}" dt="2022-08-17T23:20:32.198" v="10837" actId="14100"/>
          <ac:cxnSpMkLst>
            <pc:docMk/>
            <pc:sldMk cId="3572242282" sldId="256"/>
            <ac:cxnSpMk id="9" creationId="{C2869F6C-0696-A69D-325D-146D0BDA421D}"/>
          </ac:cxnSpMkLst>
        </pc:cxnChg>
        <pc:cxnChg chg="add del">
          <ac:chgData name="Mechum, Rachel E." userId="079f1ce2-5ea7-4541-a9c7-32d969544164" providerId="ADAL" clId="{3C77D686-5F06-A345-8CC5-59E60EEF178B}" dt="2022-08-17T23:06:48.698" v="10582" actId="26606"/>
          <ac:cxnSpMkLst>
            <pc:docMk/>
            <pc:sldMk cId="3572242282" sldId="256"/>
            <ac:cxnSpMk id="1052" creationId="{EFDAA6A4-1F42-460B-A500-921EEB4BC01C}"/>
          </ac:cxnSpMkLst>
        </pc:cxnChg>
        <pc:cxnChg chg="add del">
          <ac:chgData name="Mechum, Rachel E." userId="079f1ce2-5ea7-4541-a9c7-32d969544164" providerId="ADAL" clId="{3C77D686-5F06-A345-8CC5-59E60EEF178B}" dt="2022-08-17T23:04:18.439" v="10572" actId="26606"/>
          <ac:cxnSpMkLst>
            <pc:docMk/>
            <pc:sldMk cId="3572242282" sldId="256"/>
            <ac:cxnSpMk id="1065" creationId="{071DF4C0-7A22-4E59-9E9C-BD2E245364DD}"/>
          </ac:cxnSpMkLst>
        </pc:cxnChg>
      </pc:sldChg>
      <pc:sldChg chg="addSp delSp modSp mod delDesignElem modNotesTx">
        <pc:chgData name="Mechum, Rachel E." userId="079f1ce2-5ea7-4541-a9c7-32d969544164" providerId="ADAL" clId="{3C77D686-5F06-A345-8CC5-59E60EEF178B}" dt="2022-08-17T20:34:06.120" v="5701" actId="20577"/>
        <pc:sldMkLst>
          <pc:docMk/>
          <pc:sldMk cId="1187500249" sldId="258"/>
        </pc:sldMkLst>
        <pc:spChg chg="mod">
          <ac:chgData name="Mechum, Rachel E." userId="079f1ce2-5ea7-4541-a9c7-32d969544164" providerId="ADAL" clId="{3C77D686-5F06-A345-8CC5-59E60EEF178B}" dt="2022-08-10T22:02:53.477" v="885" actId="20577"/>
          <ac:spMkLst>
            <pc:docMk/>
            <pc:sldMk cId="1187500249" sldId="258"/>
            <ac:spMk id="2" creationId="{37443E2F-BF1B-A1BA-049E-026E7D5EE95D}"/>
          </ac:spMkLst>
        </pc:spChg>
        <pc:spChg chg="mod">
          <ac:chgData name="Mechum, Rachel E." userId="079f1ce2-5ea7-4541-a9c7-32d969544164" providerId="ADAL" clId="{3C77D686-5F06-A345-8CC5-59E60EEF178B}" dt="2022-08-10T22:07:15.578" v="1086" actId="1076"/>
          <ac:spMkLst>
            <pc:docMk/>
            <pc:sldMk cId="1187500249" sldId="258"/>
            <ac:spMk id="3" creationId="{DE7E8C82-23B1-93B3-CFD3-909FF5382D75}"/>
          </ac:spMkLst>
        </pc:spChg>
        <pc:spChg chg="add mod">
          <ac:chgData name="Mechum, Rachel E." userId="079f1ce2-5ea7-4541-a9c7-32d969544164" providerId="ADAL" clId="{3C77D686-5F06-A345-8CC5-59E60EEF178B}" dt="2022-08-02T21:23:52.093" v="485" actId="120"/>
          <ac:spMkLst>
            <pc:docMk/>
            <pc:sldMk cId="1187500249" sldId="258"/>
            <ac:spMk id="4" creationId="{59CA6490-7DAB-8BB8-E9C1-F44AE372E83F}"/>
          </ac:spMkLst>
        </pc:spChg>
        <pc:spChg chg="add del">
          <ac:chgData name="Mechum, Rachel E." userId="079f1ce2-5ea7-4541-a9c7-32d969544164" providerId="ADAL" clId="{3C77D686-5F06-A345-8CC5-59E60EEF178B}" dt="2022-08-16T22:00:23.716" v="3078"/>
          <ac:spMkLst>
            <pc:docMk/>
            <pc:sldMk cId="1187500249" sldId="258"/>
            <ac:spMk id="3079" creationId="{685B57F6-59DE-4274-A37C-F47FE4E42EEF}"/>
          </ac:spMkLst>
        </pc:spChg>
        <pc:spChg chg="add del">
          <ac:chgData name="Mechum, Rachel E." userId="079f1ce2-5ea7-4541-a9c7-32d969544164" providerId="ADAL" clId="{3C77D686-5F06-A345-8CC5-59E60EEF178B}" dt="2022-08-16T22:00:23.716" v="3078"/>
          <ac:spMkLst>
            <pc:docMk/>
            <pc:sldMk cId="1187500249" sldId="258"/>
            <ac:spMk id="3081" creationId="{6D6B3702-19B7-471C-974D-4A163151E0E5}"/>
          </ac:spMkLst>
        </pc:spChg>
        <pc:cxnChg chg="add del">
          <ac:chgData name="Mechum, Rachel E." userId="079f1ce2-5ea7-4541-a9c7-32d969544164" providerId="ADAL" clId="{3C77D686-5F06-A345-8CC5-59E60EEF178B}" dt="2022-08-16T22:00:23.716" v="3078"/>
          <ac:cxnSpMkLst>
            <pc:docMk/>
            <pc:sldMk cId="1187500249" sldId="258"/>
            <ac:cxnSpMk id="3083" creationId="{50D86B0D-0E25-49AC-8123-2522E0A7692D}"/>
          </ac:cxnSpMkLst>
        </pc:cxnChg>
      </pc:sldChg>
      <pc:sldChg chg="addSp delSp modSp mod delAnim modAnim delDesignElem modNotesTx">
        <pc:chgData name="Mechum, Rachel E." userId="079f1ce2-5ea7-4541-a9c7-32d969544164" providerId="ADAL" clId="{3C77D686-5F06-A345-8CC5-59E60EEF178B}" dt="2022-08-17T21:42:02.823" v="8549" actId="1076"/>
        <pc:sldMkLst>
          <pc:docMk/>
          <pc:sldMk cId="3809549078" sldId="259"/>
        </pc:sldMkLst>
        <pc:spChg chg="mod">
          <ac:chgData name="Mechum, Rachel E." userId="079f1ce2-5ea7-4541-a9c7-32d969544164" providerId="ADAL" clId="{3C77D686-5F06-A345-8CC5-59E60EEF178B}" dt="2022-08-15T23:22:17.272" v="2418" actId="20577"/>
          <ac:spMkLst>
            <pc:docMk/>
            <pc:sldMk cId="3809549078" sldId="259"/>
            <ac:spMk id="2" creationId="{37443E2F-BF1B-A1BA-049E-026E7D5EE95D}"/>
          </ac:spMkLst>
        </pc:spChg>
        <pc:spChg chg="mod">
          <ac:chgData name="Mechum, Rachel E." userId="079f1ce2-5ea7-4541-a9c7-32d969544164" providerId="ADAL" clId="{3C77D686-5F06-A345-8CC5-59E60EEF178B}" dt="2022-08-17T20:21:01.649" v="4704" actId="20577"/>
          <ac:spMkLst>
            <pc:docMk/>
            <pc:sldMk cId="3809549078" sldId="259"/>
            <ac:spMk id="3" creationId="{DE7E8C82-23B1-93B3-CFD3-909FF5382D75}"/>
          </ac:spMkLst>
        </pc:spChg>
        <pc:spChg chg="add del mod">
          <ac:chgData name="Mechum, Rachel E." userId="079f1ce2-5ea7-4541-a9c7-32d969544164" providerId="ADAL" clId="{3C77D686-5F06-A345-8CC5-59E60EEF178B}" dt="2022-08-10T21:59:34.437" v="870" actId="478"/>
          <ac:spMkLst>
            <pc:docMk/>
            <pc:sldMk cId="3809549078" sldId="259"/>
            <ac:spMk id="5" creationId="{1E046E7D-7522-41D6-D714-83A913F1DCC8}"/>
          </ac:spMkLst>
        </pc:spChg>
        <pc:spChg chg="add mod">
          <ac:chgData name="Mechum, Rachel E." userId="079f1ce2-5ea7-4541-a9c7-32d969544164" providerId="ADAL" clId="{3C77D686-5F06-A345-8CC5-59E60EEF178B}" dt="2022-08-17T21:42:01.190" v="8547" actId="1076"/>
          <ac:spMkLst>
            <pc:docMk/>
            <pc:sldMk cId="3809549078" sldId="259"/>
            <ac:spMk id="6" creationId="{F28662C2-444A-0E21-1907-BA0B997A15AA}"/>
          </ac:spMkLst>
        </pc:spChg>
        <pc:spChg chg="add del mod">
          <ac:chgData name="Mechum, Rachel E." userId="079f1ce2-5ea7-4541-a9c7-32d969544164" providerId="ADAL" clId="{3C77D686-5F06-A345-8CC5-59E60EEF178B}" dt="2022-08-16T19:20:55.140" v="2600" actId="478"/>
          <ac:spMkLst>
            <pc:docMk/>
            <pc:sldMk cId="3809549078" sldId="259"/>
            <ac:spMk id="7" creationId="{38C7DE39-4D98-0172-2F24-C0C34A01475B}"/>
          </ac:spMkLst>
        </pc:spChg>
        <pc:spChg chg="add mod">
          <ac:chgData name="Mechum, Rachel E." userId="079f1ce2-5ea7-4541-a9c7-32d969544164" providerId="ADAL" clId="{3C77D686-5F06-A345-8CC5-59E60EEF178B}" dt="2022-08-02T21:24:15.361" v="487" actId="120"/>
          <ac:spMkLst>
            <pc:docMk/>
            <pc:sldMk cId="3809549078" sldId="259"/>
            <ac:spMk id="11" creationId="{09B8F141-76B4-4C5E-381B-030BD14C5B43}"/>
          </ac:spMkLst>
        </pc:spChg>
        <pc:spChg chg="add del mod">
          <ac:chgData name="Mechum, Rachel E." userId="079f1ce2-5ea7-4541-a9c7-32d969544164" providerId="ADAL" clId="{3C77D686-5F06-A345-8CC5-59E60EEF178B}" dt="2022-08-16T19:20:56.768" v="2601" actId="478"/>
          <ac:spMkLst>
            <pc:docMk/>
            <pc:sldMk cId="3809549078" sldId="259"/>
            <ac:spMk id="13" creationId="{CA5FC6B0-01F6-81E3-D116-28968A0B35E6}"/>
          </ac:spMkLst>
        </pc:spChg>
        <pc:spChg chg="add del mod">
          <ac:chgData name="Mechum, Rachel E." userId="079f1ce2-5ea7-4541-a9c7-32d969544164" providerId="ADAL" clId="{3C77D686-5F06-A345-8CC5-59E60EEF178B}" dt="2022-08-16T19:20:58.648" v="2602" actId="478"/>
          <ac:spMkLst>
            <pc:docMk/>
            <pc:sldMk cId="3809549078" sldId="259"/>
            <ac:spMk id="16" creationId="{5CC4FDED-EF5E-64CA-8E91-E6AB71607EF4}"/>
          </ac:spMkLst>
        </pc:spChg>
        <pc:spChg chg="add del mod">
          <ac:chgData name="Mechum, Rachel E." userId="079f1ce2-5ea7-4541-a9c7-32d969544164" providerId="ADAL" clId="{3C77D686-5F06-A345-8CC5-59E60EEF178B}" dt="2022-08-16T19:21:06.384" v="2606" actId="478"/>
          <ac:spMkLst>
            <pc:docMk/>
            <pc:sldMk cId="3809549078" sldId="259"/>
            <ac:spMk id="17" creationId="{3B26ED5F-409E-AAF6-C563-0C9A4705D824}"/>
          </ac:spMkLst>
        </pc:spChg>
        <pc:spChg chg="add del mod">
          <ac:chgData name="Mechum, Rachel E." userId="079f1ce2-5ea7-4541-a9c7-32d969544164" providerId="ADAL" clId="{3C77D686-5F06-A345-8CC5-59E60EEF178B}" dt="2022-08-16T19:21:00.595" v="2603" actId="478"/>
          <ac:spMkLst>
            <pc:docMk/>
            <pc:sldMk cId="3809549078" sldId="259"/>
            <ac:spMk id="18" creationId="{1C51EDDC-3F5A-AE5F-6582-D705ED9C9D9B}"/>
          </ac:spMkLst>
        </pc:spChg>
        <pc:spChg chg="add del mod">
          <ac:chgData name="Mechum, Rachel E." userId="079f1ce2-5ea7-4541-a9c7-32d969544164" providerId="ADAL" clId="{3C77D686-5F06-A345-8CC5-59E60EEF178B}" dt="2022-08-16T19:21:02.453" v="2604" actId="478"/>
          <ac:spMkLst>
            <pc:docMk/>
            <pc:sldMk cId="3809549078" sldId="259"/>
            <ac:spMk id="19" creationId="{C6948526-3A1D-1BBE-2E38-1E535C410012}"/>
          </ac:spMkLst>
        </pc:spChg>
        <pc:spChg chg="add del mod">
          <ac:chgData name="Mechum, Rachel E." userId="079f1ce2-5ea7-4541-a9c7-32d969544164" providerId="ADAL" clId="{3C77D686-5F06-A345-8CC5-59E60EEF178B}" dt="2022-08-16T19:23:11.578" v="2614" actId="478"/>
          <ac:spMkLst>
            <pc:docMk/>
            <pc:sldMk cId="3809549078" sldId="259"/>
            <ac:spMk id="22" creationId="{0676C237-B766-BBFB-2FAB-D1D4625AAB55}"/>
          </ac:spMkLst>
        </pc:spChg>
        <pc:spChg chg="add mod">
          <ac:chgData name="Mechum, Rachel E." userId="079f1ce2-5ea7-4541-a9c7-32d969544164" providerId="ADAL" clId="{3C77D686-5F06-A345-8CC5-59E60EEF178B}" dt="2022-08-17T20:21:29.552" v="4709" actId="1076"/>
          <ac:spMkLst>
            <pc:docMk/>
            <pc:sldMk cId="3809549078" sldId="259"/>
            <ac:spMk id="23" creationId="{AC7B461E-0043-2558-8305-BD902C79BE74}"/>
          </ac:spMkLst>
        </pc:spChg>
        <pc:spChg chg="add mod">
          <ac:chgData name="Mechum, Rachel E." userId="079f1ce2-5ea7-4541-a9c7-32d969544164" providerId="ADAL" clId="{3C77D686-5F06-A345-8CC5-59E60EEF178B}" dt="2022-08-17T20:23:21.798" v="4716" actId="1076"/>
          <ac:spMkLst>
            <pc:docMk/>
            <pc:sldMk cId="3809549078" sldId="259"/>
            <ac:spMk id="27" creationId="{CC7F1705-8815-12F0-8CB6-2C60E437D435}"/>
          </ac:spMkLst>
        </pc:spChg>
        <pc:spChg chg="add mod">
          <ac:chgData name="Mechum, Rachel E." userId="079f1ce2-5ea7-4541-a9c7-32d969544164" providerId="ADAL" clId="{3C77D686-5F06-A345-8CC5-59E60EEF178B}" dt="2022-08-17T20:23:10.939" v="4714" actId="1076"/>
          <ac:spMkLst>
            <pc:docMk/>
            <pc:sldMk cId="3809549078" sldId="259"/>
            <ac:spMk id="28" creationId="{2C27E190-AEC4-A576-C414-FB8EAE86F9BC}"/>
          </ac:spMkLst>
        </pc:spChg>
        <pc:spChg chg="add del">
          <ac:chgData name="Mechum, Rachel E." userId="079f1ce2-5ea7-4541-a9c7-32d969544164" providerId="ADAL" clId="{3C77D686-5F06-A345-8CC5-59E60EEF178B}" dt="2022-08-16T22:00:23.716" v="3078"/>
          <ac:spMkLst>
            <pc:docMk/>
            <pc:sldMk cId="3809549078" sldId="259"/>
            <ac:spMk id="3079" creationId="{685B57F6-59DE-4274-A37C-F47FE4E42EEF}"/>
          </ac:spMkLst>
        </pc:spChg>
        <pc:spChg chg="add del">
          <ac:chgData name="Mechum, Rachel E." userId="079f1ce2-5ea7-4541-a9c7-32d969544164" providerId="ADAL" clId="{3C77D686-5F06-A345-8CC5-59E60EEF178B}" dt="2022-08-16T22:00:23.716" v="3078"/>
          <ac:spMkLst>
            <pc:docMk/>
            <pc:sldMk cId="3809549078" sldId="259"/>
            <ac:spMk id="3081" creationId="{6D6B3702-19B7-471C-974D-4A163151E0E5}"/>
          </ac:spMkLst>
        </pc:spChg>
        <pc:picChg chg="add del mod">
          <ac:chgData name="Mechum, Rachel E." userId="079f1ce2-5ea7-4541-a9c7-32d969544164" providerId="ADAL" clId="{3C77D686-5F06-A345-8CC5-59E60EEF178B}" dt="2022-08-16T19:21:08.987" v="2608" actId="478"/>
          <ac:picMkLst>
            <pc:docMk/>
            <pc:sldMk cId="3809549078" sldId="259"/>
            <ac:picMk id="4" creationId="{5B0EDF89-4E0F-F38E-BD18-6EB8A4537EC6}"/>
          </ac:picMkLst>
        </pc:picChg>
        <pc:picChg chg="add del mod">
          <ac:chgData name="Mechum, Rachel E." userId="079f1ce2-5ea7-4541-a9c7-32d969544164" providerId="ADAL" clId="{3C77D686-5F06-A345-8CC5-59E60EEF178B}" dt="2022-08-02T20:43:25.230" v="341" actId="478"/>
          <ac:picMkLst>
            <pc:docMk/>
            <pc:sldMk cId="3809549078" sldId="259"/>
            <ac:picMk id="5" creationId="{6634039D-3BCD-5305-F338-B84B7FF4B5F4}"/>
          </ac:picMkLst>
        </pc:picChg>
        <pc:picChg chg="add del mod">
          <ac:chgData name="Mechum, Rachel E." userId="079f1ce2-5ea7-4541-a9c7-32d969544164" providerId="ADAL" clId="{3C77D686-5F06-A345-8CC5-59E60EEF178B}" dt="2022-08-10T21:57:33.545" v="775" actId="478"/>
          <ac:picMkLst>
            <pc:docMk/>
            <pc:sldMk cId="3809549078" sldId="259"/>
            <ac:picMk id="10" creationId="{FFDA8096-8276-B0FD-A107-E69DEC4B7FA4}"/>
          </ac:picMkLst>
        </pc:picChg>
        <pc:picChg chg="add mod">
          <ac:chgData name="Mechum, Rachel E." userId="079f1ce2-5ea7-4541-a9c7-32d969544164" providerId="ADAL" clId="{3C77D686-5F06-A345-8CC5-59E60EEF178B}" dt="2022-08-17T21:42:01.972" v="8548" actId="1076"/>
          <ac:picMkLst>
            <pc:docMk/>
            <pc:sldMk cId="3809549078" sldId="259"/>
            <ac:picMk id="21" creationId="{A0A95117-B5D8-6AF4-20FB-28456B0DE68A}"/>
          </ac:picMkLst>
        </pc:picChg>
        <pc:picChg chg="add del mod">
          <ac:chgData name="Mechum, Rachel E." userId="079f1ce2-5ea7-4541-a9c7-32d969544164" providerId="ADAL" clId="{3C77D686-5F06-A345-8CC5-59E60EEF178B}" dt="2022-08-16T19:56:38.670" v="2627" actId="478"/>
          <ac:picMkLst>
            <pc:docMk/>
            <pc:sldMk cId="3809549078" sldId="259"/>
            <ac:picMk id="25" creationId="{29664D38-F689-95E9-8058-A9A74C4DD8B5}"/>
          </ac:picMkLst>
        </pc:picChg>
        <pc:picChg chg="add mod">
          <ac:chgData name="Mechum, Rachel E." userId="079f1ce2-5ea7-4541-a9c7-32d969544164" providerId="ADAL" clId="{3C77D686-5F06-A345-8CC5-59E60EEF178B}" dt="2022-08-17T21:42:02.823" v="8549" actId="1076"/>
          <ac:picMkLst>
            <pc:docMk/>
            <pc:sldMk cId="3809549078" sldId="259"/>
            <ac:picMk id="26" creationId="{3E1A29B0-5DBE-91BC-FADC-D5066CE8334A}"/>
          </ac:picMkLst>
        </pc:picChg>
        <pc:picChg chg="mod">
          <ac:chgData name="Mechum, Rachel E." userId="079f1ce2-5ea7-4541-a9c7-32d969544164" providerId="ADAL" clId="{3C77D686-5F06-A345-8CC5-59E60EEF178B}" dt="2022-08-17T20:23:17.994" v="4715" actId="1076"/>
          <ac:picMkLst>
            <pc:docMk/>
            <pc:sldMk cId="3809549078" sldId="259"/>
            <ac:picMk id="3074" creationId="{33D0BB6A-487A-8270-CBB9-1BD3FEB9DE21}"/>
          </ac:picMkLst>
        </pc:picChg>
        <pc:cxnChg chg="add del mod">
          <ac:chgData name="Mechum, Rachel E." userId="079f1ce2-5ea7-4541-a9c7-32d969544164" providerId="ADAL" clId="{3C77D686-5F06-A345-8CC5-59E60EEF178B}" dt="2022-08-16T19:21:07.669" v="2607" actId="478"/>
          <ac:cxnSpMkLst>
            <pc:docMk/>
            <pc:sldMk cId="3809549078" sldId="259"/>
            <ac:cxnSpMk id="5" creationId="{1F36A951-BAD4-DE37-3A92-3E6D4152B1BB}"/>
          </ac:cxnSpMkLst>
        </pc:cxnChg>
        <pc:cxnChg chg="add del mod">
          <ac:chgData name="Mechum, Rachel E." userId="079f1ce2-5ea7-4541-a9c7-32d969544164" providerId="ADAL" clId="{3C77D686-5F06-A345-8CC5-59E60EEF178B}" dt="2022-08-02T20:41:02.432" v="316" actId="478"/>
          <ac:cxnSpMkLst>
            <pc:docMk/>
            <pc:sldMk cId="3809549078" sldId="259"/>
            <ac:cxnSpMk id="6" creationId="{CE44767A-7BC4-B032-4FDA-EF4AC22B2C13}"/>
          </ac:cxnSpMkLst>
        </pc:cxnChg>
        <pc:cxnChg chg="add del mod">
          <ac:chgData name="Mechum, Rachel E." userId="079f1ce2-5ea7-4541-a9c7-32d969544164" providerId="ADAL" clId="{3C77D686-5F06-A345-8CC5-59E60EEF178B}" dt="2022-08-16T19:21:04.262" v="2605" actId="478"/>
          <ac:cxnSpMkLst>
            <pc:docMk/>
            <pc:sldMk cId="3809549078" sldId="259"/>
            <ac:cxnSpMk id="14" creationId="{C5369D96-19BC-846B-B685-4B423DBF067C}"/>
          </ac:cxnSpMkLst>
        </pc:cxnChg>
        <pc:cxnChg chg="add del">
          <ac:chgData name="Mechum, Rachel E." userId="079f1ce2-5ea7-4541-a9c7-32d969544164" providerId="ADAL" clId="{3C77D686-5F06-A345-8CC5-59E60EEF178B}" dt="2022-08-16T22:00:23.716" v="3078"/>
          <ac:cxnSpMkLst>
            <pc:docMk/>
            <pc:sldMk cId="3809549078" sldId="259"/>
            <ac:cxnSpMk id="3083" creationId="{50D86B0D-0E25-49AC-8123-2522E0A7692D}"/>
          </ac:cxnSpMkLst>
        </pc:cxnChg>
      </pc:sldChg>
      <pc:sldChg chg="addSp delSp modSp mod ord delDesignElem modNotesTx">
        <pc:chgData name="Mechum, Rachel E." userId="079f1ce2-5ea7-4541-a9c7-32d969544164" providerId="ADAL" clId="{3C77D686-5F06-A345-8CC5-59E60EEF178B}" dt="2022-08-17T22:37:12.314" v="9997" actId="20577"/>
        <pc:sldMkLst>
          <pc:docMk/>
          <pc:sldMk cId="513563742" sldId="261"/>
        </pc:sldMkLst>
        <pc:spChg chg="mod">
          <ac:chgData name="Mechum, Rachel E." userId="079f1ce2-5ea7-4541-a9c7-32d969544164" providerId="ADAL" clId="{3C77D686-5F06-A345-8CC5-59E60EEF178B}" dt="2022-08-16T22:25:53.182" v="3203" actId="20577"/>
          <ac:spMkLst>
            <pc:docMk/>
            <pc:sldMk cId="513563742" sldId="261"/>
            <ac:spMk id="2" creationId="{37443E2F-BF1B-A1BA-049E-026E7D5EE95D}"/>
          </ac:spMkLst>
        </pc:spChg>
        <pc:spChg chg="mod">
          <ac:chgData name="Mechum, Rachel E." userId="079f1ce2-5ea7-4541-a9c7-32d969544164" providerId="ADAL" clId="{3C77D686-5F06-A345-8CC5-59E60EEF178B}" dt="2022-08-16T22:27:00.854" v="3269" actId="20577"/>
          <ac:spMkLst>
            <pc:docMk/>
            <pc:sldMk cId="513563742" sldId="261"/>
            <ac:spMk id="3" creationId="{DE7E8C82-23B1-93B3-CFD3-909FF5382D75}"/>
          </ac:spMkLst>
        </pc:spChg>
        <pc:spChg chg="add mod">
          <ac:chgData name="Mechum, Rachel E." userId="079f1ce2-5ea7-4541-a9c7-32d969544164" providerId="ADAL" clId="{3C77D686-5F06-A345-8CC5-59E60EEF178B}" dt="2022-08-02T21:25:19.748" v="498" actId="1076"/>
          <ac:spMkLst>
            <pc:docMk/>
            <pc:sldMk cId="513563742" sldId="261"/>
            <ac:spMk id="4" creationId="{43247605-FB2E-8511-8C33-FD3115371407}"/>
          </ac:spMkLst>
        </pc:spChg>
        <pc:spChg chg="add mod">
          <ac:chgData name="Mechum, Rachel E." userId="079f1ce2-5ea7-4541-a9c7-32d969544164" providerId="ADAL" clId="{3C77D686-5F06-A345-8CC5-59E60EEF178B}" dt="2022-08-16T22:27:22.871" v="3273" actId="1076"/>
          <ac:spMkLst>
            <pc:docMk/>
            <pc:sldMk cId="513563742" sldId="261"/>
            <ac:spMk id="5" creationId="{F8E7B590-8B39-6AC1-27E5-F1DAC294D724}"/>
          </ac:spMkLst>
        </pc:spChg>
        <pc:spChg chg="add mod">
          <ac:chgData name="Mechum, Rachel E." userId="079f1ce2-5ea7-4541-a9c7-32d969544164" providerId="ADAL" clId="{3C77D686-5F06-A345-8CC5-59E60EEF178B}" dt="2022-08-16T22:27:32.850" v="3275" actId="1076"/>
          <ac:spMkLst>
            <pc:docMk/>
            <pc:sldMk cId="513563742" sldId="261"/>
            <ac:spMk id="6" creationId="{4D9ECFCD-E04D-5BBD-BD2F-18E01E0BF3B2}"/>
          </ac:spMkLst>
        </pc:spChg>
        <pc:spChg chg="add del">
          <ac:chgData name="Mechum, Rachel E." userId="079f1ce2-5ea7-4541-a9c7-32d969544164" providerId="ADAL" clId="{3C77D686-5F06-A345-8CC5-59E60EEF178B}" dt="2022-08-16T22:00:23.716" v="3078"/>
          <ac:spMkLst>
            <pc:docMk/>
            <pc:sldMk cId="513563742" sldId="261"/>
            <ac:spMk id="3079" creationId="{685B57F6-59DE-4274-A37C-F47FE4E42EEF}"/>
          </ac:spMkLst>
        </pc:spChg>
        <pc:spChg chg="add del">
          <ac:chgData name="Mechum, Rachel E." userId="079f1ce2-5ea7-4541-a9c7-32d969544164" providerId="ADAL" clId="{3C77D686-5F06-A345-8CC5-59E60EEF178B}" dt="2022-08-16T22:00:23.716" v="3078"/>
          <ac:spMkLst>
            <pc:docMk/>
            <pc:sldMk cId="513563742" sldId="261"/>
            <ac:spMk id="3081" creationId="{6D6B3702-19B7-471C-974D-4A163151E0E5}"/>
          </ac:spMkLst>
        </pc:spChg>
        <pc:cxnChg chg="add del">
          <ac:chgData name="Mechum, Rachel E." userId="079f1ce2-5ea7-4541-a9c7-32d969544164" providerId="ADAL" clId="{3C77D686-5F06-A345-8CC5-59E60EEF178B}" dt="2022-08-16T22:00:23.716" v="3078"/>
          <ac:cxnSpMkLst>
            <pc:docMk/>
            <pc:sldMk cId="513563742" sldId="261"/>
            <ac:cxnSpMk id="3083" creationId="{50D86B0D-0E25-49AC-8123-2522E0A7692D}"/>
          </ac:cxnSpMkLst>
        </pc:cxnChg>
      </pc:sldChg>
      <pc:sldChg chg="addSp delSp modSp del mod delAnim delDesignElem">
        <pc:chgData name="Mechum, Rachel E." userId="079f1ce2-5ea7-4541-a9c7-32d969544164" providerId="ADAL" clId="{3C77D686-5F06-A345-8CC5-59E60EEF178B}" dt="2022-08-16T22:37:26.007" v="3302" actId="2696"/>
        <pc:sldMkLst>
          <pc:docMk/>
          <pc:sldMk cId="1523487289" sldId="262"/>
        </pc:sldMkLst>
        <pc:spChg chg="mod">
          <ac:chgData name="Mechum, Rachel E." userId="079f1ce2-5ea7-4541-a9c7-32d969544164" providerId="ADAL" clId="{3C77D686-5F06-A345-8CC5-59E60EEF178B}" dt="2022-08-10T22:23:24.453" v="1504" actId="20577"/>
          <ac:spMkLst>
            <pc:docMk/>
            <pc:sldMk cId="1523487289" sldId="262"/>
            <ac:spMk id="3" creationId="{DE7E8C82-23B1-93B3-CFD3-909FF5382D75}"/>
          </ac:spMkLst>
        </pc:spChg>
        <pc:spChg chg="del">
          <ac:chgData name="Mechum, Rachel E." userId="079f1ce2-5ea7-4541-a9c7-32d969544164" providerId="ADAL" clId="{3C77D686-5F06-A345-8CC5-59E60EEF178B}" dt="2022-08-10T22:23:33.945" v="1505" actId="478"/>
          <ac:spMkLst>
            <pc:docMk/>
            <pc:sldMk cId="1523487289" sldId="262"/>
            <ac:spMk id="4" creationId="{1FA93FFB-9EB0-5552-5F8C-99EDFA0DEC38}"/>
          </ac:spMkLst>
        </pc:spChg>
        <pc:spChg chg="add mod">
          <ac:chgData name="Mechum, Rachel E." userId="079f1ce2-5ea7-4541-a9c7-32d969544164" providerId="ADAL" clId="{3C77D686-5F06-A345-8CC5-59E60EEF178B}" dt="2022-08-02T21:25:32.265" v="499" actId="1076"/>
          <ac:spMkLst>
            <pc:docMk/>
            <pc:sldMk cId="1523487289" sldId="262"/>
            <ac:spMk id="5" creationId="{AD4C0DD4-961C-2ABE-D786-A92266FC1CDC}"/>
          </ac:spMkLst>
        </pc:spChg>
        <pc:spChg chg="add mod">
          <ac:chgData name="Mechum, Rachel E." userId="079f1ce2-5ea7-4541-a9c7-32d969544164" providerId="ADAL" clId="{3C77D686-5F06-A345-8CC5-59E60EEF178B}" dt="2022-08-10T22:24:18.589" v="1511" actId="208"/>
          <ac:spMkLst>
            <pc:docMk/>
            <pc:sldMk cId="1523487289" sldId="262"/>
            <ac:spMk id="6" creationId="{832A35B2-0E27-091D-B142-F9FAC9AF97AD}"/>
          </ac:spMkLst>
        </pc:spChg>
        <pc:spChg chg="add mod">
          <ac:chgData name="Mechum, Rachel E." userId="079f1ce2-5ea7-4541-a9c7-32d969544164" providerId="ADAL" clId="{3C77D686-5F06-A345-8CC5-59E60EEF178B}" dt="2022-08-10T22:24:43.596" v="1541" actId="1076"/>
          <ac:spMkLst>
            <pc:docMk/>
            <pc:sldMk cId="1523487289" sldId="262"/>
            <ac:spMk id="7" creationId="{31A2E2BA-7296-5199-6404-29901D2593C7}"/>
          </ac:spMkLst>
        </pc:spChg>
        <pc:spChg chg="add del">
          <ac:chgData name="Mechum, Rachel E." userId="079f1ce2-5ea7-4541-a9c7-32d969544164" providerId="ADAL" clId="{3C77D686-5F06-A345-8CC5-59E60EEF178B}" dt="2022-08-16T22:00:23.716" v="3078"/>
          <ac:spMkLst>
            <pc:docMk/>
            <pc:sldMk cId="1523487289" sldId="262"/>
            <ac:spMk id="3079" creationId="{685B57F6-59DE-4274-A37C-F47FE4E42EEF}"/>
          </ac:spMkLst>
        </pc:spChg>
        <pc:spChg chg="add del">
          <ac:chgData name="Mechum, Rachel E." userId="079f1ce2-5ea7-4541-a9c7-32d969544164" providerId="ADAL" clId="{3C77D686-5F06-A345-8CC5-59E60EEF178B}" dt="2022-08-16T22:00:23.716" v="3078"/>
          <ac:spMkLst>
            <pc:docMk/>
            <pc:sldMk cId="1523487289" sldId="262"/>
            <ac:spMk id="3081" creationId="{6D6B3702-19B7-471C-974D-4A163151E0E5}"/>
          </ac:spMkLst>
        </pc:spChg>
        <pc:cxnChg chg="add del">
          <ac:chgData name="Mechum, Rachel E." userId="079f1ce2-5ea7-4541-a9c7-32d969544164" providerId="ADAL" clId="{3C77D686-5F06-A345-8CC5-59E60EEF178B}" dt="2022-08-16T22:00:23.716" v="3078"/>
          <ac:cxnSpMkLst>
            <pc:docMk/>
            <pc:sldMk cId="1523487289" sldId="262"/>
            <ac:cxnSpMk id="3083" creationId="{50D86B0D-0E25-49AC-8123-2522E0A7692D}"/>
          </ac:cxnSpMkLst>
        </pc:cxnChg>
      </pc:sldChg>
      <pc:sldChg chg="addSp delSp modSp del mod delAnim modNotesTx">
        <pc:chgData name="Mechum, Rachel E." userId="079f1ce2-5ea7-4541-a9c7-32d969544164" providerId="ADAL" clId="{3C77D686-5F06-A345-8CC5-59E60EEF178B}" dt="2022-08-15T21:59:04.733" v="2163" actId="2696"/>
        <pc:sldMkLst>
          <pc:docMk/>
          <pc:sldMk cId="3983995771" sldId="263"/>
        </pc:sldMkLst>
        <pc:spChg chg="add mod">
          <ac:chgData name="Mechum, Rachel E." userId="079f1ce2-5ea7-4541-a9c7-32d969544164" providerId="ADAL" clId="{3C77D686-5F06-A345-8CC5-59E60EEF178B}" dt="2022-08-02T21:24:40.750" v="493" actId="120"/>
          <ac:spMkLst>
            <pc:docMk/>
            <pc:sldMk cId="3983995771" sldId="263"/>
            <ac:spMk id="2" creationId="{2383B0F0-DFA2-535B-C385-60787D83E677}"/>
          </ac:spMkLst>
        </pc:spChg>
        <pc:spChg chg="add del mod">
          <ac:chgData name="Mechum, Rachel E." userId="079f1ce2-5ea7-4541-a9c7-32d969544164" providerId="ADAL" clId="{3C77D686-5F06-A345-8CC5-59E60EEF178B}" dt="2022-08-15T21:48:57.944" v="2011" actId="478"/>
          <ac:spMkLst>
            <pc:docMk/>
            <pc:sldMk cId="3983995771" sldId="263"/>
            <ac:spMk id="3" creationId="{94084D85-9468-305A-ACE8-325EBE4E7801}"/>
          </ac:spMkLst>
        </pc:spChg>
        <pc:spChg chg="add mod">
          <ac:chgData name="Mechum, Rachel E." userId="079f1ce2-5ea7-4541-a9c7-32d969544164" providerId="ADAL" clId="{3C77D686-5F06-A345-8CC5-59E60EEF178B}" dt="2022-08-15T21:58:43.518" v="2162" actId="208"/>
          <ac:spMkLst>
            <pc:docMk/>
            <pc:sldMk cId="3983995771" sldId="263"/>
            <ac:spMk id="6" creationId="{AFB8589E-0397-DE4C-5089-77E5EC492F1A}"/>
          </ac:spMkLst>
        </pc:spChg>
        <pc:spChg chg="del">
          <ac:chgData name="Mechum, Rachel E." userId="079f1ce2-5ea7-4541-a9c7-32d969544164" providerId="ADAL" clId="{3C77D686-5F06-A345-8CC5-59E60EEF178B}" dt="2022-08-10T22:21:45.303" v="1367" actId="478"/>
          <ac:spMkLst>
            <pc:docMk/>
            <pc:sldMk cId="3983995771" sldId="263"/>
            <ac:spMk id="17" creationId="{91CF2F12-2309-714B-F0DF-B627160C7E33}"/>
          </ac:spMkLst>
        </pc:spChg>
        <pc:picChg chg="add del mod">
          <ac:chgData name="Mechum, Rachel E." userId="079f1ce2-5ea7-4541-a9c7-32d969544164" providerId="ADAL" clId="{3C77D686-5F06-A345-8CC5-59E60EEF178B}" dt="2022-08-15T21:58:38.615" v="2158" actId="1076"/>
          <ac:picMkLst>
            <pc:docMk/>
            <pc:sldMk cId="3983995771" sldId="263"/>
            <ac:picMk id="5" creationId="{3171D050-A536-53FD-C8AD-ECCA847FCF12}"/>
          </ac:picMkLst>
        </pc:picChg>
        <pc:picChg chg="add del mod modCrop">
          <ac:chgData name="Mechum, Rachel E." userId="079f1ce2-5ea7-4541-a9c7-32d969544164" providerId="ADAL" clId="{3C77D686-5F06-A345-8CC5-59E60EEF178B}" dt="2022-08-15T21:58:31.547" v="2152"/>
          <ac:picMkLst>
            <pc:docMk/>
            <pc:sldMk cId="3983995771" sldId="263"/>
            <ac:picMk id="8" creationId="{400B9FCF-7DD0-99FD-9A95-43211EB0BB91}"/>
          </ac:picMkLst>
        </pc:picChg>
        <pc:picChg chg="del">
          <ac:chgData name="Mechum, Rachel E." userId="079f1ce2-5ea7-4541-a9c7-32d969544164" providerId="ADAL" clId="{3C77D686-5F06-A345-8CC5-59E60EEF178B}" dt="2022-08-10T22:21:42.428" v="1365" actId="478"/>
          <ac:picMkLst>
            <pc:docMk/>
            <pc:sldMk cId="3983995771" sldId="263"/>
            <ac:picMk id="10" creationId="{523ED27D-30D5-8880-0583-7DE5A69BD89F}"/>
          </ac:picMkLst>
        </pc:picChg>
        <pc:picChg chg="del">
          <ac:chgData name="Mechum, Rachel E." userId="079f1ce2-5ea7-4541-a9c7-32d969544164" providerId="ADAL" clId="{3C77D686-5F06-A345-8CC5-59E60EEF178B}" dt="2022-08-10T22:21:43.179" v="1366" actId="478"/>
          <ac:picMkLst>
            <pc:docMk/>
            <pc:sldMk cId="3983995771" sldId="263"/>
            <ac:picMk id="12" creationId="{8DA24663-EDAD-F99F-20E3-B6287DB2AA90}"/>
          </ac:picMkLst>
        </pc:picChg>
        <pc:picChg chg="del">
          <ac:chgData name="Mechum, Rachel E." userId="079f1ce2-5ea7-4541-a9c7-32d969544164" providerId="ADAL" clId="{3C77D686-5F06-A345-8CC5-59E60EEF178B}" dt="2022-08-15T21:49:41.141" v="2018" actId="478"/>
          <ac:picMkLst>
            <pc:docMk/>
            <pc:sldMk cId="3983995771" sldId="263"/>
            <ac:picMk id="3074" creationId="{33D0BB6A-487A-8270-CBB9-1BD3FEB9DE21}"/>
          </ac:picMkLst>
        </pc:picChg>
      </pc:sldChg>
      <pc:sldChg chg="addSp delSp modSp mod ord delDesignElem modNotesTx">
        <pc:chgData name="Mechum, Rachel E." userId="079f1ce2-5ea7-4541-a9c7-32d969544164" providerId="ADAL" clId="{3C77D686-5F06-A345-8CC5-59E60EEF178B}" dt="2022-08-17T21:52:30.193" v="9382" actId="20577"/>
        <pc:sldMkLst>
          <pc:docMk/>
          <pc:sldMk cId="955462288" sldId="264"/>
        </pc:sldMkLst>
        <pc:spChg chg="mod">
          <ac:chgData name="Mechum, Rachel E." userId="079f1ce2-5ea7-4541-a9c7-32d969544164" providerId="ADAL" clId="{3C77D686-5F06-A345-8CC5-59E60EEF178B}" dt="2022-08-17T21:40:56.437" v="8540" actId="20577"/>
          <ac:spMkLst>
            <pc:docMk/>
            <pc:sldMk cId="955462288" sldId="264"/>
            <ac:spMk id="2" creationId="{37443E2F-BF1B-A1BA-049E-026E7D5EE95D}"/>
          </ac:spMkLst>
        </pc:spChg>
        <pc:spChg chg="add mod">
          <ac:chgData name="Mechum, Rachel E." userId="079f1ce2-5ea7-4541-a9c7-32d969544164" providerId="ADAL" clId="{3C77D686-5F06-A345-8CC5-59E60EEF178B}" dt="2022-08-02T21:24:22.668" v="489" actId="120"/>
          <ac:spMkLst>
            <pc:docMk/>
            <pc:sldMk cId="955462288" sldId="264"/>
            <ac:spMk id="3" creationId="{E5568DB8-E566-691D-9BE3-02B4E6B81562}"/>
          </ac:spMkLst>
        </pc:spChg>
        <pc:spChg chg="add mod">
          <ac:chgData name="Mechum, Rachel E." userId="079f1ce2-5ea7-4541-a9c7-32d969544164" providerId="ADAL" clId="{3C77D686-5F06-A345-8CC5-59E60EEF178B}" dt="2022-08-17T21:41:08.435" v="8542" actId="1076"/>
          <ac:spMkLst>
            <pc:docMk/>
            <pc:sldMk cId="955462288" sldId="264"/>
            <ac:spMk id="4" creationId="{C4081AFE-FC2F-9A33-A1D0-185FC165689E}"/>
          </ac:spMkLst>
        </pc:spChg>
        <pc:spChg chg="mod">
          <ac:chgData name="Mechum, Rachel E." userId="079f1ce2-5ea7-4541-a9c7-32d969544164" providerId="ADAL" clId="{3C77D686-5F06-A345-8CC5-59E60EEF178B}" dt="2022-08-17T21:42:51.946" v="8597" actId="20577"/>
          <ac:spMkLst>
            <pc:docMk/>
            <pc:sldMk cId="955462288" sldId="264"/>
            <ac:spMk id="6" creationId="{068F3E09-33B6-BD43-D46F-33AD04728957}"/>
          </ac:spMkLst>
        </pc:spChg>
        <pc:spChg chg="add mod">
          <ac:chgData name="Mechum, Rachel E." userId="079f1ce2-5ea7-4541-a9c7-32d969544164" providerId="ADAL" clId="{3C77D686-5F06-A345-8CC5-59E60EEF178B}" dt="2022-08-17T21:46:13.296" v="8721" actId="208"/>
          <ac:spMkLst>
            <pc:docMk/>
            <pc:sldMk cId="955462288" sldId="264"/>
            <ac:spMk id="7" creationId="{F13A3E38-0711-516D-1F54-FD9D77E61FED}"/>
          </ac:spMkLst>
        </pc:spChg>
        <pc:spChg chg="add mod">
          <ac:chgData name="Mechum, Rachel E." userId="079f1ce2-5ea7-4541-a9c7-32d969544164" providerId="ADAL" clId="{3C77D686-5F06-A345-8CC5-59E60EEF178B}" dt="2022-08-17T21:46:07.407" v="8720" actId="208"/>
          <ac:spMkLst>
            <pc:docMk/>
            <pc:sldMk cId="955462288" sldId="264"/>
            <ac:spMk id="8" creationId="{F6E0DF1B-BDD5-A7F9-B409-6BBD658E3694}"/>
          </ac:spMkLst>
        </pc:spChg>
        <pc:spChg chg="add del">
          <ac:chgData name="Mechum, Rachel E." userId="079f1ce2-5ea7-4541-a9c7-32d969544164" providerId="ADAL" clId="{3C77D686-5F06-A345-8CC5-59E60EEF178B}" dt="2022-08-16T22:00:23.716" v="3078"/>
          <ac:spMkLst>
            <pc:docMk/>
            <pc:sldMk cId="955462288" sldId="264"/>
            <ac:spMk id="3079" creationId="{685B57F6-59DE-4274-A37C-F47FE4E42EEF}"/>
          </ac:spMkLst>
        </pc:spChg>
        <pc:spChg chg="add del">
          <ac:chgData name="Mechum, Rachel E." userId="079f1ce2-5ea7-4541-a9c7-32d969544164" providerId="ADAL" clId="{3C77D686-5F06-A345-8CC5-59E60EEF178B}" dt="2022-08-16T22:00:23.716" v="3078"/>
          <ac:spMkLst>
            <pc:docMk/>
            <pc:sldMk cId="955462288" sldId="264"/>
            <ac:spMk id="3081" creationId="{6D6B3702-19B7-471C-974D-4A163151E0E5}"/>
          </ac:spMkLst>
        </pc:spChg>
        <pc:picChg chg="mod">
          <ac:chgData name="Mechum, Rachel E." userId="079f1ce2-5ea7-4541-a9c7-32d969544164" providerId="ADAL" clId="{3C77D686-5F06-A345-8CC5-59E60EEF178B}" dt="2022-08-17T21:46:18.269" v="8722" actId="208"/>
          <ac:picMkLst>
            <pc:docMk/>
            <pc:sldMk cId="955462288" sldId="264"/>
            <ac:picMk id="5" creationId="{6CC7D9BB-3BB5-DD69-EFE0-F0C06F71EC73}"/>
          </ac:picMkLst>
        </pc:picChg>
        <pc:cxnChg chg="add del">
          <ac:chgData name="Mechum, Rachel E." userId="079f1ce2-5ea7-4541-a9c7-32d969544164" providerId="ADAL" clId="{3C77D686-5F06-A345-8CC5-59E60EEF178B}" dt="2022-08-16T22:00:23.716" v="3078"/>
          <ac:cxnSpMkLst>
            <pc:docMk/>
            <pc:sldMk cId="955462288" sldId="264"/>
            <ac:cxnSpMk id="3083" creationId="{50D86B0D-0E25-49AC-8123-2522E0A7692D}"/>
          </ac:cxnSpMkLst>
        </pc:cxnChg>
      </pc:sldChg>
      <pc:sldChg chg="addSp delSp modSp mod delAnim delDesignElem modNotesTx">
        <pc:chgData name="Mechum, Rachel E." userId="079f1ce2-5ea7-4541-a9c7-32d969544164" providerId="ADAL" clId="{3C77D686-5F06-A345-8CC5-59E60EEF178B}" dt="2022-08-18T02:28:51.790" v="10851" actId="1076"/>
        <pc:sldMkLst>
          <pc:docMk/>
          <pc:sldMk cId="2058433757" sldId="265"/>
        </pc:sldMkLst>
        <pc:spChg chg="add mod">
          <ac:chgData name="Mechum, Rachel E." userId="079f1ce2-5ea7-4541-a9c7-32d969544164" providerId="ADAL" clId="{3C77D686-5F06-A345-8CC5-59E60EEF178B}" dt="2022-08-02T21:25:04.069" v="497" actId="120"/>
          <ac:spMkLst>
            <pc:docMk/>
            <pc:sldMk cId="2058433757" sldId="265"/>
            <ac:spMk id="2" creationId="{F2917C46-FC92-23B7-D362-EB1A66AED46D}"/>
          </ac:spMkLst>
        </pc:spChg>
        <pc:spChg chg="add del mod">
          <ac:chgData name="Mechum, Rachel E." userId="079f1ce2-5ea7-4541-a9c7-32d969544164" providerId="ADAL" clId="{3C77D686-5F06-A345-8CC5-59E60EEF178B}" dt="2022-08-16T22:37:59.097" v="3303" actId="478"/>
          <ac:spMkLst>
            <pc:docMk/>
            <pc:sldMk cId="2058433757" sldId="265"/>
            <ac:spMk id="3" creationId="{EAC890A9-7F18-D192-1A3F-38B5844B2725}"/>
          </ac:spMkLst>
        </pc:spChg>
        <pc:spChg chg="add del mod">
          <ac:chgData name="Mechum, Rachel E." userId="079f1ce2-5ea7-4541-a9c7-32d969544164" providerId="ADAL" clId="{3C77D686-5F06-A345-8CC5-59E60EEF178B}" dt="2022-08-17T22:45:25.931" v="10296" actId="478"/>
          <ac:spMkLst>
            <pc:docMk/>
            <pc:sldMk cId="2058433757" sldId="265"/>
            <ac:spMk id="10" creationId="{D5CAD9B2-B370-EE46-E8DA-1E03C64F0CFA}"/>
          </ac:spMkLst>
        </pc:spChg>
        <pc:spChg chg="add del mod">
          <ac:chgData name="Mechum, Rachel E." userId="079f1ce2-5ea7-4541-a9c7-32d969544164" providerId="ADAL" clId="{3C77D686-5F06-A345-8CC5-59E60EEF178B}" dt="2022-08-17T22:46:26.169" v="10321" actId="478"/>
          <ac:spMkLst>
            <pc:docMk/>
            <pc:sldMk cId="2058433757" sldId="265"/>
            <ac:spMk id="11" creationId="{E12F96BE-8751-3A4D-0BC7-648AB9BADAD0}"/>
          </ac:spMkLst>
        </pc:spChg>
        <pc:spChg chg="add mod">
          <ac:chgData name="Mechum, Rachel E." userId="079f1ce2-5ea7-4541-a9c7-32d969544164" providerId="ADAL" clId="{3C77D686-5F06-A345-8CC5-59E60EEF178B}" dt="2022-08-17T22:46:26.375" v="10322"/>
          <ac:spMkLst>
            <pc:docMk/>
            <pc:sldMk cId="2058433757" sldId="265"/>
            <ac:spMk id="12" creationId="{48048E52-CFB4-19CE-12B7-5D269B640CBB}"/>
          </ac:spMkLst>
        </pc:spChg>
        <pc:spChg chg="del">
          <ac:chgData name="Mechum, Rachel E." userId="079f1ce2-5ea7-4541-a9c7-32d969544164" providerId="ADAL" clId="{3C77D686-5F06-A345-8CC5-59E60EEF178B}" dt="2022-08-10T22:24:58.444" v="1542" actId="478"/>
          <ac:spMkLst>
            <pc:docMk/>
            <pc:sldMk cId="2058433757" sldId="265"/>
            <ac:spMk id="14" creationId="{978A045A-AEFD-3C59-AB93-0E3CA401FEBE}"/>
          </ac:spMkLst>
        </pc:spChg>
        <pc:spChg chg="add del">
          <ac:chgData name="Mechum, Rachel E." userId="079f1ce2-5ea7-4541-a9c7-32d969544164" providerId="ADAL" clId="{3C77D686-5F06-A345-8CC5-59E60EEF178B}" dt="2022-08-16T22:00:23.716" v="3078"/>
          <ac:spMkLst>
            <pc:docMk/>
            <pc:sldMk cId="2058433757" sldId="265"/>
            <ac:spMk id="3079" creationId="{685B57F6-59DE-4274-A37C-F47FE4E42EEF}"/>
          </ac:spMkLst>
        </pc:spChg>
        <pc:spChg chg="add del">
          <ac:chgData name="Mechum, Rachel E." userId="079f1ce2-5ea7-4541-a9c7-32d969544164" providerId="ADAL" clId="{3C77D686-5F06-A345-8CC5-59E60EEF178B}" dt="2022-08-16T22:00:23.716" v="3078"/>
          <ac:spMkLst>
            <pc:docMk/>
            <pc:sldMk cId="2058433757" sldId="265"/>
            <ac:spMk id="3081" creationId="{6D6B3702-19B7-471C-974D-4A163151E0E5}"/>
          </ac:spMkLst>
        </pc:spChg>
        <pc:picChg chg="add mod">
          <ac:chgData name="Mechum, Rachel E." userId="079f1ce2-5ea7-4541-a9c7-32d969544164" providerId="ADAL" clId="{3C77D686-5F06-A345-8CC5-59E60EEF178B}" dt="2022-08-18T02:28:51.790" v="10851" actId="1076"/>
          <ac:picMkLst>
            <pc:docMk/>
            <pc:sldMk cId="2058433757" sldId="265"/>
            <ac:picMk id="4" creationId="{3965BF4F-3AAC-B888-1ED4-9346228B554A}"/>
          </ac:picMkLst>
        </pc:picChg>
        <pc:picChg chg="add del mod">
          <ac:chgData name="Mechum, Rachel E." userId="079f1ce2-5ea7-4541-a9c7-32d969544164" providerId="ADAL" clId="{3C77D686-5F06-A345-8CC5-59E60EEF178B}" dt="2022-08-17T22:16:47.541" v="9909" actId="478"/>
          <ac:picMkLst>
            <pc:docMk/>
            <pc:sldMk cId="2058433757" sldId="265"/>
            <ac:picMk id="5" creationId="{0B4E662C-79AF-78DE-89DC-BD7C1FB36517}"/>
          </ac:picMkLst>
        </pc:picChg>
        <pc:picChg chg="add del mod">
          <ac:chgData name="Mechum, Rachel E." userId="079f1ce2-5ea7-4541-a9c7-32d969544164" providerId="ADAL" clId="{3C77D686-5F06-A345-8CC5-59E60EEF178B}" dt="2022-08-17T22:19:59.707" v="9924" actId="478"/>
          <ac:picMkLst>
            <pc:docMk/>
            <pc:sldMk cId="2058433757" sldId="265"/>
            <ac:picMk id="7" creationId="{B9283257-C5AF-10B7-EA4D-A0D7D68151DD}"/>
          </ac:picMkLst>
        </pc:picChg>
        <pc:picChg chg="add del mod modCrop">
          <ac:chgData name="Mechum, Rachel E." userId="079f1ce2-5ea7-4541-a9c7-32d969544164" providerId="ADAL" clId="{3C77D686-5F06-A345-8CC5-59E60EEF178B}" dt="2022-08-18T02:28:40.850" v="10846" actId="478"/>
          <ac:picMkLst>
            <pc:docMk/>
            <pc:sldMk cId="2058433757" sldId="265"/>
            <ac:picMk id="9" creationId="{D9371EB7-2423-49E6-BEA1-850041A1D3EE}"/>
          </ac:picMkLst>
        </pc:picChg>
        <pc:picChg chg="del">
          <ac:chgData name="Mechum, Rachel E." userId="079f1ce2-5ea7-4541-a9c7-32d969544164" providerId="ADAL" clId="{3C77D686-5F06-A345-8CC5-59E60EEF178B}" dt="2022-08-10T22:25:00.080" v="1544" actId="478"/>
          <ac:picMkLst>
            <pc:docMk/>
            <pc:sldMk cId="2058433757" sldId="265"/>
            <ac:picMk id="11" creationId="{AE10BEBB-B4E5-C98C-B237-760144CAF298}"/>
          </ac:picMkLst>
        </pc:picChg>
        <pc:picChg chg="del">
          <ac:chgData name="Mechum, Rachel E." userId="079f1ce2-5ea7-4541-a9c7-32d969544164" providerId="ADAL" clId="{3C77D686-5F06-A345-8CC5-59E60EEF178B}" dt="2022-08-10T22:24:59.414" v="1543" actId="478"/>
          <ac:picMkLst>
            <pc:docMk/>
            <pc:sldMk cId="2058433757" sldId="265"/>
            <ac:picMk id="16" creationId="{80389967-D070-7C4E-F335-435D67A87DB8}"/>
          </ac:picMkLst>
        </pc:picChg>
        <pc:cxnChg chg="add del">
          <ac:chgData name="Mechum, Rachel E." userId="079f1ce2-5ea7-4541-a9c7-32d969544164" providerId="ADAL" clId="{3C77D686-5F06-A345-8CC5-59E60EEF178B}" dt="2022-08-16T22:00:23.716" v="3078"/>
          <ac:cxnSpMkLst>
            <pc:docMk/>
            <pc:sldMk cId="2058433757" sldId="265"/>
            <ac:cxnSpMk id="3083" creationId="{50D86B0D-0E25-49AC-8123-2522E0A7692D}"/>
          </ac:cxnSpMkLst>
        </pc:cxnChg>
      </pc:sldChg>
      <pc:sldChg chg="addSp delSp modSp del mod modNotesTx">
        <pc:chgData name="Mechum, Rachel E." userId="079f1ce2-5ea7-4541-a9c7-32d969544164" providerId="ADAL" clId="{3C77D686-5F06-A345-8CC5-59E60EEF178B}" dt="2022-08-16T21:12:10.478" v="3016" actId="2696"/>
        <pc:sldMkLst>
          <pc:docMk/>
          <pc:sldMk cId="386994172" sldId="266"/>
        </pc:sldMkLst>
        <pc:spChg chg="add mod">
          <ac:chgData name="Mechum, Rachel E." userId="079f1ce2-5ea7-4541-a9c7-32d969544164" providerId="ADAL" clId="{3C77D686-5F06-A345-8CC5-59E60EEF178B}" dt="2022-08-02T21:25:54.479" v="501" actId="120"/>
          <ac:spMkLst>
            <pc:docMk/>
            <pc:sldMk cId="386994172" sldId="266"/>
            <ac:spMk id="2" creationId="{5D13DFCE-4BE4-5430-A54B-048D7A5AE7D0}"/>
          </ac:spMkLst>
        </pc:spChg>
        <pc:spChg chg="add mod">
          <ac:chgData name="Mechum, Rachel E." userId="079f1ce2-5ea7-4541-a9c7-32d969544164" providerId="ADAL" clId="{3C77D686-5F06-A345-8CC5-59E60EEF178B}" dt="2022-08-10T22:27:52.376" v="1682" actId="1076"/>
          <ac:spMkLst>
            <pc:docMk/>
            <pc:sldMk cId="386994172" sldId="266"/>
            <ac:spMk id="3" creationId="{CE054B9B-8551-FB56-9EF7-847D76519354}"/>
          </ac:spMkLst>
        </pc:spChg>
        <pc:picChg chg="del">
          <ac:chgData name="Mechum, Rachel E." userId="079f1ce2-5ea7-4541-a9c7-32d969544164" providerId="ADAL" clId="{3C77D686-5F06-A345-8CC5-59E60EEF178B}" dt="2022-08-10T22:27:25.485" v="1612" actId="478"/>
          <ac:picMkLst>
            <pc:docMk/>
            <pc:sldMk cId="386994172" sldId="266"/>
            <ac:picMk id="10" creationId="{F7236519-70FA-D5F1-48A0-577467A023E9}"/>
          </ac:picMkLst>
        </pc:picChg>
        <pc:picChg chg="del">
          <ac:chgData name="Mechum, Rachel E." userId="079f1ce2-5ea7-4541-a9c7-32d969544164" providerId="ADAL" clId="{3C77D686-5F06-A345-8CC5-59E60EEF178B}" dt="2022-08-10T22:27:26.263" v="1613" actId="478"/>
          <ac:picMkLst>
            <pc:docMk/>
            <pc:sldMk cId="386994172" sldId="266"/>
            <ac:picMk id="12" creationId="{7FED3C42-289A-4608-17E5-DA182F44CD7E}"/>
          </ac:picMkLst>
        </pc:picChg>
      </pc:sldChg>
      <pc:sldChg chg="addSp delSp modSp mod delDesignElem modNotesTx">
        <pc:chgData name="Mechum, Rachel E." userId="079f1ce2-5ea7-4541-a9c7-32d969544164" providerId="ADAL" clId="{3C77D686-5F06-A345-8CC5-59E60EEF178B}" dt="2022-08-18T02:33:55.956" v="10989" actId="20577"/>
        <pc:sldMkLst>
          <pc:docMk/>
          <pc:sldMk cId="598469447" sldId="268"/>
        </pc:sldMkLst>
        <pc:spChg chg="mod">
          <ac:chgData name="Mechum, Rachel E." userId="079f1ce2-5ea7-4541-a9c7-32d969544164" providerId="ADAL" clId="{3C77D686-5F06-A345-8CC5-59E60EEF178B}" dt="2022-08-16T20:43:01.338" v="2801" actId="20577"/>
          <ac:spMkLst>
            <pc:docMk/>
            <pc:sldMk cId="598469447" sldId="268"/>
            <ac:spMk id="2" creationId="{37443E2F-BF1B-A1BA-049E-026E7D5EE95D}"/>
          </ac:spMkLst>
        </pc:spChg>
        <pc:spChg chg="del mod">
          <ac:chgData name="Mechum, Rachel E." userId="079f1ce2-5ea7-4541-a9c7-32d969544164" providerId="ADAL" clId="{3C77D686-5F06-A345-8CC5-59E60EEF178B}" dt="2022-08-10T22:28:09.070" v="1683" actId="478"/>
          <ac:spMkLst>
            <pc:docMk/>
            <pc:sldMk cId="598469447" sldId="268"/>
            <ac:spMk id="3" creationId="{DE7E8C82-23B1-93B3-CFD3-909FF5382D75}"/>
          </ac:spMkLst>
        </pc:spChg>
        <pc:spChg chg="add del mod">
          <ac:chgData name="Mechum, Rachel E." userId="079f1ce2-5ea7-4541-a9c7-32d969544164" providerId="ADAL" clId="{3C77D686-5F06-A345-8CC5-59E60EEF178B}" dt="2022-08-18T02:33:23.678" v="10952" actId="478"/>
          <ac:spMkLst>
            <pc:docMk/>
            <pc:sldMk cId="598469447" sldId="268"/>
            <ac:spMk id="3" creationId="{FA754415-F000-409B-36E7-CC535D9271E3}"/>
          </ac:spMkLst>
        </pc:spChg>
        <pc:spChg chg="add mod">
          <ac:chgData name="Mechum, Rachel E." userId="079f1ce2-5ea7-4541-a9c7-32d969544164" providerId="ADAL" clId="{3C77D686-5F06-A345-8CC5-59E60EEF178B}" dt="2022-08-02T21:26:02.502" v="503" actId="120"/>
          <ac:spMkLst>
            <pc:docMk/>
            <pc:sldMk cId="598469447" sldId="268"/>
            <ac:spMk id="4" creationId="{E738C2CF-0339-E2BB-4798-B45C4BA00378}"/>
          </ac:spMkLst>
        </pc:spChg>
        <pc:spChg chg="add mod">
          <ac:chgData name="Mechum, Rachel E." userId="079f1ce2-5ea7-4541-a9c7-32d969544164" providerId="ADAL" clId="{3C77D686-5F06-A345-8CC5-59E60EEF178B}" dt="2022-08-18T02:33:55.956" v="10989" actId="20577"/>
          <ac:spMkLst>
            <pc:docMk/>
            <pc:sldMk cId="598469447" sldId="268"/>
            <ac:spMk id="6" creationId="{A75B8F9D-7301-2A74-8A54-3056EA8BD0BB}"/>
          </ac:spMkLst>
        </pc:spChg>
        <pc:spChg chg="add del">
          <ac:chgData name="Mechum, Rachel E." userId="079f1ce2-5ea7-4541-a9c7-32d969544164" providerId="ADAL" clId="{3C77D686-5F06-A345-8CC5-59E60EEF178B}" dt="2022-08-16T22:00:23.716" v="3078"/>
          <ac:spMkLst>
            <pc:docMk/>
            <pc:sldMk cId="598469447" sldId="268"/>
            <ac:spMk id="3079" creationId="{685B57F6-59DE-4274-A37C-F47FE4E42EEF}"/>
          </ac:spMkLst>
        </pc:spChg>
        <pc:spChg chg="add del">
          <ac:chgData name="Mechum, Rachel E." userId="079f1ce2-5ea7-4541-a9c7-32d969544164" providerId="ADAL" clId="{3C77D686-5F06-A345-8CC5-59E60EEF178B}" dt="2022-08-16T22:00:23.716" v="3078"/>
          <ac:spMkLst>
            <pc:docMk/>
            <pc:sldMk cId="598469447" sldId="268"/>
            <ac:spMk id="3081" creationId="{6D6B3702-19B7-471C-974D-4A163151E0E5}"/>
          </ac:spMkLst>
        </pc:spChg>
        <pc:cxnChg chg="add del">
          <ac:chgData name="Mechum, Rachel E." userId="079f1ce2-5ea7-4541-a9c7-32d969544164" providerId="ADAL" clId="{3C77D686-5F06-A345-8CC5-59E60EEF178B}" dt="2022-08-16T22:00:23.716" v="3078"/>
          <ac:cxnSpMkLst>
            <pc:docMk/>
            <pc:sldMk cId="598469447" sldId="268"/>
            <ac:cxnSpMk id="3083" creationId="{50D86B0D-0E25-49AC-8123-2522E0A7692D}"/>
          </ac:cxnSpMkLst>
        </pc:cxnChg>
      </pc:sldChg>
      <pc:sldChg chg="addSp delSp modSp mod delDesignElem">
        <pc:chgData name="Mechum, Rachel E." userId="079f1ce2-5ea7-4541-a9c7-32d969544164" providerId="ADAL" clId="{3C77D686-5F06-A345-8CC5-59E60EEF178B}" dt="2022-08-16T22:00:23.716" v="3078"/>
        <pc:sldMkLst>
          <pc:docMk/>
          <pc:sldMk cId="586394464" sldId="269"/>
        </pc:sldMkLst>
        <pc:spChg chg="mod">
          <ac:chgData name="Mechum, Rachel E." userId="079f1ce2-5ea7-4541-a9c7-32d969544164" providerId="ADAL" clId="{3C77D686-5F06-A345-8CC5-59E60EEF178B}" dt="2022-08-10T22:31:51.207" v="1860" actId="1076"/>
          <ac:spMkLst>
            <pc:docMk/>
            <pc:sldMk cId="586394464" sldId="269"/>
            <ac:spMk id="2" creationId="{37443E2F-BF1B-A1BA-049E-026E7D5EE95D}"/>
          </ac:spMkLst>
        </pc:spChg>
        <pc:spChg chg="del mod">
          <ac:chgData name="Mechum, Rachel E." userId="079f1ce2-5ea7-4541-a9c7-32d969544164" providerId="ADAL" clId="{3C77D686-5F06-A345-8CC5-59E60EEF178B}" dt="2022-08-10T22:36:25.535" v="1914" actId="478"/>
          <ac:spMkLst>
            <pc:docMk/>
            <pc:sldMk cId="586394464" sldId="269"/>
            <ac:spMk id="3" creationId="{DE7E8C82-23B1-93B3-CFD3-909FF5382D75}"/>
          </ac:spMkLst>
        </pc:spChg>
        <pc:spChg chg="add mod">
          <ac:chgData name="Mechum, Rachel E." userId="079f1ce2-5ea7-4541-a9c7-32d969544164" providerId="ADAL" clId="{3C77D686-5F06-A345-8CC5-59E60EEF178B}" dt="2022-08-02T21:26:11.725" v="505" actId="120"/>
          <ac:spMkLst>
            <pc:docMk/>
            <pc:sldMk cId="586394464" sldId="269"/>
            <ac:spMk id="4" creationId="{89E607C8-10D8-B7AC-6B5D-BAC6BD787962}"/>
          </ac:spMkLst>
        </pc:spChg>
        <pc:spChg chg="add mod">
          <ac:chgData name="Mechum, Rachel E." userId="079f1ce2-5ea7-4541-a9c7-32d969544164" providerId="ADAL" clId="{3C77D686-5F06-A345-8CC5-59E60EEF178B}" dt="2022-08-10T22:36:46.294" v="1918" actId="1076"/>
          <ac:spMkLst>
            <pc:docMk/>
            <pc:sldMk cId="586394464" sldId="269"/>
            <ac:spMk id="5" creationId="{9F930E39-0794-0CC1-EF2C-23D92C32D811}"/>
          </ac:spMkLst>
        </pc:spChg>
        <pc:spChg chg="add del mod">
          <ac:chgData name="Mechum, Rachel E." userId="079f1ce2-5ea7-4541-a9c7-32d969544164" providerId="ADAL" clId="{3C77D686-5F06-A345-8CC5-59E60EEF178B}" dt="2022-08-10T22:36:30.686" v="1916" actId="478"/>
          <ac:spMkLst>
            <pc:docMk/>
            <pc:sldMk cId="586394464" sldId="269"/>
            <ac:spMk id="11" creationId="{60B8DE97-B0B6-55D9-D16A-AD0E25A28197}"/>
          </ac:spMkLst>
        </pc:spChg>
        <pc:spChg chg="add del">
          <ac:chgData name="Mechum, Rachel E." userId="079f1ce2-5ea7-4541-a9c7-32d969544164" providerId="ADAL" clId="{3C77D686-5F06-A345-8CC5-59E60EEF178B}" dt="2022-08-16T22:00:23.716" v="3078"/>
          <ac:spMkLst>
            <pc:docMk/>
            <pc:sldMk cId="586394464" sldId="269"/>
            <ac:spMk id="3079" creationId="{685B57F6-59DE-4274-A37C-F47FE4E42EEF}"/>
          </ac:spMkLst>
        </pc:spChg>
        <pc:spChg chg="add del">
          <ac:chgData name="Mechum, Rachel E." userId="079f1ce2-5ea7-4541-a9c7-32d969544164" providerId="ADAL" clId="{3C77D686-5F06-A345-8CC5-59E60EEF178B}" dt="2022-08-16T22:00:23.716" v="3078"/>
          <ac:spMkLst>
            <pc:docMk/>
            <pc:sldMk cId="586394464" sldId="269"/>
            <ac:spMk id="3081" creationId="{6D6B3702-19B7-471C-974D-4A163151E0E5}"/>
          </ac:spMkLst>
        </pc:spChg>
        <pc:picChg chg="add del mod">
          <ac:chgData name="Mechum, Rachel E." userId="079f1ce2-5ea7-4541-a9c7-32d969544164" providerId="ADAL" clId="{3C77D686-5F06-A345-8CC5-59E60EEF178B}" dt="2022-08-10T22:32:38.807" v="1868" actId="478"/>
          <ac:picMkLst>
            <pc:docMk/>
            <pc:sldMk cId="586394464" sldId="269"/>
            <ac:picMk id="7" creationId="{489948C2-1B46-1F62-333F-9BD7E70DF3C2}"/>
          </ac:picMkLst>
        </pc:picChg>
        <pc:picChg chg="add del mod">
          <ac:chgData name="Mechum, Rachel E." userId="079f1ce2-5ea7-4541-a9c7-32d969544164" providerId="ADAL" clId="{3C77D686-5F06-A345-8CC5-59E60EEF178B}" dt="2022-08-10T22:35:37.237" v="1905" actId="478"/>
          <ac:picMkLst>
            <pc:docMk/>
            <pc:sldMk cId="586394464" sldId="269"/>
            <ac:picMk id="9" creationId="{490C3527-8488-C25C-8D87-1317E6F18D0F}"/>
          </ac:picMkLst>
        </pc:picChg>
        <pc:picChg chg="add del">
          <ac:chgData name="Mechum, Rachel E." userId="079f1ce2-5ea7-4541-a9c7-32d969544164" providerId="ADAL" clId="{3C77D686-5F06-A345-8CC5-59E60EEF178B}" dt="2022-08-12T23:50:22.355" v="1989" actId="478"/>
          <ac:picMkLst>
            <pc:docMk/>
            <pc:sldMk cId="586394464" sldId="269"/>
            <ac:picMk id="1026" creationId="{7ACFACFF-8A8B-DEA9-D67B-D97F579FB392}"/>
          </ac:picMkLst>
        </pc:picChg>
        <pc:picChg chg="add mod">
          <ac:chgData name="Mechum, Rachel E." userId="079f1ce2-5ea7-4541-a9c7-32d969544164" providerId="ADAL" clId="{3C77D686-5F06-A345-8CC5-59E60EEF178B}" dt="2022-08-12T23:52:33.429" v="2010" actId="1076"/>
          <ac:picMkLst>
            <pc:docMk/>
            <pc:sldMk cId="586394464" sldId="269"/>
            <ac:picMk id="1028" creationId="{4D15AF1B-25D9-E962-C396-7D18525D745A}"/>
          </ac:picMkLst>
        </pc:picChg>
        <pc:picChg chg="mod">
          <ac:chgData name="Mechum, Rachel E." userId="079f1ce2-5ea7-4541-a9c7-32d969544164" providerId="ADAL" clId="{3C77D686-5F06-A345-8CC5-59E60EEF178B}" dt="2022-08-12T23:51:27.140" v="1998" actId="1076"/>
          <ac:picMkLst>
            <pc:docMk/>
            <pc:sldMk cId="586394464" sldId="269"/>
            <ac:picMk id="5122" creationId="{A26BBB8F-BC6C-38E1-3634-25A3332991E0}"/>
          </ac:picMkLst>
        </pc:picChg>
        <pc:picChg chg="mod">
          <ac:chgData name="Mechum, Rachel E." userId="079f1ce2-5ea7-4541-a9c7-32d969544164" providerId="ADAL" clId="{3C77D686-5F06-A345-8CC5-59E60EEF178B}" dt="2022-08-12T23:52:05.923" v="2007" actId="1076"/>
          <ac:picMkLst>
            <pc:docMk/>
            <pc:sldMk cId="586394464" sldId="269"/>
            <ac:picMk id="5124" creationId="{0EEA7930-A953-4AB1-7FF0-9E70858133BE}"/>
          </ac:picMkLst>
        </pc:picChg>
        <pc:picChg chg="mod">
          <ac:chgData name="Mechum, Rachel E." userId="079f1ce2-5ea7-4541-a9c7-32d969544164" providerId="ADAL" clId="{3C77D686-5F06-A345-8CC5-59E60EEF178B}" dt="2022-08-12T23:52:30.176" v="2009" actId="1076"/>
          <ac:picMkLst>
            <pc:docMk/>
            <pc:sldMk cId="586394464" sldId="269"/>
            <ac:picMk id="5126" creationId="{32A2B90B-118E-6A80-A4D5-A7477F8DA36C}"/>
          </ac:picMkLst>
        </pc:picChg>
        <pc:picChg chg="del mod">
          <ac:chgData name="Mechum, Rachel E." userId="079f1ce2-5ea7-4541-a9c7-32d969544164" providerId="ADAL" clId="{3C77D686-5F06-A345-8CC5-59E60EEF178B}" dt="2022-08-12T23:50:17.231" v="1987" actId="478"/>
          <ac:picMkLst>
            <pc:docMk/>
            <pc:sldMk cId="586394464" sldId="269"/>
            <ac:picMk id="5128" creationId="{38F84274-5F55-BBDD-0A02-834D3C0FBA51}"/>
          </ac:picMkLst>
        </pc:picChg>
        <pc:cxnChg chg="add del">
          <ac:chgData name="Mechum, Rachel E." userId="079f1ce2-5ea7-4541-a9c7-32d969544164" providerId="ADAL" clId="{3C77D686-5F06-A345-8CC5-59E60EEF178B}" dt="2022-08-16T22:00:23.716" v="3078"/>
          <ac:cxnSpMkLst>
            <pc:docMk/>
            <pc:sldMk cId="586394464" sldId="269"/>
            <ac:cxnSpMk id="3083" creationId="{50D86B0D-0E25-49AC-8123-2522E0A7692D}"/>
          </ac:cxnSpMkLst>
        </pc:cxnChg>
      </pc:sldChg>
      <pc:sldChg chg="addSp delSp modSp add del mod delAnim modAnim modNotesTx">
        <pc:chgData name="Mechum, Rachel E." userId="079f1ce2-5ea7-4541-a9c7-32d969544164" providerId="ADAL" clId="{3C77D686-5F06-A345-8CC5-59E60EEF178B}" dt="2022-08-16T21:09:10.481" v="3013" actId="2696"/>
        <pc:sldMkLst>
          <pc:docMk/>
          <pc:sldMk cId="1131032611" sldId="270"/>
        </pc:sldMkLst>
        <pc:spChg chg="mod">
          <ac:chgData name="Mechum, Rachel E." userId="079f1ce2-5ea7-4541-a9c7-32d969544164" providerId="ADAL" clId="{3C77D686-5F06-A345-8CC5-59E60EEF178B}" dt="2022-08-16T20:08:56.440" v="2693" actId="1076"/>
          <ac:spMkLst>
            <pc:docMk/>
            <pc:sldMk cId="1131032611" sldId="270"/>
            <ac:spMk id="2" creationId="{37443E2F-BF1B-A1BA-049E-026E7D5EE95D}"/>
          </ac:spMkLst>
        </pc:spChg>
        <pc:spChg chg="del mod">
          <ac:chgData name="Mechum, Rachel E." userId="079f1ce2-5ea7-4541-a9c7-32d969544164" providerId="ADAL" clId="{3C77D686-5F06-A345-8CC5-59E60EEF178B}" dt="2022-08-16T20:01:08.657" v="2631" actId="478"/>
          <ac:spMkLst>
            <pc:docMk/>
            <pc:sldMk cId="1131032611" sldId="270"/>
            <ac:spMk id="3" creationId="{DE7E8C82-23B1-93B3-CFD3-909FF5382D75}"/>
          </ac:spMkLst>
        </pc:spChg>
        <pc:spChg chg="add del mod">
          <ac:chgData name="Mechum, Rachel E." userId="079f1ce2-5ea7-4541-a9c7-32d969544164" providerId="ADAL" clId="{3C77D686-5F06-A345-8CC5-59E60EEF178B}" dt="2022-08-16T20:01:50.562" v="2632"/>
          <ac:spMkLst>
            <pc:docMk/>
            <pc:sldMk cId="1131032611" sldId="270"/>
            <ac:spMk id="5" creationId="{67BDEE98-98CE-3385-7570-793025425FF6}"/>
          </ac:spMkLst>
        </pc:spChg>
        <pc:spChg chg="del">
          <ac:chgData name="Mechum, Rachel E." userId="079f1ce2-5ea7-4541-a9c7-32d969544164" providerId="ADAL" clId="{3C77D686-5F06-A345-8CC5-59E60EEF178B}" dt="2022-08-10T22:08:41.275" v="1120" actId="478"/>
          <ac:spMkLst>
            <pc:docMk/>
            <pc:sldMk cId="1131032611" sldId="270"/>
            <ac:spMk id="6" creationId="{F28662C2-444A-0E21-1907-BA0B997A15AA}"/>
          </ac:spMkLst>
        </pc:spChg>
        <pc:spChg chg="mod ord">
          <ac:chgData name="Mechum, Rachel E." userId="079f1ce2-5ea7-4541-a9c7-32d969544164" providerId="ADAL" clId="{3C77D686-5F06-A345-8CC5-59E60EEF178B}" dt="2022-08-10T22:17:33.541" v="1166" actId="26606"/>
          <ac:spMkLst>
            <pc:docMk/>
            <pc:sldMk cId="1131032611" sldId="270"/>
            <ac:spMk id="11" creationId="{09B8F141-76B4-4C5E-381B-030BD14C5B43}"/>
          </ac:spMkLst>
        </pc:spChg>
        <pc:spChg chg="add del mod">
          <ac:chgData name="Mechum, Rachel E." userId="079f1ce2-5ea7-4541-a9c7-32d969544164" providerId="ADAL" clId="{3C77D686-5F06-A345-8CC5-59E60EEF178B}" dt="2022-08-16T20:06:41.755" v="2679" actId="478"/>
          <ac:spMkLst>
            <pc:docMk/>
            <pc:sldMk cId="1131032611" sldId="270"/>
            <ac:spMk id="15" creationId="{E2F7B5B3-3CE2-02B3-1E4D-BF623771A383}"/>
          </ac:spMkLst>
        </pc:spChg>
        <pc:spChg chg="add del mod">
          <ac:chgData name="Mechum, Rachel E." userId="079f1ce2-5ea7-4541-a9c7-32d969544164" providerId="ADAL" clId="{3C77D686-5F06-A345-8CC5-59E60EEF178B}" dt="2022-08-16T20:08:46.239" v="2691" actId="478"/>
          <ac:spMkLst>
            <pc:docMk/>
            <pc:sldMk cId="1131032611" sldId="270"/>
            <ac:spMk id="16" creationId="{4AAE6362-B6BC-4614-0B0D-C9EB4C17F62E}"/>
          </ac:spMkLst>
        </pc:spChg>
        <pc:spChg chg="add del mod">
          <ac:chgData name="Mechum, Rachel E." userId="079f1ce2-5ea7-4541-a9c7-32d969544164" providerId="ADAL" clId="{3C77D686-5F06-A345-8CC5-59E60EEF178B}" dt="2022-08-16T20:50:53.163" v="2944" actId="478"/>
          <ac:spMkLst>
            <pc:docMk/>
            <pc:sldMk cId="1131032611" sldId="270"/>
            <ac:spMk id="19" creationId="{1D109F47-7E60-4E63-CEA1-2B24FBB464C7}"/>
          </ac:spMkLst>
        </pc:spChg>
        <pc:spChg chg="add del mod">
          <ac:chgData name="Mechum, Rachel E." userId="079f1ce2-5ea7-4541-a9c7-32d969544164" providerId="ADAL" clId="{3C77D686-5F06-A345-8CC5-59E60EEF178B}" dt="2022-08-16T20:51:26.315" v="2950" actId="478"/>
          <ac:spMkLst>
            <pc:docMk/>
            <pc:sldMk cId="1131032611" sldId="270"/>
            <ac:spMk id="20" creationId="{59AC9DEA-C157-39AB-34CC-50B312C1EC3E}"/>
          </ac:spMkLst>
        </pc:spChg>
        <pc:spChg chg="add del mod">
          <ac:chgData name="Mechum, Rachel E." userId="079f1ce2-5ea7-4541-a9c7-32d969544164" providerId="ADAL" clId="{3C77D686-5F06-A345-8CC5-59E60EEF178B}" dt="2022-08-16T20:51:28.391" v="2951" actId="478"/>
          <ac:spMkLst>
            <pc:docMk/>
            <pc:sldMk cId="1131032611" sldId="270"/>
            <ac:spMk id="21" creationId="{2DDB97DE-7A38-17DB-8D7C-9A9227018199}"/>
          </ac:spMkLst>
        </pc:spChg>
        <pc:spChg chg="add del mod">
          <ac:chgData name="Mechum, Rachel E." userId="079f1ce2-5ea7-4541-a9c7-32d969544164" providerId="ADAL" clId="{3C77D686-5F06-A345-8CC5-59E60EEF178B}" dt="2022-08-16T20:51:24.012" v="2949" actId="478"/>
          <ac:spMkLst>
            <pc:docMk/>
            <pc:sldMk cId="1131032611" sldId="270"/>
            <ac:spMk id="23" creationId="{76537D43-3688-80AF-3EBD-8F05D5CBA340}"/>
          </ac:spMkLst>
        </pc:spChg>
        <pc:spChg chg="add del">
          <ac:chgData name="Mechum, Rachel E." userId="079f1ce2-5ea7-4541-a9c7-32d969544164" providerId="ADAL" clId="{3C77D686-5F06-A345-8CC5-59E60EEF178B}" dt="2022-08-10T22:17:33.541" v="1166" actId="26606"/>
          <ac:spMkLst>
            <pc:docMk/>
            <pc:sldMk cId="1131032611" sldId="270"/>
            <ac:spMk id="3079" creationId="{685B57F6-59DE-4274-A37C-F47FE4E42EEF}"/>
          </ac:spMkLst>
        </pc:spChg>
        <pc:spChg chg="add del">
          <ac:chgData name="Mechum, Rachel E." userId="079f1ce2-5ea7-4541-a9c7-32d969544164" providerId="ADAL" clId="{3C77D686-5F06-A345-8CC5-59E60EEF178B}" dt="2022-08-10T22:17:33.541" v="1166" actId="26606"/>
          <ac:spMkLst>
            <pc:docMk/>
            <pc:sldMk cId="1131032611" sldId="270"/>
            <ac:spMk id="3081" creationId="{6D6B3702-19B7-471C-974D-4A163151E0E5}"/>
          </ac:spMkLst>
        </pc:spChg>
        <pc:spChg chg="add del">
          <ac:chgData name="Mechum, Rachel E." userId="079f1ce2-5ea7-4541-a9c7-32d969544164" providerId="ADAL" clId="{3C77D686-5F06-A345-8CC5-59E60EEF178B}" dt="2022-08-10T22:17:33.541" v="1166" actId="26606"/>
          <ac:spMkLst>
            <pc:docMk/>
            <pc:sldMk cId="1131032611" sldId="270"/>
            <ac:spMk id="3088" creationId="{91C2F78B-DEE8-4195-A196-DFC51BDADFF9}"/>
          </ac:spMkLst>
        </pc:spChg>
        <pc:spChg chg="add del">
          <ac:chgData name="Mechum, Rachel E." userId="079f1ce2-5ea7-4541-a9c7-32d969544164" providerId="ADAL" clId="{3C77D686-5F06-A345-8CC5-59E60EEF178B}" dt="2022-08-10T22:17:33.541" v="1166" actId="26606"/>
          <ac:spMkLst>
            <pc:docMk/>
            <pc:sldMk cId="1131032611" sldId="270"/>
            <ac:spMk id="3090" creationId="{A1D79D08-4BE8-4799-BE09-5078DFEE2256}"/>
          </ac:spMkLst>
        </pc:spChg>
        <pc:spChg chg="add del">
          <ac:chgData name="Mechum, Rachel E." userId="079f1ce2-5ea7-4541-a9c7-32d969544164" providerId="ADAL" clId="{3C77D686-5F06-A345-8CC5-59E60EEF178B}" dt="2022-08-10T22:17:33.541" v="1166" actId="26606"/>
          <ac:spMkLst>
            <pc:docMk/>
            <pc:sldMk cId="1131032611" sldId="270"/>
            <ac:spMk id="3094" creationId="{327AB4C5-0719-4E35-87CD-199EB59E3EE5}"/>
          </ac:spMkLst>
        </pc:spChg>
        <pc:spChg chg="add del">
          <ac:chgData name="Mechum, Rachel E." userId="079f1ce2-5ea7-4541-a9c7-32d969544164" providerId="ADAL" clId="{3C77D686-5F06-A345-8CC5-59E60EEF178B}" dt="2022-08-10T22:17:33.541" v="1166" actId="26606"/>
          <ac:spMkLst>
            <pc:docMk/>
            <pc:sldMk cId="1131032611" sldId="270"/>
            <ac:spMk id="3096" creationId="{3F51EE1E-6258-4F09-963A-853315C6FBC0}"/>
          </ac:spMkLst>
        </pc:spChg>
        <pc:picChg chg="add del mod">
          <ac:chgData name="Mechum, Rachel E." userId="079f1ce2-5ea7-4541-a9c7-32d969544164" providerId="ADAL" clId="{3C77D686-5F06-A345-8CC5-59E60EEF178B}" dt="2022-08-10T22:17:45.286" v="1169" actId="478"/>
          <ac:picMkLst>
            <pc:docMk/>
            <pc:sldMk cId="1131032611" sldId="270"/>
            <ac:picMk id="4" creationId="{919D108B-A61D-CCAE-369B-CF2414E71CA6}"/>
          </ac:picMkLst>
        </pc:picChg>
        <pc:picChg chg="add del mod">
          <ac:chgData name="Mechum, Rachel E." userId="079f1ce2-5ea7-4541-a9c7-32d969544164" providerId="ADAL" clId="{3C77D686-5F06-A345-8CC5-59E60EEF178B}" dt="2022-08-16T20:50:46.550" v="2942" actId="478"/>
          <ac:picMkLst>
            <pc:docMk/>
            <pc:sldMk cId="1131032611" sldId="270"/>
            <ac:picMk id="7" creationId="{AA226AD5-48BE-320F-AA3C-716E7FC8890C}"/>
          </ac:picMkLst>
        </pc:picChg>
        <pc:picChg chg="add del mod">
          <ac:chgData name="Mechum, Rachel E." userId="079f1ce2-5ea7-4541-a9c7-32d969544164" providerId="ADAL" clId="{3C77D686-5F06-A345-8CC5-59E60EEF178B}" dt="2022-08-16T20:08:43.041" v="2688" actId="478"/>
          <ac:picMkLst>
            <pc:docMk/>
            <pc:sldMk cId="1131032611" sldId="270"/>
            <ac:picMk id="9" creationId="{DE62CABC-770B-A7E2-7495-050CF0BD4073}"/>
          </ac:picMkLst>
        </pc:picChg>
        <pc:picChg chg="add del mod">
          <ac:chgData name="Mechum, Rachel E." userId="079f1ce2-5ea7-4541-a9c7-32d969544164" providerId="ADAL" clId="{3C77D686-5F06-A345-8CC5-59E60EEF178B}" dt="2022-08-16T20:08:44.247" v="2689" actId="478"/>
          <ac:picMkLst>
            <pc:docMk/>
            <pc:sldMk cId="1131032611" sldId="270"/>
            <ac:picMk id="12" creationId="{193310F6-76CE-1936-2B9F-EDA053487853}"/>
          </ac:picMkLst>
        </pc:picChg>
        <pc:picChg chg="add del mod">
          <ac:chgData name="Mechum, Rachel E." userId="079f1ce2-5ea7-4541-a9c7-32d969544164" providerId="ADAL" clId="{3C77D686-5F06-A345-8CC5-59E60EEF178B}" dt="2022-08-16T20:08:45.025" v="2690" actId="478"/>
          <ac:picMkLst>
            <pc:docMk/>
            <pc:sldMk cId="1131032611" sldId="270"/>
            <ac:picMk id="14" creationId="{992D68BB-E2BA-F077-9F9F-492F81765680}"/>
          </ac:picMkLst>
        </pc:picChg>
        <pc:picChg chg="add del mod">
          <ac:chgData name="Mechum, Rachel E." userId="079f1ce2-5ea7-4541-a9c7-32d969544164" providerId="ADAL" clId="{3C77D686-5F06-A345-8CC5-59E60EEF178B}" dt="2022-08-16T20:50:44.624" v="2941" actId="478"/>
          <ac:picMkLst>
            <pc:docMk/>
            <pc:sldMk cId="1131032611" sldId="270"/>
            <ac:picMk id="18" creationId="{438272C2-3313-38A4-CF46-5CE053C5E45B}"/>
          </ac:picMkLst>
        </pc:picChg>
        <pc:picChg chg="mod">
          <ac:chgData name="Mechum, Rachel E." userId="079f1ce2-5ea7-4541-a9c7-32d969544164" providerId="ADAL" clId="{3C77D686-5F06-A345-8CC5-59E60EEF178B}" dt="2022-08-10T22:17:33.541" v="1166" actId="26606"/>
          <ac:picMkLst>
            <pc:docMk/>
            <pc:sldMk cId="1131032611" sldId="270"/>
            <ac:picMk id="3074" creationId="{33D0BB6A-487A-8270-CBB9-1BD3FEB9DE21}"/>
          </ac:picMkLst>
        </pc:picChg>
        <pc:cxnChg chg="add del">
          <ac:chgData name="Mechum, Rachel E." userId="079f1ce2-5ea7-4541-a9c7-32d969544164" providerId="ADAL" clId="{3C77D686-5F06-A345-8CC5-59E60EEF178B}" dt="2022-08-10T22:17:33.541" v="1166" actId="26606"/>
          <ac:cxnSpMkLst>
            <pc:docMk/>
            <pc:sldMk cId="1131032611" sldId="270"/>
            <ac:cxnSpMk id="3083" creationId="{50D86B0D-0E25-49AC-8123-2522E0A7692D}"/>
          </ac:cxnSpMkLst>
        </pc:cxnChg>
        <pc:cxnChg chg="add del">
          <ac:chgData name="Mechum, Rachel E." userId="079f1ce2-5ea7-4541-a9c7-32d969544164" providerId="ADAL" clId="{3C77D686-5F06-A345-8CC5-59E60EEF178B}" dt="2022-08-10T22:17:33.541" v="1166" actId="26606"/>
          <ac:cxnSpMkLst>
            <pc:docMk/>
            <pc:sldMk cId="1131032611" sldId="270"/>
            <ac:cxnSpMk id="3092" creationId="{C95D65A1-16CB-407F-993F-2A6D59BCC0C8}"/>
          </ac:cxnSpMkLst>
        </pc:cxnChg>
        <pc:cxnChg chg="add del">
          <ac:chgData name="Mechum, Rachel E." userId="079f1ce2-5ea7-4541-a9c7-32d969544164" providerId="ADAL" clId="{3C77D686-5F06-A345-8CC5-59E60EEF178B}" dt="2022-08-10T22:17:33.541" v="1166" actId="26606"/>
          <ac:cxnSpMkLst>
            <pc:docMk/>
            <pc:sldMk cId="1131032611" sldId="270"/>
            <ac:cxnSpMk id="3098" creationId="{7FA07B03-7E5B-4F33-A494-D72BC5BEB0BF}"/>
          </ac:cxnSpMkLst>
        </pc:cxnChg>
      </pc:sldChg>
      <pc:sldChg chg="addSp delSp modSp add del mod delAnim modNotesTx">
        <pc:chgData name="Mechum, Rachel E." userId="079f1ce2-5ea7-4541-a9c7-32d969544164" providerId="ADAL" clId="{3C77D686-5F06-A345-8CC5-59E60EEF178B}" dt="2022-08-16T21:10:32.893" v="3014" actId="2696"/>
        <pc:sldMkLst>
          <pc:docMk/>
          <pc:sldMk cId="1891417977" sldId="271"/>
        </pc:sldMkLst>
        <pc:spChg chg="mod">
          <ac:chgData name="Mechum, Rachel E." userId="079f1ce2-5ea7-4541-a9c7-32d969544164" providerId="ADAL" clId="{3C77D686-5F06-A345-8CC5-59E60EEF178B}" dt="2022-08-16T20:44:47.033" v="2917" actId="20577"/>
          <ac:spMkLst>
            <pc:docMk/>
            <pc:sldMk cId="1891417977" sldId="271"/>
            <ac:spMk id="2" creationId="{37443E2F-BF1B-A1BA-049E-026E7D5EE95D}"/>
          </ac:spMkLst>
        </pc:spChg>
        <pc:spChg chg="add del mod">
          <ac:chgData name="Mechum, Rachel E." userId="079f1ce2-5ea7-4541-a9c7-32d969544164" providerId="ADAL" clId="{3C77D686-5F06-A345-8CC5-59E60EEF178B}" dt="2022-08-15T23:12:04.319" v="2350" actId="478"/>
          <ac:spMkLst>
            <pc:docMk/>
            <pc:sldMk cId="1891417977" sldId="271"/>
            <ac:spMk id="4" creationId="{574237AB-FE54-0344-09A2-224B700DB757}"/>
          </ac:spMkLst>
        </pc:spChg>
        <pc:spChg chg="del">
          <ac:chgData name="Mechum, Rachel E." userId="079f1ce2-5ea7-4541-a9c7-32d969544164" providerId="ADAL" clId="{3C77D686-5F06-A345-8CC5-59E60EEF178B}" dt="2022-08-10T22:21:35.199" v="1364" actId="478"/>
          <ac:spMkLst>
            <pc:docMk/>
            <pc:sldMk cId="1891417977" sldId="271"/>
            <ac:spMk id="6" creationId="{068F3E09-33B6-BD43-D46F-33AD04728957}"/>
          </ac:spMkLst>
        </pc:spChg>
        <pc:picChg chg="del">
          <ac:chgData name="Mechum, Rachel E." userId="079f1ce2-5ea7-4541-a9c7-32d969544164" providerId="ADAL" clId="{3C77D686-5F06-A345-8CC5-59E60EEF178B}" dt="2022-08-10T22:21:33.776" v="1363" actId="478"/>
          <ac:picMkLst>
            <pc:docMk/>
            <pc:sldMk cId="1891417977" sldId="271"/>
            <ac:picMk id="5" creationId="{6CC7D9BB-3BB5-DD69-EFE0-F0C06F71EC73}"/>
          </ac:picMkLst>
        </pc:picChg>
      </pc:sldChg>
      <pc:sldChg chg="modSp add del mod modNotesTx">
        <pc:chgData name="Mechum, Rachel E." userId="079f1ce2-5ea7-4541-a9c7-32d969544164" providerId="ADAL" clId="{3C77D686-5F06-A345-8CC5-59E60EEF178B}" dt="2022-08-16T21:12:04.516" v="3015" actId="2696"/>
        <pc:sldMkLst>
          <pc:docMk/>
          <pc:sldMk cId="2578609445" sldId="272"/>
        </pc:sldMkLst>
        <pc:spChg chg="mod">
          <ac:chgData name="Mechum, Rachel E." userId="079f1ce2-5ea7-4541-a9c7-32d969544164" providerId="ADAL" clId="{3C77D686-5F06-A345-8CC5-59E60EEF178B}" dt="2022-08-10T22:22:37.934" v="1457" actId="20577"/>
          <ac:spMkLst>
            <pc:docMk/>
            <pc:sldMk cId="2578609445" sldId="272"/>
            <ac:spMk id="3" creationId="{94084D85-9468-305A-ACE8-325EBE4E7801}"/>
          </ac:spMkLst>
        </pc:spChg>
      </pc:sldChg>
      <pc:sldChg chg="addSp delSp modSp add mod delDesignElem">
        <pc:chgData name="Mechum, Rachel E." userId="079f1ce2-5ea7-4541-a9c7-32d969544164" providerId="ADAL" clId="{3C77D686-5F06-A345-8CC5-59E60EEF178B}" dt="2022-08-16T22:00:23.716" v="3078"/>
        <pc:sldMkLst>
          <pc:docMk/>
          <pc:sldMk cId="166961295" sldId="273"/>
        </pc:sldMkLst>
        <pc:spChg chg="mod">
          <ac:chgData name="Mechum, Rachel E." userId="079f1ce2-5ea7-4541-a9c7-32d969544164" providerId="ADAL" clId="{3C77D686-5F06-A345-8CC5-59E60EEF178B}" dt="2022-08-10T22:41:28.366" v="1968" actId="1076"/>
          <ac:spMkLst>
            <pc:docMk/>
            <pc:sldMk cId="166961295" sldId="273"/>
            <ac:spMk id="2" creationId="{37443E2F-BF1B-A1BA-049E-026E7D5EE95D}"/>
          </ac:spMkLst>
        </pc:spChg>
        <pc:spChg chg="add mod">
          <ac:chgData name="Mechum, Rachel E." userId="079f1ce2-5ea7-4541-a9c7-32d969544164" providerId="ADAL" clId="{3C77D686-5F06-A345-8CC5-59E60EEF178B}" dt="2022-08-10T22:42:58" v="1986" actId="14100"/>
          <ac:spMkLst>
            <pc:docMk/>
            <pc:sldMk cId="166961295" sldId="273"/>
            <ac:spMk id="5" creationId="{1747CE12-AA4A-C7F8-12E2-2B3CFEE6B9AB}"/>
          </ac:spMkLst>
        </pc:spChg>
        <pc:spChg chg="mod">
          <ac:chgData name="Mechum, Rachel E." userId="079f1ce2-5ea7-4541-a9c7-32d969544164" providerId="ADAL" clId="{3C77D686-5F06-A345-8CC5-59E60EEF178B}" dt="2022-08-10T22:42:03.594" v="1975" actId="20577"/>
          <ac:spMkLst>
            <pc:docMk/>
            <pc:sldMk cId="166961295" sldId="273"/>
            <ac:spMk id="6" creationId="{A75B8F9D-7301-2A74-8A54-3056EA8BD0BB}"/>
          </ac:spMkLst>
        </pc:spChg>
        <pc:spChg chg="add del">
          <ac:chgData name="Mechum, Rachel E." userId="079f1ce2-5ea7-4541-a9c7-32d969544164" providerId="ADAL" clId="{3C77D686-5F06-A345-8CC5-59E60EEF178B}" dt="2022-08-16T22:00:23.716" v="3078"/>
          <ac:spMkLst>
            <pc:docMk/>
            <pc:sldMk cId="166961295" sldId="273"/>
            <ac:spMk id="3079" creationId="{685B57F6-59DE-4274-A37C-F47FE4E42EEF}"/>
          </ac:spMkLst>
        </pc:spChg>
        <pc:spChg chg="add del">
          <ac:chgData name="Mechum, Rachel E." userId="079f1ce2-5ea7-4541-a9c7-32d969544164" providerId="ADAL" clId="{3C77D686-5F06-A345-8CC5-59E60EEF178B}" dt="2022-08-16T22:00:23.716" v="3078"/>
          <ac:spMkLst>
            <pc:docMk/>
            <pc:sldMk cId="166961295" sldId="273"/>
            <ac:spMk id="3081" creationId="{6D6B3702-19B7-471C-974D-4A163151E0E5}"/>
          </ac:spMkLst>
        </pc:spChg>
        <pc:cxnChg chg="add del">
          <ac:chgData name="Mechum, Rachel E." userId="079f1ce2-5ea7-4541-a9c7-32d969544164" providerId="ADAL" clId="{3C77D686-5F06-A345-8CC5-59E60EEF178B}" dt="2022-08-16T22:00:23.716" v="3078"/>
          <ac:cxnSpMkLst>
            <pc:docMk/>
            <pc:sldMk cId="166961295" sldId="273"/>
            <ac:cxnSpMk id="3083" creationId="{50D86B0D-0E25-49AC-8123-2522E0A7692D}"/>
          </ac:cxnSpMkLst>
        </pc:cxnChg>
      </pc:sldChg>
      <pc:sldChg chg="addSp delSp modSp add del mod">
        <pc:chgData name="Mechum, Rachel E." userId="079f1ce2-5ea7-4541-a9c7-32d969544164" providerId="ADAL" clId="{3C77D686-5F06-A345-8CC5-59E60EEF178B}" dt="2022-08-10T22:39:19.284" v="1938" actId="2696"/>
        <pc:sldMkLst>
          <pc:docMk/>
          <pc:sldMk cId="2803138144" sldId="273"/>
        </pc:sldMkLst>
        <pc:spChg chg="mod">
          <ac:chgData name="Mechum, Rachel E." userId="079f1ce2-5ea7-4541-a9c7-32d969544164" providerId="ADAL" clId="{3C77D686-5F06-A345-8CC5-59E60EEF178B}" dt="2022-08-10T22:38:41.543" v="1936" actId="1076"/>
          <ac:spMkLst>
            <pc:docMk/>
            <pc:sldMk cId="2803138144" sldId="273"/>
            <ac:spMk id="2" creationId="{37443E2F-BF1B-A1BA-049E-026E7D5EE95D}"/>
          </ac:spMkLst>
        </pc:spChg>
        <pc:spChg chg="del">
          <ac:chgData name="Mechum, Rachel E." userId="079f1ce2-5ea7-4541-a9c7-32d969544164" providerId="ADAL" clId="{3C77D686-5F06-A345-8CC5-59E60EEF178B}" dt="2022-08-10T22:34:20.186" v="1889" actId="478"/>
          <ac:spMkLst>
            <pc:docMk/>
            <pc:sldMk cId="2803138144" sldId="273"/>
            <ac:spMk id="6" creationId="{A75B8F9D-7301-2A74-8A54-3056EA8BD0BB}"/>
          </ac:spMkLst>
        </pc:spChg>
        <pc:picChg chg="add del mod">
          <ac:chgData name="Mechum, Rachel E." userId="079f1ce2-5ea7-4541-a9c7-32d969544164" providerId="ADAL" clId="{3C77D686-5F06-A345-8CC5-59E60EEF178B}" dt="2022-08-10T22:39:14.982" v="1937" actId="478"/>
          <ac:picMkLst>
            <pc:docMk/>
            <pc:sldMk cId="2803138144" sldId="273"/>
            <ac:picMk id="3" creationId="{54F3704A-7F41-BC2A-D9AA-4C324E0CB195}"/>
          </ac:picMkLst>
        </pc:picChg>
        <pc:picChg chg="mod">
          <ac:chgData name="Mechum, Rachel E." userId="079f1ce2-5ea7-4541-a9c7-32d969544164" providerId="ADAL" clId="{3C77D686-5F06-A345-8CC5-59E60EEF178B}" dt="2022-08-10T22:34:43.806" v="1893" actId="1076"/>
          <ac:picMkLst>
            <pc:docMk/>
            <pc:sldMk cId="2803138144" sldId="273"/>
            <ac:picMk id="3074" creationId="{33D0BB6A-487A-8270-CBB9-1BD3FEB9DE21}"/>
          </ac:picMkLst>
        </pc:picChg>
      </pc:sldChg>
      <pc:sldChg chg="new del">
        <pc:chgData name="Mechum, Rachel E." userId="079f1ce2-5ea7-4541-a9c7-32d969544164" providerId="ADAL" clId="{3C77D686-5F06-A345-8CC5-59E60EEF178B}" dt="2022-08-15T21:59:15.744" v="2167" actId="2696"/>
        <pc:sldMkLst>
          <pc:docMk/>
          <pc:sldMk cId="1343597046" sldId="274"/>
        </pc:sldMkLst>
      </pc:sldChg>
      <pc:sldChg chg="addSp delSp modSp add del mod delDesignElem modNotesTx">
        <pc:chgData name="Mechum, Rachel E." userId="079f1ce2-5ea7-4541-a9c7-32d969544164" providerId="ADAL" clId="{3C77D686-5F06-A345-8CC5-59E60EEF178B}" dt="2022-08-18T00:43:20.517" v="10838" actId="2696"/>
        <pc:sldMkLst>
          <pc:docMk/>
          <pc:sldMk cId="1988374579" sldId="274"/>
        </pc:sldMkLst>
        <pc:spChg chg="del">
          <ac:chgData name="Mechum, Rachel E." userId="079f1ce2-5ea7-4541-a9c7-32d969544164" providerId="ADAL" clId="{3C77D686-5F06-A345-8CC5-59E60EEF178B}" dt="2022-08-15T21:59:31.692" v="2169" actId="478"/>
          <ac:spMkLst>
            <pc:docMk/>
            <pc:sldMk cId="1988374579" sldId="274"/>
            <ac:spMk id="2" creationId="{37443E2F-BF1B-A1BA-049E-026E7D5EE95D}"/>
          </ac:spMkLst>
        </pc:spChg>
        <pc:spChg chg="del">
          <ac:chgData name="Mechum, Rachel E." userId="079f1ce2-5ea7-4541-a9c7-32d969544164" providerId="ADAL" clId="{3C77D686-5F06-A345-8CC5-59E60EEF178B}" dt="2022-08-15T21:59:34.666" v="2171" actId="478"/>
          <ac:spMkLst>
            <pc:docMk/>
            <pc:sldMk cId="1988374579" sldId="274"/>
            <ac:spMk id="3" creationId="{DE7E8C82-23B1-93B3-CFD3-909FF5382D75}"/>
          </ac:spMkLst>
        </pc:spChg>
        <pc:spChg chg="add del mod">
          <ac:chgData name="Mechum, Rachel E." userId="079f1ce2-5ea7-4541-a9c7-32d969544164" providerId="ADAL" clId="{3C77D686-5F06-A345-8CC5-59E60EEF178B}" dt="2022-08-15T21:59:33.032" v="2170" actId="478"/>
          <ac:spMkLst>
            <pc:docMk/>
            <pc:sldMk cId="1988374579" sldId="274"/>
            <ac:spMk id="6" creationId="{D67A8D49-8518-5271-B53D-980F96E600F1}"/>
          </ac:spMkLst>
        </pc:spChg>
        <pc:spChg chg="add del">
          <ac:chgData name="Mechum, Rachel E." userId="079f1ce2-5ea7-4541-a9c7-32d969544164" providerId="ADAL" clId="{3C77D686-5F06-A345-8CC5-59E60EEF178B}" dt="2022-08-15T22:12:37.566" v="2275" actId="34122"/>
          <ac:spMkLst>
            <pc:docMk/>
            <pc:sldMk cId="1988374579" sldId="274"/>
            <ac:spMk id="7" creationId="{E15D48CC-343C-4FFA-A6B0-990D83717799}"/>
          </ac:spMkLst>
        </pc:spChg>
        <pc:spChg chg="add del mod">
          <ac:chgData name="Mechum, Rachel E." userId="079f1ce2-5ea7-4541-a9c7-32d969544164" providerId="ADAL" clId="{3C77D686-5F06-A345-8CC5-59E60EEF178B}" dt="2022-08-15T21:59:36.427" v="2172" actId="478"/>
          <ac:spMkLst>
            <pc:docMk/>
            <pc:sldMk cId="1988374579" sldId="274"/>
            <ac:spMk id="8" creationId="{464A466C-D28B-E774-4CF8-C2B217B5AEBE}"/>
          </ac:spMkLst>
        </pc:spChg>
        <pc:spChg chg="add del mod">
          <ac:chgData name="Mechum, Rachel E." userId="079f1ce2-5ea7-4541-a9c7-32d969544164" providerId="ADAL" clId="{3C77D686-5F06-A345-8CC5-59E60EEF178B}" dt="2022-08-17T22:38:57.107" v="10010" actId="478"/>
          <ac:spMkLst>
            <pc:docMk/>
            <pc:sldMk cId="1988374579" sldId="274"/>
            <ac:spMk id="13" creationId="{3D6E9DA1-D921-0B1F-0104-0AF8B7F91DB6}"/>
          </ac:spMkLst>
        </pc:spChg>
        <pc:spChg chg="add del mod">
          <ac:chgData name="Mechum, Rachel E." userId="079f1ce2-5ea7-4541-a9c7-32d969544164" providerId="ADAL" clId="{3C77D686-5F06-A345-8CC5-59E60EEF178B}" dt="2022-08-15T22:07:54.633" v="2242" actId="478"/>
          <ac:spMkLst>
            <pc:docMk/>
            <pc:sldMk cId="1988374579" sldId="274"/>
            <ac:spMk id="14" creationId="{C32DC01B-5BF1-985B-19F6-FD20E7119BE3}"/>
          </ac:spMkLst>
        </pc:spChg>
        <pc:spChg chg="add del">
          <ac:chgData name="Mechum, Rachel E." userId="079f1ce2-5ea7-4541-a9c7-32d969544164" providerId="ADAL" clId="{3C77D686-5F06-A345-8CC5-59E60EEF178B}" dt="2022-08-15T22:09:09.912" v="2253" actId="478"/>
          <ac:spMkLst>
            <pc:docMk/>
            <pc:sldMk cId="1988374579" sldId="274"/>
            <ac:spMk id="21" creationId="{3AD66242-BFC6-A7AC-40D7-4FE64077B087}"/>
          </ac:spMkLst>
        </pc:spChg>
        <pc:spChg chg="add del">
          <ac:chgData name="Mechum, Rachel E." userId="079f1ce2-5ea7-4541-a9c7-32d969544164" providerId="ADAL" clId="{3C77D686-5F06-A345-8CC5-59E60EEF178B}" dt="2022-08-15T22:09:55.687" v="2255" actId="478"/>
          <ac:spMkLst>
            <pc:docMk/>
            <pc:sldMk cId="1988374579" sldId="274"/>
            <ac:spMk id="22" creationId="{7E55BB8A-2301-F04F-6C71-39B33170142F}"/>
          </ac:spMkLst>
        </pc:spChg>
        <pc:spChg chg="add del mod">
          <ac:chgData name="Mechum, Rachel E." userId="079f1ce2-5ea7-4541-a9c7-32d969544164" providerId="ADAL" clId="{3C77D686-5F06-A345-8CC5-59E60EEF178B}" dt="2022-08-17T20:10:30.642" v="4472" actId="478"/>
          <ac:spMkLst>
            <pc:docMk/>
            <pc:sldMk cId="1988374579" sldId="274"/>
            <ac:spMk id="40" creationId="{F7F96A05-9312-5E02-4FE0-F32986C24C8D}"/>
          </ac:spMkLst>
        </pc:spChg>
        <pc:spChg chg="add del mod">
          <ac:chgData name="Mechum, Rachel E." userId="079f1ce2-5ea7-4541-a9c7-32d969544164" providerId="ADAL" clId="{3C77D686-5F06-A345-8CC5-59E60EEF178B}" dt="2022-08-17T19:02:37.772" v="4358" actId="478"/>
          <ac:spMkLst>
            <pc:docMk/>
            <pc:sldMk cId="1988374579" sldId="274"/>
            <ac:spMk id="49" creationId="{D8652072-7007-9039-7D83-0383A2369BFD}"/>
          </ac:spMkLst>
        </pc:spChg>
        <pc:spChg chg="add del mod">
          <ac:chgData name="Mechum, Rachel E." userId="079f1ce2-5ea7-4541-a9c7-32d969544164" providerId="ADAL" clId="{3C77D686-5F06-A345-8CC5-59E60EEF178B}" dt="2022-08-17T22:46:46.401" v="10326" actId="478"/>
          <ac:spMkLst>
            <pc:docMk/>
            <pc:sldMk cId="1988374579" sldId="274"/>
            <ac:spMk id="50" creationId="{F41756C2-DA3A-4298-C128-CE299E600C54}"/>
          </ac:spMkLst>
        </pc:spChg>
        <pc:spChg chg="add del mod">
          <ac:chgData name="Mechum, Rachel E." userId="079f1ce2-5ea7-4541-a9c7-32d969544164" providerId="ADAL" clId="{3C77D686-5F06-A345-8CC5-59E60EEF178B}" dt="2022-08-17T22:47:46.854" v="10342" actId="478"/>
          <ac:spMkLst>
            <pc:docMk/>
            <pc:sldMk cId="1988374579" sldId="274"/>
            <ac:spMk id="53" creationId="{83BA0E22-DA92-3C9D-6FC6-3C4EA797CDAF}"/>
          </ac:spMkLst>
        </pc:spChg>
        <pc:spChg chg="add mod">
          <ac:chgData name="Mechum, Rachel E." userId="079f1ce2-5ea7-4541-a9c7-32d969544164" providerId="ADAL" clId="{3C77D686-5F06-A345-8CC5-59E60EEF178B}" dt="2022-08-17T22:47:47.041" v="10343"/>
          <ac:spMkLst>
            <pc:docMk/>
            <pc:sldMk cId="1988374579" sldId="274"/>
            <ac:spMk id="54" creationId="{A8E378F9-271E-FCF4-7D9C-888E4FB38085}"/>
          </ac:spMkLst>
        </pc:spChg>
        <pc:spChg chg="add del">
          <ac:chgData name="Mechum, Rachel E." userId="079f1ce2-5ea7-4541-a9c7-32d969544164" providerId="ADAL" clId="{3C77D686-5F06-A345-8CC5-59E60EEF178B}" dt="2022-08-16T22:00:23.716" v="3078"/>
          <ac:spMkLst>
            <pc:docMk/>
            <pc:sldMk cId="1988374579" sldId="274"/>
            <ac:spMk id="3079" creationId="{685B57F6-59DE-4274-A37C-F47FE4E42EEF}"/>
          </ac:spMkLst>
        </pc:spChg>
        <pc:spChg chg="add del">
          <ac:chgData name="Mechum, Rachel E." userId="079f1ce2-5ea7-4541-a9c7-32d969544164" providerId="ADAL" clId="{3C77D686-5F06-A345-8CC5-59E60EEF178B}" dt="2022-08-16T22:00:23.716" v="3078"/>
          <ac:spMkLst>
            <pc:docMk/>
            <pc:sldMk cId="1988374579" sldId="274"/>
            <ac:spMk id="3081" creationId="{6D6B3702-19B7-471C-974D-4A163151E0E5}"/>
          </ac:spMkLst>
        </pc:spChg>
        <pc:picChg chg="add del mod">
          <ac:chgData name="Mechum, Rachel E." userId="079f1ce2-5ea7-4541-a9c7-32d969544164" providerId="ADAL" clId="{3C77D686-5F06-A345-8CC5-59E60EEF178B}" dt="2022-08-15T22:02:16.071" v="2185" actId="478"/>
          <ac:picMkLst>
            <pc:docMk/>
            <pc:sldMk cId="1988374579" sldId="274"/>
            <ac:picMk id="10" creationId="{5FDD5F71-21B0-CBB3-08AC-45CD8676B095}"/>
          </ac:picMkLst>
        </pc:picChg>
        <pc:picChg chg="add del mod modCrop">
          <ac:chgData name="Mechum, Rachel E." userId="079f1ce2-5ea7-4541-a9c7-32d969544164" providerId="ADAL" clId="{3C77D686-5F06-A345-8CC5-59E60EEF178B}" dt="2022-08-16T00:14:00.550" v="2467" actId="478"/>
          <ac:picMkLst>
            <pc:docMk/>
            <pc:sldMk cId="1988374579" sldId="274"/>
            <ac:picMk id="12" creationId="{3DDB5A79-9965-0AB4-4314-C6A9B8EA9B02}"/>
          </ac:picMkLst>
        </pc:picChg>
        <pc:picChg chg="add del mod">
          <ac:chgData name="Mechum, Rachel E." userId="079f1ce2-5ea7-4541-a9c7-32d969544164" providerId="ADAL" clId="{3C77D686-5F06-A345-8CC5-59E60EEF178B}" dt="2022-08-17T08:25:53.269" v="4037" actId="478"/>
          <ac:picMkLst>
            <pc:docMk/>
            <pc:sldMk cId="1988374579" sldId="274"/>
            <ac:picMk id="42" creationId="{376D5CA1-0E1D-9FFE-024E-D178BAEE3FE0}"/>
          </ac:picMkLst>
        </pc:picChg>
        <pc:picChg chg="add del mod">
          <ac:chgData name="Mechum, Rachel E." userId="079f1ce2-5ea7-4541-a9c7-32d969544164" providerId="ADAL" clId="{3C77D686-5F06-A345-8CC5-59E60EEF178B}" dt="2022-08-17T22:44:10.376" v="10282" actId="478"/>
          <ac:picMkLst>
            <pc:docMk/>
            <pc:sldMk cId="1988374579" sldId="274"/>
            <ac:picMk id="44" creationId="{5BA743D9-9629-50CA-DCE1-54C4B043B5FA}"/>
          </ac:picMkLst>
        </pc:picChg>
        <pc:picChg chg="add del mod">
          <ac:chgData name="Mechum, Rachel E." userId="079f1ce2-5ea7-4541-a9c7-32d969544164" providerId="ADAL" clId="{3C77D686-5F06-A345-8CC5-59E60EEF178B}" dt="2022-08-17T22:38:58.037" v="10011" actId="478"/>
          <ac:picMkLst>
            <pc:docMk/>
            <pc:sldMk cId="1988374579" sldId="274"/>
            <ac:picMk id="46" creationId="{D3CC3C9D-4F08-912C-C72F-F085E410D729}"/>
          </ac:picMkLst>
        </pc:picChg>
        <pc:picChg chg="add del mod">
          <ac:chgData name="Mechum, Rachel E." userId="079f1ce2-5ea7-4541-a9c7-32d969544164" providerId="ADAL" clId="{3C77D686-5F06-A345-8CC5-59E60EEF178B}" dt="2022-08-17T22:38:59.006" v="10012" actId="478"/>
          <ac:picMkLst>
            <pc:docMk/>
            <pc:sldMk cId="1988374579" sldId="274"/>
            <ac:picMk id="48" creationId="{1A0F9B1A-471C-1A06-A204-7CDE1AC43CAA}"/>
          </ac:picMkLst>
        </pc:picChg>
        <pc:picChg chg="add mod">
          <ac:chgData name="Mechum, Rachel E." userId="079f1ce2-5ea7-4541-a9c7-32d969544164" providerId="ADAL" clId="{3C77D686-5F06-A345-8CC5-59E60EEF178B}" dt="2022-08-17T22:46:58.006" v="10328" actId="1076"/>
          <ac:picMkLst>
            <pc:docMk/>
            <pc:sldMk cId="1988374579" sldId="274"/>
            <ac:picMk id="52" creationId="{3AC62499-2872-58F4-BBCC-0FABAFDAF1FF}"/>
          </ac:picMkLst>
        </pc:picChg>
        <pc:picChg chg="mod">
          <ac:chgData name="Mechum, Rachel E." userId="079f1ce2-5ea7-4541-a9c7-32d969544164" providerId="ADAL" clId="{3C77D686-5F06-A345-8CC5-59E60EEF178B}" dt="2022-08-15T22:04:37.610" v="2207" actId="688"/>
          <ac:picMkLst>
            <pc:docMk/>
            <pc:sldMk cId="1988374579" sldId="274"/>
            <ac:picMk id="3074" creationId="{33D0BB6A-487A-8270-CBB9-1BD3FEB9DE21}"/>
          </ac:picMkLst>
        </pc:picChg>
        <pc:inkChg chg="add del">
          <ac:chgData name="Mechum, Rachel E." userId="079f1ce2-5ea7-4541-a9c7-32d969544164" providerId="ADAL" clId="{3C77D686-5F06-A345-8CC5-59E60EEF178B}" dt="2022-08-15T22:11:29.818" v="2269" actId="9405"/>
          <ac:inkMkLst>
            <pc:docMk/>
            <pc:sldMk cId="1988374579" sldId="274"/>
            <ac:inkMk id="29" creationId="{34104927-C4E9-723E-0816-55B1DB40C309}"/>
          </ac:inkMkLst>
        </pc:inkChg>
        <pc:inkChg chg="add del">
          <ac:chgData name="Mechum, Rachel E." userId="079f1ce2-5ea7-4541-a9c7-32d969544164" providerId="ADAL" clId="{3C77D686-5F06-A345-8CC5-59E60EEF178B}" dt="2022-08-15T22:11:29.044" v="2268" actId="9405"/>
          <ac:inkMkLst>
            <pc:docMk/>
            <pc:sldMk cId="1988374579" sldId="274"/>
            <ac:inkMk id="30" creationId="{D9989B13-70A8-63A5-E718-E19BC61CCF54}"/>
          </ac:inkMkLst>
        </pc:inkChg>
        <pc:inkChg chg="add del">
          <ac:chgData name="Mechum, Rachel E." userId="079f1ce2-5ea7-4541-a9c7-32d969544164" providerId="ADAL" clId="{3C77D686-5F06-A345-8CC5-59E60EEF178B}" dt="2022-08-15T22:11:43.367" v="2271" actId="9405"/>
          <ac:inkMkLst>
            <pc:docMk/>
            <pc:sldMk cId="1988374579" sldId="274"/>
            <ac:inkMk id="31" creationId="{21129BF9-0C64-2C84-C98D-E8C0C81B8428}"/>
          </ac:inkMkLst>
        </pc:inkChg>
        <pc:inkChg chg="add del">
          <ac:chgData name="Mechum, Rachel E." userId="079f1ce2-5ea7-4541-a9c7-32d969544164" providerId="ADAL" clId="{3C77D686-5F06-A345-8CC5-59E60EEF178B}" dt="2022-08-15T22:13:54.907" v="2299" actId="9405"/>
          <ac:inkMkLst>
            <pc:docMk/>
            <pc:sldMk cId="1988374579" sldId="274"/>
            <ac:inkMk id="32" creationId="{5CF772BB-0C1B-2004-CC74-C6AB61D82094}"/>
          </ac:inkMkLst>
        </pc:inkChg>
        <pc:inkChg chg="add del">
          <ac:chgData name="Mechum, Rachel E." userId="079f1ce2-5ea7-4541-a9c7-32d969544164" providerId="ADAL" clId="{3C77D686-5F06-A345-8CC5-59E60EEF178B}" dt="2022-08-15T22:12:38.404" v="2276" actId="9405"/>
          <ac:inkMkLst>
            <pc:docMk/>
            <pc:sldMk cId="1988374579" sldId="274"/>
            <ac:inkMk id="33" creationId="{F289A760-1C25-7AA8-F49A-65457518447F}"/>
          </ac:inkMkLst>
        </pc:inkChg>
        <pc:cxnChg chg="add del mod">
          <ac:chgData name="Mechum, Rachel E." userId="079f1ce2-5ea7-4541-a9c7-32d969544164" providerId="ADAL" clId="{3C77D686-5F06-A345-8CC5-59E60EEF178B}" dt="2022-08-15T22:08:52.931" v="2251" actId="478"/>
          <ac:cxnSpMkLst>
            <pc:docMk/>
            <pc:sldMk cId="1988374579" sldId="274"/>
            <ac:cxnSpMk id="16" creationId="{68115EB7-067D-8046-A547-5C222E5666E7}"/>
          </ac:cxnSpMkLst>
        </pc:cxnChg>
        <pc:cxnChg chg="add del mod">
          <ac:chgData name="Mechum, Rachel E." userId="079f1ce2-5ea7-4541-a9c7-32d969544164" providerId="ADAL" clId="{3C77D686-5F06-A345-8CC5-59E60EEF178B}" dt="2022-08-15T22:14:00.557" v="2308" actId="478"/>
          <ac:cxnSpMkLst>
            <pc:docMk/>
            <pc:sldMk cId="1988374579" sldId="274"/>
            <ac:cxnSpMk id="24" creationId="{0A9C9F4B-C774-6FC2-E4F1-01AC4E854D86}"/>
          </ac:cxnSpMkLst>
        </pc:cxnChg>
        <pc:cxnChg chg="add del mod">
          <ac:chgData name="Mechum, Rachel E." userId="079f1ce2-5ea7-4541-a9c7-32d969544164" providerId="ADAL" clId="{3C77D686-5F06-A345-8CC5-59E60EEF178B}" dt="2022-08-15T22:13:54.393" v="2298" actId="11529"/>
          <ac:cxnSpMkLst>
            <pc:docMk/>
            <pc:sldMk cId="1988374579" sldId="274"/>
            <ac:cxnSpMk id="35" creationId="{4E3A99A1-5474-E7BE-C15A-1F11223C3B77}"/>
          </ac:cxnSpMkLst>
        </pc:cxnChg>
        <pc:cxnChg chg="add del">
          <ac:chgData name="Mechum, Rachel E." userId="079f1ce2-5ea7-4541-a9c7-32d969544164" providerId="ADAL" clId="{3C77D686-5F06-A345-8CC5-59E60EEF178B}" dt="2022-08-15T22:13:54.174" v="2297" actId="11529"/>
          <ac:cxnSpMkLst>
            <pc:docMk/>
            <pc:sldMk cId="1988374579" sldId="274"/>
            <ac:cxnSpMk id="37" creationId="{53A37A61-418C-94C8-214B-9B47BECC146F}"/>
          </ac:cxnSpMkLst>
        </pc:cxnChg>
        <pc:cxnChg chg="add del mod">
          <ac:chgData name="Mechum, Rachel E." userId="079f1ce2-5ea7-4541-a9c7-32d969544164" providerId="ADAL" clId="{3C77D686-5F06-A345-8CC5-59E60EEF178B}" dt="2022-08-15T22:13:53.863" v="2295" actId="11529"/>
          <ac:cxnSpMkLst>
            <pc:docMk/>
            <pc:sldMk cId="1988374579" sldId="274"/>
            <ac:cxnSpMk id="39" creationId="{D388077F-B680-8177-AB74-CDA5CE879255}"/>
          </ac:cxnSpMkLst>
        </pc:cxnChg>
        <pc:cxnChg chg="add del">
          <ac:chgData name="Mechum, Rachel E." userId="079f1ce2-5ea7-4541-a9c7-32d969544164" providerId="ADAL" clId="{3C77D686-5F06-A345-8CC5-59E60EEF178B}" dt="2022-08-16T22:00:23.716" v="3078"/>
          <ac:cxnSpMkLst>
            <pc:docMk/>
            <pc:sldMk cId="1988374579" sldId="274"/>
            <ac:cxnSpMk id="3083" creationId="{50D86B0D-0E25-49AC-8123-2522E0A7692D}"/>
          </ac:cxnSpMkLst>
        </pc:cxnChg>
      </pc:sldChg>
      <pc:sldChg chg="delSp add del mod">
        <pc:chgData name="Mechum, Rachel E." userId="079f1ce2-5ea7-4541-a9c7-32d969544164" providerId="ADAL" clId="{3C77D686-5F06-A345-8CC5-59E60EEF178B}" dt="2022-08-15T21:59:06.899" v="2164" actId="2696"/>
        <pc:sldMkLst>
          <pc:docMk/>
          <pc:sldMk cId="3764248380" sldId="274"/>
        </pc:sldMkLst>
        <pc:picChg chg="del">
          <ac:chgData name="Mechum, Rachel E." userId="079f1ce2-5ea7-4541-a9c7-32d969544164" providerId="ADAL" clId="{3C77D686-5F06-A345-8CC5-59E60EEF178B}" dt="2022-08-15T21:50:21.368" v="2022" actId="478"/>
          <ac:picMkLst>
            <pc:docMk/>
            <pc:sldMk cId="3764248380" sldId="274"/>
            <ac:picMk id="5" creationId="{3171D050-A536-53FD-C8AD-ECCA847FCF12}"/>
          </ac:picMkLst>
        </pc:picChg>
      </pc:sldChg>
      <pc:sldChg chg="addSp delSp modSp add del mod setBg">
        <pc:chgData name="Mechum, Rachel E." userId="079f1ce2-5ea7-4541-a9c7-32d969544164" providerId="ADAL" clId="{3C77D686-5F06-A345-8CC5-59E60EEF178B}" dt="2022-08-15T21:59:07.492" v="2165" actId="2696"/>
        <pc:sldMkLst>
          <pc:docMk/>
          <pc:sldMk cId="2407763210" sldId="275"/>
        </pc:sldMkLst>
        <pc:spChg chg="add del mod">
          <ac:chgData name="Mechum, Rachel E." userId="079f1ce2-5ea7-4541-a9c7-32d969544164" providerId="ADAL" clId="{3C77D686-5F06-A345-8CC5-59E60EEF178B}" dt="2022-08-15T21:50:27.730" v="2026"/>
          <ac:spMkLst>
            <pc:docMk/>
            <pc:sldMk cId="2407763210" sldId="275"/>
            <ac:spMk id="3" creationId="{E9E95616-FDF1-547F-2AC3-508AB9DE2068}"/>
          </ac:spMkLst>
        </pc:spChg>
        <pc:picChg chg="del">
          <ac:chgData name="Mechum, Rachel E." userId="079f1ce2-5ea7-4541-a9c7-32d969544164" providerId="ADAL" clId="{3C77D686-5F06-A345-8CC5-59E60EEF178B}" dt="2022-08-15T21:50:23.370" v="2023" actId="478"/>
          <ac:picMkLst>
            <pc:docMk/>
            <pc:sldMk cId="2407763210" sldId="275"/>
            <ac:picMk id="5" creationId="{3171D050-A536-53FD-C8AD-ECCA847FCF12}"/>
          </ac:picMkLst>
        </pc:picChg>
      </pc:sldChg>
      <pc:sldChg chg="addSp delSp modSp add del mod delDesignElem">
        <pc:chgData name="Mechum, Rachel E." userId="079f1ce2-5ea7-4541-a9c7-32d969544164" providerId="ADAL" clId="{3C77D686-5F06-A345-8CC5-59E60EEF178B}" dt="2022-08-18T00:43:23.970" v="10839" actId="2696"/>
        <pc:sldMkLst>
          <pc:docMk/>
          <pc:sldMk cId="3729432402" sldId="275"/>
        </pc:sldMkLst>
        <pc:spChg chg="add del mod">
          <ac:chgData name="Mechum, Rachel E." userId="079f1ce2-5ea7-4541-a9c7-32d969544164" providerId="ADAL" clId="{3C77D686-5F06-A345-8CC5-59E60EEF178B}" dt="2022-08-17T22:46:43.248" v="10324" actId="478"/>
          <ac:spMkLst>
            <pc:docMk/>
            <pc:sldMk cId="3729432402" sldId="275"/>
            <ac:spMk id="9" creationId="{276A8B0D-6B01-2E1F-3060-D77993432619}"/>
          </ac:spMkLst>
        </pc:spChg>
        <pc:spChg chg="add mod">
          <ac:chgData name="Mechum, Rachel E." userId="079f1ce2-5ea7-4541-a9c7-32d969544164" providerId="ADAL" clId="{3C77D686-5F06-A345-8CC5-59E60EEF178B}" dt="2022-08-17T22:47:35.105" v="10339" actId="1076"/>
          <ac:spMkLst>
            <pc:docMk/>
            <pc:sldMk cId="3729432402" sldId="275"/>
            <ac:spMk id="10" creationId="{D218986E-AFF3-3F62-474A-4120D0E1E2AA}"/>
          </ac:spMkLst>
        </pc:spChg>
        <pc:spChg chg="del mod">
          <ac:chgData name="Mechum, Rachel E." userId="079f1ce2-5ea7-4541-a9c7-32d969544164" providerId="ADAL" clId="{3C77D686-5F06-A345-8CC5-59E60EEF178B}" dt="2022-08-15T22:15:08.851" v="2324" actId="478"/>
          <ac:spMkLst>
            <pc:docMk/>
            <pc:sldMk cId="3729432402" sldId="275"/>
            <ac:spMk id="13" creationId="{3D6E9DA1-D921-0B1F-0104-0AF8B7F91DB6}"/>
          </ac:spMkLst>
        </pc:spChg>
        <pc:spChg chg="del">
          <ac:chgData name="Mechum, Rachel E." userId="079f1ce2-5ea7-4541-a9c7-32d969544164" providerId="ADAL" clId="{3C77D686-5F06-A345-8CC5-59E60EEF178B}" dt="2022-08-15T22:15:05.205" v="2322" actId="478"/>
          <ac:spMkLst>
            <pc:docMk/>
            <pc:sldMk cId="3729432402" sldId="275"/>
            <ac:spMk id="40" creationId="{F7F96A05-9312-5E02-4FE0-F32986C24C8D}"/>
          </ac:spMkLst>
        </pc:spChg>
        <pc:spChg chg="add del">
          <ac:chgData name="Mechum, Rachel E." userId="079f1ce2-5ea7-4541-a9c7-32d969544164" providerId="ADAL" clId="{3C77D686-5F06-A345-8CC5-59E60EEF178B}" dt="2022-08-16T22:00:23.716" v="3078"/>
          <ac:spMkLst>
            <pc:docMk/>
            <pc:sldMk cId="3729432402" sldId="275"/>
            <ac:spMk id="3079" creationId="{685B57F6-59DE-4274-A37C-F47FE4E42EEF}"/>
          </ac:spMkLst>
        </pc:spChg>
        <pc:spChg chg="add del">
          <ac:chgData name="Mechum, Rachel E." userId="079f1ce2-5ea7-4541-a9c7-32d969544164" providerId="ADAL" clId="{3C77D686-5F06-A345-8CC5-59E60EEF178B}" dt="2022-08-16T22:00:23.716" v="3078"/>
          <ac:spMkLst>
            <pc:docMk/>
            <pc:sldMk cId="3729432402" sldId="275"/>
            <ac:spMk id="3081" creationId="{6D6B3702-19B7-471C-974D-4A163151E0E5}"/>
          </ac:spMkLst>
        </pc:spChg>
        <pc:picChg chg="add del mod">
          <ac:chgData name="Mechum, Rachel E." userId="079f1ce2-5ea7-4541-a9c7-32d969544164" providerId="ADAL" clId="{3C77D686-5F06-A345-8CC5-59E60EEF178B}" dt="2022-08-16T00:14:37.246" v="2472" actId="478"/>
          <ac:picMkLst>
            <pc:docMk/>
            <pc:sldMk cId="3729432402" sldId="275"/>
            <ac:picMk id="3" creationId="{1D1B6D5D-4035-4DBF-4E24-DAFC5DE6E672}"/>
          </ac:picMkLst>
        </pc:picChg>
        <pc:picChg chg="add del mod">
          <ac:chgData name="Mechum, Rachel E." userId="079f1ce2-5ea7-4541-a9c7-32d969544164" providerId="ADAL" clId="{3C77D686-5F06-A345-8CC5-59E60EEF178B}" dt="2022-08-17T08:26:30.609" v="4043" actId="478"/>
          <ac:picMkLst>
            <pc:docMk/>
            <pc:sldMk cId="3729432402" sldId="275"/>
            <ac:picMk id="6" creationId="{A2AF8C1B-0064-9D29-66F2-015A8BC13811}"/>
          </ac:picMkLst>
        </pc:picChg>
        <pc:picChg chg="add mod">
          <ac:chgData name="Mechum, Rachel E." userId="079f1ce2-5ea7-4541-a9c7-32d969544164" providerId="ADAL" clId="{3C77D686-5F06-A345-8CC5-59E60EEF178B}" dt="2022-08-17T08:26:33.496" v="4044" actId="1076"/>
          <ac:picMkLst>
            <pc:docMk/>
            <pc:sldMk cId="3729432402" sldId="275"/>
            <ac:picMk id="8" creationId="{12BC836A-4822-4607-2B50-D4F515BF4C83}"/>
          </ac:picMkLst>
        </pc:picChg>
        <pc:picChg chg="del">
          <ac:chgData name="Mechum, Rachel E." userId="079f1ce2-5ea7-4541-a9c7-32d969544164" providerId="ADAL" clId="{3C77D686-5F06-A345-8CC5-59E60EEF178B}" dt="2022-08-15T22:15:03.979" v="2321" actId="478"/>
          <ac:picMkLst>
            <pc:docMk/>
            <pc:sldMk cId="3729432402" sldId="275"/>
            <ac:picMk id="12" creationId="{3DDB5A79-9965-0AB4-4314-C6A9B8EA9B02}"/>
          </ac:picMkLst>
        </pc:picChg>
        <pc:cxnChg chg="add del">
          <ac:chgData name="Mechum, Rachel E." userId="079f1ce2-5ea7-4541-a9c7-32d969544164" providerId="ADAL" clId="{3C77D686-5F06-A345-8CC5-59E60EEF178B}" dt="2022-08-16T22:00:23.716" v="3078"/>
          <ac:cxnSpMkLst>
            <pc:docMk/>
            <pc:sldMk cId="3729432402" sldId="275"/>
            <ac:cxnSpMk id="3083" creationId="{50D86B0D-0E25-49AC-8123-2522E0A7692D}"/>
          </ac:cxnSpMkLst>
        </pc:cxnChg>
      </pc:sldChg>
      <pc:sldChg chg="addSp delSp modSp add mod delDesignElem">
        <pc:chgData name="Mechum, Rachel E." userId="079f1ce2-5ea7-4541-a9c7-32d969544164" providerId="ADAL" clId="{3C77D686-5F06-A345-8CC5-59E60EEF178B}" dt="2022-08-18T10:34:38.765" v="11058" actId="1076"/>
        <pc:sldMkLst>
          <pc:docMk/>
          <pc:sldMk cId="3169161295" sldId="276"/>
        </pc:sldMkLst>
        <pc:spChg chg="add mod">
          <ac:chgData name="Mechum, Rachel E." userId="079f1ce2-5ea7-4541-a9c7-32d969544164" providerId="ADAL" clId="{3C77D686-5F06-A345-8CC5-59E60EEF178B}" dt="2022-08-18T10:34:38.765" v="11058" actId="1076"/>
          <ac:spMkLst>
            <pc:docMk/>
            <pc:sldMk cId="3169161295" sldId="276"/>
            <ac:spMk id="5" creationId="{6C1ADC38-9B7A-E248-8907-605D50040F98}"/>
          </ac:spMkLst>
        </pc:spChg>
        <pc:spChg chg="add del mod">
          <ac:chgData name="Mechum, Rachel E." userId="079f1ce2-5ea7-4541-a9c7-32d969544164" providerId="ADAL" clId="{3C77D686-5F06-A345-8CC5-59E60EEF178B}" dt="2022-08-17T22:45:22.344" v="10294" actId="478"/>
          <ac:spMkLst>
            <pc:docMk/>
            <pc:sldMk cId="3169161295" sldId="276"/>
            <ac:spMk id="9" creationId="{26729E93-BEA8-E343-1716-D79D47CFCD46}"/>
          </ac:spMkLst>
        </pc:spChg>
        <pc:spChg chg="add del mod">
          <ac:chgData name="Mechum, Rachel E." userId="079f1ce2-5ea7-4541-a9c7-32d969544164" providerId="ADAL" clId="{3C77D686-5F06-A345-8CC5-59E60EEF178B}" dt="2022-08-17T22:47:41.304" v="10340" actId="478"/>
          <ac:spMkLst>
            <pc:docMk/>
            <pc:sldMk cId="3169161295" sldId="276"/>
            <ac:spMk id="10" creationId="{3BFB0455-80D9-C4EC-CF6D-D38C0B1C33B8}"/>
          </ac:spMkLst>
        </pc:spChg>
        <pc:spChg chg="add mod">
          <ac:chgData name="Mechum, Rachel E." userId="079f1ce2-5ea7-4541-a9c7-32d969544164" providerId="ADAL" clId="{3C77D686-5F06-A345-8CC5-59E60EEF178B}" dt="2022-08-17T22:47:41.513" v="10341"/>
          <ac:spMkLst>
            <pc:docMk/>
            <pc:sldMk cId="3169161295" sldId="276"/>
            <ac:spMk id="11" creationId="{DEC6EFFE-30B6-60DD-5BC6-4A98D330195D}"/>
          </ac:spMkLst>
        </pc:spChg>
        <pc:spChg chg="del">
          <ac:chgData name="Mechum, Rachel E." userId="079f1ce2-5ea7-4541-a9c7-32d969544164" providerId="ADAL" clId="{3C77D686-5F06-A345-8CC5-59E60EEF178B}" dt="2022-08-15T22:14:59.554" v="2318" actId="478"/>
          <ac:spMkLst>
            <pc:docMk/>
            <pc:sldMk cId="3169161295" sldId="276"/>
            <ac:spMk id="13" creationId="{3D6E9DA1-D921-0B1F-0104-0AF8B7F91DB6}"/>
          </ac:spMkLst>
        </pc:spChg>
        <pc:spChg chg="del">
          <ac:chgData name="Mechum, Rachel E." userId="079f1ce2-5ea7-4541-a9c7-32d969544164" providerId="ADAL" clId="{3C77D686-5F06-A345-8CC5-59E60EEF178B}" dt="2022-08-15T22:15:01.614" v="2319" actId="478"/>
          <ac:spMkLst>
            <pc:docMk/>
            <pc:sldMk cId="3169161295" sldId="276"/>
            <ac:spMk id="40" creationId="{F7F96A05-9312-5E02-4FE0-F32986C24C8D}"/>
          </ac:spMkLst>
        </pc:spChg>
        <pc:spChg chg="add del">
          <ac:chgData name="Mechum, Rachel E." userId="079f1ce2-5ea7-4541-a9c7-32d969544164" providerId="ADAL" clId="{3C77D686-5F06-A345-8CC5-59E60EEF178B}" dt="2022-08-16T22:00:23.716" v="3078"/>
          <ac:spMkLst>
            <pc:docMk/>
            <pc:sldMk cId="3169161295" sldId="276"/>
            <ac:spMk id="3079" creationId="{685B57F6-59DE-4274-A37C-F47FE4E42EEF}"/>
          </ac:spMkLst>
        </pc:spChg>
        <pc:spChg chg="add del">
          <ac:chgData name="Mechum, Rachel E." userId="079f1ce2-5ea7-4541-a9c7-32d969544164" providerId="ADAL" clId="{3C77D686-5F06-A345-8CC5-59E60EEF178B}" dt="2022-08-16T22:00:23.716" v="3078"/>
          <ac:spMkLst>
            <pc:docMk/>
            <pc:sldMk cId="3169161295" sldId="276"/>
            <ac:spMk id="3081" creationId="{6D6B3702-19B7-471C-974D-4A163151E0E5}"/>
          </ac:spMkLst>
        </pc:spChg>
        <pc:picChg chg="add mod">
          <ac:chgData name="Mechum, Rachel E." userId="079f1ce2-5ea7-4541-a9c7-32d969544164" providerId="ADAL" clId="{3C77D686-5F06-A345-8CC5-59E60EEF178B}" dt="2022-08-18T02:28:08.807" v="10845" actId="1076"/>
          <ac:picMkLst>
            <pc:docMk/>
            <pc:sldMk cId="3169161295" sldId="276"/>
            <ac:picMk id="3" creationId="{51389F58-CDC5-176C-4C8D-00FF1D851174}"/>
          </ac:picMkLst>
        </pc:picChg>
        <pc:picChg chg="add del mod">
          <ac:chgData name="Mechum, Rachel E." userId="079f1ce2-5ea7-4541-a9c7-32d969544164" providerId="ADAL" clId="{3C77D686-5F06-A345-8CC5-59E60EEF178B}" dt="2022-08-16T00:15:09.646" v="2478" actId="478"/>
          <ac:picMkLst>
            <pc:docMk/>
            <pc:sldMk cId="3169161295" sldId="276"/>
            <ac:picMk id="3" creationId="{949F7D29-B8C6-DE91-BA66-46892FBC5880}"/>
          </ac:picMkLst>
        </pc:picChg>
        <pc:picChg chg="add del mod">
          <ac:chgData name="Mechum, Rachel E." userId="079f1ce2-5ea7-4541-a9c7-32d969544164" providerId="ADAL" clId="{3C77D686-5F06-A345-8CC5-59E60EEF178B}" dt="2022-08-17T08:26:38.404" v="4045" actId="478"/>
          <ac:picMkLst>
            <pc:docMk/>
            <pc:sldMk cId="3169161295" sldId="276"/>
            <ac:picMk id="6" creationId="{3C426E8E-E0F8-3909-BE98-B4AFE30AFA3F}"/>
          </ac:picMkLst>
        </pc:picChg>
        <pc:picChg chg="add del mod">
          <ac:chgData name="Mechum, Rachel E." userId="079f1ce2-5ea7-4541-a9c7-32d969544164" providerId="ADAL" clId="{3C77D686-5F06-A345-8CC5-59E60EEF178B}" dt="2022-08-18T02:28:03.093" v="10841" actId="478"/>
          <ac:picMkLst>
            <pc:docMk/>
            <pc:sldMk cId="3169161295" sldId="276"/>
            <ac:picMk id="8" creationId="{C967ED6F-77A8-937D-88CA-357CC914B4BB}"/>
          </ac:picMkLst>
        </pc:picChg>
        <pc:picChg chg="del">
          <ac:chgData name="Mechum, Rachel E." userId="079f1ce2-5ea7-4541-a9c7-32d969544164" providerId="ADAL" clId="{3C77D686-5F06-A345-8CC5-59E60EEF178B}" dt="2022-08-15T22:15:02.365" v="2320" actId="478"/>
          <ac:picMkLst>
            <pc:docMk/>
            <pc:sldMk cId="3169161295" sldId="276"/>
            <ac:picMk id="12" creationId="{3DDB5A79-9965-0AB4-4314-C6A9B8EA9B02}"/>
          </ac:picMkLst>
        </pc:picChg>
        <pc:cxnChg chg="add del">
          <ac:chgData name="Mechum, Rachel E." userId="079f1ce2-5ea7-4541-a9c7-32d969544164" providerId="ADAL" clId="{3C77D686-5F06-A345-8CC5-59E60EEF178B}" dt="2022-08-16T22:00:23.716" v="3078"/>
          <ac:cxnSpMkLst>
            <pc:docMk/>
            <pc:sldMk cId="3169161295" sldId="276"/>
            <ac:cxnSpMk id="3083" creationId="{50D86B0D-0E25-49AC-8123-2522E0A7692D}"/>
          </ac:cxnSpMkLst>
        </pc:cxnChg>
      </pc:sldChg>
      <pc:sldChg chg="addSp delSp modSp add mod delDesignElem">
        <pc:chgData name="Mechum, Rachel E." userId="079f1ce2-5ea7-4541-a9c7-32d969544164" providerId="ADAL" clId="{3C77D686-5F06-A345-8CC5-59E60EEF178B}" dt="2022-08-17T22:15:35.961" v="9908" actId="20577"/>
        <pc:sldMkLst>
          <pc:docMk/>
          <pc:sldMk cId="971126191" sldId="277"/>
        </pc:sldMkLst>
        <pc:spChg chg="mod">
          <ac:chgData name="Mechum, Rachel E." userId="079f1ce2-5ea7-4541-a9c7-32d969544164" providerId="ADAL" clId="{3C77D686-5F06-A345-8CC5-59E60EEF178B}" dt="2022-08-16T20:43:18.552" v="2815" actId="20577"/>
          <ac:spMkLst>
            <pc:docMk/>
            <pc:sldMk cId="971126191" sldId="277"/>
            <ac:spMk id="2" creationId="{37443E2F-BF1B-A1BA-049E-026E7D5EE95D}"/>
          </ac:spMkLst>
        </pc:spChg>
        <pc:spChg chg="mod">
          <ac:chgData name="Mechum, Rachel E." userId="079f1ce2-5ea7-4541-a9c7-32d969544164" providerId="ADAL" clId="{3C77D686-5F06-A345-8CC5-59E60EEF178B}" dt="2022-08-17T22:15:35.961" v="9908" actId="20577"/>
          <ac:spMkLst>
            <pc:docMk/>
            <pc:sldMk cId="971126191" sldId="277"/>
            <ac:spMk id="6" creationId="{A75B8F9D-7301-2A74-8A54-3056EA8BD0BB}"/>
          </ac:spMkLst>
        </pc:spChg>
        <pc:spChg chg="add del">
          <ac:chgData name="Mechum, Rachel E." userId="079f1ce2-5ea7-4541-a9c7-32d969544164" providerId="ADAL" clId="{3C77D686-5F06-A345-8CC5-59E60EEF178B}" dt="2022-08-16T22:00:23.716" v="3078"/>
          <ac:spMkLst>
            <pc:docMk/>
            <pc:sldMk cId="971126191" sldId="277"/>
            <ac:spMk id="3079" creationId="{685B57F6-59DE-4274-A37C-F47FE4E42EEF}"/>
          </ac:spMkLst>
        </pc:spChg>
        <pc:spChg chg="add del">
          <ac:chgData name="Mechum, Rachel E." userId="079f1ce2-5ea7-4541-a9c7-32d969544164" providerId="ADAL" clId="{3C77D686-5F06-A345-8CC5-59E60EEF178B}" dt="2022-08-16T22:00:23.716" v="3078"/>
          <ac:spMkLst>
            <pc:docMk/>
            <pc:sldMk cId="971126191" sldId="277"/>
            <ac:spMk id="3081" creationId="{6D6B3702-19B7-471C-974D-4A163151E0E5}"/>
          </ac:spMkLst>
        </pc:spChg>
        <pc:cxnChg chg="add del">
          <ac:chgData name="Mechum, Rachel E." userId="079f1ce2-5ea7-4541-a9c7-32d969544164" providerId="ADAL" clId="{3C77D686-5F06-A345-8CC5-59E60EEF178B}" dt="2022-08-16T22:00:23.716" v="3078"/>
          <ac:cxnSpMkLst>
            <pc:docMk/>
            <pc:sldMk cId="971126191" sldId="277"/>
            <ac:cxnSpMk id="3083" creationId="{50D86B0D-0E25-49AC-8123-2522E0A7692D}"/>
          </ac:cxnSpMkLst>
        </pc:cxnChg>
      </pc:sldChg>
      <pc:sldChg chg="addSp delSp modSp add mod delAnim modAnim delDesignElem modNotesTx">
        <pc:chgData name="Mechum, Rachel E." userId="079f1ce2-5ea7-4541-a9c7-32d969544164" providerId="ADAL" clId="{3C77D686-5F06-A345-8CC5-59E60EEF178B}" dt="2022-08-16T22:47:32.128" v="3335" actId="2085"/>
        <pc:sldMkLst>
          <pc:docMk/>
          <pc:sldMk cId="1662921597" sldId="278"/>
        </pc:sldMkLst>
        <pc:spChg chg="del">
          <ac:chgData name="Mechum, Rachel E." userId="079f1ce2-5ea7-4541-a9c7-32d969544164" providerId="ADAL" clId="{3C77D686-5F06-A345-8CC5-59E60EEF178B}" dt="2022-08-16T22:15:29.261" v="3122" actId="478"/>
          <ac:spMkLst>
            <pc:docMk/>
            <pc:sldMk cId="1662921597" sldId="278"/>
            <ac:spMk id="2" creationId="{37443E2F-BF1B-A1BA-049E-026E7D5EE95D}"/>
          </ac:spMkLst>
        </pc:spChg>
        <pc:spChg chg="add del mod">
          <ac:chgData name="Mechum, Rachel E." userId="079f1ce2-5ea7-4541-a9c7-32d969544164" providerId="ADAL" clId="{3C77D686-5F06-A345-8CC5-59E60EEF178B}" dt="2022-08-16T22:15:33.411" v="3123" actId="478"/>
          <ac:spMkLst>
            <pc:docMk/>
            <pc:sldMk cId="1662921597" sldId="278"/>
            <ac:spMk id="4" creationId="{B262C888-07D3-C81D-3380-2A4095C9068F}"/>
          </ac:spMkLst>
        </pc:spChg>
        <pc:spChg chg="mod">
          <ac:chgData name="Mechum, Rachel E." userId="079f1ce2-5ea7-4541-a9c7-32d969544164" providerId="ADAL" clId="{3C77D686-5F06-A345-8CC5-59E60EEF178B}" dt="2022-08-16T22:45:19.806" v="3330" actId="2711"/>
          <ac:spMkLst>
            <pc:docMk/>
            <pc:sldMk cId="1662921597" sldId="278"/>
            <ac:spMk id="19" creationId="{1D109F47-7E60-4E63-CEA1-2B24FBB464C7}"/>
          </ac:spMkLst>
        </pc:spChg>
        <pc:spChg chg="add del">
          <ac:chgData name="Mechum, Rachel E." userId="079f1ce2-5ea7-4541-a9c7-32d969544164" providerId="ADAL" clId="{3C77D686-5F06-A345-8CC5-59E60EEF178B}" dt="2022-08-16T22:00:23.716" v="3078"/>
          <ac:spMkLst>
            <pc:docMk/>
            <pc:sldMk cId="1662921597" sldId="278"/>
            <ac:spMk id="3079" creationId="{685B57F6-59DE-4274-A37C-F47FE4E42EEF}"/>
          </ac:spMkLst>
        </pc:spChg>
        <pc:spChg chg="add del">
          <ac:chgData name="Mechum, Rachel E." userId="079f1ce2-5ea7-4541-a9c7-32d969544164" providerId="ADAL" clId="{3C77D686-5F06-A345-8CC5-59E60EEF178B}" dt="2022-08-16T22:00:23.716" v="3078"/>
          <ac:spMkLst>
            <pc:docMk/>
            <pc:sldMk cId="1662921597" sldId="278"/>
            <ac:spMk id="3081" creationId="{6D6B3702-19B7-471C-974D-4A163151E0E5}"/>
          </ac:spMkLst>
        </pc:spChg>
        <pc:picChg chg="mod">
          <ac:chgData name="Mechum, Rachel E." userId="079f1ce2-5ea7-4541-a9c7-32d969544164" providerId="ADAL" clId="{3C77D686-5F06-A345-8CC5-59E60EEF178B}" dt="2022-08-16T22:47:23.773" v="3334" actId="2085"/>
          <ac:picMkLst>
            <pc:docMk/>
            <pc:sldMk cId="1662921597" sldId="278"/>
            <ac:picMk id="7" creationId="{AA226AD5-48BE-320F-AA3C-716E7FC8890C}"/>
          </ac:picMkLst>
        </pc:picChg>
        <pc:picChg chg="mod">
          <ac:chgData name="Mechum, Rachel E." userId="079f1ce2-5ea7-4541-a9c7-32d969544164" providerId="ADAL" clId="{3C77D686-5F06-A345-8CC5-59E60EEF178B}" dt="2022-08-16T22:47:32.128" v="3335" actId="2085"/>
          <ac:picMkLst>
            <pc:docMk/>
            <pc:sldMk cId="1662921597" sldId="278"/>
            <ac:picMk id="18" creationId="{438272C2-3313-38A4-CF46-5CE053C5E45B}"/>
          </ac:picMkLst>
        </pc:picChg>
        <pc:cxnChg chg="add del">
          <ac:chgData name="Mechum, Rachel E." userId="079f1ce2-5ea7-4541-a9c7-32d969544164" providerId="ADAL" clId="{3C77D686-5F06-A345-8CC5-59E60EEF178B}" dt="2022-08-16T22:00:23.716" v="3078"/>
          <ac:cxnSpMkLst>
            <pc:docMk/>
            <pc:sldMk cId="1662921597" sldId="278"/>
            <ac:cxnSpMk id="3083" creationId="{50D86B0D-0E25-49AC-8123-2522E0A7692D}"/>
          </ac:cxnSpMkLst>
        </pc:cxnChg>
      </pc:sldChg>
      <pc:sldChg chg="addSp delSp modSp add mod delAnim modAnim delDesignElem modNotesTx">
        <pc:chgData name="Mechum, Rachel E." userId="079f1ce2-5ea7-4541-a9c7-32d969544164" providerId="ADAL" clId="{3C77D686-5F06-A345-8CC5-59E60EEF178B}" dt="2022-08-18T01:18:44.016" v="10840" actId="1076"/>
        <pc:sldMkLst>
          <pc:docMk/>
          <pc:sldMk cId="2592776532" sldId="279"/>
        </pc:sldMkLst>
        <pc:spChg chg="mod">
          <ac:chgData name="Mechum, Rachel E." userId="079f1ce2-5ea7-4541-a9c7-32d969544164" providerId="ADAL" clId="{3C77D686-5F06-A345-8CC5-59E60EEF178B}" dt="2022-08-16T20:52:11.246" v="2971" actId="20577"/>
          <ac:spMkLst>
            <pc:docMk/>
            <pc:sldMk cId="2592776532" sldId="279"/>
            <ac:spMk id="2" creationId="{37443E2F-BF1B-A1BA-049E-026E7D5EE95D}"/>
          </ac:spMkLst>
        </pc:spChg>
        <pc:spChg chg="mod">
          <ac:chgData name="Mechum, Rachel E." userId="079f1ce2-5ea7-4541-a9c7-32d969544164" providerId="ADAL" clId="{3C77D686-5F06-A345-8CC5-59E60EEF178B}" dt="2022-08-16T20:52:39.839" v="2990" actId="20577"/>
          <ac:spMkLst>
            <pc:docMk/>
            <pc:sldMk cId="2592776532" sldId="279"/>
            <ac:spMk id="3" creationId="{DE7E8C82-23B1-93B3-CFD3-909FF5382D75}"/>
          </ac:spMkLst>
        </pc:spChg>
        <pc:spChg chg="add del">
          <ac:chgData name="Mechum, Rachel E." userId="079f1ce2-5ea7-4541-a9c7-32d969544164" providerId="ADAL" clId="{3C77D686-5F06-A345-8CC5-59E60EEF178B}" dt="2022-08-16T20:54:42.967" v="2992" actId="478"/>
          <ac:spMkLst>
            <pc:docMk/>
            <pc:sldMk cId="2592776532" sldId="279"/>
            <ac:spMk id="4" creationId="{782F29A6-6247-6708-9C3B-6D64D836FC48}"/>
          </ac:spMkLst>
        </pc:spChg>
        <pc:spChg chg="del">
          <ac:chgData name="Mechum, Rachel E." userId="079f1ce2-5ea7-4541-a9c7-32d969544164" providerId="ADAL" clId="{3C77D686-5F06-A345-8CC5-59E60EEF178B}" dt="2022-08-16T20:52:00.488" v="2955" actId="478"/>
          <ac:spMkLst>
            <pc:docMk/>
            <pc:sldMk cId="2592776532" sldId="279"/>
            <ac:spMk id="6" creationId="{F28662C2-444A-0E21-1907-BA0B997A15AA}"/>
          </ac:spMkLst>
        </pc:spChg>
        <pc:spChg chg="add del mod">
          <ac:chgData name="Mechum, Rachel E." userId="079f1ce2-5ea7-4541-a9c7-32d969544164" providerId="ADAL" clId="{3C77D686-5F06-A345-8CC5-59E60EEF178B}" dt="2022-08-17T19:06:41.274" v="4361" actId="478"/>
          <ac:spMkLst>
            <pc:docMk/>
            <pc:sldMk cId="2592776532" sldId="279"/>
            <ac:spMk id="9" creationId="{5DBAE59E-8E18-22C5-F505-E84D0854EE53}"/>
          </ac:spMkLst>
        </pc:spChg>
        <pc:spChg chg="add del mod">
          <ac:chgData name="Mechum, Rachel E." userId="079f1ce2-5ea7-4541-a9c7-32d969544164" providerId="ADAL" clId="{3C77D686-5F06-A345-8CC5-59E60EEF178B}" dt="2022-08-17T17:59:39.249" v="4300" actId="478"/>
          <ac:spMkLst>
            <pc:docMk/>
            <pc:sldMk cId="2592776532" sldId="279"/>
            <ac:spMk id="10" creationId="{C9AF457A-A346-0707-7EE0-04A25118B841}"/>
          </ac:spMkLst>
        </pc:spChg>
        <pc:spChg chg="add del mod">
          <ac:chgData name="Mechum, Rachel E." userId="079f1ce2-5ea7-4541-a9c7-32d969544164" providerId="ADAL" clId="{3C77D686-5F06-A345-8CC5-59E60EEF178B}" dt="2022-08-17T17:59:36.647" v="4299" actId="478"/>
          <ac:spMkLst>
            <pc:docMk/>
            <pc:sldMk cId="2592776532" sldId="279"/>
            <ac:spMk id="12" creationId="{7B854341-5D21-A0DC-77D5-9BAE839F6917}"/>
          </ac:spMkLst>
        </pc:spChg>
        <pc:spChg chg="add mod">
          <ac:chgData name="Mechum, Rachel E." userId="079f1ce2-5ea7-4541-a9c7-32d969544164" providerId="ADAL" clId="{3C77D686-5F06-A345-8CC5-59E60EEF178B}" dt="2022-08-17T20:12:27.699" v="4487" actId="1076"/>
          <ac:spMkLst>
            <pc:docMk/>
            <pc:sldMk cId="2592776532" sldId="279"/>
            <ac:spMk id="13" creationId="{6DC8190E-5270-1239-FCF4-04E9F62FE2F1}"/>
          </ac:spMkLst>
        </pc:spChg>
        <pc:spChg chg="add mod">
          <ac:chgData name="Mechum, Rachel E." userId="079f1ce2-5ea7-4541-a9c7-32d969544164" providerId="ADAL" clId="{3C77D686-5F06-A345-8CC5-59E60EEF178B}" dt="2022-08-17T20:24:19.145" v="4719" actId="1076"/>
          <ac:spMkLst>
            <pc:docMk/>
            <pc:sldMk cId="2592776532" sldId="279"/>
            <ac:spMk id="14" creationId="{CFAC230A-98F9-E277-8905-9ACB4FB972B8}"/>
          </ac:spMkLst>
        </pc:spChg>
        <pc:spChg chg="add mod">
          <ac:chgData name="Mechum, Rachel E." userId="079f1ce2-5ea7-4541-a9c7-32d969544164" providerId="ADAL" clId="{3C77D686-5F06-A345-8CC5-59E60EEF178B}" dt="2022-08-17T20:28:15.067" v="4823" actId="1076"/>
          <ac:spMkLst>
            <pc:docMk/>
            <pc:sldMk cId="2592776532" sldId="279"/>
            <ac:spMk id="15" creationId="{BD0B0D85-3960-72A0-B3C4-45569E376794}"/>
          </ac:spMkLst>
        </pc:spChg>
        <pc:spChg chg="add del">
          <ac:chgData name="Mechum, Rachel E." userId="079f1ce2-5ea7-4541-a9c7-32d969544164" providerId="ADAL" clId="{3C77D686-5F06-A345-8CC5-59E60EEF178B}" dt="2022-08-16T22:00:23.716" v="3078"/>
          <ac:spMkLst>
            <pc:docMk/>
            <pc:sldMk cId="2592776532" sldId="279"/>
            <ac:spMk id="3079" creationId="{685B57F6-59DE-4274-A37C-F47FE4E42EEF}"/>
          </ac:spMkLst>
        </pc:spChg>
        <pc:spChg chg="add del">
          <ac:chgData name="Mechum, Rachel E." userId="079f1ce2-5ea7-4541-a9c7-32d969544164" providerId="ADAL" clId="{3C77D686-5F06-A345-8CC5-59E60EEF178B}" dt="2022-08-16T22:00:23.716" v="3078"/>
          <ac:spMkLst>
            <pc:docMk/>
            <pc:sldMk cId="2592776532" sldId="279"/>
            <ac:spMk id="3081" creationId="{6D6B3702-19B7-471C-974D-4A163151E0E5}"/>
          </ac:spMkLst>
        </pc:spChg>
        <pc:picChg chg="add del mod">
          <ac:chgData name="Mechum, Rachel E." userId="079f1ce2-5ea7-4541-a9c7-32d969544164" providerId="ADAL" clId="{3C77D686-5F06-A345-8CC5-59E60EEF178B}" dt="2022-08-16T22:14:07.975" v="3107" actId="478"/>
          <ac:picMkLst>
            <pc:docMk/>
            <pc:sldMk cId="2592776532" sldId="279"/>
            <ac:picMk id="5" creationId="{62927C2A-9095-5B3A-7764-6E98D935F328}"/>
          </ac:picMkLst>
        </pc:picChg>
        <pc:picChg chg="add mod">
          <ac:chgData name="Mechum, Rachel E." userId="079f1ce2-5ea7-4541-a9c7-32d969544164" providerId="ADAL" clId="{3C77D686-5F06-A345-8CC5-59E60EEF178B}" dt="2022-08-16T22:14:29.159" v="3112"/>
          <ac:picMkLst>
            <pc:docMk/>
            <pc:sldMk cId="2592776532" sldId="279"/>
            <ac:picMk id="7" creationId="{72C21BD9-3F71-046A-4406-C20A89DA0C9B}"/>
          </ac:picMkLst>
        </pc:picChg>
        <pc:picChg chg="add mod">
          <ac:chgData name="Mechum, Rachel E." userId="079f1ce2-5ea7-4541-a9c7-32d969544164" providerId="ADAL" clId="{3C77D686-5F06-A345-8CC5-59E60EEF178B}" dt="2022-08-18T01:18:44.016" v="10840" actId="1076"/>
          <ac:picMkLst>
            <pc:docMk/>
            <pc:sldMk cId="2592776532" sldId="279"/>
            <ac:picMk id="8" creationId="{59A003A6-695F-1B12-3E18-8F417AC4FFF0}"/>
          </ac:picMkLst>
        </pc:picChg>
        <pc:picChg chg="del">
          <ac:chgData name="Mechum, Rachel E." userId="079f1ce2-5ea7-4541-a9c7-32d969544164" providerId="ADAL" clId="{3C77D686-5F06-A345-8CC5-59E60EEF178B}" dt="2022-08-16T20:51:54.756" v="2953" actId="478"/>
          <ac:picMkLst>
            <pc:docMk/>
            <pc:sldMk cId="2592776532" sldId="279"/>
            <ac:picMk id="21" creationId="{A0A95117-B5D8-6AF4-20FB-28456B0DE68A}"/>
          </ac:picMkLst>
        </pc:picChg>
        <pc:picChg chg="add mod">
          <ac:chgData name="Mechum, Rachel E." userId="079f1ce2-5ea7-4541-a9c7-32d969544164" providerId="ADAL" clId="{3C77D686-5F06-A345-8CC5-59E60EEF178B}" dt="2022-08-17T20:28:02.522" v="4821" actId="1076"/>
          <ac:picMkLst>
            <pc:docMk/>
            <pc:sldMk cId="2592776532" sldId="279"/>
            <ac:picMk id="1026" creationId="{EEC44FFE-D3E7-5167-5DC3-27C3A96F7C86}"/>
          </ac:picMkLst>
        </pc:picChg>
        <pc:picChg chg="add mod">
          <ac:chgData name="Mechum, Rachel E." userId="079f1ce2-5ea7-4541-a9c7-32d969544164" providerId="ADAL" clId="{3C77D686-5F06-A345-8CC5-59E60EEF178B}" dt="2022-08-17T20:28:11.713" v="4822" actId="1076"/>
          <ac:picMkLst>
            <pc:docMk/>
            <pc:sldMk cId="2592776532" sldId="279"/>
            <ac:picMk id="1028" creationId="{92170694-074A-A3E2-46BA-7F28D1BE366D}"/>
          </ac:picMkLst>
        </pc:picChg>
        <pc:cxnChg chg="add del">
          <ac:chgData name="Mechum, Rachel E." userId="079f1ce2-5ea7-4541-a9c7-32d969544164" providerId="ADAL" clId="{3C77D686-5F06-A345-8CC5-59E60EEF178B}" dt="2022-08-16T22:00:23.716" v="3078"/>
          <ac:cxnSpMkLst>
            <pc:docMk/>
            <pc:sldMk cId="2592776532" sldId="279"/>
            <ac:cxnSpMk id="3083" creationId="{50D86B0D-0E25-49AC-8123-2522E0A7692D}"/>
          </ac:cxnSpMkLst>
        </pc:cxnChg>
      </pc:sldChg>
      <pc:sldChg chg="addSp delSp modSp add mod delAnim modNotesTx">
        <pc:chgData name="Mechum, Rachel E." userId="079f1ce2-5ea7-4541-a9c7-32d969544164" providerId="ADAL" clId="{3C77D686-5F06-A345-8CC5-59E60EEF178B}" dt="2022-08-17T22:42:24.517" v="10257" actId="20577"/>
        <pc:sldMkLst>
          <pc:docMk/>
          <pc:sldMk cId="44004929" sldId="280"/>
        </pc:sldMkLst>
        <pc:spChg chg="del">
          <ac:chgData name="Mechum, Rachel E." userId="079f1ce2-5ea7-4541-a9c7-32d969544164" providerId="ADAL" clId="{3C77D686-5F06-A345-8CC5-59E60EEF178B}" dt="2022-08-16T22:35:55.427" v="3279" actId="478"/>
          <ac:spMkLst>
            <pc:docMk/>
            <pc:sldMk cId="44004929" sldId="280"/>
            <ac:spMk id="2" creationId="{37443E2F-BF1B-A1BA-049E-026E7D5EE95D}"/>
          </ac:spMkLst>
        </pc:spChg>
        <pc:spChg chg="del">
          <ac:chgData name="Mechum, Rachel E." userId="079f1ce2-5ea7-4541-a9c7-32d969544164" providerId="ADAL" clId="{3C77D686-5F06-A345-8CC5-59E60EEF178B}" dt="2022-08-16T22:35:57.619" v="3280" actId="478"/>
          <ac:spMkLst>
            <pc:docMk/>
            <pc:sldMk cId="44004929" sldId="280"/>
            <ac:spMk id="4" creationId="{C4081AFE-FC2F-9A33-A1D0-185FC165689E}"/>
          </ac:spMkLst>
        </pc:spChg>
        <pc:spChg chg="del">
          <ac:chgData name="Mechum, Rachel E." userId="079f1ce2-5ea7-4541-a9c7-32d969544164" providerId="ADAL" clId="{3C77D686-5F06-A345-8CC5-59E60EEF178B}" dt="2022-08-16T22:36:00.142" v="3282" actId="478"/>
          <ac:spMkLst>
            <pc:docMk/>
            <pc:sldMk cId="44004929" sldId="280"/>
            <ac:spMk id="6" creationId="{068F3E09-33B6-BD43-D46F-33AD04728957}"/>
          </ac:spMkLst>
        </pc:spChg>
        <pc:spChg chg="add del mod">
          <ac:chgData name="Mechum, Rachel E." userId="079f1ce2-5ea7-4541-a9c7-32d969544164" providerId="ADAL" clId="{3C77D686-5F06-A345-8CC5-59E60EEF178B}" dt="2022-08-16T22:36:02.846" v="3283" actId="478"/>
          <ac:spMkLst>
            <pc:docMk/>
            <pc:sldMk cId="44004929" sldId="280"/>
            <ac:spMk id="8" creationId="{D2FA066B-48EF-96E9-AF5E-73922840A16F}"/>
          </ac:spMkLst>
        </pc:spChg>
        <pc:spChg chg="add mod">
          <ac:chgData name="Mechum, Rachel E." userId="079f1ce2-5ea7-4541-a9c7-32d969544164" providerId="ADAL" clId="{3C77D686-5F06-A345-8CC5-59E60EEF178B}" dt="2022-08-17T22:38:50.371" v="10009" actId="1076"/>
          <ac:spMkLst>
            <pc:docMk/>
            <pc:sldMk cId="44004929" sldId="280"/>
            <ac:spMk id="11" creationId="{61ACAE61-8AFF-64E9-498A-D7C9D19CD094}"/>
          </ac:spMkLst>
        </pc:spChg>
        <pc:spChg chg="add del mod">
          <ac:chgData name="Mechum, Rachel E." userId="079f1ce2-5ea7-4541-a9c7-32d969544164" providerId="ADAL" clId="{3C77D686-5F06-A345-8CC5-59E60EEF178B}" dt="2022-08-17T21:54:09.836" v="9509" actId="478"/>
          <ac:spMkLst>
            <pc:docMk/>
            <pc:sldMk cId="44004929" sldId="280"/>
            <ac:spMk id="12" creationId="{B1766E40-74D6-640D-53AC-8F2D074549C7}"/>
          </ac:spMkLst>
        </pc:spChg>
        <pc:spChg chg="add del mod">
          <ac:chgData name="Mechum, Rachel E." userId="079f1ce2-5ea7-4541-a9c7-32d969544164" providerId="ADAL" clId="{3C77D686-5F06-A345-8CC5-59E60EEF178B}" dt="2022-08-17T21:55:27.992" v="9530" actId="478"/>
          <ac:spMkLst>
            <pc:docMk/>
            <pc:sldMk cId="44004929" sldId="280"/>
            <ac:spMk id="13" creationId="{B2437D52-1C8E-C0A5-C9F6-47BF395EE049}"/>
          </ac:spMkLst>
        </pc:spChg>
        <pc:spChg chg="add del mod">
          <ac:chgData name="Mechum, Rachel E." userId="079f1ce2-5ea7-4541-a9c7-32d969544164" providerId="ADAL" clId="{3C77D686-5F06-A345-8CC5-59E60EEF178B}" dt="2022-08-17T21:55:26.740" v="9529" actId="478"/>
          <ac:spMkLst>
            <pc:docMk/>
            <pc:sldMk cId="44004929" sldId="280"/>
            <ac:spMk id="14" creationId="{D8F81A89-A826-A02F-DDAB-03F2BD471C73}"/>
          </ac:spMkLst>
        </pc:spChg>
        <pc:picChg chg="del">
          <ac:chgData name="Mechum, Rachel E." userId="079f1ce2-5ea7-4541-a9c7-32d969544164" providerId="ADAL" clId="{3C77D686-5F06-A345-8CC5-59E60EEF178B}" dt="2022-08-16T22:35:58.577" v="3281" actId="478"/>
          <ac:picMkLst>
            <pc:docMk/>
            <pc:sldMk cId="44004929" sldId="280"/>
            <ac:picMk id="5" creationId="{6CC7D9BB-3BB5-DD69-EFE0-F0C06F71EC73}"/>
          </ac:picMkLst>
        </pc:picChg>
        <pc:picChg chg="add del mod">
          <ac:chgData name="Mechum, Rachel E." userId="079f1ce2-5ea7-4541-a9c7-32d969544164" providerId="ADAL" clId="{3C77D686-5F06-A345-8CC5-59E60EEF178B}" dt="2022-08-17T22:38:03.724" v="9998" actId="478"/>
          <ac:picMkLst>
            <pc:docMk/>
            <pc:sldMk cId="44004929" sldId="280"/>
            <ac:picMk id="10" creationId="{5D5579AE-A892-4F12-997D-940FD501D707}"/>
          </ac:picMkLst>
        </pc:picChg>
        <pc:picChg chg="add mod">
          <ac:chgData name="Mechum, Rachel E." userId="079f1ce2-5ea7-4541-a9c7-32d969544164" providerId="ADAL" clId="{3C77D686-5F06-A345-8CC5-59E60EEF178B}" dt="2022-08-17T22:38:46.626" v="10008" actId="1076"/>
          <ac:picMkLst>
            <pc:docMk/>
            <pc:sldMk cId="44004929" sldId="280"/>
            <ac:picMk id="16" creationId="{D0490DB5-C86C-DA13-C531-86EC2E5A39D6}"/>
          </ac:picMkLst>
        </pc:picChg>
      </pc:sldChg>
      <pc:sldChg chg="addSp delSp modSp add del mod delDesignElem">
        <pc:chgData name="Mechum, Rachel E." userId="079f1ce2-5ea7-4541-a9c7-32d969544164" providerId="ADAL" clId="{3C77D686-5F06-A345-8CC5-59E60EEF178B}" dt="2022-08-16T22:10:44.164" v="3103" actId="2696"/>
        <pc:sldMkLst>
          <pc:docMk/>
          <pc:sldMk cId="1505866563" sldId="280"/>
        </pc:sldMkLst>
        <pc:spChg chg="del">
          <ac:chgData name="Mechum, Rachel E." userId="079f1ce2-5ea7-4541-a9c7-32d969544164" providerId="ADAL" clId="{3C77D686-5F06-A345-8CC5-59E60EEF178B}" dt="2022-08-16T21:55:08.261" v="3018" actId="478"/>
          <ac:spMkLst>
            <pc:docMk/>
            <pc:sldMk cId="1505866563" sldId="280"/>
            <ac:spMk id="2" creationId="{37443E2F-BF1B-A1BA-049E-026E7D5EE95D}"/>
          </ac:spMkLst>
        </pc:spChg>
        <pc:spChg chg="del">
          <ac:chgData name="Mechum, Rachel E." userId="079f1ce2-5ea7-4541-a9c7-32d969544164" providerId="ADAL" clId="{3C77D686-5F06-A345-8CC5-59E60EEF178B}" dt="2022-08-16T21:55:10.546" v="3019" actId="478"/>
          <ac:spMkLst>
            <pc:docMk/>
            <pc:sldMk cId="1505866563" sldId="280"/>
            <ac:spMk id="3" creationId="{DE7E8C82-23B1-93B3-CFD3-909FF5382D75}"/>
          </ac:spMkLst>
        </pc:spChg>
        <pc:spChg chg="add del mod">
          <ac:chgData name="Mechum, Rachel E." userId="079f1ce2-5ea7-4541-a9c7-32d969544164" providerId="ADAL" clId="{3C77D686-5F06-A345-8CC5-59E60EEF178B}" dt="2022-08-16T21:55:13.250" v="3020" actId="478"/>
          <ac:spMkLst>
            <pc:docMk/>
            <pc:sldMk cId="1505866563" sldId="280"/>
            <ac:spMk id="5" creationId="{B5A27EE0-F2DE-08A3-671F-7D1C139F27B1}"/>
          </ac:spMkLst>
        </pc:spChg>
        <pc:spChg chg="add del mod">
          <ac:chgData name="Mechum, Rachel E." userId="079f1ce2-5ea7-4541-a9c7-32d969544164" providerId="ADAL" clId="{3C77D686-5F06-A345-8CC5-59E60EEF178B}" dt="2022-08-16T21:55:14.935" v="3021" actId="478"/>
          <ac:spMkLst>
            <pc:docMk/>
            <pc:sldMk cId="1505866563" sldId="280"/>
            <ac:spMk id="7" creationId="{6CCDEBD2-5FBF-7256-D3F9-66D3DDB1D310}"/>
          </ac:spMkLst>
        </pc:spChg>
        <pc:spChg chg="add del mod">
          <ac:chgData name="Mechum, Rachel E." userId="079f1ce2-5ea7-4541-a9c7-32d969544164" providerId="ADAL" clId="{3C77D686-5F06-A345-8CC5-59E60EEF178B}" dt="2022-08-16T22:08:03.074" v="3083" actId="767"/>
          <ac:spMkLst>
            <pc:docMk/>
            <pc:sldMk cId="1505866563" sldId="280"/>
            <ac:spMk id="15" creationId="{26F6F973-CB00-4719-8229-0DBBF394F071}"/>
          </ac:spMkLst>
        </pc:spChg>
        <pc:spChg chg="add del">
          <ac:chgData name="Mechum, Rachel E." userId="079f1ce2-5ea7-4541-a9c7-32d969544164" providerId="ADAL" clId="{3C77D686-5F06-A345-8CC5-59E60EEF178B}" dt="2022-08-16T22:00:23.716" v="3078"/>
          <ac:spMkLst>
            <pc:docMk/>
            <pc:sldMk cId="1505866563" sldId="280"/>
            <ac:spMk id="3079" creationId="{685B57F6-59DE-4274-A37C-F47FE4E42EEF}"/>
          </ac:spMkLst>
        </pc:spChg>
        <pc:spChg chg="add del">
          <ac:chgData name="Mechum, Rachel E." userId="079f1ce2-5ea7-4541-a9c7-32d969544164" providerId="ADAL" clId="{3C77D686-5F06-A345-8CC5-59E60EEF178B}" dt="2022-08-16T22:00:23.716" v="3078"/>
          <ac:spMkLst>
            <pc:docMk/>
            <pc:sldMk cId="1505866563" sldId="280"/>
            <ac:spMk id="3081" creationId="{6D6B3702-19B7-471C-974D-4A163151E0E5}"/>
          </ac:spMkLst>
        </pc:spChg>
        <pc:picChg chg="add del mod">
          <ac:chgData name="Mechum, Rachel E." userId="079f1ce2-5ea7-4541-a9c7-32d969544164" providerId="ADAL" clId="{3C77D686-5F06-A345-8CC5-59E60EEF178B}" dt="2022-08-16T22:09:46.115" v="3100" actId="478"/>
          <ac:picMkLst>
            <pc:docMk/>
            <pc:sldMk cId="1505866563" sldId="280"/>
            <ac:picMk id="9" creationId="{4B801DD4-E452-3CF7-074F-8FCBE4B6DBD9}"/>
          </ac:picMkLst>
        </pc:picChg>
        <pc:picChg chg="add del mod">
          <ac:chgData name="Mechum, Rachel E." userId="079f1ce2-5ea7-4541-a9c7-32d969544164" providerId="ADAL" clId="{3C77D686-5F06-A345-8CC5-59E60EEF178B}" dt="2022-08-16T22:09:25.652" v="3094" actId="478"/>
          <ac:picMkLst>
            <pc:docMk/>
            <pc:sldMk cId="1505866563" sldId="280"/>
            <ac:picMk id="12" creationId="{3BC3ECC3-E5D3-FA37-7B4E-067E9C8E949B}"/>
          </ac:picMkLst>
        </pc:picChg>
        <pc:picChg chg="add del mod">
          <ac:chgData name="Mechum, Rachel E." userId="079f1ce2-5ea7-4541-a9c7-32d969544164" providerId="ADAL" clId="{3C77D686-5F06-A345-8CC5-59E60EEF178B}" dt="2022-08-16T22:09:26.544" v="3095" actId="478"/>
          <ac:picMkLst>
            <pc:docMk/>
            <pc:sldMk cId="1505866563" sldId="280"/>
            <ac:picMk id="14" creationId="{D31A67C4-FA7C-13E9-29E6-CCACFFA3C9D4}"/>
          </ac:picMkLst>
        </pc:picChg>
        <pc:picChg chg="del">
          <ac:chgData name="Mechum, Rachel E." userId="079f1ce2-5ea7-4541-a9c7-32d969544164" providerId="ADAL" clId="{3C77D686-5F06-A345-8CC5-59E60EEF178B}" dt="2022-08-16T21:55:15.865" v="3022" actId="478"/>
          <ac:picMkLst>
            <pc:docMk/>
            <pc:sldMk cId="1505866563" sldId="280"/>
            <ac:picMk id="1026" creationId="{EEC44FFE-D3E7-5167-5DC3-27C3A96F7C86}"/>
          </ac:picMkLst>
        </pc:picChg>
        <pc:picChg chg="del">
          <ac:chgData name="Mechum, Rachel E." userId="079f1ce2-5ea7-4541-a9c7-32d969544164" providerId="ADAL" clId="{3C77D686-5F06-A345-8CC5-59E60EEF178B}" dt="2022-08-16T21:55:17.397" v="3023" actId="478"/>
          <ac:picMkLst>
            <pc:docMk/>
            <pc:sldMk cId="1505866563" sldId="280"/>
            <ac:picMk id="1028" creationId="{92170694-074A-A3E2-46BA-7F28D1BE366D}"/>
          </ac:picMkLst>
        </pc:picChg>
        <pc:picChg chg="add del">
          <ac:chgData name="Mechum, Rachel E." userId="079f1ce2-5ea7-4541-a9c7-32d969544164" providerId="ADAL" clId="{3C77D686-5F06-A345-8CC5-59E60EEF178B}" dt="2022-08-16T22:08:04.329" v="3084" actId="478"/>
          <ac:picMkLst>
            <pc:docMk/>
            <pc:sldMk cId="1505866563" sldId="280"/>
            <ac:picMk id="3074" creationId="{33D0BB6A-487A-8270-CBB9-1BD3FEB9DE21}"/>
          </ac:picMkLst>
        </pc:picChg>
        <pc:cxnChg chg="add del">
          <ac:chgData name="Mechum, Rachel E." userId="079f1ce2-5ea7-4541-a9c7-32d969544164" providerId="ADAL" clId="{3C77D686-5F06-A345-8CC5-59E60EEF178B}" dt="2022-08-16T22:00:23.716" v="3078"/>
          <ac:cxnSpMkLst>
            <pc:docMk/>
            <pc:sldMk cId="1505866563" sldId="280"/>
            <ac:cxnSpMk id="3083" creationId="{50D86B0D-0E25-49AC-8123-2522E0A7692D}"/>
          </ac:cxnSpMkLst>
        </pc:cxnChg>
      </pc:sldChg>
      <pc:sldChg chg="addSp delSp modSp add mod">
        <pc:chgData name="Mechum, Rachel E." userId="079f1ce2-5ea7-4541-a9c7-32d969544164" providerId="ADAL" clId="{3C77D686-5F06-A345-8CC5-59E60EEF178B}" dt="2022-08-18T02:29:43.513" v="10861" actId="1076"/>
        <pc:sldMkLst>
          <pc:docMk/>
          <pc:sldMk cId="366315002" sldId="281"/>
        </pc:sldMkLst>
        <pc:spChg chg="add del mod">
          <ac:chgData name="Mechum, Rachel E." userId="079f1ce2-5ea7-4541-a9c7-32d969544164" providerId="ADAL" clId="{3C77D686-5F06-A345-8CC5-59E60EEF178B}" dt="2022-08-17T22:46:19.133" v="10319" actId="478"/>
          <ac:spMkLst>
            <pc:docMk/>
            <pc:sldMk cId="366315002" sldId="281"/>
            <ac:spMk id="10" creationId="{D428DFDD-48E4-B08F-6325-897C68BE51BD}"/>
          </ac:spMkLst>
        </pc:spChg>
        <pc:spChg chg="add mod">
          <ac:chgData name="Mechum, Rachel E." userId="079f1ce2-5ea7-4541-a9c7-32d969544164" providerId="ADAL" clId="{3C77D686-5F06-A345-8CC5-59E60EEF178B}" dt="2022-08-17T22:46:19.523" v="10320"/>
          <ac:spMkLst>
            <pc:docMk/>
            <pc:sldMk cId="366315002" sldId="281"/>
            <ac:spMk id="11" creationId="{90BD124C-5CBA-5D7F-AE66-538CEA4DF608}"/>
          </ac:spMkLst>
        </pc:spChg>
        <pc:picChg chg="add del mod">
          <ac:chgData name="Mechum, Rachel E." userId="079f1ce2-5ea7-4541-a9c7-32d969544164" providerId="ADAL" clId="{3C77D686-5F06-A345-8CC5-59E60EEF178B}" dt="2022-08-17T22:17:15.350" v="9919" actId="478"/>
          <ac:picMkLst>
            <pc:docMk/>
            <pc:sldMk cId="366315002" sldId="281"/>
            <ac:picMk id="4" creationId="{2523F385-0C3C-86A6-10C0-0BF1DF6CFB01}"/>
          </ac:picMkLst>
        </pc:picChg>
        <pc:picChg chg="add mod">
          <ac:chgData name="Mechum, Rachel E." userId="079f1ce2-5ea7-4541-a9c7-32d969544164" providerId="ADAL" clId="{3C77D686-5F06-A345-8CC5-59E60EEF178B}" dt="2022-08-18T02:29:43.513" v="10861" actId="1076"/>
          <ac:picMkLst>
            <pc:docMk/>
            <pc:sldMk cId="366315002" sldId="281"/>
            <ac:picMk id="4" creationId="{4A89BD16-3F24-7522-D5F5-0F89560E6FD9}"/>
          </ac:picMkLst>
        </pc:picChg>
        <pc:picChg chg="del">
          <ac:chgData name="Mechum, Rachel E." userId="079f1ce2-5ea7-4541-a9c7-32d969544164" providerId="ADAL" clId="{3C77D686-5F06-A345-8CC5-59E60EEF178B}" dt="2022-08-16T22:38:23.083" v="3309" actId="478"/>
          <ac:picMkLst>
            <pc:docMk/>
            <pc:sldMk cId="366315002" sldId="281"/>
            <ac:picMk id="5" creationId="{0B4E662C-79AF-78DE-89DC-BD7C1FB36517}"/>
          </ac:picMkLst>
        </pc:picChg>
        <pc:picChg chg="add del mod">
          <ac:chgData name="Mechum, Rachel E." userId="079f1ce2-5ea7-4541-a9c7-32d969544164" providerId="ADAL" clId="{3C77D686-5F06-A345-8CC5-59E60EEF178B}" dt="2022-08-17T22:20:39.793" v="9935" actId="478"/>
          <ac:picMkLst>
            <pc:docMk/>
            <pc:sldMk cId="366315002" sldId="281"/>
            <ac:picMk id="7" creationId="{75134466-F86C-0816-829C-CF03181553D9}"/>
          </ac:picMkLst>
        </pc:picChg>
        <pc:picChg chg="add del mod">
          <ac:chgData name="Mechum, Rachel E." userId="079f1ce2-5ea7-4541-a9c7-32d969544164" providerId="ADAL" clId="{3C77D686-5F06-A345-8CC5-59E60EEF178B}" dt="2022-08-18T02:29:24.104" v="10857" actId="478"/>
          <ac:picMkLst>
            <pc:docMk/>
            <pc:sldMk cId="366315002" sldId="281"/>
            <ac:picMk id="9" creationId="{BFDEE405-23D1-0BCA-1911-A1235EF85F6E}"/>
          </ac:picMkLst>
        </pc:picChg>
      </pc:sldChg>
      <pc:sldChg chg="delSp modSp add del mod">
        <pc:chgData name="Mechum, Rachel E." userId="079f1ce2-5ea7-4541-a9c7-32d969544164" providerId="ADAL" clId="{3C77D686-5F06-A345-8CC5-59E60EEF178B}" dt="2022-08-16T22:14:35.472" v="3114" actId="2696"/>
        <pc:sldMkLst>
          <pc:docMk/>
          <pc:sldMk cId="3999786551" sldId="281"/>
        </pc:sldMkLst>
        <pc:picChg chg="del">
          <ac:chgData name="Mechum, Rachel E." userId="079f1ce2-5ea7-4541-a9c7-32d969544164" providerId="ADAL" clId="{3C77D686-5F06-A345-8CC5-59E60EEF178B}" dt="2022-08-16T22:08:44.322" v="3086" actId="478"/>
          <ac:picMkLst>
            <pc:docMk/>
            <pc:sldMk cId="3999786551" sldId="281"/>
            <ac:picMk id="9" creationId="{4B801DD4-E452-3CF7-074F-8FCBE4B6DBD9}"/>
          </ac:picMkLst>
        </pc:picChg>
        <pc:picChg chg="mod">
          <ac:chgData name="Mechum, Rachel E." userId="079f1ce2-5ea7-4541-a9c7-32d969544164" providerId="ADAL" clId="{3C77D686-5F06-A345-8CC5-59E60EEF178B}" dt="2022-08-16T22:09:20.884" v="3093" actId="1076"/>
          <ac:picMkLst>
            <pc:docMk/>
            <pc:sldMk cId="3999786551" sldId="281"/>
            <ac:picMk id="12" creationId="{3BC3ECC3-E5D3-FA37-7B4E-067E9C8E949B}"/>
          </ac:picMkLst>
        </pc:picChg>
        <pc:picChg chg="mod">
          <ac:chgData name="Mechum, Rachel E." userId="079f1ce2-5ea7-4541-a9c7-32d969544164" providerId="ADAL" clId="{3C77D686-5F06-A345-8CC5-59E60EEF178B}" dt="2022-08-16T22:08:52.744" v="3089" actId="14100"/>
          <ac:picMkLst>
            <pc:docMk/>
            <pc:sldMk cId="3999786551" sldId="281"/>
            <ac:picMk id="14" creationId="{D31A67C4-FA7C-13E9-29E6-CCACFFA3C9D4}"/>
          </ac:picMkLst>
        </pc:picChg>
      </pc:sldChg>
      <pc:sldChg chg="addSp delSp modSp add mod ord">
        <pc:chgData name="Mechum, Rachel E." userId="079f1ce2-5ea7-4541-a9c7-32d969544164" providerId="ADAL" clId="{3C77D686-5F06-A345-8CC5-59E60EEF178B}" dt="2022-08-18T02:29:18.445" v="10856" actId="1076"/>
        <pc:sldMkLst>
          <pc:docMk/>
          <pc:sldMk cId="3992041226" sldId="282"/>
        </pc:sldMkLst>
        <pc:spChg chg="add mod">
          <ac:chgData name="Mechum, Rachel E." userId="079f1ce2-5ea7-4541-a9c7-32d969544164" providerId="ADAL" clId="{3C77D686-5F06-A345-8CC5-59E60EEF178B}" dt="2022-08-17T22:46:11.680" v="10318" actId="1076"/>
          <ac:spMkLst>
            <pc:docMk/>
            <pc:sldMk cId="3992041226" sldId="282"/>
            <ac:spMk id="10" creationId="{3F7ABDF0-64B5-88C2-0CA6-E45C18D34A14}"/>
          </ac:spMkLst>
        </pc:spChg>
        <pc:picChg chg="add mod">
          <ac:chgData name="Mechum, Rachel E." userId="079f1ce2-5ea7-4541-a9c7-32d969544164" providerId="ADAL" clId="{3C77D686-5F06-A345-8CC5-59E60EEF178B}" dt="2022-08-18T02:29:18.445" v="10856" actId="1076"/>
          <ac:picMkLst>
            <pc:docMk/>
            <pc:sldMk cId="3992041226" sldId="282"/>
            <ac:picMk id="4" creationId="{05AB554C-4DE3-6E2D-30E8-F5AFB79A0591}"/>
          </ac:picMkLst>
        </pc:picChg>
        <pc:picChg chg="add del mod">
          <ac:chgData name="Mechum, Rachel E." userId="079f1ce2-5ea7-4541-a9c7-32d969544164" providerId="ADAL" clId="{3C77D686-5F06-A345-8CC5-59E60EEF178B}" dt="2022-08-17T22:16:55.577" v="9914" actId="478"/>
          <ac:picMkLst>
            <pc:docMk/>
            <pc:sldMk cId="3992041226" sldId="282"/>
            <ac:picMk id="4" creationId="{16774877-6544-7C8F-556F-3015B37CE59F}"/>
          </ac:picMkLst>
        </pc:picChg>
        <pc:picChg chg="del">
          <ac:chgData name="Mechum, Rachel E." userId="079f1ce2-5ea7-4541-a9c7-32d969544164" providerId="ADAL" clId="{3C77D686-5F06-A345-8CC5-59E60EEF178B}" dt="2022-08-16T22:38:24.513" v="3310" actId="478"/>
          <ac:picMkLst>
            <pc:docMk/>
            <pc:sldMk cId="3992041226" sldId="282"/>
            <ac:picMk id="5" creationId="{0B4E662C-79AF-78DE-89DC-BD7C1FB36517}"/>
          </ac:picMkLst>
        </pc:picChg>
        <pc:picChg chg="add del mod">
          <ac:chgData name="Mechum, Rachel E." userId="079f1ce2-5ea7-4541-a9c7-32d969544164" providerId="ADAL" clId="{3C77D686-5F06-A345-8CC5-59E60EEF178B}" dt="2022-08-17T22:20:17.054" v="9929" actId="478"/>
          <ac:picMkLst>
            <pc:docMk/>
            <pc:sldMk cId="3992041226" sldId="282"/>
            <ac:picMk id="7" creationId="{AC3A64F1-AC52-D66A-A811-2B5A7E5293C2}"/>
          </ac:picMkLst>
        </pc:picChg>
        <pc:picChg chg="add del mod">
          <ac:chgData name="Mechum, Rachel E." userId="079f1ce2-5ea7-4541-a9c7-32d969544164" providerId="ADAL" clId="{3C77D686-5F06-A345-8CC5-59E60EEF178B}" dt="2022-08-18T02:29:00.305" v="10852" actId="478"/>
          <ac:picMkLst>
            <pc:docMk/>
            <pc:sldMk cId="3992041226" sldId="282"/>
            <ac:picMk id="9" creationId="{C2125112-ABB5-A903-66B5-DE2EFF3470E1}"/>
          </ac:picMkLst>
        </pc:picChg>
      </pc:sldChg>
      <pc:sldChg chg="addSp delSp modSp new del mod">
        <pc:chgData name="Mechum, Rachel E." userId="079f1ce2-5ea7-4541-a9c7-32d969544164" providerId="ADAL" clId="{3C77D686-5F06-A345-8CC5-59E60EEF178B}" dt="2022-08-17T19:01:31.111" v="4355" actId="2696"/>
        <pc:sldMkLst>
          <pc:docMk/>
          <pc:sldMk cId="1858525175" sldId="283"/>
        </pc:sldMkLst>
        <pc:spChg chg="del">
          <ac:chgData name="Mechum, Rachel E." userId="079f1ce2-5ea7-4541-a9c7-32d969544164" providerId="ADAL" clId="{3C77D686-5F06-A345-8CC5-59E60EEF178B}" dt="2022-08-17T08:34:19.756" v="4051"/>
          <ac:spMkLst>
            <pc:docMk/>
            <pc:sldMk cId="1858525175" sldId="283"/>
            <ac:spMk id="2" creationId="{DC53BFBA-DB58-A23E-1A73-454D9D17BBAE}"/>
          </ac:spMkLst>
        </pc:spChg>
        <pc:spChg chg="mod">
          <ac:chgData name="Mechum, Rachel E." userId="079f1ce2-5ea7-4541-a9c7-32d969544164" providerId="ADAL" clId="{3C77D686-5F06-A345-8CC5-59E60EEF178B}" dt="2022-08-17T07:55:16.692" v="4030" actId="20577"/>
          <ac:spMkLst>
            <pc:docMk/>
            <pc:sldMk cId="1858525175" sldId="283"/>
            <ac:spMk id="4" creationId="{73DFDE16-3212-AB22-A880-E288CC22336B}"/>
          </ac:spMkLst>
        </pc:spChg>
        <pc:spChg chg="add mod">
          <ac:chgData name="Mechum, Rachel E." userId="079f1ce2-5ea7-4541-a9c7-32d969544164" providerId="ADAL" clId="{3C77D686-5F06-A345-8CC5-59E60EEF178B}" dt="2022-08-17T08:36:49.723" v="4212" actId="20577"/>
          <ac:spMkLst>
            <pc:docMk/>
            <pc:sldMk cId="1858525175" sldId="283"/>
            <ac:spMk id="8" creationId="{4A267F9C-E41F-8F5B-454C-B9C61E634EA1}"/>
          </ac:spMkLst>
        </pc:spChg>
        <pc:picChg chg="add del mod">
          <ac:chgData name="Mechum, Rachel E." userId="079f1ce2-5ea7-4541-a9c7-32d969544164" providerId="ADAL" clId="{3C77D686-5F06-A345-8CC5-59E60EEF178B}" dt="2022-08-17T08:34:28.813" v="4057" actId="478"/>
          <ac:picMkLst>
            <pc:docMk/>
            <pc:sldMk cId="1858525175" sldId="283"/>
            <ac:picMk id="6" creationId="{E0A0BC83-FBC5-90C4-C7B0-064AE2485C90}"/>
          </ac:picMkLst>
        </pc:picChg>
      </pc:sldChg>
      <pc:sldChg chg="modSp new del mod">
        <pc:chgData name="Mechum, Rachel E." userId="079f1ce2-5ea7-4541-a9c7-32d969544164" providerId="ADAL" clId="{3C77D686-5F06-A345-8CC5-59E60EEF178B}" dt="2022-08-17T22:01:46.979" v="9767" actId="2696"/>
        <pc:sldMkLst>
          <pc:docMk/>
          <pc:sldMk cId="3072023150" sldId="283"/>
        </pc:sldMkLst>
        <pc:spChg chg="mod">
          <ac:chgData name="Mechum, Rachel E." userId="079f1ce2-5ea7-4541-a9c7-32d969544164" providerId="ADAL" clId="{3C77D686-5F06-A345-8CC5-59E60EEF178B}" dt="2022-08-17T22:00:44.705" v="9757" actId="20577"/>
          <ac:spMkLst>
            <pc:docMk/>
            <pc:sldMk cId="3072023150" sldId="283"/>
            <ac:spMk id="2" creationId="{A6FF4FDC-7090-DD80-B705-2AE190E677BE}"/>
          </ac:spMkLst>
        </pc:spChg>
        <pc:spChg chg="mod">
          <ac:chgData name="Mechum, Rachel E." userId="079f1ce2-5ea7-4541-a9c7-32d969544164" providerId="ADAL" clId="{3C77D686-5F06-A345-8CC5-59E60EEF178B}" dt="2022-08-17T21:58:43.787" v="9574" actId="20577"/>
          <ac:spMkLst>
            <pc:docMk/>
            <pc:sldMk cId="3072023150" sldId="283"/>
            <ac:spMk id="4" creationId="{774DE9DC-4F0D-28BB-C8E2-34661E3FFCCA}"/>
          </ac:spMkLst>
        </pc:spChg>
      </pc:sldChg>
      <pc:sldChg chg="addSp delSp modSp add mod ord delAnim modAnim">
        <pc:chgData name="Mechum, Rachel E." userId="079f1ce2-5ea7-4541-a9c7-32d969544164" providerId="ADAL" clId="{3C77D686-5F06-A345-8CC5-59E60EEF178B}" dt="2022-08-18T02:30:27.466" v="10865" actId="1076"/>
        <pc:sldMkLst>
          <pc:docMk/>
          <pc:sldMk cId="1840999510" sldId="284"/>
        </pc:sldMkLst>
        <pc:spChg chg="mod">
          <ac:chgData name="Mechum, Rachel E." userId="079f1ce2-5ea7-4541-a9c7-32d969544164" providerId="ADAL" clId="{3C77D686-5F06-A345-8CC5-59E60EEF178B}" dt="2022-08-17T22:12:46.931" v="9865" actId="1076"/>
          <ac:spMkLst>
            <pc:docMk/>
            <pc:sldMk cId="1840999510" sldId="284"/>
            <ac:spMk id="2" creationId="{37443E2F-BF1B-A1BA-049E-026E7D5EE95D}"/>
          </ac:spMkLst>
        </pc:spChg>
        <pc:spChg chg="del mod">
          <ac:chgData name="Mechum, Rachel E." userId="079f1ce2-5ea7-4541-a9c7-32d969544164" providerId="ADAL" clId="{3C77D686-5F06-A345-8CC5-59E60EEF178B}" dt="2022-08-17T22:01:32.452" v="9764" actId="478"/>
          <ac:spMkLst>
            <pc:docMk/>
            <pc:sldMk cId="1840999510" sldId="284"/>
            <ac:spMk id="3" creationId="{FA754415-F000-409B-36E7-CC535D9271E3}"/>
          </ac:spMkLst>
        </pc:spChg>
        <pc:spChg chg="mod">
          <ac:chgData name="Mechum, Rachel E." userId="079f1ce2-5ea7-4541-a9c7-32d969544164" providerId="ADAL" clId="{3C77D686-5F06-A345-8CC5-59E60EEF178B}" dt="2022-08-17T22:06:08.414" v="9787" actId="1076"/>
          <ac:spMkLst>
            <pc:docMk/>
            <pc:sldMk cId="1840999510" sldId="284"/>
            <ac:spMk id="6" creationId="{A75B8F9D-7301-2A74-8A54-3056EA8BD0BB}"/>
          </ac:spMkLst>
        </pc:spChg>
        <pc:spChg chg="add mod">
          <ac:chgData name="Mechum, Rachel E." userId="079f1ce2-5ea7-4541-a9c7-32d969544164" providerId="ADAL" clId="{3C77D686-5F06-A345-8CC5-59E60EEF178B}" dt="2022-08-17T22:14:30.988" v="9879" actId="1076"/>
          <ac:spMkLst>
            <pc:docMk/>
            <pc:sldMk cId="1840999510" sldId="284"/>
            <ac:spMk id="15" creationId="{9ED73526-B72A-9C88-2C50-15B0709DCEF1}"/>
          </ac:spMkLst>
        </pc:spChg>
        <pc:picChg chg="add del mod">
          <ac:chgData name="Mechum, Rachel E." userId="079f1ce2-5ea7-4541-a9c7-32d969544164" providerId="ADAL" clId="{3C77D686-5F06-A345-8CC5-59E60EEF178B}" dt="2022-08-18T02:30:02.754" v="10862" actId="478"/>
          <ac:picMkLst>
            <pc:docMk/>
            <pc:sldMk cId="1840999510" sldId="284"/>
            <ac:picMk id="7" creationId="{B5F1E532-E37B-D9F9-7709-815E4315BF8D}"/>
          </ac:picMkLst>
        </pc:picChg>
        <pc:picChg chg="add del mod">
          <ac:chgData name="Mechum, Rachel E." userId="079f1ce2-5ea7-4541-a9c7-32d969544164" providerId="ADAL" clId="{3C77D686-5F06-A345-8CC5-59E60EEF178B}" dt="2022-08-17T22:05:10.894" v="9779" actId="478"/>
          <ac:picMkLst>
            <pc:docMk/>
            <pc:sldMk cId="1840999510" sldId="284"/>
            <ac:picMk id="8" creationId="{F8627FA9-BB1A-21E5-7CF5-78E4D6E5CBEE}"/>
          </ac:picMkLst>
        </pc:picChg>
        <pc:picChg chg="add del mod">
          <ac:chgData name="Mechum, Rachel E." userId="079f1ce2-5ea7-4541-a9c7-32d969544164" providerId="ADAL" clId="{3C77D686-5F06-A345-8CC5-59E60EEF178B}" dt="2022-08-18T02:30:03.738" v="10863" actId="478"/>
          <ac:picMkLst>
            <pc:docMk/>
            <pc:sldMk cId="1840999510" sldId="284"/>
            <ac:picMk id="10" creationId="{048C060D-5235-6BD7-1D5B-2544CBAA7FFF}"/>
          </ac:picMkLst>
        </pc:picChg>
        <pc:picChg chg="add mod">
          <ac:chgData name="Mechum, Rachel E." userId="079f1ce2-5ea7-4541-a9c7-32d969544164" providerId="ADAL" clId="{3C77D686-5F06-A345-8CC5-59E60EEF178B}" dt="2022-08-18T02:30:27.466" v="10865" actId="1076"/>
          <ac:picMkLst>
            <pc:docMk/>
            <pc:sldMk cId="1840999510" sldId="284"/>
            <ac:picMk id="12" creationId="{3B0DD063-F38E-B5F0-C7A3-D7ACA3268324}"/>
          </ac:picMkLst>
        </pc:picChg>
        <pc:picChg chg="add mod">
          <ac:chgData name="Mechum, Rachel E." userId="079f1ce2-5ea7-4541-a9c7-32d969544164" providerId="ADAL" clId="{3C77D686-5F06-A345-8CC5-59E60EEF178B}" dt="2022-08-18T02:30:22.686" v="10864" actId="1076"/>
          <ac:picMkLst>
            <pc:docMk/>
            <pc:sldMk cId="1840999510" sldId="284"/>
            <ac:picMk id="14" creationId="{B7819AC8-54AC-DBE7-FFC4-1485C013A545}"/>
          </ac:picMkLst>
        </pc:picChg>
      </pc:sldChg>
      <pc:sldMasterChg chg="delSp modSp mod modSldLayout">
        <pc:chgData name="Mechum, Rachel E." userId="079f1ce2-5ea7-4541-a9c7-32d969544164" providerId="ADAL" clId="{3C77D686-5F06-A345-8CC5-59E60EEF178B}" dt="2022-08-02T21:23:19.063" v="481" actId="478"/>
        <pc:sldMasterMkLst>
          <pc:docMk/>
          <pc:sldMasterMk cId="381071579" sldId="2147483738"/>
        </pc:sldMasterMkLst>
        <pc:spChg chg="del">
          <ac:chgData name="Mechum, Rachel E." userId="079f1ce2-5ea7-4541-a9c7-32d969544164" providerId="ADAL" clId="{3C77D686-5F06-A345-8CC5-59E60EEF178B}" dt="2022-08-02T21:23:19.063" v="481" actId="478"/>
          <ac:spMkLst>
            <pc:docMk/>
            <pc:sldMasterMk cId="381071579" sldId="2147483738"/>
            <ac:spMk id="5" creationId="{99F61E6D-D51F-4BD7-B59D-19AF179177B8}"/>
          </ac:spMkLst>
        </pc:spChg>
        <pc:spChg chg="mod">
          <ac:chgData name="Mechum, Rachel E." userId="079f1ce2-5ea7-4541-a9c7-32d969544164" providerId="ADAL" clId="{3C77D686-5F06-A345-8CC5-59E60EEF178B}" dt="2022-08-02T21:23:16.212" v="480" actId="1076"/>
          <ac:spMkLst>
            <pc:docMk/>
            <pc:sldMasterMk cId="381071579" sldId="2147483738"/>
            <ac:spMk id="6" creationId="{127701B1-1C93-41C2-AEE1-815DEA51B962}"/>
          </ac:spMkLst>
        </pc:spChg>
        <pc:sldLayoutChg chg="delSp modSp mod">
          <pc:chgData name="Mechum, Rachel E." userId="079f1ce2-5ea7-4541-a9c7-32d969544164" providerId="ADAL" clId="{3C77D686-5F06-A345-8CC5-59E60EEF178B}" dt="2022-08-02T21:08:48.744" v="476" actId="478"/>
          <pc:sldLayoutMkLst>
            <pc:docMk/>
            <pc:sldMasterMk cId="381071579" sldId="2147483738"/>
            <pc:sldLayoutMk cId="1788287468" sldId="2147483727"/>
          </pc:sldLayoutMkLst>
          <pc:spChg chg="del">
            <ac:chgData name="Mechum, Rachel E." userId="079f1ce2-5ea7-4541-a9c7-32d969544164" providerId="ADAL" clId="{3C77D686-5F06-A345-8CC5-59E60EEF178B}" dt="2022-08-02T21:08:48.744" v="476" actId="478"/>
            <ac:spMkLst>
              <pc:docMk/>
              <pc:sldMasterMk cId="381071579" sldId="2147483738"/>
              <pc:sldLayoutMk cId="1788287468" sldId="2147483727"/>
              <ac:spMk id="5" creationId="{08DF96F2-D6BE-49AC-A605-5AE87C3F2F10}"/>
            </ac:spMkLst>
          </pc:spChg>
          <pc:spChg chg="mod">
            <ac:chgData name="Mechum, Rachel E." userId="079f1ce2-5ea7-4541-a9c7-32d969544164" providerId="ADAL" clId="{3C77D686-5F06-A345-8CC5-59E60EEF178B}" dt="2022-08-02T21:07:02.519" v="473" actId="1076"/>
            <ac:spMkLst>
              <pc:docMk/>
              <pc:sldMasterMk cId="381071579" sldId="2147483738"/>
              <pc:sldLayoutMk cId="1788287468" sldId="2147483727"/>
              <ac:spMk id="6" creationId="{1817FC50-B13C-4B63-AE64-F71A6EDE63B6}"/>
            </ac:spMkLst>
          </pc:spChg>
        </pc:sldLayoutChg>
        <pc:sldLayoutChg chg="addSp delSp modSp mod">
          <pc:chgData name="Mechum, Rachel E." userId="079f1ce2-5ea7-4541-a9c7-32d969544164" providerId="ADAL" clId="{3C77D686-5F06-A345-8CC5-59E60EEF178B}" dt="2022-08-02T21:08:59.509" v="477" actId="478"/>
          <pc:sldLayoutMkLst>
            <pc:docMk/>
            <pc:sldMasterMk cId="381071579" sldId="2147483738"/>
            <pc:sldLayoutMk cId="3654240992" sldId="2147483728"/>
          </pc:sldLayoutMkLst>
          <pc:spChg chg="del">
            <ac:chgData name="Mechum, Rachel E." userId="079f1ce2-5ea7-4541-a9c7-32d969544164" providerId="ADAL" clId="{3C77D686-5F06-A345-8CC5-59E60EEF178B}" dt="2022-08-02T21:06:24.222" v="470"/>
            <ac:spMkLst>
              <pc:docMk/>
              <pc:sldMasterMk cId="381071579" sldId="2147483738"/>
              <pc:sldLayoutMk cId="3654240992" sldId="2147483728"/>
              <ac:spMk id="2" creationId="{03ECD6F3-88F1-4195-8395-57AA096BB3B2}"/>
            </ac:spMkLst>
          </pc:spChg>
          <pc:spChg chg="del">
            <ac:chgData name="Mechum, Rachel E." userId="079f1ce2-5ea7-4541-a9c7-32d969544164" providerId="ADAL" clId="{3C77D686-5F06-A345-8CC5-59E60EEF178B}" dt="2022-08-02T21:06:21.723" v="468"/>
            <ac:spMkLst>
              <pc:docMk/>
              <pc:sldMasterMk cId="381071579" sldId="2147483738"/>
              <pc:sldLayoutMk cId="3654240992" sldId="2147483728"/>
              <ac:spMk id="4" creationId="{6103962F-B413-4C4C-A490-724DDB9E7DB9}"/>
            </ac:spMkLst>
          </pc:spChg>
          <pc:spChg chg="del">
            <ac:chgData name="Mechum, Rachel E." userId="079f1ce2-5ea7-4541-a9c7-32d969544164" providerId="ADAL" clId="{3C77D686-5F06-A345-8CC5-59E60EEF178B}" dt="2022-08-02T21:06:21.723" v="468"/>
            <ac:spMkLst>
              <pc:docMk/>
              <pc:sldMasterMk cId="381071579" sldId="2147483738"/>
              <pc:sldLayoutMk cId="3654240992" sldId="2147483728"/>
              <ac:spMk id="5" creationId="{02871813-4E87-4C04-835D-76246010B069}"/>
            </ac:spMkLst>
          </pc:spChg>
          <pc:spChg chg="del mod">
            <ac:chgData name="Mechum, Rachel E." userId="079f1ce2-5ea7-4541-a9c7-32d969544164" providerId="ADAL" clId="{3C77D686-5F06-A345-8CC5-59E60EEF178B}" dt="2022-08-02T21:06:21.723" v="468"/>
            <ac:spMkLst>
              <pc:docMk/>
              <pc:sldMasterMk cId="381071579" sldId="2147483738"/>
              <pc:sldLayoutMk cId="3654240992" sldId="2147483728"/>
              <ac:spMk id="6" creationId="{3A922BA3-033C-491E-A045-F0052AC19A8C}"/>
            </ac:spMkLst>
          </pc:spChg>
          <pc:spChg chg="add mod">
            <ac:chgData name="Mechum, Rachel E." userId="079f1ce2-5ea7-4541-a9c7-32d969544164" providerId="ADAL" clId="{3C77D686-5F06-A345-8CC5-59E60EEF178B}" dt="2022-08-02T21:06:23.379" v="469"/>
            <ac:spMkLst>
              <pc:docMk/>
              <pc:sldMasterMk cId="381071579" sldId="2147483738"/>
              <pc:sldLayoutMk cId="3654240992" sldId="2147483728"/>
              <ac:spMk id="7" creationId="{83BD3BE1-C76E-35A9-BBC8-5D1A6A3B0261}"/>
            </ac:spMkLst>
          </pc:spChg>
          <pc:spChg chg="add del mod">
            <ac:chgData name="Mechum, Rachel E." userId="079f1ce2-5ea7-4541-a9c7-32d969544164" providerId="ADAL" clId="{3C77D686-5F06-A345-8CC5-59E60EEF178B}" dt="2022-08-02T21:08:59.509" v="477" actId="478"/>
            <ac:spMkLst>
              <pc:docMk/>
              <pc:sldMasterMk cId="381071579" sldId="2147483738"/>
              <pc:sldLayoutMk cId="3654240992" sldId="2147483728"/>
              <ac:spMk id="8" creationId="{DD2CA265-11FF-188A-27F5-44DD329DEA27}"/>
            </ac:spMkLst>
          </pc:spChg>
          <pc:spChg chg="add mod">
            <ac:chgData name="Mechum, Rachel E." userId="079f1ce2-5ea7-4541-a9c7-32d969544164" providerId="ADAL" clId="{3C77D686-5F06-A345-8CC5-59E60EEF178B}" dt="2022-08-02T21:07:39.100" v="475" actId="255"/>
            <ac:spMkLst>
              <pc:docMk/>
              <pc:sldMasterMk cId="381071579" sldId="2147483738"/>
              <pc:sldLayoutMk cId="3654240992" sldId="2147483728"/>
              <ac:spMk id="9" creationId="{4FB7B51C-CFE0-72C2-F2AE-4912AFD40A7B}"/>
            </ac:spMkLst>
          </pc:spChg>
          <pc:spChg chg="add mod">
            <ac:chgData name="Mechum, Rachel E." userId="079f1ce2-5ea7-4541-a9c7-32d969544164" providerId="ADAL" clId="{3C77D686-5F06-A345-8CC5-59E60EEF178B}" dt="2022-08-02T21:06:24.959" v="471"/>
            <ac:spMkLst>
              <pc:docMk/>
              <pc:sldMasterMk cId="381071579" sldId="2147483738"/>
              <pc:sldLayoutMk cId="3654240992" sldId="2147483728"/>
              <ac:spMk id="10" creationId="{BD1188B4-0C5F-913C-7F87-C7F38478D17A}"/>
            </ac:spMkLst>
          </pc:spChg>
        </pc:sldLayoutChg>
        <pc:sldLayoutChg chg="delSp modSp mod">
          <pc:chgData name="Mechum, Rachel E." userId="079f1ce2-5ea7-4541-a9c7-32d969544164" providerId="ADAL" clId="{3C77D686-5F06-A345-8CC5-59E60EEF178B}" dt="2022-08-02T21:09:07.466" v="478" actId="478"/>
          <pc:sldLayoutMkLst>
            <pc:docMk/>
            <pc:sldMasterMk cId="381071579" sldId="2147483738"/>
            <pc:sldLayoutMk cId="3541360300" sldId="2147483732"/>
          </pc:sldLayoutMkLst>
          <pc:spChg chg="del">
            <ac:chgData name="Mechum, Rachel E." userId="079f1ce2-5ea7-4541-a9c7-32d969544164" providerId="ADAL" clId="{3C77D686-5F06-A345-8CC5-59E60EEF178B}" dt="2022-08-02T21:09:07.466" v="478" actId="478"/>
            <ac:spMkLst>
              <pc:docMk/>
              <pc:sldMasterMk cId="381071579" sldId="2147483738"/>
              <pc:sldLayoutMk cId="3541360300" sldId="2147483732"/>
              <ac:spMk id="3" creationId="{C6B48227-EC1E-4063-9682-891A2DB1A845}"/>
            </ac:spMkLst>
          </pc:spChg>
          <pc:spChg chg="mod">
            <ac:chgData name="Mechum, Rachel E." userId="079f1ce2-5ea7-4541-a9c7-32d969544164" providerId="ADAL" clId="{3C77D686-5F06-A345-8CC5-59E60EEF178B}" dt="2022-08-02T21:07:10.977" v="474" actId="1076"/>
            <ac:spMkLst>
              <pc:docMk/>
              <pc:sldMasterMk cId="381071579" sldId="2147483738"/>
              <pc:sldLayoutMk cId="3541360300" sldId="2147483732"/>
              <ac:spMk id="4" creationId="{D22C6A63-C3F4-4563-A542-9A41AC946C3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3E33C-DD30-EB44-9F12-8EEE9618638C}" type="datetimeFigureOut">
              <a:rPr lang="en-US" smtClean="0"/>
              <a:t>8/17/22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471E4-2AE5-0A4C-9B91-6CDAD40A5767}" type="slidenum">
              <a:rPr lang="en-US" smtClean="0"/>
              <a:t>‹#›</a:t>
            </a:fld>
            <a:endParaRPr lang="en-US"/>
          </a:p>
        </p:txBody>
      </p:sp>
    </p:spTree>
    <p:extLst>
      <p:ext uri="{BB962C8B-B14F-4D97-AF65-F5344CB8AC3E}">
        <p14:creationId xmlns:p14="http://schemas.microsoft.com/office/powerpoint/2010/main" val="133353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a:t>
            </a:fld>
            <a:endParaRPr lang="en-US"/>
          </a:p>
        </p:txBody>
      </p:sp>
    </p:spTree>
    <p:extLst>
      <p:ext uri="{BB962C8B-B14F-4D97-AF65-F5344CB8AC3E}">
        <p14:creationId xmlns:p14="http://schemas.microsoft.com/office/powerpoint/2010/main" val="861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10</a:t>
            </a:fld>
            <a:endParaRPr lang="en-US"/>
          </a:p>
        </p:txBody>
      </p:sp>
    </p:spTree>
    <p:extLst>
      <p:ext uri="{BB962C8B-B14F-4D97-AF65-F5344CB8AC3E}">
        <p14:creationId xmlns:p14="http://schemas.microsoft.com/office/powerpoint/2010/main" val="367614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11</a:t>
            </a:fld>
            <a:endParaRPr lang="en-US"/>
          </a:p>
        </p:txBody>
      </p:sp>
    </p:spTree>
    <p:extLst>
      <p:ext uri="{BB962C8B-B14F-4D97-AF65-F5344CB8AC3E}">
        <p14:creationId xmlns:p14="http://schemas.microsoft.com/office/powerpoint/2010/main" val="360570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12</a:t>
            </a:fld>
            <a:endParaRPr lang="en-US"/>
          </a:p>
        </p:txBody>
      </p:sp>
    </p:spTree>
    <p:extLst>
      <p:ext uri="{BB962C8B-B14F-4D97-AF65-F5344CB8AC3E}">
        <p14:creationId xmlns:p14="http://schemas.microsoft.com/office/powerpoint/2010/main" val="46238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13</a:t>
            </a:fld>
            <a:endParaRPr lang="en-US"/>
          </a:p>
        </p:txBody>
      </p:sp>
    </p:spTree>
    <p:extLst>
      <p:ext uri="{BB962C8B-B14F-4D97-AF65-F5344CB8AC3E}">
        <p14:creationId xmlns:p14="http://schemas.microsoft.com/office/powerpoint/2010/main" val="211758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14</a:t>
            </a:fld>
            <a:endParaRPr lang="en-US"/>
          </a:p>
        </p:txBody>
      </p:sp>
    </p:spTree>
    <p:extLst>
      <p:ext uri="{BB962C8B-B14F-4D97-AF65-F5344CB8AC3E}">
        <p14:creationId xmlns:p14="http://schemas.microsoft.com/office/powerpoint/2010/main" val="326152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15</a:t>
            </a:fld>
            <a:endParaRPr lang="en-US"/>
          </a:p>
        </p:txBody>
      </p:sp>
    </p:spTree>
    <p:extLst>
      <p:ext uri="{BB962C8B-B14F-4D97-AF65-F5344CB8AC3E}">
        <p14:creationId xmlns:p14="http://schemas.microsoft.com/office/powerpoint/2010/main" val="135852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16</a:t>
            </a:fld>
            <a:endParaRPr lang="en-US"/>
          </a:p>
        </p:txBody>
      </p:sp>
    </p:spTree>
    <p:extLst>
      <p:ext uri="{BB962C8B-B14F-4D97-AF65-F5344CB8AC3E}">
        <p14:creationId xmlns:p14="http://schemas.microsoft.com/office/powerpoint/2010/main" val="87682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17</a:t>
            </a:fld>
            <a:endParaRPr lang="en-US"/>
          </a:p>
        </p:txBody>
      </p:sp>
    </p:spTree>
    <p:extLst>
      <p:ext uri="{BB962C8B-B14F-4D97-AF65-F5344CB8AC3E}">
        <p14:creationId xmlns:p14="http://schemas.microsoft.com/office/powerpoint/2010/main" val="396567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Bbh</a:t>
            </a:r>
            <a:r>
              <a:rPr lang="en-US" dirty="0"/>
              <a:t> mergers is the focus\</a:t>
            </a:r>
          </a:p>
          <a:p>
            <a:pPr marL="171450" indent="-171450">
              <a:buFontTx/>
              <a:buChar char="-"/>
            </a:pPr>
            <a:r>
              <a:rPr lang="en-US" dirty="0"/>
              <a:t>This plot shows gw150914 IMR waveform (</a:t>
            </a:r>
            <a:r>
              <a:rPr lang="en-US" dirty="0" err="1"/>
              <a:t>inspiral</a:t>
            </a:r>
            <a:r>
              <a:rPr lang="en-US" dirty="0"/>
              <a:t> then merger then ringdown where black hole rings down as a set of QNMs)</a:t>
            </a:r>
          </a:p>
          <a:p>
            <a:pPr marL="171450" indent="-171450">
              <a:buFontTx/>
              <a:buChar char="-"/>
            </a:pPr>
            <a:r>
              <a:rPr lang="en-US" dirty="0"/>
              <a:t>But this ringdown does not happen a hard set time…the merger to ringdown transition is soft and can change which is why we use time domain instead of frequency</a:t>
            </a:r>
          </a:p>
          <a:p>
            <a:pPr marL="171450" indent="-171450">
              <a:buFontTx/>
              <a:buChar char="-"/>
            </a:pPr>
            <a:r>
              <a:rPr lang="en-US" dirty="0"/>
              <a:t>Go over what a Quasinormal mode is and why we work with higher modes</a:t>
            </a:r>
          </a:p>
          <a:p>
            <a:pPr marL="171450" indent="-171450">
              <a:buFontTx/>
              <a:buChar char="-"/>
            </a:pPr>
            <a:r>
              <a:rPr lang="en-US" dirty="0"/>
              <a:t>Also discuss a little about Einstein and trying to prove him wrong with violations of NHT</a:t>
            </a:r>
          </a:p>
        </p:txBody>
      </p:sp>
      <p:sp>
        <p:nvSpPr>
          <p:cNvPr id="4" name="Slide Number Placeholder 3"/>
          <p:cNvSpPr>
            <a:spLocks noGrp="1"/>
          </p:cNvSpPr>
          <p:nvPr>
            <p:ph type="sldNum" sz="quarter" idx="5"/>
          </p:nvPr>
        </p:nvSpPr>
        <p:spPr/>
        <p:txBody>
          <a:bodyPr/>
          <a:lstStyle/>
          <a:p>
            <a:fld id="{416471E4-2AE5-0A4C-9B91-6CDAD40A5767}" type="slidenum">
              <a:rPr lang="en-US" smtClean="0"/>
              <a:t>2</a:t>
            </a:fld>
            <a:endParaRPr lang="en-US"/>
          </a:p>
        </p:txBody>
      </p:sp>
    </p:spTree>
    <p:extLst>
      <p:ext uri="{BB962C8B-B14F-4D97-AF65-F5344CB8AC3E}">
        <p14:creationId xmlns:p14="http://schemas.microsoft.com/office/powerpoint/2010/main" val="342820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 is one QNM which is a single damped sinusoidal oscillation where t is the period and here is the exponential decay with a quality factor</a:t>
            </a:r>
          </a:p>
          <a:p>
            <a:pPr marL="171450" indent="-171450">
              <a:buFontTx/>
              <a:buChar char="-"/>
            </a:pPr>
            <a:r>
              <a:rPr lang="en-US" dirty="0"/>
              <a:t>The Q factor is essentially how damped the oscillation is so if we set t = tau we can ask how man cycles have happened thus far and it would be roughly 2</a:t>
            </a:r>
          </a:p>
          <a:p>
            <a:pPr marL="171450" indent="-171450">
              <a:buFontTx/>
              <a:buChar char="-"/>
            </a:pPr>
            <a:r>
              <a:rPr lang="en-US" dirty="0"/>
              <a:t>when we add multiple QNMs together we get this summation with complex amplitude, </a:t>
            </a:r>
            <a:r>
              <a:rPr lang="en-US" dirty="0" err="1"/>
              <a:t>freq</a:t>
            </a:r>
            <a:r>
              <a:rPr lang="en-US" dirty="0"/>
              <a:t>, and damping times, all dependent on mode configuration</a:t>
            </a:r>
          </a:p>
          <a:p>
            <a:pPr marL="171450" indent="-171450">
              <a:buFontTx/>
              <a:buChar char="-"/>
            </a:pPr>
            <a:r>
              <a:rPr lang="en-US" dirty="0"/>
              <a:t>QNMs tell us exactly what the frequency and damping times are from a certain remnant (merged) BH's mass and spin</a:t>
            </a:r>
          </a:p>
          <a:p>
            <a:pPr marL="171450" indent="-171450">
              <a:buFontTx/>
              <a:buChar char="-"/>
            </a:pPr>
            <a:r>
              <a:rPr lang="en-US" dirty="0"/>
              <a:t>this is directly derived from GR and the math states that only one combo of </a:t>
            </a:r>
            <a:r>
              <a:rPr lang="en-US" dirty="0" err="1"/>
              <a:t>freq</a:t>
            </a:r>
            <a:r>
              <a:rPr lang="en-US" dirty="0"/>
              <a:t> and tau can pair with one combo of mass and spin and vice versa</a:t>
            </a:r>
          </a:p>
          <a:p>
            <a:pPr marL="171450" indent="-171450">
              <a:buFontTx/>
              <a:buChar char="-"/>
            </a:pPr>
            <a:r>
              <a:rPr lang="en-US" dirty="0"/>
              <a:t>these QNMs are classified by their </a:t>
            </a:r>
            <a:r>
              <a:rPr lang="en-US" dirty="0" err="1"/>
              <a:t>lmn</a:t>
            </a:r>
            <a:r>
              <a:rPr lang="en-US" dirty="0"/>
              <a:t> or their angular multipoles and n their radial overtones</a:t>
            </a:r>
          </a:p>
          <a:p>
            <a:pPr marL="171450" indent="-171450">
              <a:buFontTx/>
              <a:buChar char="-"/>
            </a:pPr>
            <a:r>
              <a:rPr lang="en-US" dirty="0"/>
              <a:t>this plot I show you next is giving a little more insight on different modes and overtones along with their frequency, damping times, and q factor</a:t>
            </a:r>
          </a:p>
          <a:p>
            <a:pPr marL="171450" indent="-171450">
              <a:buFontTx/>
              <a:buChar char="-"/>
            </a:pPr>
            <a:r>
              <a:rPr lang="en-US" dirty="0"/>
              <a:t>all plots have x axis of spin against the y-axis, from left to right we have </a:t>
            </a:r>
            <a:r>
              <a:rPr lang="en-US" dirty="0" err="1"/>
              <a:t>freq</a:t>
            </a:r>
            <a:r>
              <a:rPr lang="en-US" dirty="0"/>
              <a:t> and then damping time, both accompanied by a time constant associated with BH mass there's the equation</a:t>
            </a:r>
          </a:p>
          <a:p>
            <a:pPr marL="171450" indent="-171450">
              <a:buFontTx/>
              <a:buChar char="-"/>
            </a:pPr>
            <a:r>
              <a:rPr lang="en-US" dirty="0"/>
              <a:t>and then quality factor</a:t>
            </a:r>
          </a:p>
          <a:p>
            <a:pPr marL="171450" indent="-171450">
              <a:buFontTx/>
              <a:buChar char="-"/>
            </a:pPr>
            <a:r>
              <a:rPr lang="en-US" dirty="0"/>
              <a:t>0th overtone has the greatest values with higher overtones following as we can see in every plot and when we get close to chi=1 the lines diverge due to our understanding of Kerr black holes</a:t>
            </a:r>
          </a:p>
        </p:txBody>
      </p:sp>
      <p:sp>
        <p:nvSpPr>
          <p:cNvPr id="4" name="Slide Number Placeholder 3"/>
          <p:cNvSpPr>
            <a:spLocks noGrp="1"/>
          </p:cNvSpPr>
          <p:nvPr>
            <p:ph type="sldNum" sz="quarter" idx="5"/>
          </p:nvPr>
        </p:nvSpPr>
        <p:spPr/>
        <p:txBody>
          <a:bodyPr/>
          <a:lstStyle/>
          <a:p>
            <a:fld id="{416471E4-2AE5-0A4C-9B91-6CDAD40A5767}" type="slidenum">
              <a:rPr lang="en-US" smtClean="0"/>
              <a:t>3</a:t>
            </a:fld>
            <a:endParaRPr lang="en-US"/>
          </a:p>
        </p:txBody>
      </p:sp>
    </p:spTree>
    <p:extLst>
      <p:ext uri="{BB962C8B-B14F-4D97-AF65-F5344CB8AC3E}">
        <p14:creationId xmlns:p14="http://schemas.microsoft.com/office/powerpoint/2010/main" val="131001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same plots but showing you higher order modes like 33 and 44 (</a:t>
            </a:r>
            <a:r>
              <a:rPr lang="en-US" dirty="0" err="1"/>
              <a:t>lm</a:t>
            </a:r>
            <a:r>
              <a:rPr lang="en-US" dirty="0"/>
              <a:t>) where </a:t>
            </a:r>
            <a:r>
              <a:rPr lang="en-US" dirty="0" err="1"/>
              <a:t>freq</a:t>
            </a:r>
            <a:r>
              <a:rPr lang="en-US" dirty="0"/>
              <a:t> of modes are increasing with overtones 1 and up follow below values of n=0</a:t>
            </a:r>
          </a:p>
          <a:p>
            <a:pPr marL="171450" indent="-171450">
              <a:buFontTx/>
              <a:buChar char="-"/>
            </a:pPr>
            <a:r>
              <a:rPr lang="en-US" dirty="0"/>
              <a:t>but why HOMs? we have studied the dominant 22 mode but want to look deeper into these HOMs to test the no hair theorem</a:t>
            </a:r>
          </a:p>
          <a:p>
            <a:pPr marL="171450" indent="-171450">
              <a:buFontTx/>
              <a:buChar char="-"/>
            </a:pPr>
            <a:r>
              <a:rPr lang="en-US" dirty="0"/>
              <a:t>the no hair theorem states that mass and spin are the only two properties of black holes, referencing back to how mass and spin determine specific </a:t>
            </a:r>
            <a:r>
              <a:rPr lang="en-US" dirty="0" err="1"/>
              <a:t>freq</a:t>
            </a:r>
            <a:r>
              <a:rPr lang="en-US" dirty="0"/>
              <a:t> and damping times - if we see deviations in that we note that as a violation of the NHT and GR since these quantities are directly derived from GR</a:t>
            </a:r>
          </a:p>
        </p:txBody>
      </p:sp>
      <p:sp>
        <p:nvSpPr>
          <p:cNvPr id="4" name="Slide Number Placeholder 3"/>
          <p:cNvSpPr>
            <a:spLocks noGrp="1"/>
          </p:cNvSpPr>
          <p:nvPr>
            <p:ph type="sldNum" sz="quarter" idx="5"/>
          </p:nvPr>
        </p:nvSpPr>
        <p:spPr/>
        <p:txBody>
          <a:bodyPr/>
          <a:lstStyle/>
          <a:p>
            <a:fld id="{416471E4-2AE5-0A4C-9B91-6CDAD40A5767}" type="slidenum">
              <a:rPr lang="en-US" smtClean="0"/>
              <a:t>4</a:t>
            </a:fld>
            <a:endParaRPr lang="en-US"/>
          </a:p>
        </p:txBody>
      </p:sp>
    </p:spTree>
    <p:extLst>
      <p:ext uri="{BB962C8B-B14F-4D97-AF65-F5344CB8AC3E}">
        <p14:creationId xmlns:p14="http://schemas.microsoft.com/office/powerpoint/2010/main" val="179463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Basically read this slide there isn’t much else to say</a:t>
            </a:r>
          </a:p>
        </p:txBody>
      </p:sp>
      <p:sp>
        <p:nvSpPr>
          <p:cNvPr id="4" name="Slide Number Placeholder 3"/>
          <p:cNvSpPr>
            <a:spLocks noGrp="1"/>
          </p:cNvSpPr>
          <p:nvPr>
            <p:ph type="sldNum" sz="quarter" idx="5"/>
          </p:nvPr>
        </p:nvSpPr>
        <p:spPr/>
        <p:txBody>
          <a:bodyPr/>
          <a:lstStyle/>
          <a:p>
            <a:fld id="{416471E4-2AE5-0A4C-9B91-6CDAD40A5767}" type="slidenum">
              <a:rPr lang="en-US" smtClean="0"/>
              <a:t>5</a:t>
            </a:fld>
            <a:endParaRPr lang="en-US"/>
          </a:p>
        </p:txBody>
      </p:sp>
    </p:spTree>
    <p:extLst>
      <p:ext uri="{BB962C8B-B14F-4D97-AF65-F5344CB8AC3E}">
        <p14:creationId xmlns:p14="http://schemas.microsoft.com/office/powerpoint/2010/main" val="1902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Main point – these all have diff </a:t>
            </a:r>
            <a:r>
              <a:rPr lang="en-US" dirty="0" err="1"/>
              <a:t>freq</a:t>
            </a:r>
            <a:r>
              <a:rPr lang="en-US" dirty="0"/>
              <a:t> and damping times </a:t>
            </a:r>
          </a:p>
        </p:txBody>
      </p:sp>
      <p:sp>
        <p:nvSpPr>
          <p:cNvPr id="4" name="Slide Number Placeholder 3"/>
          <p:cNvSpPr>
            <a:spLocks noGrp="1"/>
          </p:cNvSpPr>
          <p:nvPr>
            <p:ph type="sldNum" sz="quarter" idx="5"/>
          </p:nvPr>
        </p:nvSpPr>
        <p:spPr/>
        <p:txBody>
          <a:bodyPr/>
          <a:lstStyle/>
          <a:p>
            <a:fld id="{416471E4-2AE5-0A4C-9B91-6CDAD40A5767}" type="slidenum">
              <a:rPr lang="en-US" smtClean="0"/>
              <a:t>6</a:t>
            </a:fld>
            <a:endParaRPr lang="en-US"/>
          </a:p>
        </p:txBody>
      </p:sp>
    </p:spTree>
    <p:extLst>
      <p:ext uri="{BB962C8B-B14F-4D97-AF65-F5344CB8AC3E}">
        <p14:creationId xmlns:p14="http://schemas.microsoft.com/office/powerpoint/2010/main" val="165664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Using curve fit to fit for this complex amplitude / </a:t>
            </a:r>
            <a:r>
              <a:rPr lang="en-US" dirty="0" err="1"/>
              <a:t>freq</a:t>
            </a:r>
            <a:r>
              <a:rPr lang="en-US" dirty="0"/>
              <a:t>  / damping times given from input BBH masses and spins to final BH mass and spin</a:t>
            </a:r>
          </a:p>
          <a:p>
            <a:pPr marL="171450" indent="-171450">
              <a:buFontTx/>
              <a:buChar char="-"/>
            </a:pPr>
            <a:r>
              <a:rPr lang="en-US" dirty="0"/>
              <a:t>To see how well we are recovering the entirety of the waveform we use this residual value which was just a specific way to but there are other ways</a:t>
            </a:r>
          </a:p>
          <a:p>
            <a:pPr marL="171450" indent="-171450">
              <a:buFontTx/>
              <a:buChar char="-"/>
            </a:pPr>
            <a:r>
              <a:rPr lang="en-US" dirty="0"/>
              <a:t>Here we have the sum of squares of the residual which is what we want to be small (means we have a good fit) divided by the total which still returns a small #</a:t>
            </a:r>
          </a:p>
          <a:p>
            <a:pPr marL="171450" indent="-171450">
              <a:buFontTx/>
              <a:buChar char="-"/>
            </a:pPr>
            <a:r>
              <a:rPr lang="en-US" dirty="0"/>
              <a:t>Does it do a good job?</a:t>
            </a:r>
          </a:p>
        </p:txBody>
      </p:sp>
      <p:sp>
        <p:nvSpPr>
          <p:cNvPr id="4" name="Slide Number Placeholder 3"/>
          <p:cNvSpPr>
            <a:spLocks noGrp="1"/>
          </p:cNvSpPr>
          <p:nvPr>
            <p:ph type="sldNum" sz="quarter" idx="5"/>
          </p:nvPr>
        </p:nvSpPr>
        <p:spPr/>
        <p:txBody>
          <a:bodyPr/>
          <a:lstStyle/>
          <a:p>
            <a:fld id="{416471E4-2AE5-0A4C-9B91-6CDAD40A5767}" type="slidenum">
              <a:rPr lang="en-US" smtClean="0"/>
              <a:t>7</a:t>
            </a:fld>
            <a:endParaRPr lang="en-US"/>
          </a:p>
        </p:txBody>
      </p:sp>
    </p:spTree>
    <p:extLst>
      <p:ext uri="{BB962C8B-B14F-4D97-AF65-F5344CB8AC3E}">
        <p14:creationId xmlns:p14="http://schemas.microsoft.com/office/powerpoint/2010/main" val="235818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answer here if you can see is yes! </a:t>
            </a:r>
          </a:p>
          <a:p>
            <a:pPr marL="171450" indent="-171450">
              <a:buFontTx/>
              <a:buChar char="-"/>
            </a:pPr>
            <a:r>
              <a:rPr lang="en-US" dirty="0"/>
              <a:t>There is in fact a blue line that is IMRPhenomXP waveform and over it is the QNM fit which fits for the remnant (final) mass and spin along with the amplitudes and phases of the modes</a:t>
            </a:r>
          </a:p>
          <a:p>
            <a:pPr marL="171450" indent="-171450">
              <a:buFontTx/>
              <a:buChar char="-"/>
            </a:pPr>
            <a:r>
              <a:rPr lang="en-US" dirty="0"/>
              <a:t>Woohoo this is good</a:t>
            </a:r>
          </a:p>
        </p:txBody>
      </p:sp>
      <p:sp>
        <p:nvSpPr>
          <p:cNvPr id="4" name="Slide Number Placeholder 3"/>
          <p:cNvSpPr>
            <a:spLocks noGrp="1"/>
          </p:cNvSpPr>
          <p:nvPr>
            <p:ph type="sldNum" sz="quarter" idx="5"/>
          </p:nvPr>
        </p:nvSpPr>
        <p:spPr/>
        <p:txBody>
          <a:bodyPr/>
          <a:lstStyle/>
          <a:p>
            <a:fld id="{416471E4-2AE5-0A4C-9B91-6CDAD40A5767}" type="slidenum">
              <a:rPr lang="en-US" smtClean="0"/>
              <a:t>8</a:t>
            </a:fld>
            <a:endParaRPr lang="en-US"/>
          </a:p>
        </p:txBody>
      </p:sp>
    </p:spTree>
    <p:extLst>
      <p:ext uri="{BB962C8B-B14F-4D97-AF65-F5344CB8AC3E}">
        <p14:creationId xmlns:p14="http://schemas.microsoft.com/office/powerpoint/2010/main" val="32144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16471E4-2AE5-0A4C-9B91-6CDAD40A5767}" type="slidenum">
              <a:rPr lang="en-US" smtClean="0"/>
              <a:t>9</a:t>
            </a:fld>
            <a:endParaRPr lang="en-US"/>
          </a:p>
        </p:txBody>
      </p:sp>
    </p:spTree>
    <p:extLst>
      <p:ext uri="{BB962C8B-B14F-4D97-AF65-F5344CB8AC3E}">
        <p14:creationId xmlns:p14="http://schemas.microsoft.com/office/powerpoint/2010/main" val="259138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F4B0C29C-992A-5040-819E-03DC96DD1C3E}" type="datetime1">
              <a:rPr lang="en-US" smtClean="0"/>
              <a:t>8/17/22</a:t>
            </a:fld>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a:xfrm>
            <a:off x="1143000" y="6356350"/>
            <a:ext cx="625813" cy="365125"/>
          </a:xfrm>
        </p:spPr>
        <p:txBody>
          <a:bodyPr/>
          <a:lstStyle>
            <a:lvl1pPr>
              <a:defRPr sz="1800"/>
            </a:lvl1pPr>
          </a:lstStyle>
          <a:p>
            <a:fld id="{C0722274-0FAA-4649-AA4E-4210F4F32167}" type="slidenum">
              <a:rPr lang="en-US" smtClean="0"/>
              <a:pPr/>
              <a:t>‹#›</a:t>
            </a:fld>
            <a:endParaRPr lang="en-US" dirty="0"/>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28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64DF4595-FCED-F04C-9C72-A191094F35CB}" type="datetime1">
              <a:rPr lang="en-US" smtClean="0"/>
              <a:t>8/17/22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33663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B262328C-79F0-4948-ACD9-CB62D2215102}" type="datetime1">
              <a:rPr lang="en-US" smtClean="0"/>
              <a:t>8/17/22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5468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BD3BE1-C76E-35A9-BBC8-5D1A6A3B0261}"/>
              </a:ext>
            </a:extLst>
          </p:cNvPr>
          <p:cNvSpPr>
            <a:spLocks noGrp="1"/>
          </p:cNvSpPr>
          <p:nvPr>
            <p:ph type="dt" sz="half" idx="10"/>
          </p:nvPr>
        </p:nvSpPr>
        <p:spPr/>
        <p:txBody>
          <a:bodyPr/>
          <a:lstStyle/>
          <a:p>
            <a:fld id="{A838007C-3FD9-4E46-8F0C-133FE839E9FC}" type="datetime1">
              <a:rPr lang="en-US" smtClean="0"/>
              <a:t>8/17/22</a:t>
            </a:fld>
            <a:endParaRPr lang="en-US" dirty="0"/>
          </a:p>
        </p:txBody>
      </p:sp>
      <p:sp>
        <p:nvSpPr>
          <p:cNvPr id="9" name="Slide Number Placeholder 8">
            <a:extLst>
              <a:ext uri="{FF2B5EF4-FFF2-40B4-BE49-F238E27FC236}">
                <a16:creationId xmlns:a16="http://schemas.microsoft.com/office/drawing/2014/main" id="{4FB7B51C-CFE0-72C2-F2AE-4912AFD40A7B}"/>
              </a:ext>
            </a:extLst>
          </p:cNvPr>
          <p:cNvSpPr>
            <a:spLocks noGrp="1"/>
          </p:cNvSpPr>
          <p:nvPr>
            <p:ph type="sldNum" sz="quarter" idx="12"/>
          </p:nvPr>
        </p:nvSpPr>
        <p:spPr>
          <a:xfrm>
            <a:off x="1143000" y="6356349"/>
            <a:ext cx="625813" cy="365125"/>
          </a:xfrm>
        </p:spPr>
        <p:txBody>
          <a:bodyPr/>
          <a:lstStyle>
            <a:lvl1pPr>
              <a:defRPr sz="1800"/>
            </a:lvl1pPr>
          </a:lstStyle>
          <a:p>
            <a:fld id="{C0722274-0FAA-4649-AA4E-4210F4F32167}" type="slidenum">
              <a:rPr lang="en-US" smtClean="0"/>
              <a:pPr/>
              <a:t>‹#›</a:t>
            </a:fld>
            <a:endParaRPr lang="en-US" dirty="0"/>
          </a:p>
        </p:txBody>
      </p:sp>
      <p:sp>
        <p:nvSpPr>
          <p:cNvPr id="10" name="Title 9">
            <a:extLst>
              <a:ext uri="{FF2B5EF4-FFF2-40B4-BE49-F238E27FC236}">
                <a16:creationId xmlns:a16="http://schemas.microsoft.com/office/drawing/2014/main" id="{BD1188B4-0C5F-913C-7F87-C7F38478D1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424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B340F322-55A5-6244-A336-D8EAE858A159}" type="datetime1">
              <a:rPr lang="en-US" smtClean="0"/>
              <a:t>8/17/22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70805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2A5B0237-1C24-5541-A32E-12AFC1BDE11E}" type="datetime1">
              <a:rPr lang="en-US" smtClean="0"/>
              <a:t>8/17/22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3724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217CAB31-22F5-684F-AFD8-D82A789E8CB7}" type="datetime1">
              <a:rPr lang="en-US" smtClean="0"/>
              <a:t>8/17/22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4014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67FB7096-8D6F-ED4D-BC11-33C815E9F233}" type="datetime1">
              <a:rPr lang="en-US" smtClean="0"/>
              <a:t>8/17/22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6313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46A24FB6-01F2-8D4C-8A61-1F2AD5788445}" type="datetime1">
              <a:rPr lang="en-US" smtClean="0"/>
              <a:t>8/17/22</a:t>
            </a:fld>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a:xfrm>
            <a:off x="1143000" y="6356350"/>
            <a:ext cx="625813" cy="365125"/>
          </a:xfrm>
        </p:spPr>
        <p:txBody>
          <a:bodyPr/>
          <a:lstStyle>
            <a:lvl1pPr>
              <a:defRPr sz="1800"/>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5413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0C9AF132-4A0A-C44E-A432-05F03634267F}" type="datetime1">
              <a:rPr lang="en-US" smtClean="0"/>
              <a:t>8/17/22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5275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EC93E325-7533-AF44-BDA5-E8DCE2A05770}" type="datetime1">
              <a:rPr lang="en-US" smtClean="0"/>
              <a:t>8/17/22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a:xfrm>
            <a:off x="1143000" y="6356350"/>
            <a:ext cx="395915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24969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A838007C-3FD9-4E46-8F0C-133FE839E9FC}" type="datetime1">
              <a:rPr lang="en-US" smtClean="0"/>
              <a:t>8/17/22</a:t>
            </a:fld>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143000" y="6356350"/>
            <a:ext cx="625813" cy="365125"/>
          </a:xfrm>
          <a:prstGeom prst="rect">
            <a:avLst/>
          </a:prstGeom>
        </p:spPr>
        <p:txBody>
          <a:bodyPr vert="horz" lIns="91440" tIns="45720" rIns="91440" bIns="45720" rtlCol="0" anchor="ctr"/>
          <a:lstStyle>
            <a:lvl1pPr algn="r">
              <a:defRPr sz="180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8107157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2" name="Rectangle 1071">
            <a:extLst>
              <a:ext uri="{FF2B5EF4-FFF2-40B4-BE49-F238E27FC236}">
                <a16:creationId xmlns:a16="http://schemas.microsoft.com/office/drawing/2014/main" id="{00C04237-153A-4A4F-A7E9-6926B66F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most astounding and important black holes in the universe | Mashable">
            <a:extLst>
              <a:ext uri="{FF2B5EF4-FFF2-40B4-BE49-F238E27FC236}">
                <a16:creationId xmlns:a16="http://schemas.microsoft.com/office/drawing/2014/main" id="{59670EBA-202F-6B89-EFC0-B435AB9118B9}"/>
              </a:ext>
            </a:extLst>
          </p:cNvPr>
          <p:cNvPicPr>
            <a:picLocks noChangeAspect="1" noChangeArrowheads="1"/>
          </p:cNvPicPr>
          <p:nvPr/>
        </p:nvPicPr>
        <p:blipFill rotWithShape="1">
          <a:blip r:embed="rId3">
            <a:alphaModFix amt="72000"/>
            <a:extLst>
              <a:ext uri="{28A0092B-C50C-407E-A947-70E740481C1C}">
                <a14:useLocalDpi xmlns:a14="http://schemas.microsoft.com/office/drawing/2010/main" val="0"/>
              </a:ext>
            </a:extLst>
          </a:blip>
          <a:srcRect/>
          <a:stretch/>
        </p:blipFill>
        <p:spPr bwMode="auto">
          <a:xfrm>
            <a:off x="11341" y="1699"/>
            <a:ext cx="12188952" cy="6856301"/>
          </a:xfrm>
          <a:prstGeom prst="rect">
            <a:avLst/>
          </a:prstGeom>
          <a:noFill/>
          <a:extLst>
            <a:ext uri="{909E8E84-426E-40DD-AFC4-6F175D3DCCD1}">
              <a14:hiddenFill xmlns:a14="http://schemas.microsoft.com/office/drawing/2010/main">
                <a:solidFill>
                  <a:srgbClr val="FFFFFF"/>
                </a:solidFill>
              </a14:hiddenFill>
            </a:ext>
          </a:extLst>
        </p:spPr>
      </p:pic>
      <p:sp>
        <p:nvSpPr>
          <p:cNvPr id="1074" name="Freeform: Shape 1073">
            <a:extLst>
              <a:ext uri="{FF2B5EF4-FFF2-40B4-BE49-F238E27FC236}">
                <a16:creationId xmlns:a16="http://schemas.microsoft.com/office/drawing/2014/main" id="{D19975AA-D532-4570-9193-6482D3F2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2235450" y="-2235450"/>
            <a:ext cx="6858000" cy="11328901"/>
          </a:xfrm>
          <a:custGeom>
            <a:avLst/>
            <a:gdLst>
              <a:gd name="connsiteX0" fmla="*/ 0 w 6858000"/>
              <a:gd name="connsiteY0" fmla="*/ 2229335 h 11328901"/>
              <a:gd name="connsiteX1" fmla="*/ 0 w 6858000"/>
              <a:gd name="connsiteY1" fmla="*/ 0 h 11328901"/>
              <a:gd name="connsiteX2" fmla="*/ 6858000 w 6858000"/>
              <a:gd name="connsiteY2" fmla="*/ 6010593 h 11328901"/>
              <a:gd name="connsiteX3" fmla="*/ 6858000 w 6858000"/>
              <a:gd name="connsiteY3" fmla="*/ 6052915 h 11328901"/>
              <a:gd name="connsiteX4" fmla="*/ 6858000 w 6858000"/>
              <a:gd name="connsiteY4" fmla="*/ 6052915 h 11328901"/>
              <a:gd name="connsiteX5" fmla="*/ 6858000 w 6858000"/>
              <a:gd name="connsiteY5" fmla="*/ 9053844 h 11328901"/>
              <a:gd name="connsiteX6" fmla="*/ 6858000 w 6858000"/>
              <a:gd name="connsiteY6" fmla="*/ 11328901 h 11328901"/>
              <a:gd name="connsiteX7" fmla="*/ 1 w 6858000"/>
              <a:gd name="connsiteY7" fmla="*/ 11328901 h 11328901"/>
              <a:gd name="connsiteX8" fmla="*/ 1 w 6858000"/>
              <a:gd name="connsiteY8" fmla="*/ 9359065 h 11328901"/>
              <a:gd name="connsiteX9" fmla="*/ 0 w 6858000"/>
              <a:gd name="connsiteY9" fmla="*/ 9359065 h 11328901"/>
              <a:gd name="connsiteX10" fmla="*/ 0 w 6858000"/>
              <a:gd name="connsiteY10" fmla="*/ 6535740 h 11328901"/>
              <a:gd name="connsiteX11" fmla="*/ 1 w 6858000"/>
              <a:gd name="connsiteY11" fmla="*/ 6535740 h 11328901"/>
              <a:gd name="connsiteX12" fmla="*/ 1 w 6858000"/>
              <a:gd name="connsiteY12" fmla="*/ 2229336 h 1132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11328901">
                <a:moveTo>
                  <a:pt x="0" y="2229335"/>
                </a:moveTo>
                <a:lnTo>
                  <a:pt x="0" y="0"/>
                </a:lnTo>
                <a:lnTo>
                  <a:pt x="6858000" y="6010593"/>
                </a:lnTo>
                <a:lnTo>
                  <a:pt x="6858000" y="6052915"/>
                </a:lnTo>
                <a:lnTo>
                  <a:pt x="6858000" y="6052915"/>
                </a:lnTo>
                <a:lnTo>
                  <a:pt x="6858000" y="9053844"/>
                </a:lnTo>
                <a:lnTo>
                  <a:pt x="6858000" y="11328901"/>
                </a:lnTo>
                <a:lnTo>
                  <a:pt x="1" y="11328901"/>
                </a:lnTo>
                <a:lnTo>
                  <a:pt x="1" y="9359065"/>
                </a:lnTo>
                <a:lnTo>
                  <a:pt x="0" y="9359065"/>
                </a:lnTo>
                <a:lnTo>
                  <a:pt x="0" y="6535740"/>
                </a:lnTo>
                <a:lnTo>
                  <a:pt x="1" y="6535740"/>
                </a:lnTo>
                <a:lnTo>
                  <a:pt x="1" y="2229336"/>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6" name="Freeform: Shape 1075">
            <a:extLst>
              <a:ext uri="{FF2B5EF4-FFF2-40B4-BE49-F238E27FC236}">
                <a16:creationId xmlns:a16="http://schemas.microsoft.com/office/drawing/2014/main" id="{D7CA8974-7BA7-4828-89E2-6DAD7353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E25AE3-4FB6-45FD-CA44-EA62BDA00070}"/>
              </a:ext>
            </a:extLst>
          </p:cNvPr>
          <p:cNvSpPr>
            <a:spLocks noGrp="1"/>
          </p:cNvSpPr>
          <p:nvPr>
            <p:ph type="ctrTitle"/>
          </p:nvPr>
        </p:nvSpPr>
        <p:spPr>
          <a:xfrm>
            <a:off x="513414" y="368396"/>
            <a:ext cx="8405733" cy="4132553"/>
          </a:xfrm>
        </p:spPr>
        <p:txBody>
          <a:bodyPr>
            <a:normAutofit/>
          </a:bodyPr>
          <a:lstStyle/>
          <a:p>
            <a:pPr>
              <a:lnSpc>
                <a:spcPct val="90000"/>
              </a:lnSpc>
            </a:pPr>
            <a:r>
              <a:rPr lang="en-US" sz="5400" cap="none" dirty="0">
                <a:solidFill>
                  <a:srgbClr val="FFFFFF"/>
                </a:solidFill>
              </a:rPr>
              <a:t>Recovering</a:t>
            </a:r>
            <a:br>
              <a:rPr lang="en-US" sz="5400" cap="none" dirty="0">
                <a:solidFill>
                  <a:srgbClr val="FFFFFF"/>
                </a:solidFill>
              </a:rPr>
            </a:br>
            <a:r>
              <a:rPr lang="en-US" sz="5400" cap="none" dirty="0">
                <a:solidFill>
                  <a:srgbClr val="FFFFFF"/>
                </a:solidFill>
              </a:rPr>
              <a:t>Higher Order Modes</a:t>
            </a:r>
            <a:br>
              <a:rPr lang="en-US" sz="5400" cap="none" dirty="0">
                <a:solidFill>
                  <a:srgbClr val="FFFFFF"/>
                </a:solidFill>
              </a:rPr>
            </a:br>
            <a:r>
              <a:rPr lang="en-US" sz="5400" cap="none" dirty="0">
                <a:solidFill>
                  <a:srgbClr val="FFFFFF"/>
                </a:solidFill>
              </a:rPr>
              <a:t>in the Ringdown of </a:t>
            </a:r>
            <a:br>
              <a:rPr lang="en-US" sz="5400" cap="none" dirty="0">
                <a:solidFill>
                  <a:srgbClr val="FFFFFF"/>
                </a:solidFill>
              </a:rPr>
            </a:br>
            <a:r>
              <a:rPr lang="en-US" sz="5400" cap="none" dirty="0">
                <a:solidFill>
                  <a:srgbClr val="FFFFFF"/>
                </a:solidFill>
              </a:rPr>
              <a:t>BBH Coalescences </a:t>
            </a:r>
            <a:br>
              <a:rPr lang="en-US" sz="3700" cap="none" dirty="0">
                <a:solidFill>
                  <a:srgbClr val="FFFFFF"/>
                </a:solidFill>
              </a:rPr>
            </a:br>
            <a:r>
              <a:rPr lang="en-US" sz="2200" cap="none" dirty="0">
                <a:solidFill>
                  <a:srgbClr val="FFFFFF"/>
                </a:solidFill>
              </a:rPr>
              <a:t>DCC #LIGO-T2200250</a:t>
            </a:r>
          </a:p>
        </p:txBody>
      </p:sp>
      <p:sp>
        <p:nvSpPr>
          <p:cNvPr id="3" name="Subtitle 2">
            <a:extLst>
              <a:ext uri="{FF2B5EF4-FFF2-40B4-BE49-F238E27FC236}">
                <a16:creationId xmlns:a16="http://schemas.microsoft.com/office/drawing/2014/main" id="{08DB58E2-CF6D-3BA1-9890-0F1728BBEE9A}"/>
              </a:ext>
            </a:extLst>
          </p:cNvPr>
          <p:cNvSpPr>
            <a:spLocks noGrp="1"/>
          </p:cNvSpPr>
          <p:nvPr>
            <p:ph type="subTitle" idx="1"/>
          </p:nvPr>
        </p:nvSpPr>
        <p:spPr>
          <a:xfrm>
            <a:off x="513414" y="4235078"/>
            <a:ext cx="10204918" cy="2358793"/>
          </a:xfrm>
        </p:spPr>
        <p:txBody>
          <a:bodyPr anchor="b">
            <a:normAutofit/>
          </a:bodyPr>
          <a:lstStyle/>
          <a:p>
            <a:pPr algn="just"/>
            <a:r>
              <a:rPr lang="en-US" sz="3600" dirty="0">
                <a:solidFill>
                  <a:srgbClr val="FFFFFF"/>
                </a:solidFill>
              </a:rPr>
              <a:t>Rachel </a:t>
            </a:r>
            <a:r>
              <a:rPr lang="en-US" sz="3600" dirty="0" err="1">
                <a:solidFill>
                  <a:srgbClr val="FFFFFF"/>
                </a:solidFill>
              </a:rPr>
              <a:t>Mechum</a:t>
            </a:r>
            <a:endParaRPr lang="en-US" sz="3600" dirty="0">
              <a:solidFill>
                <a:srgbClr val="FFFFFF"/>
              </a:solidFill>
            </a:endParaRPr>
          </a:p>
          <a:p>
            <a:pPr algn="just"/>
            <a:r>
              <a:rPr lang="en-US" sz="2400" i="1" dirty="0">
                <a:solidFill>
                  <a:srgbClr val="FFFFFF"/>
                </a:solidFill>
              </a:rPr>
              <a:t>University of Florida   </a:t>
            </a:r>
          </a:p>
          <a:p>
            <a:pPr algn="just"/>
            <a:r>
              <a:rPr lang="en-US" sz="2800" dirty="0">
                <a:solidFill>
                  <a:srgbClr val="FFFFFF"/>
                </a:solidFill>
              </a:rPr>
              <a:t>Mentors: Richard Udall &amp; Alan Weinstein</a:t>
            </a:r>
          </a:p>
          <a:p>
            <a:pPr algn="just"/>
            <a:r>
              <a:rPr lang="en-US" sz="2400" i="1" dirty="0">
                <a:solidFill>
                  <a:srgbClr val="FFFFFF"/>
                </a:solidFill>
              </a:rPr>
              <a:t>Caltech</a:t>
            </a:r>
          </a:p>
        </p:txBody>
      </p:sp>
      <p:cxnSp>
        <p:nvCxnSpPr>
          <p:cNvPr id="9" name="Straight Connector 8">
            <a:extLst>
              <a:ext uri="{FF2B5EF4-FFF2-40B4-BE49-F238E27FC236}">
                <a16:creationId xmlns:a16="http://schemas.microsoft.com/office/drawing/2014/main" id="{C2869F6C-0696-A69D-325D-146D0BDA421D}"/>
              </a:ext>
            </a:extLst>
          </p:cNvPr>
          <p:cNvCxnSpPr>
            <a:cxnSpLocks/>
          </p:cNvCxnSpPr>
          <p:nvPr/>
        </p:nvCxnSpPr>
        <p:spPr>
          <a:xfrm>
            <a:off x="639474" y="4235078"/>
            <a:ext cx="9104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24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2917C46-FC92-23B7-D362-EB1A66AED46D}"/>
              </a:ext>
            </a:extLst>
          </p:cNvPr>
          <p:cNvSpPr>
            <a:spLocks noGrp="1"/>
          </p:cNvSpPr>
          <p:nvPr>
            <p:ph type="sldNum" sz="quarter" idx="12"/>
          </p:nvPr>
        </p:nvSpPr>
        <p:spPr>
          <a:xfrm>
            <a:off x="1233837" y="6315076"/>
            <a:ext cx="625813" cy="365125"/>
          </a:xfrm>
        </p:spPr>
        <p:txBody>
          <a:bodyPr/>
          <a:lstStyle/>
          <a:p>
            <a:pPr algn="l"/>
            <a:fld id="{C0722274-0FAA-4649-AA4E-4210F4F32167}" type="slidenum">
              <a:rPr lang="en-US" smtClean="0"/>
              <a:pPr algn="l"/>
              <a:t>10</a:t>
            </a:fld>
            <a:endParaRPr lang="en-US" dirty="0"/>
          </a:p>
        </p:txBody>
      </p:sp>
      <p:sp>
        <p:nvSpPr>
          <p:cNvPr id="12" name="TextBox 11">
            <a:extLst>
              <a:ext uri="{FF2B5EF4-FFF2-40B4-BE49-F238E27FC236}">
                <a16:creationId xmlns:a16="http://schemas.microsoft.com/office/drawing/2014/main" id="{48048E52-CFB4-19CE-12B7-5D269B640CBB}"/>
              </a:ext>
            </a:extLst>
          </p:cNvPr>
          <p:cNvSpPr txBox="1"/>
          <p:nvPr/>
        </p:nvSpPr>
        <p:spPr>
          <a:xfrm>
            <a:off x="-183988" y="5666369"/>
            <a:ext cx="5524223" cy="400110"/>
          </a:xfrm>
          <a:prstGeom prst="rect">
            <a:avLst/>
          </a:prstGeom>
          <a:noFill/>
        </p:spPr>
        <p:txBody>
          <a:bodyPr wrap="square" rtlCol="0">
            <a:spAutoFit/>
          </a:bodyPr>
          <a:lstStyle/>
          <a:p>
            <a:pPr algn="ctr"/>
            <a:r>
              <a:rPr lang="en-US" sz="2000" dirty="0">
                <a:ea typeface="Apple Symbols" panose="02000000000000000000" pitchFamily="2" charset="-79"/>
                <a:cs typeface="Apple Symbols" panose="02000000000000000000" pitchFamily="2" charset="-79"/>
              </a:rPr>
              <a:t>*IMRPhenomXPHM Modes: [21,22,32,33,44]</a:t>
            </a:r>
          </a:p>
        </p:txBody>
      </p:sp>
      <p:pic>
        <p:nvPicPr>
          <p:cNvPr id="4" name="Picture 3" descr="Chart&#10;&#10;Description automatically generated">
            <a:extLst>
              <a:ext uri="{FF2B5EF4-FFF2-40B4-BE49-F238E27FC236}">
                <a16:creationId xmlns:a16="http://schemas.microsoft.com/office/drawing/2014/main" id="{3965BF4F-3AAC-B888-1ED4-9346228B554A}"/>
              </a:ext>
            </a:extLst>
          </p:cNvPr>
          <p:cNvPicPr>
            <a:picLocks noChangeAspect="1"/>
          </p:cNvPicPr>
          <p:nvPr/>
        </p:nvPicPr>
        <p:blipFill>
          <a:blip r:embed="rId4"/>
          <a:stretch>
            <a:fillRect/>
          </a:stretch>
        </p:blipFill>
        <p:spPr>
          <a:xfrm>
            <a:off x="1233837" y="685799"/>
            <a:ext cx="8166100" cy="4559300"/>
          </a:xfrm>
          <a:prstGeom prst="rect">
            <a:avLst/>
          </a:prstGeom>
        </p:spPr>
      </p:pic>
    </p:spTree>
    <p:extLst>
      <p:ext uri="{BB962C8B-B14F-4D97-AF65-F5344CB8AC3E}">
        <p14:creationId xmlns:p14="http://schemas.microsoft.com/office/powerpoint/2010/main" val="205843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2917C46-FC92-23B7-D362-EB1A66AED46D}"/>
              </a:ext>
            </a:extLst>
          </p:cNvPr>
          <p:cNvSpPr>
            <a:spLocks noGrp="1"/>
          </p:cNvSpPr>
          <p:nvPr>
            <p:ph type="sldNum" sz="quarter" idx="12"/>
          </p:nvPr>
        </p:nvSpPr>
        <p:spPr>
          <a:xfrm>
            <a:off x="1233837" y="6315076"/>
            <a:ext cx="625813" cy="365125"/>
          </a:xfrm>
        </p:spPr>
        <p:txBody>
          <a:bodyPr/>
          <a:lstStyle/>
          <a:p>
            <a:pPr algn="l"/>
            <a:fld id="{C0722274-0FAA-4649-AA4E-4210F4F32167}" type="slidenum">
              <a:rPr lang="en-US" smtClean="0"/>
              <a:pPr algn="l"/>
              <a:t>11</a:t>
            </a:fld>
            <a:endParaRPr lang="en-US" dirty="0"/>
          </a:p>
        </p:txBody>
      </p:sp>
      <p:sp>
        <p:nvSpPr>
          <p:cNvPr id="10" name="TextBox 9">
            <a:extLst>
              <a:ext uri="{FF2B5EF4-FFF2-40B4-BE49-F238E27FC236}">
                <a16:creationId xmlns:a16="http://schemas.microsoft.com/office/drawing/2014/main" id="{3F7ABDF0-64B5-88C2-0CA6-E45C18D34A14}"/>
              </a:ext>
            </a:extLst>
          </p:cNvPr>
          <p:cNvSpPr txBox="1"/>
          <p:nvPr/>
        </p:nvSpPr>
        <p:spPr>
          <a:xfrm>
            <a:off x="-183988" y="5666369"/>
            <a:ext cx="5524223" cy="400110"/>
          </a:xfrm>
          <a:prstGeom prst="rect">
            <a:avLst/>
          </a:prstGeom>
          <a:noFill/>
        </p:spPr>
        <p:txBody>
          <a:bodyPr wrap="square" rtlCol="0">
            <a:spAutoFit/>
          </a:bodyPr>
          <a:lstStyle/>
          <a:p>
            <a:pPr algn="ctr"/>
            <a:r>
              <a:rPr lang="en-US" sz="2000" dirty="0">
                <a:ea typeface="Apple Symbols" panose="02000000000000000000" pitchFamily="2" charset="-79"/>
                <a:cs typeface="Apple Symbols" panose="02000000000000000000" pitchFamily="2" charset="-79"/>
              </a:rPr>
              <a:t>*IMRPhenomXPHM Modes: [21,22,32,33,44]</a:t>
            </a:r>
          </a:p>
        </p:txBody>
      </p:sp>
      <p:pic>
        <p:nvPicPr>
          <p:cNvPr id="4" name="Picture 3" descr="Chart&#10;&#10;Description automatically generated with medium confidence">
            <a:extLst>
              <a:ext uri="{FF2B5EF4-FFF2-40B4-BE49-F238E27FC236}">
                <a16:creationId xmlns:a16="http://schemas.microsoft.com/office/drawing/2014/main" id="{05AB554C-4DE3-6E2D-30E8-F5AFB79A0591}"/>
              </a:ext>
            </a:extLst>
          </p:cNvPr>
          <p:cNvPicPr>
            <a:picLocks noChangeAspect="1"/>
          </p:cNvPicPr>
          <p:nvPr/>
        </p:nvPicPr>
        <p:blipFill>
          <a:blip r:embed="rId4"/>
          <a:stretch>
            <a:fillRect/>
          </a:stretch>
        </p:blipFill>
        <p:spPr>
          <a:xfrm>
            <a:off x="1290801" y="553535"/>
            <a:ext cx="8166100" cy="4559300"/>
          </a:xfrm>
          <a:prstGeom prst="rect">
            <a:avLst/>
          </a:prstGeom>
        </p:spPr>
      </p:pic>
    </p:spTree>
    <p:extLst>
      <p:ext uri="{BB962C8B-B14F-4D97-AF65-F5344CB8AC3E}">
        <p14:creationId xmlns:p14="http://schemas.microsoft.com/office/powerpoint/2010/main" val="399204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2917C46-FC92-23B7-D362-EB1A66AED46D}"/>
              </a:ext>
            </a:extLst>
          </p:cNvPr>
          <p:cNvSpPr>
            <a:spLocks noGrp="1"/>
          </p:cNvSpPr>
          <p:nvPr>
            <p:ph type="sldNum" sz="quarter" idx="12"/>
          </p:nvPr>
        </p:nvSpPr>
        <p:spPr>
          <a:xfrm>
            <a:off x="1233837" y="6315076"/>
            <a:ext cx="625813" cy="365125"/>
          </a:xfrm>
        </p:spPr>
        <p:txBody>
          <a:bodyPr/>
          <a:lstStyle/>
          <a:p>
            <a:pPr algn="l"/>
            <a:fld id="{C0722274-0FAA-4649-AA4E-4210F4F32167}" type="slidenum">
              <a:rPr lang="en-US" smtClean="0"/>
              <a:pPr algn="l"/>
              <a:t>12</a:t>
            </a:fld>
            <a:endParaRPr lang="en-US" dirty="0"/>
          </a:p>
        </p:txBody>
      </p:sp>
      <p:sp>
        <p:nvSpPr>
          <p:cNvPr id="11" name="TextBox 10">
            <a:extLst>
              <a:ext uri="{FF2B5EF4-FFF2-40B4-BE49-F238E27FC236}">
                <a16:creationId xmlns:a16="http://schemas.microsoft.com/office/drawing/2014/main" id="{90BD124C-5CBA-5D7F-AE66-538CEA4DF608}"/>
              </a:ext>
            </a:extLst>
          </p:cNvPr>
          <p:cNvSpPr txBox="1"/>
          <p:nvPr/>
        </p:nvSpPr>
        <p:spPr>
          <a:xfrm>
            <a:off x="-183988" y="5666369"/>
            <a:ext cx="5524223" cy="400110"/>
          </a:xfrm>
          <a:prstGeom prst="rect">
            <a:avLst/>
          </a:prstGeom>
          <a:noFill/>
        </p:spPr>
        <p:txBody>
          <a:bodyPr wrap="square" rtlCol="0">
            <a:spAutoFit/>
          </a:bodyPr>
          <a:lstStyle/>
          <a:p>
            <a:pPr algn="ctr"/>
            <a:r>
              <a:rPr lang="en-US" sz="2000" dirty="0">
                <a:ea typeface="Apple Symbols" panose="02000000000000000000" pitchFamily="2" charset="-79"/>
                <a:cs typeface="Apple Symbols" panose="02000000000000000000" pitchFamily="2" charset="-79"/>
              </a:rPr>
              <a:t>*IMRPhenomXPHM Modes: [21,22,32,33,44]</a:t>
            </a:r>
          </a:p>
        </p:txBody>
      </p:sp>
      <p:pic>
        <p:nvPicPr>
          <p:cNvPr id="4" name="Picture 3" descr="A picture containing chart&#10;&#10;Description automatically generated">
            <a:extLst>
              <a:ext uri="{FF2B5EF4-FFF2-40B4-BE49-F238E27FC236}">
                <a16:creationId xmlns:a16="http://schemas.microsoft.com/office/drawing/2014/main" id="{4A89BD16-3F24-7522-D5F5-0F89560E6FD9}"/>
              </a:ext>
            </a:extLst>
          </p:cNvPr>
          <p:cNvPicPr>
            <a:picLocks noChangeAspect="1"/>
          </p:cNvPicPr>
          <p:nvPr/>
        </p:nvPicPr>
        <p:blipFill>
          <a:blip r:embed="rId4"/>
          <a:stretch>
            <a:fillRect/>
          </a:stretch>
        </p:blipFill>
        <p:spPr>
          <a:xfrm>
            <a:off x="1201503" y="439235"/>
            <a:ext cx="8166100" cy="4787900"/>
          </a:xfrm>
          <a:prstGeom prst="rect">
            <a:avLst/>
          </a:prstGeom>
        </p:spPr>
      </p:pic>
    </p:spTree>
    <p:extLst>
      <p:ext uri="{BB962C8B-B14F-4D97-AF65-F5344CB8AC3E}">
        <p14:creationId xmlns:p14="http://schemas.microsoft.com/office/powerpoint/2010/main" val="36631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1143000" y="554128"/>
            <a:ext cx="7810169" cy="1360898"/>
          </a:xfrm>
        </p:spPr>
        <p:txBody>
          <a:bodyPr>
            <a:normAutofit/>
          </a:bodyPr>
          <a:lstStyle/>
          <a:p>
            <a:r>
              <a:rPr lang="en-US" dirty="0"/>
              <a:t>Remnant BH Parameter Recovery</a:t>
            </a: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738C2CF-0339-E2BB-4798-B45C4BA00378}"/>
              </a:ext>
            </a:extLst>
          </p:cNvPr>
          <p:cNvSpPr>
            <a:spLocks noGrp="1"/>
          </p:cNvSpPr>
          <p:nvPr>
            <p:ph type="sldNum" sz="quarter" idx="12"/>
          </p:nvPr>
        </p:nvSpPr>
        <p:spPr>
          <a:xfrm>
            <a:off x="1233837" y="6359410"/>
            <a:ext cx="625813" cy="365125"/>
          </a:xfrm>
        </p:spPr>
        <p:txBody>
          <a:bodyPr/>
          <a:lstStyle/>
          <a:p>
            <a:pPr algn="l"/>
            <a:fld id="{C0722274-0FAA-4649-AA4E-4210F4F32167}" type="slidenum">
              <a:rPr lang="en-US" smtClean="0"/>
              <a:pPr algn="l"/>
              <a:t>13</a:t>
            </a:fld>
            <a:endParaRPr lang="en-US" dirty="0"/>
          </a:p>
        </p:txBody>
      </p:sp>
      <p:sp>
        <p:nvSpPr>
          <p:cNvPr id="6" name="Content Placeholder 5">
            <a:extLst>
              <a:ext uri="{FF2B5EF4-FFF2-40B4-BE49-F238E27FC236}">
                <a16:creationId xmlns:a16="http://schemas.microsoft.com/office/drawing/2014/main" id="{A75B8F9D-7301-2A74-8A54-3056EA8BD0BB}"/>
              </a:ext>
            </a:extLst>
          </p:cNvPr>
          <p:cNvSpPr>
            <a:spLocks noGrp="1"/>
          </p:cNvSpPr>
          <p:nvPr>
            <p:ph idx="1"/>
          </p:nvPr>
        </p:nvSpPr>
        <p:spPr>
          <a:xfrm>
            <a:off x="1143000" y="2243454"/>
            <a:ext cx="9905999" cy="3567118"/>
          </a:xfrm>
        </p:spPr>
        <p:txBody>
          <a:bodyPr/>
          <a:lstStyle/>
          <a:p>
            <a:pPr>
              <a:buFont typeface="Courier New" panose="02070309020205020404" pitchFamily="49" charset="0"/>
              <a:buChar char="o"/>
            </a:pPr>
            <a:r>
              <a:rPr lang="en-US" dirty="0" err="1"/>
              <a:t>SurfinBH</a:t>
            </a:r>
            <a:r>
              <a:rPr lang="en-US" dirty="0"/>
              <a:t> package</a:t>
            </a:r>
          </a:p>
          <a:p>
            <a:pPr lvl="1">
              <a:buFont typeface="Courier New" panose="02070309020205020404" pitchFamily="49" charset="0"/>
              <a:buChar char="o"/>
            </a:pPr>
            <a:r>
              <a:rPr lang="en-US" i="0" dirty="0"/>
              <a:t> returns remnant mass and spin</a:t>
            </a:r>
          </a:p>
          <a:p>
            <a:pPr lvl="1">
              <a:buFont typeface="Courier New" panose="02070309020205020404" pitchFamily="49" charset="0"/>
              <a:buChar char="o"/>
            </a:pPr>
            <a:r>
              <a:rPr lang="en-US" i="0" dirty="0"/>
              <a:t> 1-sigma error estimate</a:t>
            </a:r>
            <a:endParaRPr lang="en-US" dirty="0"/>
          </a:p>
          <a:p>
            <a:pPr>
              <a:buFont typeface="Courier New" panose="02070309020205020404" pitchFamily="49" charset="0"/>
              <a:buChar char="o"/>
            </a:pPr>
            <a:endParaRPr lang="en-US" dirty="0"/>
          </a:p>
          <a:p>
            <a:endParaRPr lang="en-US" dirty="0"/>
          </a:p>
        </p:txBody>
      </p:sp>
      <p:pic>
        <p:nvPicPr>
          <p:cNvPr id="12" name="Picture 11">
            <a:extLst>
              <a:ext uri="{FF2B5EF4-FFF2-40B4-BE49-F238E27FC236}">
                <a16:creationId xmlns:a16="http://schemas.microsoft.com/office/drawing/2014/main" id="{3B0DD063-F38E-B5F0-C7A3-D7ACA3268324}"/>
              </a:ext>
            </a:extLst>
          </p:cNvPr>
          <p:cNvPicPr>
            <a:picLocks noChangeAspect="1"/>
          </p:cNvPicPr>
          <p:nvPr/>
        </p:nvPicPr>
        <p:blipFill>
          <a:blip r:embed="rId4"/>
          <a:stretch>
            <a:fillRect/>
          </a:stretch>
        </p:blipFill>
        <p:spPr>
          <a:xfrm>
            <a:off x="2123014" y="5486401"/>
            <a:ext cx="2235270" cy="430219"/>
          </a:xfrm>
          <a:prstGeom prst="rect">
            <a:avLst/>
          </a:prstGeom>
        </p:spPr>
      </p:pic>
      <p:pic>
        <p:nvPicPr>
          <p:cNvPr id="14" name="Picture 13" descr="Table&#10;&#10;Description automatically generated">
            <a:extLst>
              <a:ext uri="{FF2B5EF4-FFF2-40B4-BE49-F238E27FC236}">
                <a16:creationId xmlns:a16="http://schemas.microsoft.com/office/drawing/2014/main" id="{B7819AC8-54AC-DBE7-FFC4-1485C013A545}"/>
              </a:ext>
            </a:extLst>
          </p:cNvPr>
          <p:cNvPicPr>
            <a:picLocks noChangeAspect="1"/>
          </p:cNvPicPr>
          <p:nvPr/>
        </p:nvPicPr>
        <p:blipFill>
          <a:blip r:embed="rId5"/>
          <a:stretch>
            <a:fillRect/>
          </a:stretch>
        </p:blipFill>
        <p:spPr>
          <a:xfrm>
            <a:off x="2427849" y="2212961"/>
            <a:ext cx="1625600" cy="3098800"/>
          </a:xfrm>
          <a:prstGeom prst="rect">
            <a:avLst/>
          </a:prstGeom>
        </p:spPr>
      </p:pic>
      <p:sp>
        <p:nvSpPr>
          <p:cNvPr id="15" name="TextBox 14">
            <a:extLst>
              <a:ext uri="{FF2B5EF4-FFF2-40B4-BE49-F238E27FC236}">
                <a16:creationId xmlns:a16="http://schemas.microsoft.com/office/drawing/2014/main" id="{9ED73526-B72A-9C88-2C50-15B0709DCEF1}"/>
              </a:ext>
            </a:extLst>
          </p:cNvPr>
          <p:cNvSpPr txBox="1"/>
          <p:nvPr/>
        </p:nvSpPr>
        <p:spPr>
          <a:xfrm>
            <a:off x="1846678" y="1766002"/>
            <a:ext cx="2787943" cy="461665"/>
          </a:xfrm>
          <a:prstGeom prst="rect">
            <a:avLst/>
          </a:prstGeom>
          <a:noFill/>
        </p:spPr>
        <p:txBody>
          <a:bodyPr wrap="none" rtlCol="0">
            <a:spAutoFit/>
          </a:bodyPr>
          <a:lstStyle/>
          <a:p>
            <a:r>
              <a:rPr lang="en-US" sz="2400" dirty="0">
                <a:latin typeface="Apple Symbols" panose="02000000000000000000" pitchFamily="2" charset="-79"/>
                <a:ea typeface="Apple Symbols" panose="02000000000000000000" pitchFamily="2" charset="-79"/>
                <a:cs typeface="Apple Symbols" panose="02000000000000000000" pitchFamily="2" charset="-79"/>
              </a:rPr>
              <a:t>XPHM [21,22,32,33,44]</a:t>
            </a:r>
          </a:p>
        </p:txBody>
      </p:sp>
    </p:spTree>
    <p:extLst>
      <p:ext uri="{BB962C8B-B14F-4D97-AF65-F5344CB8AC3E}">
        <p14:creationId xmlns:p14="http://schemas.microsoft.com/office/powerpoint/2010/main" val="18409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1" end="1"/>
                                            </p:txEl>
                                          </p:spTgt>
                                        </p:tgtEl>
                                      </p:cBhvr>
                                    </p:animEffect>
                                    <p:set>
                                      <p:cBhvr>
                                        <p:cTn id="10" dur="1" fill="hold">
                                          <p:stCondLst>
                                            <p:cond delay="499"/>
                                          </p:stCondLst>
                                        </p:cTn>
                                        <p:tgtEl>
                                          <p:spTgt spid="6">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xEl>
                                              <p:pRg st="2" end="2"/>
                                            </p:txEl>
                                          </p:spTgt>
                                        </p:tgtEl>
                                      </p:cBhvr>
                                    </p:animEffect>
                                    <p:set>
                                      <p:cBhvr>
                                        <p:cTn id="13" dur="1" fill="hold">
                                          <p:stCondLst>
                                            <p:cond delay="499"/>
                                          </p:stCondLst>
                                        </p:cTn>
                                        <p:tgtEl>
                                          <p:spTgt spid="6">
                                            <p:txEl>
                                              <p:pRg st="2" end="2"/>
                                            </p:txEl>
                                          </p:spTgt>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1143000" y="872937"/>
            <a:ext cx="7810169" cy="1360898"/>
          </a:xfrm>
        </p:spPr>
        <p:txBody>
          <a:bodyPr>
            <a:normAutofit/>
          </a:bodyPr>
          <a:lstStyle/>
          <a:p>
            <a:r>
              <a:rPr lang="en-US" dirty="0"/>
              <a:t>To Summarize:</a:t>
            </a: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738C2CF-0339-E2BB-4798-B45C4BA00378}"/>
              </a:ext>
            </a:extLst>
          </p:cNvPr>
          <p:cNvSpPr>
            <a:spLocks noGrp="1"/>
          </p:cNvSpPr>
          <p:nvPr>
            <p:ph type="sldNum" sz="quarter" idx="12"/>
          </p:nvPr>
        </p:nvSpPr>
        <p:spPr>
          <a:xfrm>
            <a:off x="1233837" y="6359410"/>
            <a:ext cx="625813" cy="365125"/>
          </a:xfrm>
        </p:spPr>
        <p:txBody>
          <a:bodyPr/>
          <a:lstStyle/>
          <a:p>
            <a:pPr algn="l"/>
            <a:fld id="{C0722274-0FAA-4649-AA4E-4210F4F32167}" type="slidenum">
              <a:rPr lang="en-US" smtClean="0"/>
              <a:pPr algn="l"/>
              <a:t>14</a:t>
            </a:fld>
            <a:endParaRPr lang="en-US" dirty="0"/>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A75B8F9D-7301-2A74-8A54-3056EA8BD0BB}"/>
                  </a:ext>
                </a:extLst>
              </p:cNvPr>
              <p:cNvSpPr>
                <a:spLocks noGrp="1"/>
              </p:cNvSpPr>
              <p:nvPr>
                <p:ph idx="1"/>
              </p:nvPr>
            </p:nvSpPr>
            <p:spPr/>
            <p:txBody>
              <a:bodyPr/>
              <a:lstStyle/>
              <a:p>
                <a:pPr>
                  <a:buFont typeface="Courier New" panose="02070309020205020404" pitchFamily="49" charset="0"/>
                  <a:buChar char="o"/>
                </a:pPr>
                <a:r>
                  <a:rPr lang="en-US" dirty="0"/>
                  <a:t>IMRPhenomXP(HM)</a:t>
                </a:r>
              </a:p>
              <a:p>
                <a:pPr lvl="1">
                  <a:buFont typeface="Courier New" panose="02070309020205020404" pitchFamily="49" charset="0"/>
                  <a:buChar char="o"/>
                </a:pPr>
                <a:r>
                  <a:rPr lang="en-US" i="0" dirty="0"/>
                  <a:t> Amplitude &amp; phase</a:t>
                </a:r>
              </a:p>
              <a:p>
                <a:pPr lvl="1">
                  <a:buFont typeface="Courier New" panose="02070309020205020404" pitchFamily="49" charset="0"/>
                  <a:buChar char="o"/>
                </a:pPr>
                <a:r>
                  <a:rPr lang="en-US" i="0" dirty="0"/>
                  <a:t> Remnant mass &amp; spin</a:t>
                </a:r>
              </a:p>
              <a:p>
                <a:pPr>
                  <a:buFont typeface="Courier New" panose="02070309020205020404" pitchFamily="49" charset="0"/>
                  <a:buChar char="o"/>
                </a:pPr>
                <a:r>
                  <a:rPr lang="en-US" dirty="0"/>
                  <a:t>Recovery is highly dependent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oMath>
                </a14:m>
                <a:r>
                  <a:rPr lang="en-US" dirty="0"/>
                  <a:t> and inclination</a:t>
                </a:r>
              </a:p>
              <a:p>
                <a:pPr>
                  <a:buFont typeface="Courier New" panose="02070309020205020404" pitchFamily="49" charset="0"/>
                  <a:buChar char="o"/>
                </a:pPr>
                <a:r>
                  <a:rPr lang="en-US" dirty="0"/>
                  <a:t>No violations of NHT</a:t>
                </a:r>
              </a:p>
              <a:p>
                <a:pPr marL="0" indent="0">
                  <a:buNone/>
                </a:pPr>
                <a:endParaRPr lang="en-US" dirty="0"/>
              </a:p>
            </p:txBody>
          </p:sp>
        </mc:Choice>
        <mc:Fallback>
          <p:sp>
            <p:nvSpPr>
              <p:cNvPr id="6" name="Content Placeholder 5">
                <a:extLst>
                  <a:ext uri="{FF2B5EF4-FFF2-40B4-BE49-F238E27FC236}">
                    <a16:creationId xmlns:a16="http://schemas.microsoft.com/office/drawing/2014/main" id="{A75B8F9D-7301-2A74-8A54-3056EA8BD0BB}"/>
                  </a:ext>
                </a:extLst>
              </p:cNvPr>
              <p:cNvSpPr>
                <a:spLocks noGrp="1" noRot="1" noChangeAspect="1" noMove="1" noResize="1" noEditPoints="1" noAdjustHandles="1" noChangeArrowheads="1" noChangeShapeType="1" noTextEdit="1"/>
              </p:cNvSpPr>
              <p:nvPr>
                <p:ph idx="1"/>
              </p:nvPr>
            </p:nvSpPr>
            <p:spPr>
              <a:blipFill>
                <a:blip r:embed="rId4"/>
                <a:stretch>
                  <a:fillRect l="-641"/>
                </a:stretch>
              </a:blipFill>
            </p:spPr>
            <p:txBody>
              <a:bodyPr/>
              <a:lstStyle/>
              <a:p>
                <a:r>
                  <a:rPr lang="en-US">
                    <a:noFill/>
                  </a:rPr>
                  <a:t> </a:t>
                </a:r>
              </a:p>
            </p:txBody>
          </p:sp>
        </mc:Fallback>
      </mc:AlternateContent>
    </p:spTree>
    <p:extLst>
      <p:ext uri="{BB962C8B-B14F-4D97-AF65-F5344CB8AC3E}">
        <p14:creationId xmlns:p14="http://schemas.microsoft.com/office/powerpoint/2010/main" val="59846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1143000" y="872937"/>
            <a:ext cx="7810169" cy="1360898"/>
          </a:xfrm>
        </p:spPr>
        <p:txBody>
          <a:bodyPr>
            <a:normAutofit/>
          </a:bodyPr>
          <a:lstStyle/>
          <a:p>
            <a:r>
              <a:rPr lang="en-US" dirty="0"/>
              <a:t>What’s Next?</a:t>
            </a: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738C2CF-0339-E2BB-4798-B45C4BA00378}"/>
              </a:ext>
            </a:extLst>
          </p:cNvPr>
          <p:cNvSpPr>
            <a:spLocks noGrp="1"/>
          </p:cNvSpPr>
          <p:nvPr>
            <p:ph type="sldNum" sz="quarter" idx="12"/>
          </p:nvPr>
        </p:nvSpPr>
        <p:spPr>
          <a:xfrm>
            <a:off x="1233837" y="6359410"/>
            <a:ext cx="625813" cy="365125"/>
          </a:xfrm>
        </p:spPr>
        <p:txBody>
          <a:bodyPr/>
          <a:lstStyle/>
          <a:p>
            <a:pPr algn="l"/>
            <a:fld id="{C0722274-0FAA-4649-AA4E-4210F4F32167}" type="slidenum">
              <a:rPr lang="en-US" smtClean="0"/>
              <a:pPr algn="l"/>
              <a:t>15</a:t>
            </a:fld>
            <a:endParaRPr lang="en-US" dirty="0"/>
          </a:p>
        </p:txBody>
      </p:sp>
      <p:sp>
        <p:nvSpPr>
          <p:cNvPr id="6" name="Content Placeholder 5">
            <a:extLst>
              <a:ext uri="{FF2B5EF4-FFF2-40B4-BE49-F238E27FC236}">
                <a16:creationId xmlns:a16="http://schemas.microsoft.com/office/drawing/2014/main" id="{A75B8F9D-7301-2A74-8A54-3056EA8BD0BB}"/>
              </a:ext>
            </a:extLst>
          </p:cNvPr>
          <p:cNvSpPr>
            <a:spLocks noGrp="1"/>
          </p:cNvSpPr>
          <p:nvPr>
            <p:ph idx="1"/>
          </p:nvPr>
        </p:nvSpPr>
        <p:spPr/>
        <p:txBody>
          <a:bodyPr/>
          <a:lstStyle/>
          <a:p>
            <a:pPr>
              <a:buFont typeface="Courier New" panose="02070309020205020404" pitchFamily="49" charset="0"/>
              <a:buChar char="o"/>
            </a:pPr>
            <a:r>
              <a:rPr lang="en-US" dirty="0"/>
              <a:t>Short-term</a:t>
            </a:r>
          </a:p>
          <a:p>
            <a:pPr lvl="1">
              <a:buFont typeface="Courier New" panose="02070309020205020404" pitchFamily="49" charset="0"/>
              <a:buChar char="o"/>
            </a:pPr>
            <a:r>
              <a:rPr lang="en-US" i="0" dirty="0"/>
              <a:t> Compare ringdown analyses</a:t>
            </a:r>
          </a:p>
          <a:p>
            <a:pPr lvl="3">
              <a:buFont typeface="Courier New" panose="02070309020205020404" pitchFamily="49" charset="0"/>
              <a:buChar char="o"/>
            </a:pPr>
            <a:r>
              <a:rPr lang="en-US" sz="1600" i="0" dirty="0"/>
              <a:t> Parameter estimation</a:t>
            </a:r>
          </a:p>
          <a:p>
            <a:pPr>
              <a:buFont typeface="Courier New" panose="02070309020205020404" pitchFamily="49" charset="0"/>
              <a:buChar char="o"/>
            </a:pPr>
            <a:r>
              <a:rPr lang="en-US" dirty="0"/>
              <a:t>Long-term</a:t>
            </a:r>
          </a:p>
          <a:p>
            <a:pPr lvl="1">
              <a:buFont typeface="Courier New" panose="02070309020205020404" pitchFamily="49" charset="0"/>
              <a:buChar char="o"/>
            </a:pPr>
            <a:r>
              <a:rPr lang="en-US" i="0" dirty="0"/>
              <a:t> Better understand waveform models</a:t>
            </a:r>
          </a:p>
          <a:p>
            <a:pPr lvl="1">
              <a:buFont typeface="Courier New" panose="02070309020205020404" pitchFamily="49" charset="0"/>
              <a:buChar char="o"/>
            </a:pPr>
            <a:r>
              <a:rPr lang="en-US" i="0" dirty="0"/>
              <a:t> Real data analyses</a:t>
            </a:r>
          </a:p>
          <a:p>
            <a:pPr lvl="1">
              <a:buFont typeface="Courier New" panose="02070309020205020404" pitchFamily="49" charset="0"/>
              <a:buChar char="o"/>
            </a:pPr>
            <a:r>
              <a:rPr lang="en-US" i="0" dirty="0"/>
              <a:t> Test NHT</a:t>
            </a:r>
          </a:p>
          <a:p>
            <a:pPr lvl="1"/>
            <a:endParaRPr lang="en-US" i="0" dirty="0"/>
          </a:p>
        </p:txBody>
      </p:sp>
    </p:spTree>
    <p:extLst>
      <p:ext uri="{BB962C8B-B14F-4D97-AF65-F5344CB8AC3E}">
        <p14:creationId xmlns:p14="http://schemas.microsoft.com/office/powerpoint/2010/main" val="97112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765848" y="-194885"/>
            <a:ext cx="7810169" cy="1360898"/>
          </a:xfrm>
        </p:spPr>
        <p:txBody>
          <a:bodyPr>
            <a:normAutofit/>
          </a:bodyPr>
          <a:lstStyle/>
          <a:p>
            <a:r>
              <a:rPr lang="en-US" dirty="0"/>
              <a:t>References</a:t>
            </a: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738C2CF-0339-E2BB-4798-B45C4BA00378}"/>
              </a:ext>
            </a:extLst>
          </p:cNvPr>
          <p:cNvSpPr>
            <a:spLocks noGrp="1"/>
          </p:cNvSpPr>
          <p:nvPr>
            <p:ph type="sldNum" sz="quarter" idx="12"/>
          </p:nvPr>
        </p:nvSpPr>
        <p:spPr>
          <a:xfrm>
            <a:off x="1233837" y="6359410"/>
            <a:ext cx="625813" cy="365125"/>
          </a:xfrm>
        </p:spPr>
        <p:txBody>
          <a:bodyPr/>
          <a:lstStyle/>
          <a:p>
            <a:pPr algn="l"/>
            <a:fld id="{C0722274-0FAA-4649-AA4E-4210F4F32167}" type="slidenum">
              <a:rPr lang="en-US" smtClean="0"/>
              <a:pPr algn="l"/>
              <a:t>16</a:t>
            </a:fld>
            <a:endParaRPr lang="en-US" dirty="0"/>
          </a:p>
        </p:txBody>
      </p:sp>
      <p:sp>
        <p:nvSpPr>
          <p:cNvPr id="6" name="Content Placeholder 5">
            <a:extLst>
              <a:ext uri="{FF2B5EF4-FFF2-40B4-BE49-F238E27FC236}">
                <a16:creationId xmlns:a16="http://schemas.microsoft.com/office/drawing/2014/main" id="{A75B8F9D-7301-2A74-8A54-3056EA8BD0BB}"/>
              </a:ext>
            </a:extLst>
          </p:cNvPr>
          <p:cNvSpPr>
            <a:spLocks noGrp="1"/>
          </p:cNvSpPr>
          <p:nvPr>
            <p:ph idx="1"/>
          </p:nvPr>
        </p:nvSpPr>
        <p:spPr>
          <a:xfrm>
            <a:off x="119557" y="888257"/>
            <a:ext cx="6291470" cy="3567118"/>
          </a:xfrm>
        </p:spPr>
        <p:txBody>
          <a:bodyPr>
            <a:noAutofit/>
          </a:bodyPr>
          <a:lstStyle/>
          <a:p>
            <a:pPr marL="0" indent="0">
              <a:buNone/>
            </a:pPr>
            <a:r>
              <a:rPr lang="en-US" sz="1200" dirty="0"/>
              <a:t>[1] N. Sago, S. </a:t>
            </a:r>
            <a:r>
              <a:rPr lang="en-US" sz="1200" dirty="0" err="1"/>
              <a:t>Isoyama</a:t>
            </a:r>
            <a:r>
              <a:rPr lang="en-US" sz="1200" dirty="0"/>
              <a:t>, and H. Nakano, Fundamental tone and overtones of </a:t>
            </a:r>
            <a:r>
              <a:rPr lang="en-US" sz="1200" dirty="0" err="1"/>
              <a:t>quasinormal</a:t>
            </a:r>
            <a:r>
              <a:rPr lang="en-US" sz="1200" dirty="0"/>
              <a:t> modes in ringdown gravitational waves: A detailed study in black hole perturbation, Universe 7, 357 (2021). </a:t>
            </a:r>
          </a:p>
          <a:p>
            <a:pPr marL="0" indent="0">
              <a:buNone/>
            </a:pPr>
            <a:r>
              <a:rPr lang="en-US" sz="1200" dirty="0"/>
              <a:t>[2] R. Brito, A. </a:t>
            </a:r>
            <a:r>
              <a:rPr lang="en-US" sz="1200" dirty="0" err="1"/>
              <a:t>Buonanno</a:t>
            </a:r>
            <a:r>
              <a:rPr lang="en-US" sz="1200" dirty="0"/>
              <a:t>, and V. Raymond, Blackhole spectroscopy by making full use of </a:t>
            </a:r>
            <a:r>
              <a:rPr lang="en-US" sz="1200" dirty="0" err="1"/>
              <a:t>gravitationalwave</a:t>
            </a:r>
            <a:r>
              <a:rPr lang="en-US" sz="1200" dirty="0"/>
              <a:t> modeling, Physical Review D 98, 10.1103/physrevd.98.084038 (2018). </a:t>
            </a:r>
          </a:p>
          <a:p>
            <a:pPr marL="0" indent="0">
              <a:buNone/>
            </a:pPr>
            <a:r>
              <a:rPr lang="en-US" sz="1200" dirty="0"/>
              <a:t>[3] M. Isi, M. </a:t>
            </a:r>
            <a:r>
              <a:rPr lang="en-US" sz="1200" dirty="0" err="1"/>
              <a:t>Giesler</a:t>
            </a:r>
            <a:r>
              <a:rPr lang="en-US" sz="1200" dirty="0"/>
              <a:t>, W. M. Farr, M. A. Scheel, and S. A. </a:t>
            </a:r>
            <a:r>
              <a:rPr lang="en-US" sz="1200" dirty="0" err="1"/>
              <a:t>Teukolsky</a:t>
            </a:r>
            <a:r>
              <a:rPr lang="en-US" sz="1200" dirty="0"/>
              <a:t>, Testing the no-hair theorem with GW150914, Physical Review Letters 123, 10.1103/physrevlett.123.111102 (2019). </a:t>
            </a:r>
          </a:p>
          <a:p>
            <a:pPr marL="0" indent="0">
              <a:buNone/>
            </a:pPr>
            <a:r>
              <a:rPr lang="en-US" sz="1200" dirty="0"/>
              <a:t>[4] J. Veitch, V. Raymond, B. Farr, W. Farr, P. Graff, S. Vitale, B. </a:t>
            </a:r>
            <a:r>
              <a:rPr lang="en-US" sz="1200" dirty="0" err="1"/>
              <a:t>Aylott</a:t>
            </a:r>
            <a:r>
              <a:rPr lang="en-US" sz="1200" dirty="0"/>
              <a:t>, K. Blackburn, N. Christensen, M. Coughlin, W. D. Pozzo, F. </a:t>
            </a:r>
            <a:r>
              <a:rPr lang="en-US" sz="1200" dirty="0" err="1"/>
              <a:t>Feroz</a:t>
            </a:r>
            <a:r>
              <a:rPr lang="en-US" sz="1200" dirty="0"/>
              <a:t>, J. </a:t>
            </a:r>
            <a:r>
              <a:rPr lang="en-US" sz="1200" dirty="0" err="1"/>
              <a:t>Gair</a:t>
            </a:r>
            <a:r>
              <a:rPr lang="en-US" sz="1200" dirty="0"/>
              <a:t>, C.- J. </a:t>
            </a:r>
            <a:r>
              <a:rPr lang="en-US" sz="1200" dirty="0" err="1"/>
              <a:t>Haster</a:t>
            </a:r>
            <a:r>
              <a:rPr lang="en-US" sz="1200" dirty="0"/>
              <a:t>, V. </a:t>
            </a:r>
            <a:r>
              <a:rPr lang="en-US" sz="1200" dirty="0" err="1"/>
              <a:t>Kalogera</a:t>
            </a:r>
            <a:r>
              <a:rPr lang="en-US" sz="1200" dirty="0"/>
              <a:t>, T. </a:t>
            </a:r>
            <a:r>
              <a:rPr lang="en-US" sz="1200" dirty="0" err="1"/>
              <a:t>Littenberg</a:t>
            </a:r>
            <a:r>
              <a:rPr lang="en-US" sz="1200" dirty="0"/>
              <a:t>, I. Mandel, R. O’Shaughnessy, M. Pitkin, C. Rodriguez, C. </a:t>
            </a:r>
            <a:r>
              <a:rPr lang="en-US" sz="1200" dirty="0" err="1"/>
              <a:t>R¨over</a:t>
            </a:r>
            <a:r>
              <a:rPr lang="en-US" sz="1200" dirty="0"/>
              <a:t>, T. </a:t>
            </a:r>
            <a:r>
              <a:rPr lang="en-US" sz="1200" dirty="0" err="1"/>
              <a:t>Sidery</a:t>
            </a:r>
            <a:r>
              <a:rPr lang="en-US" sz="1200" dirty="0"/>
              <a:t>, R. Smith, M. V. D. </a:t>
            </a:r>
            <a:r>
              <a:rPr lang="en-US" sz="1200" dirty="0" err="1"/>
              <a:t>Sluys</a:t>
            </a:r>
            <a:r>
              <a:rPr lang="en-US" sz="1200" dirty="0"/>
              <a:t>, A. Vecchio, W. </a:t>
            </a:r>
            <a:r>
              <a:rPr lang="en-US" sz="1200" dirty="0" err="1"/>
              <a:t>Vousden</a:t>
            </a:r>
            <a:r>
              <a:rPr lang="en-US" sz="1200" dirty="0"/>
              <a:t>, and L. Wade, Parameter estimation for compact binaries with ground-based gravitational-wave observations using the </a:t>
            </a:r>
            <a:r>
              <a:rPr lang="en-US" sz="1200" dirty="0" err="1"/>
              <a:t>LALInference</a:t>
            </a:r>
            <a:r>
              <a:rPr lang="en-US" sz="1200" dirty="0"/>
              <a:t> software library, Physical Review D 91, 10.1103/physrevd.91.042003 (2015). </a:t>
            </a:r>
          </a:p>
          <a:p>
            <a:pPr marL="0" indent="0">
              <a:buNone/>
            </a:pPr>
            <a:r>
              <a:rPr lang="en-US" sz="1200" dirty="0"/>
              <a:t>[5] G. </a:t>
            </a:r>
            <a:r>
              <a:rPr lang="en-US" sz="1200" dirty="0" err="1"/>
              <a:t>Carullo</a:t>
            </a:r>
            <a:r>
              <a:rPr lang="en-US" sz="1200" dirty="0"/>
              <a:t>, W. D. Pozzo, and J. Veitch, Observational black hole spectroscopy: A time-domain multimode analysis of GW150914, Physical Review D 99, 10.1103/physrevd.99.123029 (2019).</a:t>
            </a:r>
          </a:p>
          <a:p>
            <a:pPr marL="0" indent="0">
              <a:buNone/>
            </a:pPr>
            <a:r>
              <a:rPr lang="en-US" sz="1200" dirty="0"/>
              <a:t>[6] C. D. </a:t>
            </a:r>
            <a:r>
              <a:rPr lang="en-US" sz="1200" dirty="0" err="1"/>
              <a:t>Capano</a:t>
            </a:r>
            <a:r>
              <a:rPr lang="en-US" sz="1200" dirty="0"/>
              <a:t>, M. </a:t>
            </a:r>
            <a:r>
              <a:rPr lang="en-US" sz="1200" dirty="0" err="1"/>
              <a:t>Cabero</a:t>
            </a:r>
            <a:r>
              <a:rPr lang="en-US" sz="1200" dirty="0"/>
              <a:t>, J. </a:t>
            </a:r>
            <a:r>
              <a:rPr lang="en-US" sz="1200" dirty="0" err="1"/>
              <a:t>Westerweck</a:t>
            </a:r>
            <a:r>
              <a:rPr lang="en-US" sz="1200" dirty="0"/>
              <a:t>, J. Abedi, S. </a:t>
            </a:r>
            <a:r>
              <a:rPr lang="en-US" sz="1200" dirty="0" err="1"/>
              <a:t>Kastha</a:t>
            </a:r>
            <a:r>
              <a:rPr lang="en-US" sz="1200" dirty="0"/>
              <a:t>, A. H. Nitz, A. B. Nielsen, and B. Krishnan, Observation of a multimode quasi-normal spectrum from a perturbed black hole (2021). </a:t>
            </a:r>
          </a:p>
          <a:p>
            <a:pPr marL="0" indent="0">
              <a:buNone/>
            </a:pPr>
            <a:r>
              <a:rPr lang="en-US" sz="1200" dirty="0"/>
              <a:t>[7] M. Isi and W. M. Farr, Analyzing black-hole ringdowns (2021). </a:t>
            </a:r>
          </a:p>
        </p:txBody>
      </p:sp>
      <p:sp>
        <p:nvSpPr>
          <p:cNvPr id="5" name="TextBox 4">
            <a:extLst>
              <a:ext uri="{FF2B5EF4-FFF2-40B4-BE49-F238E27FC236}">
                <a16:creationId xmlns:a16="http://schemas.microsoft.com/office/drawing/2014/main" id="{1747CE12-AA4A-C7F8-12E2-2B3CFEE6B9AB}"/>
              </a:ext>
            </a:extLst>
          </p:cNvPr>
          <p:cNvSpPr txBox="1"/>
          <p:nvPr/>
        </p:nvSpPr>
        <p:spPr>
          <a:xfrm>
            <a:off x="6411027" y="921199"/>
            <a:ext cx="5661416" cy="2862322"/>
          </a:xfrm>
          <a:prstGeom prst="rect">
            <a:avLst/>
          </a:prstGeom>
          <a:noFill/>
        </p:spPr>
        <p:txBody>
          <a:bodyPr wrap="square">
            <a:spAutoFit/>
          </a:bodyPr>
          <a:lstStyle/>
          <a:p>
            <a:pPr marL="0" indent="0">
              <a:buNone/>
            </a:pPr>
            <a:r>
              <a:rPr lang="en-US" sz="1200" dirty="0"/>
              <a:t>[8] E. </a:t>
            </a:r>
            <a:r>
              <a:rPr lang="en-US" sz="1200" dirty="0" err="1"/>
              <a:t>Berti</a:t>
            </a:r>
            <a:r>
              <a:rPr lang="en-US" sz="1200" dirty="0"/>
              <a:t>, J. Cardoso, V. Cardoso, and M. </a:t>
            </a:r>
            <a:r>
              <a:rPr lang="en-US" sz="1200" dirty="0" err="1"/>
              <a:t>Cavagli`a</a:t>
            </a:r>
            <a:r>
              <a:rPr lang="en-US" sz="1200" dirty="0"/>
              <a:t>, Matched filtering and parameter estimation of ringdown waveforms, Phys. Rev. D 76, 104044 (2007). </a:t>
            </a:r>
          </a:p>
          <a:p>
            <a:pPr marL="0" indent="0">
              <a:buNone/>
            </a:pPr>
            <a:endParaRPr lang="en-US" sz="1200" dirty="0"/>
          </a:p>
          <a:p>
            <a:pPr marL="0" indent="0">
              <a:buNone/>
            </a:pPr>
            <a:r>
              <a:rPr lang="en-US" sz="1200" dirty="0"/>
              <a:t>[9] G. </a:t>
            </a:r>
            <a:r>
              <a:rPr lang="en-US" sz="1200" dirty="0" err="1"/>
              <a:t>Pratten</a:t>
            </a:r>
            <a:r>
              <a:rPr lang="en-US" sz="1200" dirty="0"/>
              <a:t>, C. </a:t>
            </a:r>
            <a:r>
              <a:rPr lang="en-US" sz="1200" dirty="0" err="1"/>
              <a:t>Garc´ı</a:t>
            </a:r>
            <a:r>
              <a:rPr lang="en-US" sz="1200" dirty="0"/>
              <a:t> a-</a:t>
            </a:r>
            <a:r>
              <a:rPr lang="en-US" sz="1200" dirty="0" err="1"/>
              <a:t>Quir´os</a:t>
            </a:r>
            <a:r>
              <a:rPr lang="en-US" sz="1200" dirty="0"/>
              <a:t>, M. Colleoni, A. </a:t>
            </a:r>
            <a:r>
              <a:rPr lang="en-US" sz="1200" dirty="0" err="1"/>
              <a:t>RamosBuades</a:t>
            </a:r>
            <a:r>
              <a:rPr lang="en-US" sz="1200" dirty="0"/>
              <a:t>, H. </a:t>
            </a:r>
            <a:r>
              <a:rPr lang="en-US" sz="1200" dirty="0" err="1"/>
              <a:t>Estell´es</a:t>
            </a:r>
            <a:r>
              <a:rPr lang="en-US" sz="1200" dirty="0"/>
              <a:t>, M. </a:t>
            </a:r>
            <a:r>
              <a:rPr lang="en-US" sz="1200" dirty="0" err="1"/>
              <a:t>Mateu-Lucena</a:t>
            </a:r>
            <a:r>
              <a:rPr lang="en-US" sz="1200" dirty="0"/>
              <a:t>, R. </a:t>
            </a:r>
            <a:r>
              <a:rPr lang="en-US" sz="1200" dirty="0" err="1"/>
              <a:t>Jaume</a:t>
            </a:r>
            <a:r>
              <a:rPr lang="en-US" sz="1200" dirty="0"/>
              <a:t>, M. Haney, D. Keitel, J. E. Thompson, and S. </a:t>
            </a:r>
            <a:r>
              <a:rPr lang="en-US" sz="1200" dirty="0" err="1"/>
              <a:t>Husa</a:t>
            </a:r>
            <a:r>
              <a:rPr lang="en-US" sz="1200" dirty="0"/>
              <a:t>, Computationally efficient models for the dominant and subdominant harmonic modes of </a:t>
            </a:r>
            <a:r>
              <a:rPr lang="en-US" sz="1200" dirty="0" err="1"/>
              <a:t>precessing</a:t>
            </a:r>
            <a:r>
              <a:rPr lang="en-US" sz="1200" dirty="0"/>
              <a:t> binary black holes, Physical Review D 103, 10.1103/physrevd.103.104056 (2021). </a:t>
            </a:r>
          </a:p>
          <a:p>
            <a:pPr marL="0" indent="0">
              <a:buNone/>
            </a:pPr>
            <a:endParaRPr lang="en-US" sz="1200" dirty="0"/>
          </a:p>
          <a:p>
            <a:pPr marL="0" indent="0">
              <a:buNone/>
            </a:pPr>
            <a:r>
              <a:rPr lang="en-US" sz="1200" dirty="0"/>
              <a:t>[10] L. C. Stein, </a:t>
            </a:r>
            <a:r>
              <a:rPr lang="en-US" sz="1200" dirty="0" err="1"/>
              <a:t>Qnm</a:t>
            </a:r>
            <a:r>
              <a:rPr lang="en-US" sz="1200" dirty="0"/>
              <a:t>. [11] X. </a:t>
            </a:r>
            <a:r>
              <a:rPr lang="en-US" sz="1200" dirty="0" err="1"/>
              <a:t>Forteza</a:t>
            </a:r>
            <a:r>
              <a:rPr lang="en-US" sz="1200" dirty="0"/>
              <a:t>, S. Bhagwat, P. </a:t>
            </a:r>
            <a:r>
              <a:rPr lang="en-US" sz="1200" dirty="0" err="1"/>
              <a:t>Pani</a:t>
            </a:r>
            <a:r>
              <a:rPr lang="en-US" sz="1200" dirty="0"/>
              <a:t>, and V. Ferrari, Spectroscopy of binary black hole ringdown using overtones and angular modes, Physical Review D 102 (2020).</a:t>
            </a:r>
          </a:p>
          <a:p>
            <a:pPr marL="0" indent="0">
              <a:buNone/>
            </a:pPr>
            <a:endParaRPr lang="en-US" sz="1200" dirty="0"/>
          </a:p>
          <a:p>
            <a:r>
              <a:rPr lang="en-US" sz="1200" dirty="0"/>
              <a:t>[11] X. </a:t>
            </a:r>
            <a:r>
              <a:rPr lang="en-US" sz="1200" dirty="0" err="1"/>
              <a:t>Forteza</a:t>
            </a:r>
            <a:r>
              <a:rPr lang="en-US" sz="1200" dirty="0"/>
              <a:t>, S. Bhagwat, P. </a:t>
            </a:r>
            <a:r>
              <a:rPr lang="en-US" sz="1200" dirty="0" err="1"/>
              <a:t>Pani</a:t>
            </a:r>
            <a:r>
              <a:rPr lang="en-US" sz="1200" dirty="0"/>
              <a:t>, and V. Ferrari, Spectroscopy of binary black hole ringdown using overtones and angular modes, Physical Review D 102 (2020).</a:t>
            </a:r>
          </a:p>
        </p:txBody>
      </p:sp>
    </p:spTree>
    <p:extLst>
      <p:ext uri="{BB962C8B-B14F-4D97-AF65-F5344CB8AC3E}">
        <p14:creationId xmlns:p14="http://schemas.microsoft.com/office/powerpoint/2010/main" val="16696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492207" y="43766"/>
            <a:ext cx="7810169" cy="1360898"/>
          </a:xfrm>
        </p:spPr>
        <p:txBody>
          <a:bodyPr>
            <a:normAutofit/>
          </a:bodyPr>
          <a:lstStyle/>
          <a:p>
            <a:r>
              <a:rPr lang="en-US" sz="4800" dirty="0"/>
              <a:t>Thank You!</a:t>
            </a: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A26BBB8F-BC6C-38E1-3634-25A333299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346" y="5386510"/>
            <a:ext cx="3433912" cy="649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GO Logo for Dark Backgrounds&quot; Poster by Spacestuffplus | Redbubble">
            <a:extLst>
              <a:ext uri="{FF2B5EF4-FFF2-40B4-BE49-F238E27FC236}">
                <a16:creationId xmlns:a16="http://schemas.microsoft.com/office/drawing/2014/main" id="{0EEA7930-A953-4AB1-7FF0-9E70858133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34" t="20202" r="10146" b="20963"/>
          <a:stretch/>
        </p:blipFill>
        <p:spPr bwMode="auto">
          <a:xfrm>
            <a:off x="137009" y="3944071"/>
            <a:ext cx="1927766" cy="140337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126" name="Picture 6" descr="NSF Logo [IMAGE] | EurekAlert! Science News Releases">
            <a:extLst>
              <a:ext uri="{FF2B5EF4-FFF2-40B4-BE49-F238E27FC236}">
                <a16:creationId xmlns:a16="http://schemas.microsoft.com/office/drawing/2014/main" id="{32A2B90B-118E-6A80-A4D5-A7477F8DA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235" y="3442030"/>
            <a:ext cx="1670773" cy="16789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9E607C8-10D8-B7AC-6B5D-BAC6BD787962}"/>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17</a:t>
            </a:fld>
            <a:endParaRPr lang="en-US" dirty="0"/>
          </a:p>
        </p:txBody>
      </p:sp>
      <p:sp>
        <p:nvSpPr>
          <p:cNvPr id="5" name="TextBox 4">
            <a:extLst>
              <a:ext uri="{FF2B5EF4-FFF2-40B4-BE49-F238E27FC236}">
                <a16:creationId xmlns:a16="http://schemas.microsoft.com/office/drawing/2014/main" id="{9F930E39-0794-0CC1-EF2C-23D92C32D811}"/>
              </a:ext>
            </a:extLst>
          </p:cNvPr>
          <p:cNvSpPr txBox="1"/>
          <p:nvPr/>
        </p:nvSpPr>
        <p:spPr>
          <a:xfrm>
            <a:off x="1069244" y="1422160"/>
            <a:ext cx="7414272" cy="1754326"/>
          </a:xfrm>
          <a:prstGeom prst="rect">
            <a:avLst/>
          </a:prstGeom>
          <a:noFill/>
        </p:spPr>
        <p:txBody>
          <a:bodyPr wrap="square" rtlCol="0">
            <a:spAutoFit/>
          </a:bodyPr>
          <a:lstStyle/>
          <a:p>
            <a:r>
              <a:rPr lang="en-US" dirty="0"/>
              <a:t>I wish to acknowledge the tremendous support of my mentors, Richard Udall and Alan Weinstein, for offering suggestions and encouragement to help further my research. I also gratefully recognize the support from the National Science Foundation Research Experience for Undergraduates (NSF REU) program, the California Institute of Technology, and the LIGO Laboratory Summer Undergraduate Research Fellowship.</a:t>
            </a:r>
          </a:p>
        </p:txBody>
      </p:sp>
      <p:pic>
        <p:nvPicPr>
          <p:cNvPr id="1028" name="Picture 4" descr="Caltech Logo - LogoDix">
            <a:extLst>
              <a:ext uri="{FF2B5EF4-FFF2-40B4-BE49-F238E27FC236}">
                <a16:creationId xmlns:a16="http://schemas.microsoft.com/office/drawing/2014/main" id="{4D15AF1B-25D9-E962-C396-7D18525D745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07" t="38671" b="31101"/>
          <a:stretch/>
        </p:blipFill>
        <p:spPr bwMode="auto">
          <a:xfrm>
            <a:off x="4184468" y="4157182"/>
            <a:ext cx="2623636" cy="88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9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4247219" y="242189"/>
            <a:ext cx="7810169" cy="1360898"/>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DE7E8C82-23B1-93B3-CFD3-909FF5382D75}"/>
              </a:ext>
            </a:extLst>
          </p:cNvPr>
          <p:cNvSpPr>
            <a:spLocks noGrp="1"/>
          </p:cNvSpPr>
          <p:nvPr>
            <p:ph idx="1"/>
          </p:nvPr>
        </p:nvSpPr>
        <p:spPr>
          <a:xfrm>
            <a:off x="4555494" y="1737508"/>
            <a:ext cx="5435302" cy="3382972"/>
          </a:xfrm>
        </p:spPr>
        <p:txBody>
          <a:bodyPr>
            <a:normAutofit/>
          </a:bodyPr>
          <a:lstStyle/>
          <a:p>
            <a:pPr>
              <a:buFont typeface="Courier New" panose="02070309020205020404" pitchFamily="49" charset="0"/>
              <a:buChar char="o"/>
            </a:pPr>
            <a:r>
              <a:rPr lang="en-US" dirty="0"/>
              <a:t> BBH mergers</a:t>
            </a:r>
          </a:p>
          <a:p>
            <a:pPr>
              <a:buFont typeface="Courier New" panose="02070309020205020404" pitchFamily="49" charset="0"/>
              <a:buChar char="o"/>
            </a:pPr>
            <a:r>
              <a:rPr lang="en-US" dirty="0"/>
              <a:t>Time domain ringdown analysis</a:t>
            </a:r>
          </a:p>
          <a:p>
            <a:pPr>
              <a:buFont typeface="Courier New" panose="02070309020205020404" pitchFamily="49" charset="0"/>
              <a:buChar char="o"/>
            </a:pPr>
            <a:r>
              <a:rPr lang="en-US" dirty="0"/>
              <a:t>Quasinormal Modes (QNMs)</a:t>
            </a:r>
          </a:p>
          <a:p>
            <a:pPr>
              <a:buFont typeface="Courier New" panose="02070309020205020404" pitchFamily="49" charset="0"/>
              <a:buChar char="o"/>
            </a:pPr>
            <a:r>
              <a:rPr lang="en-US" dirty="0"/>
              <a:t>Higher Order Modes (HOMs)</a:t>
            </a:r>
          </a:p>
          <a:p>
            <a:pPr>
              <a:buFont typeface="Courier New" panose="02070309020205020404" pitchFamily="49" charset="0"/>
              <a:buChar char="o"/>
            </a:pPr>
            <a:r>
              <a:rPr lang="en-US" dirty="0"/>
              <a:t>No Hair Theorem (NHT)</a:t>
            </a:r>
          </a:p>
          <a:p>
            <a:pPr>
              <a:buFont typeface="Courier New" panose="02070309020205020404" pitchFamily="49" charset="0"/>
              <a:buChar char="o"/>
            </a:pPr>
            <a:endParaRPr lang="en-US" dirty="0"/>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080" name="Picture 8" descr="Observation of Gravitational Waves from a Binary Black Hole Merger «  Einstein-Online">
            <a:extLst>
              <a:ext uri="{FF2B5EF4-FFF2-40B4-BE49-F238E27FC236}">
                <a16:creationId xmlns:a16="http://schemas.microsoft.com/office/drawing/2014/main" id="{921A2D1C-E568-5584-464C-F1E7E0A6B9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65" t="4694" r="10510" b="1845"/>
          <a:stretch/>
        </p:blipFill>
        <p:spPr bwMode="auto">
          <a:xfrm>
            <a:off x="327281" y="1032636"/>
            <a:ext cx="3310758" cy="47927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9CA6490-7DAB-8BB8-E9C1-F44AE372E83F}"/>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2</a:t>
            </a:fld>
            <a:endParaRPr lang="en-US" dirty="0"/>
          </a:p>
        </p:txBody>
      </p:sp>
    </p:spTree>
    <p:extLst>
      <p:ext uri="{BB962C8B-B14F-4D97-AF65-F5344CB8AC3E}">
        <p14:creationId xmlns:p14="http://schemas.microsoft.com/office/powerpoint/2010/main" val="118750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1143000" y="872937"/>
            <a:ext cx="7810169" cy="1360898"/>
          </a:xfrm>
        </p:spPr>
        <p:txBody>
          <a:bodyPr>
            <a:normAutofit/>
          </a:bodyPr>
          <a:lstStyle/>
          <a:p>
            <a:r>
              <a:rPr lang="en-US" dirty="0"/>
              <a:t>Quasinormal Modes (QNMs)</a:t>
            </a:r>
          </a:p>
        </p:txBody>
      </p:sp>
      <p:sp>
        <p:nvSpPr>
          <p:cNvPr id="3" name="Content Placeholder 2">
            <a:extLst>
              <a:ext uri="{FF2B5EF4-FFF2-40B4-BE49-F238E27FC236}">
                <a16:creationId xmlns:a16="http://schemas.microsoft.com/office/drawing/2014/main" id="{DE7E8C82-23B1-93B3-CFD3-909FF5382D75}"/>
              </a:ext>
            </a:extLst>
          </p:cNvPr>
          <p:cNvSpPr>
            <a:spLocks noGrp="1"/>
          </p:cNvSpPr>
          <p:nvPr>
            <p:ph idx="1"/>
          </p:nvPr>
        </p:nvSpPr>
        <p:spPr>
          <a:xfrm>
            <a:off x="1142999" y="2332029"/>
            <a:ext cx="5435302" cy="3382972"/>
          </a:xfrm>
        </p:spPr>
        <p:txBody>
          <a:bodyPr>
            <a:normAutofit/>
          </a:bodyPr>
          <a:lstStyle/>
          <a:p>
            <a:pPr>
              <a:buFont typeface="Courier New" panose="02070309020205020404" pitchFamily="49" charset="0"/>
              <a:buChar char="o"/>
            </a:pPr>
            <a:r>
              <a:rPr lang="en-US" dirty="0">
                <a:sym typeface="Wingdings" pitchFamily="2" charset="2"/>
              </a:rPr>
              <a:t>Frequency &amp; Damping  Mass &amp; Spin</a:t>
            </a:r>
          </a:p>
          <a:p>
            <a:pPr>
              <a:buFont typeface="Courier New" panose="02070309020205020404" pitchFamily="49" charset="0"/>
              <a:buChar char="o"/>
            </a:pPr>
            <a:r>
              <a:rPr lang="en-US" dirty="0">
                <a:sym typeface="Wingdings" pitchFamily="2" charset="2"/>
              </a:rPr>
              <a:t>Classified by </a:t>
            </a:r>
            <a:r>
              <a:rPr lang="en-US" dirty="0" err="1">
                <a:sym typeface="Wingdings" pitchFamily="2" charset="2"/>
              </a:rPr>
              <a:t>l,m,n</a:t>
            </a:r>
            <a:endParaRPr lang="en-US" dirty="0">
              <a:sym typeface="Wingdings" pitchFamily="2" charset="2"/>
            </a:endParaRPr>
          </a:p>
          <a:p>
            <a:pPr lvl="1">
              <a:buFont typeface="Courier New" panose="02070309020205020404" pitchFamily="49" charset="0"/>
              <a:buChar char="o"/>
            </a:pPr>
            <a:r>
              <a:rPr lang="en-US" i="0" dirty="0">
                <a:sym typeface="Wingdings" pitchFamily="2" charset="2"/>
              </a:rPr>
              <a:t> l, m (angular multipoles)</a:t>
            </a:r>
          </a:p>
          <a:p>
            <a:pPr lvl="1">
              <a:buFont typeface="Courier New" panose="02070309020205020404" pitchFamily="49" charset="0"/>
              <a:buChar char="o"/>
            </a:pPr>
            <a:r>
              <a:rPr lang="en-US" i="0" dirty="0">
                <a:sym typeface="Wingdings" pitchFamily="2" charset="2"/>
              </a:rPr>
              <a:t> n (radial overtones)</a:t>
            </a:r>
            <a:endParaRPr lang="en-US" dirty="0">
              <a:sym typeface="Wingdings" pitchFamily="2" charset="2"/>
            </a:endParaRP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34621"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09B8F141-76B4-4C5E-381B-030BD14C5B43}"/>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3</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8662C2-444A-0E21-1907-BA0B997A15AA}"/>
                  </a:ext>
                </a:extLst>
              </p:cNvPr>
              <p:cNvSpPr txBox="1"/>
              <p:nvPr/>
            </p:nvSpPr>
            <p:spPr>
              <a:xfrm>
                <a:off x="1534265" y="4303616"/>
                <a:ext cx="4794702" cy="839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𝑚𝑛</m:t>
                          </m:r>
                        </m:sub>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𝑙𝑚𝑛</m:t>
                              </m:r>
                            </m:sub>
                          </m:sSub>
                        </m:e>
                      </m:nary>
                      <m:r>
                        <m:rPr>
                          <m:sty m:val="p"/>
                        </m:rPr>
                        <a:rPr lang="en-US" sz="2000" b="0" i="0" smtClean="0">
                          <a:latin typeface="Cambria Math" panose="02040503050406030204" pitchFamily="18" charset="0"/>
                          <a:ea typeface="Cambria Math" panose="02040503050406030204" pitchFamily="18" charset="0"/>
                        </a:rPr>
                        <m:t>sin</m:t>
                      </m:r>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𝑙𝑚𝑛</m:t>
                          </m:r>
                        </m:sub>
                      </m:sSub>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𝜏</m:t>
                              </m:r>
                            </m:e>
                            <m:sub>
                              <m:r>
                                <a:rPr lang="en-US" sz="2000" b="0" i="1" smtClean="0">
                                  <a:latin typeface="Cambria Math" panose="02040503050406030204" pitchFamily="18" charset="0"/>
                                  <a:ea typeface="Cambria Math" panose="02040503050406030204" pitchFamily="18" charset="0"/>
                                </a:rPr>
                                <m:t>𝑙𝑚𝑛</m:t>
                              </m:r>
                            </m:sub>
                          </m:sSub>
                        </m:sup>
                      </m:sSup>
                    </m:oMath>
                  </m:oMathPara>
                </a14:m>
                <a:endParaRPr lang="en-US" sz="2000" dirty="0"/>
              </a:p>
            </p:txBody>
          </p:sp>
        </mc:Choice>
        <mc:Fallback xmlns="">
          <p:sp>
            <p:nvSpPr>
              <p:cNvPr id="6" name="TextBox 5">
                <a:extLst>
                  <a:ext uri="{FF2B5EF4-FFF2-40B4-BE49-F238E27FC236}">
                    <a16:creationId xmlns:a16="http://schemas.microsoft.com/office/drawing/2014/main" id="{F28662C2-444A-0E21-1907-BA0B997A15AA}"/>
                  </a:ext>
                </a:extLst>
              </p:cNvPr>
              <p:cNvSpPr txBox="1">
                <a:spLocks noRot="1" noChangeAspect="1" noMove="1" noResize="1" noEditPoints="1" noAdjustHandles="1" noChangeArrowheads="1" noChangeShapeType="1" noTextEdit="1"/>
              </p:cNvSpPr>
              <p:nvPr/>
            </p:nvSpPr>
            <p:spPr>
              <a:xfrm>
                <a:off x="1534265" y="4303616"/>
                <a:ext cx="4794702" cy="839269"/>
              </a:xfrm>
              <a:prstGeom prst="rect">
                <a:avLst/>
              </a:prstGeom>
              <a:blipFill>
                <a:blip r:embed="rId4"/>
                <a:stretch>
                  <a:fillRect t="-122059" b="-170588"/>
                </a:stretch>
              </a:blipFill>
            </p:spPr>
            <p:txBody>
              <a:bodyPr/>
              <a:lstStyle/>
              <a:p>
                <a:r>
                  <a:rPr lang="en-US">
                    <a:noFill/>
                  </a:rPr>
                  <a:t> </a:t>
                </a:r>
              </a:p>
            </p:txBody>
          </p:sp>
        </mc:Fallback>
      </mc:AlternateContent>
      <p:pic>
        <p:nvPicPr>
          <p:cNvPr id="21" name="Picture 20" descr="Diagram&#10;&#10;Description automatically generated">
            <a:extLst>
              <a:ext uri="{FF2B5EF4-FFF2-40B4-BE49-F238E27FC236}">
                <a16:creationId xmlns:a16="http://schemas.microsoft.com/office/drawing/2014/main" id="{A0A95117-B5D8-6AF4-20FB-28456B0DE68A}"/>
              </a:ext>
            </a:extLst>
          </p:cNvPr>
          <p:cNvPicPr>
            <a:picLocks noChangeAspect="1"/>
          </p:cNvPicPr>
          <p:nvPr/>
        </p:nvPicPr>
        <p:blipFill>
          <a:blip r:embed="rId5"/>
          <a:stretch>
            <a:fillRect/>
          </a:stretch>
        </p:blipFill>
        <p:spPr>
          <a:xfrm>
            <a:off x="715567" y="2039197"/>
            <a:ext cx="5613400" cy="3590555"/>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C7B461E-0043-2558-8305-BD902C79BE74}"/>
                  </a:ext>
                </a:extLst>
              </p:cNvPr>
              <p:cNvSpPr txBox="1"/>
              <p:nvPr/>
            </p:nvSpPr>
            <p:spPr>
              <a:xfrm>
                <a:off x="2225777" y="2076405"/>
                <a:ext cx="145321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𝑄</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𝜋</m:t>
                      </m:r>
                      <m:r>
                        <a:rPr lang="en-US" sz="2000" b="0" i="1" smtClean="0">
                          <a:solidFill>
                            <a:schemeClr val="bg1"/>
                          </a:solidFill>
                          <a:latin typeface="Cambria Math" panose="02040503050406030204" pitchFamily="18" charset="0"/>
                          <a:ea typeface="Cambria Math" panose="02040503050406030204" pitchFamily="18" charset="0"/>
                        </a:rPr>
                        <m:t>𝑓</m:t>
                      </m:r>
                      <m:r>
                        <a:rPr lang="en-US" sz="2000" b="0" i="1" smtClean="0">
                          <a:solidFill>
                            <a:schemeClr val="bg1"/>
                          </a:solidFill>
                          <a:latin typeface="Cambria Math" panose="02040503050406030204" pitchFamily="18" charset="0"/>
                          <a:ea typeface="Cambria Math" panose="02040503050406030204" pitchFamily="18" charset="0"/>
                        </a:rPr>
                        <m:t>𝜏</m:t>
                      </m:r>
                    </m:oMath>
                  </m:oMathPara>
                </a14:m>
                <a:endParaRPr lang="en-US" sz="2000" dirty="0">
                  <a:solidFill>
                    <a:schemeClr val="bg1"/>
                  </a:solidFill>
                </a:endParaRPr>
              </a:p>
            </p:txBody>
          </p:sp>
        </mc:Choice>
        <mc:Fallback xmlns="">
          <p:sp>
            <p:nvSpPr>
              <p:cNvPr id="23" name="TextBox 22">
                <a:extLst>
                  <a:ext uri="{FF2B5EF4-FFF2-40B4-BE49-F238E27FC236}">
                    <a16:creationId xmlns:a16="http://schemas.microsoft.com/office/drawing/2014/main" id="{AC7B461E-0043-2558-8305-BD902C79BE74}"/>
                  </a:ext>
                </a:extLst>
              </p:cNvPr>
              <p:cNvSpPr txBox="1">
                <a:spLocks noRot="1" noChangeAspect="1" noMove="1" noResize="1" noEditPoints="1" noAdjustHandles="1" noChangeArrowheads="1" noChangeShapeType="1" noTextEdit="1"/>
              </p:cNvSpPr>
              <p:nvPr/>
            </p:nvSpPr>
            <p:spPr>
              <a:xfrm>
                <a:off x="2225777" y="2076405"/>
                <a:ext cx="1453217" cy="400110"/>
              </a:xfrm>
              <a:prstGeom prst="rect">
                <a:avLst/>
              </a:prstGeom>
              <a:blipFill>
                <a:blip r:embed="rId6"/>
                <a:stretch>
                  <a:fillRect b="-15625"/>
                </a:stretch>
              </a:blipFill>
            </p:spPr>
            <p:txBody>
              <a:bodyPr/>
              <a:lstStyle/>
              <a:p>
                <a:r>
                  <a:rPr lang="en-US">
                    <a:noFill/>
                  </a:rPr>
                  <a:t> </a:t>
                </a:r>
              </a:p>
            </p:txBody>
          </p:sp>
        </mc:Fallback>
      </mc:AlternateContent>
      <p:pic>
        <p:nvPicPr>
          <p:cNvPr id="26" name="Picture 25" descr="Chart&#10;&#10;Description automatically generated with low confidence">
            <a:extLst>
              <a:ext uri="{FF2B5EF4-FFF2-40B4-BE49-F238E27FC236}">
                <a16:creationId xmlns:a16="http://schemas.microsoft.com/office/drawing/2014/main" id="{3E1A29B0-5DBE-91BC-FADC-D5066CE8334A}"/>
              </a:ext>
            </a:extLst>
          </p:cNvPr>
          <p:cNvPicPr>
            <a:picLocks noChangeAspect="1"/>
          </p:cNvPicPr>
          <p:nvPr/>
        </p:nvPicPr>
        <p:blipFill>
          <a:blip r:embed="rId7"/>
          <a:stretch>
            <a:fillRect/>
          </a:stretch>
        </p:blipFill>
        <p:spPr>
          <a:xfrm>
            <a:off x="170353" y="2039209"/>
            <a:ext cx="11887605" cy="3590543"/>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C7F1705-8815-12F0-8CB6-2C60E437D435}"/>
                  </a:ext>
                </a:extLst>
              </p:cNvPr>
              <p:cNvSpPr txBox="1"/>
              <p:nvPr/>
            </p:nvSpPr>
            <p:spPr>
              <a:xfrm>
                <a:off x="8619741" y="997415"/>
                <a:ext cx="14532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𝑄</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𝜋</m:t>
                      </m:r>
                      <m:r>
                        <a:rPr lang="en-US" sz="2400" b="0" i="1" smtClean="0">
                          <a:solidFill>
                            <a:schemeClr val="tx1"/>
                          </a:solidFill>
                          <a:latin typeface="Cambria Math" panose="02040503050406030204" pitchFamily="18" charset="0"/>
                          <a:ea typeface="Cambria Math" panose="02040503050406030204" pitchFamily="18" charset="0"/>
                        </a:rPr>
                        <m:t>𝑓</m:t>
                      </m:r>
                      <m:r>
                        <a:rPr lang="en-US" sz="2400" b="0" i="1" smtClean="0">
                          <a:solidFill>
                            <a:schemeClr val="tx1"/>
                          </a:solidFill>
                          <a:latin typeface="Cambria Math" panose="02040503050406030204" pitchFamily="18" charset="0"/>
                          <a:ea typeface="Cambria Math" panose="02040503050406030204" pitchFamily="18" charset="0"/>
                        </a:rPr>
                        <m:t>𝜏</m:t>
                      </m:r>
                    </m:oMath>
                  </m:oMathPara>
                </a14:m>
                <a:endParaRPr lang="en-US" sz="2400" dirty="0">
                  <a:solidFill>
                    <a:schemeClr val="tx1"/>
                  </a:solidFill>
                </a:endParaRPr>
              </a:p>
            </p:txBody>
          </p:sp>
        </mc:Choice>
        <mc:Fallback xmlns="">
          <p:sp>
            <p:nvSpPr>
              <p:cNvPr id="27" name="TextBox 26">
                <a:extLst>
                  <a:ext uri="{FF2B5EF4-FFF2-40B4-BE49-F238E27FC236}">
                    <a16:creationId xmlns:a16="http://schemas.microsoft.com/office/drawing/2014/main" id="{CC7F1705-8815-12F0-8CB6-2C60E437D435}"/>
                  </a:ext>
                </a:extLst>
              </p:cNvPr>
              <p:cNvSpPr txBox="1">
                <a:spLocks noRot="1" noChangeAspect="1" noMove="1" noResize="1" noEditPoints="1" noAdjustHandles="1" noChangeArrowheads="1" noChangeShapeType="1" noTextEdit="1"/>
              </p:cNvSpPr>
              <p:nvPr/>
            </p:nvSpPr>
            <p:spPr>
              <a:xfrm>
                <a:off x="8619741" y="997415"/>
                <a:ext cx="1453217" cy="461665"/>
              </a:xfrm>
              <a:prstGeom prst="rect">
                <a:avLst/>
              </a:prstGeom>
              <a:blipFill>
                <a:blip r:embed="rId8"/>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C27E190-AEC4-A576-C414-FB8EAE86F9BC}"/>
                  </a:ext>
                </a:extLst>
              </p:cNvPr>
              <p:cNvSpPr txBox="1"/>
              <p:nvPr/>
            </p:nvSpPr>
            <p:spPr>
              <a:xfrm>
                <a:off x="6960338" y="76580"/>
                <a:ext cx="4772025"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𝑀</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𝐺𝑀</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3</m:t>
                              </m:r>
                            </m:sup>
                          </m:sSup>
                        </m:den>
                      </m:f>
                    </m:oMath>
                  </m:oMathPara>
                </a14:m>
                <a:endParaRPr lang="en-US" sz="2400" dirty="0"/>
              </a:p>
            </p:txBody>
          </p:sp>
        </mc:Choice>
        <mc:Fallback xmlns="">
          <p:sp>
            <p:nvSpPr>
              <p:cNvPr id="28" name="TextBox 27">
                <a:extLst>
                  <a:ext uri="{FF2B5EF4-FFF2-40B4-BE49-F238E27FC236}">
                    <a16:creationId xmlns:a16="http://schemas.microsoft.com/office/drawing/2014/main" id="{2C27E190-AEC4-A576-C414-FB8EAE86F9BC}"/>
                  </a:ext>
                </a:extLst>
              </p:cNvPr>
              <p:cNvSpPr txBox="1">
                <a:spLocks noRot="1" noChangeAspect="1" noMove="1" noResize="1" noEditPoints="1" noAdjustHandles="1" noChangeArrowheads="1" noChangeShapeType="1" noTextEdit="1"/>
              </p:cNvSpPr>
              <p:nvPr/>
            </p:nvSpPr>
            <p:spPr>
              <a:xfrm>
                <a:off x="6960338" y="76580"/>
                <a:ext cx="4772025" cy="786369"/>
              </a:xfrm>
              <a:prstGeom prst="rect">
                <a:avLst/>
              </a:prstGeom>
              <a:blipFill>
                <a:blip r:embed="rId9"/>
                <a:stretch>
                  <a:fillRect b="-1587"/>
                </a:stretch>
              </a:blipFill>
            </p:spPr>
            <p:txBody>
              <a:bodyPr/>
              <a:lstStyle/>
              <a:p>
                <a:r>
                  <a:rPr lang="en-US">
                    <a:noFill/>
                  </a:rPr>
                  <a:t> </a:t>
                </a:r>
              </a:p>
            </p:txBody>
          </p:sp>
        </mc:Fallback>
      </mc:AlternateContent>
    </p:spTree>
    <p:extLst>
      <p:ext uri="{BB962C8B-B14F-4D97-AF65-F5344CB8AC3E}">
        <p14:creationId xmlns:p14="http://schemas.microsoft.com/office/powerpoint/2010/main" val="380954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1143000" y="872937"/>
            <a:ext cx="7810169" cy="1360898"/>
          </a:xfrm>
        </p:spPr>
        <p:txBody>
          <a:bodyPr>
            <a:normAutofit/>
          </a:bodyPr>
          <a:lstStyle/>
          <a:p>
            <a:r>
              <a:rPr lang="en-US" dirty="0"/>
              <a:t>Higher Order Modes (HOMs)</a:t>
            </a:r>
          </a:p>
        </p:txBody>
      </p:sp>
      <p:sp>
        <p:nvSpPr>
          <p:cNvPr id="3" name="Content Placeholder 2">
            <a:extLst>
              <a:ext uri="{FF2B5EF4-FFF2-40B4-BE49-F238E27FC236}">
                <a16:creationId xmlns:a16="http://schemas.microsoft.com/office/drawing/2014/main" id="{DE7E8C82-23B1-93B3-CFD3-909FF5382D75}"/>
              </a:ext>
            </a:extLst>
          </p:cNvPr>
          <p:cNvSpPr>
            <a:spLocks noGrp="1"/>
          </p:cNvSpPr>
          <p:nvPr>
            <p:ph idx="1"/>
          </p:nvPr>
        </p:nvSpPr>
        <p:spPr>
          <a:xfrm>
            <a:off x="1142999" y="2332029"/>
            <a:ext cx="5435302" cy="3382972"/>
          </a:xfrm>
        </p:spPr>
        <p:txBody>
          <a:bodyPr>
            <a:normAutofit/>
          </a:bodyPr>
          <a:lstStyle/>
          <a:p>
            <a:pPr>
              <a:buFont typeface="Courier New" panose="02070309020205020404" pitchFamily="49" charset="0"/>
              <a:buChar char="o"/>
            </a:pPr>
            <a:r>
              <a:rPr lang="en-US" dirty="0">
                <a:sym typeface="Wingdings" pitchFamily="2" charset="2"/>
              </a:rPr>
              <a:t>22  33, 44</a:t>
            </a:r>
          </a:p>
          <a:p>
            <a:pPr>
              <a:buFont typeface="Courier New" panose="02070309020205020404" pitchFamily="49" charset="0"/>
              <a:buChar char="o"/>
            </a:pPr>
            <a:r>
              <a:rPr lang="en-US" dirty="0">
                <a:sym typeface="Wingdings" pitchFamily="2" charset="2"/>
              </a:rPr>
              <a:t>NHT</a:t>
            </a: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09B8F141-76B4-4C5E-381B-030BD14C5B43}"/>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4</a:t>
            </a:fld>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C7B461E-0043-2558-8305-BD902C79BE74}"/>
                  </a:ext>
                </a:extLst>
              </p:cNvPr>
              <p:cNvSpPr txBox="1"/>
              <p:nvPr/>
            </p:nvSpPr>
            <p:spPr>
              <a:xfrm>
                <a:off x="2345257" y="2007754"/>
                <a:ext cx="145321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𝑄</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𝜋</m:t>
                      </m:r>
                      <m:r>
                        <a:rPr lang="en-US" sz="2000" b="0" i="1" smtClean="0">
                          <a:solidFill>
                            <a:schemeClr val="bg1"/>
                          </a:solidFill>
                          <a:latin typeface="Cambria Math" panose="02040503050406030204" pitchFamily="18" charset="0"/>
                          <a:ea typeface="Cambria Math" panose="02040503050406030204" pitchFamily="18" charset="0"/>
                        </a:rPr>
                        <m:t>𝑓</m:t>
                      </m:r>
                      <m:r>
                        <a:rPr lang="en-US" sz="2000" b="0" i="1" smtClean="0">
                          <a:solidFill>
                            <a:schemeClr val="bg1"/>
                          </a:solidFill>
                          <a:latin typeface="Cambria Math" panose="02040503050406030204" pitchFamily="18" charset="0"/>
                          <a:ea typeface="Cambria Math" panose="02040503050406030204" pitchFamily="18" charset="0"/>
                        </a:rPr>
                        <m:t>𝜏</m:t>
                      </m:r>
                    </m:oMath>
                  </m:oMathPara>
                </a14:m>
                <a:endParaRPr lang="en-US" sz="2000" dirty="0">
                  <a:solidFill>
                    <a:schemeClr val="bg1"/>
                  </a:solidFill>
                </a:endParaRPr>
              </a:p>
            </p:txBody>
          </p:sp>
        </mc:Choice>
        <mc:Fallback xmlns="">
          <p:sp>
            <p:nvSpPr>
              <p:cNvPr id="23" name="TextBox 22">
                <a:extLst>
                  <a:ext uri="{FF2B5EF4-FFF2-40B4-BE49-F238E27FC236}">
                    <a16:creationId xmlns:a16="http://schemas.microsoft.com/office/drawing/2014/main" id="{AC7B461E-0043-2558-8305-BD902C79BE74}"/>
                  </a:ext>
                </a:extLst>
              </p:cNvPr>
              <p:cNvSpPr txBox="1">
                <a:spLocks noRot="1" noChangeAspect="1" noMove="1" noResize="1" noEditPoints="1" noAdjustHandles="1" noChangeArrowheads="1" noChangeShapeType="1" noTextEdit="1"/>
              </p:cNvSpPr>
              <p:nvPr/>
            </p:nvSpPr>
            <p:spPr>
              <a:xfrm>
                <a:off x="2345257" y="2007754"/>
                <a:ext cx="1453217" cy="400110"/>
              </a:xfrm>
              <a:prstGeom prst="rect">
                <a:avLst/>
              </a:prstGeom>
              <a:blipFill>
                <a:blip r:embed="rId4"/>
                <a:stretch>
                  <a:fillRect b="-12121"/>
                </a:stretch>
              </a:blipFill>
            </p:spPr>
            <p:txBody>
              <a:bodyPr/>
              <a:lstStyle/>
              <a:p>
                <a:r>
                  <a:rPr lang="en-US">
                    <a:noFill/>
                  </a:rPr>
                  <a:t> </a:t>
                </a:r>
              </a:p>
            </p:txBody>
          </p:sp>
        </mc:Fallback>
      </mc:AlternateContent>
      <p:pic>
        <p:nvPicPr>
          <p:cNvPr id="1026" name="Picture 2" descr="Testing gravity with black holes and gravitational waves">
            <a:extLst>
              <a:ext uri="{FF2B5EF4-FFF2-40B4-BE49-F238E27FC236}">
                <a16:creationId xmlns:a16="http://schemas.microsoft.com/office/drawing/2014/main" id="{EEC44FFE-D3E7-5167-5DC3-27C3A96F7C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44" t="6229" r="11654" b="3520"/>
          <a:stretch/>
        </p:blipFill>
        <p:spPr bwMode="auto">
          <a:xfrm>
            <a:off x="1700780" y="3364411"/>
            <a:ext cx="1124359" cy="12397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lar hairy black holes in four dimensions are unstable">
            <a:extLst>
              <a:ext uri="{FF2B5EF4-FFF2-40B4-BE49-F238E27FC236}">
                <a16:creationId xmlns:a16="http://schemas.microsoft.com/office/drawing/2014/main" id="{92170694-074A-A3E2-46BA-7F28D1BE36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151" t="2965" r="11654" b="2779"/>
          <a:stretch/>
        </p:blipFill>
        <p:spPr bwMode="auto">
          <a:xfrm>
            <a:off x="3193767" y="3355681"/>
            <a:ext cx="1124359" cy="1248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rt&#10;&#10;Description automatically generated with low confidence">
            <a:extLst>
              <a:ext uri="{FF2B5EF4-FFF2-40B4-BE49-F238E27FC236}">
                <a16:creationId xmlns:a16="http://schemas.microsoft.com/office/drawing/2014/main" id="{72C21BD9-3F71-046A-4406-C20A89DA0C9B}"/>
              </a:ext>
            </a:extLst>
          </p:cNvPr>
          <p:cNvPicPr>
            <a:picLocks noChangeAspect="1"/>
          </p:cNvPicPr>
          <p:nvPr/>
        </p:nvPicPr>
        <p:blipFill>
          <a:blip r:embed="rId7"/>
          <a:stretch>
            <a:fillRect/>
          </a:stretch>
        </p:blipFill>
        <p:spPr>
          <a:xfrm>
            <a:off x="662986" y="389341"/>
            <a:ext cx="8281793" cy="2481150"/>
          </a:xfrm>
          <a:prstGeom prst="rect">
            <a:avLst/>
          </a:prstGeom>
        </p:spPr>
      </p:pic>
      <p:pic>
        <p:nvPicPr>
          <p:cNvPr id="8" name="Picture 7" descr="Chart&#10;&#10;Description automatically generated with low confidence">
            <a:extLst>
              <a:ext uri="{FF2B5EF4-FFF2-40B4-BE49-F238E27FC236}">
                <a16:creationId xmlns:a16="http://schemas.microsoft.com/office/drawing/2014/main" id="{59A003A6-695F-1B12-3E18-8F417AC4FFF0}"/>
              </a:ext>
            </a:extLst>
          </p:cNvPr>
          <p:cNvPicPr>
            <a:picLocks noChangeAspect="1"/>
          </p:cNvPicPr>
          <p:nvPr/>
        </p:nvPicPr>
        <p:blipFill>
          <a:blip r:embed="rId8"/>
          <a:stretch>
            <a:fillRect/>
          </a:stretch>
        </p:blipFill>
        <p:spPr>
          <a:xfrm>
            <a:off x="662985" y="2838627"/>
            <a:ext cx="8281793" cy="250655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DC8190E-5270-1239-FCF4-04E9F62FE2F1}"/>
                  </a:ext>
                </a:extLst>
              </p:cNvPr>
              <p:cNvSpPr txBox="1"/>
              <p:nvPr/>
            </p:nvSpPr>
            <p:spPr>
              <a:xfrm>
                <a:off x="6996405" y="-5384"/>
                <a:ext cx="145321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𝑄</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𝜋</m:t>
                      </m:r>
                      <m:r>
                        <a:rPr lang="en-US" sz="2000" b="0" i="1" smtClean="0">
                          <a:solidFill>
                            <a:schemeClr val="tx1"/>
                          </a:solidFill>
                          <a:latin typeface="Cambria Math" panose="02040503050406030204" pitchFamily="18" charset="0"/>
                          <a:ea typeface="Cambria Math" panose="02040503050406030204" pitchFamily="18" charset="0"/>
                        </a:rPr>
                        <m:t>𝑓</m:t>
                      </m:r>
                      <m:r>
                        <a:rPr lang="en-US" sz="2000" b="0" i="1" smtClean="0">
                          <a:solidFill>
                            <a:schemeClr val="tx1"/>
                          </a:solidFill>
                          <a:latin typeface="Cambria Math" panose="02040503050406030204" pitchFamily="18" charset="0"/>
                          <a:ea typeface="Cambria Math" panose="02040503050406030204" pitchFamily="18" charset="0"/>
                        </a:rPr>
                        <m:t>𝜏</m:t>
                      </m:r>
                    </m:oMath>
                  </m:oMathPara>
                </a14:m>
                <a:endParaRPr lang="en-US" sz="2000" dirty="0">
                  <a:solidFill>
                    <a:schemeClr val="tx1"/>
                  </a:solidFill>
                </a:endParaRPr>
              </a:p>
            </p:txBody>
          </p:sp>
        </mc:Choice>
        <mc:Fallback xmlns="">
          <p:sp>
            <p:nvSpPr>
              <p:cNvPr id="13" name="TextBox 12">
                <a:extLst>
                  <a:ext uri="{FF2B5EF4-FFF2-40B4-BE49-F238E27FC236}">
                    <a16:creationId xmlns:a16="http://schemas.microsoft.com/office/drawing/2014/main" id="{6DC8190E-5270-1239-FCF4-04E9F62FE2F1}"/>
                  </a:ext>
                </a:extLst>
              </p:cNvPr>
              <p:cNvSpPr txBox="1">
                <a:spLocks noRot="1" noChangeAspect="1" noMove="1" noResize="1" noEditPoints="1" noAdjustHandles="1" noChangeArrowheads="1" noChangeShapeType="1" noTextEdit="1"/>
              </p:cNvSpPr>
              <p:nvPr/>
            </p:nvSpPr>
            <p:spPr>
              <a:xfrm>
                <a:off x="6996405" y="-5384"/>
                <a:ext cx="1453217" cy="400110"/>
              </a:xfrm>
              <a:prstGeom prst="rect">
                <a:avLst/>
              </a:prstGeom>
              <a:blipFill>
                <a:blip r:embed="rId9"/>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AC230A-98F9-E277-8905-9ACB4FB972B8}"/>
                  </a:ext>
                </a:extLst>
              </p:cNvPr>
              <p:cNvSpPr txBox="1"/>
              <p:nvPr/>
            </p:nvSpPr>
            <p:spPr>
              <a:xfrm>
                <a:off x="7340676" y="72355"/>
                <a:ext cx="4772025"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𝑀</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𝐺𝑀</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3</m:t>
                              </m:r>
                            </m:sup>
                          </m:sSup>
                        </m:den>
                      </m:f>
                    </m:oMath>
                  </m:oMathPara>
                </a14:m>
                <a:endParaRPr lang="en-US" sz="2400" dirty="0"/>
              </a:p>
            </p:txBody>
          </p:sp>
        </mc:Choice>
        <mc:Fallback xmlns="">
          <p:sp>
            <p:nvSpPr>
              <p:cNvPr id="14" name="TextBox 13">
                <a:extLst>
                  <a:ext uri="{FF2B5EF4-FFF2-40B4-BE49-F238E27FC236}">
                    <a16:creationId xmlns:a16="http://schemas.microsoft.com/office/drawing/2014/main" id="{CFAC230A-98F9-E277-8905-9ACB4FB972B8}"/>
                  </a:ext>
                </a:extLst>
              </p:cNvPr>
              <p:cNvSpPr txBox="1">
                <a:spLocks noRot="1" noChangeAspect="1" noMove="1" noResize="1" noEditPoints="1" noAdjustHandles="1" noChangeArrowheads="1" noChangeShapeType="1" noTextEdit="1"/>
              </p:cNvSpPr>
              <p:nvPr/>
            </p:nvSpPr>
            <p:spPr>
              <a:xfrm>
                <a:off x="7340676" y="72355"/>
                <a:ext cx="4772025" cy="786369"/>
              </a:xfrm>
              <a:prstGeom prst="rect">
                <a:avLst/>
              </a:prstGeom>
              <a:blipFill>
                <a:blip r:embed="rId10"/>
                <a:stretch>
                  <a:fillRect b="-317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D0B0D85-3960-72A0-B3C4-45569E376794}"/>
              </a:ext>
            </a:extLst>
          </p:cNvPr>
          <p:cNvSpPr txBox="1"/>
          <p:nvPr/>
        </p:nvSpPr>
        <p:spPr>
          <a:xfrm>
            <a:off x="1390635" y="4698851"/>
            <a:ext cx="3362459" cy="646331"/>
          </a:xfrm>
          <a:prstGeom prst="rect">
            <a:avLst/>
          </a:prstGeom>
          <a:noFill/>
        </p:spPr>
        <p:txBody>
          <a:bodyPr wrap="none" rtlCol="0">
            <a:spAutoFit/>
          </a:bodyPr>
          <a:lstStyle/>
          <a:p>
            <a:pPr algn="ctr"/>
            <a:r>
              <a:rPr lang="en-US" dirty="0"/>
              <a:t>To have hair, or not to have hair:</a:t>
            </a:r>
          </a:p>
          <a:p>
            <a:pPr algn="ctr"/>
            <a:r>
              <a:rPr lang="en-US" dirty="0"/>
              <a:t>that is the question</a:t>
            </a:r>
          </a:p>
        </p:txBody>
      </p:sp>
    </p:spTree>
    <p:extLst>
      <p:ext uri="{BB962C8B-B14F-4D97-AF65-F5344CB8AC3E}">
        <p14:creationId xmlns:p14="http://schemas.microsoft.com/office/powerpoint/2010/main" val="25927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1143000" y="872937"/>
            <a:ext cx="7810169" cy="1360898"/>
          </a:xfrm>
        </p:spPr>
        <p:txBody>
          <a:bodyPr>
            <a:normAutofit/>
          </a:bodyPr>
          <a:lstStyle/>
          <a:p>
            <a:r>
              <a:rPr lang="en-US" dirty="0"/>
              <a:t>IMRPhenomXP(HM)</a:t>
            </a:r>
          </a:p>
        </p:txBody>
      </p:sp>
      <p:sp>
        <p:nvSpPr>
          <p:cNvPr id="3" name="Content Placeholder 2">
            <a:extLst>
              <a:ext uri="{FF2B5EF4-FFF2-40B4-BE49-F238E27FC236}">
                <a16:creationId xmlns:a16="http://schemas.microsoft.com/office/drawing/2014/main" id="{DE7E8C82-23B1-93B3-CFD3-909FF5382D75}"/>
              </a:ext>
            </a:extLst>
          </p:cNvPr>
          <p:cNvSpPr>
            <a:spLocks noGrp="1"/>
          </p:cNvSpPr>
          <p:nvPr>
            <p:ph idx="1"/>
          </p:nvPr>
        </p:nvSpPr>
        <p:spPr>
          <a:xfrm>
            <a:off x="1142999" y="2332029"/>
            <a:ext cx="5435302" cy="3382972"/>
          </a:xfrm>
        </p:spPr>
        <p:txBody>
          <a:bodyPr>
            <a:normAutofit fontScale="92500" lnSpcReduction="20000"/>
          </a:bodyPr>
          <a:lstStyle/>
          <a:p>
            <a:pPr>
              <a:buFont typeface="Courier New" panose="02070309020205020404" pitchFamily="49" charset="0"/>
              <a:buChar char="o"/>
            </a:pPr>
            <a:r>
              <a:rPr lang="en-US" dirty="0"/>
              <a:t>Approximant</a:t>
            </a:r>
          </a:p>
          <a:p>
            <a:pPr lvl="1">
              <a:buFont typeface="Courier New" panose="02070309020205020404" pitchFamily="49" charset="0"/>
              <a:buChar char="o"/>
            </a:pPr>
            <a:r>
              <a:rPr lang="en-US" i="0" dirty="0"/>
              <a:t> Combines </a:t>
            </a:r>
            <a:r>
              <a:rPr lang="en-US" i="0" dirty="0" err="1"/>
              <a:t>inspiral</a:t>
            </a:r>
            <a:r>
              <a:rPr lang="en-US" i="0" dirty="0"/>
              <a:t>, merger, ringdown</a:t>
            </a:r>
          </a:p>
          <a:p>
            <a:pPr lvl="1">
              <a:buFont typeface="Courier New" panose="02070309020205020404" pitchFamily="49" charset="0"/>
              <a:buChar char="o"/>
            </a:pPr>
            <a:r>
              <a:rPr lang="en-US" i="0" dirty="0"/>
              <a:t> Phenomenological model</a:t>
            </a:r>
          </a:p>
          <a:p>
            <a:pPr lvl="1">
              <a:buFont typeface="Courier New" panose="02070309020205020404" pitchFamily="49" charset="0"/>
              <a:buChar char="o"/>
            </a:pPr>
            <a:r>
              <a:rPr lang="en-US" i="0" dirty="0"/>
              <a:t> Precessing BBHs</a:t>
            </a:r>
          </a:p>
          <a:p>
            <a:pPr>
              <a:buFont typeface="Courier New" panose="02070309020205020404" pitchFamily="49" charset="0"/>
              <a:buChar char="o"/>
            </a:pPr>
            <a:r>
              <a:rPr lang="en-US" dirty="0"/>
              <a:t>QNM configuration</a:t>
            </a:r>
          </a:p>
          <a:p>
            <a:pPr lvl="1">
              <a:buFont typeface="Courier New" panose="02070309020205020404" pitchFamily="49" charset="0"/>
              <a:buChar char="o"/>
            </a:pPr>
            <a:r>
              <a:rPr lang="en-US" dirty="0"/>
              <a:t> </a:t>
            </a:r>
            <a:r>
              <a:rPr lang="en-US" i="0" dirty="0"/>
              <a:t>21 (XPHM)</a:t>
            </a:r>
            <a:endParaRPr lang="en-US" dirty="0"/>
          </a:p>
          <a:p>
            <a:pPr lvl="1">
              <a:buFont typeface="Courier New" panose="02070309020205020404" pitchFamily="49" charset="0"/>
              <a:buChar char="o"/>
            </a:pPr>
            <a:r>
              <a:rPr lang="en-US" i="0" dirty="0"/>
              <a:t> 22 (XP)</a:t>
            </a:r>
          </a:p>
          <a:p>
            <a:pPr lvl="1">
              <a:buFont typeface="Courier New" panose="02070309020205020404" pitchFamily="49" charset="0"/>
              <a:buChar char="o"/>
            </a:pPr>
            <a:r>
              <a:rPr lang="en-US" i="0" dirty="0"/>
              <a:t> 32 (XPHM)</a:t>
            </a:r>
          </a:p>
          <a:p>
            <a:pPr lvl="1">
              <a:buFont typeface="Courier New" panose="02070309020205020404" pitchFamily="49" charset="0"/>
              <a:buChar char="o"/>
            </a:pPr>
            <a:r>
              <a:rPr lang="en-US" i="0" dirty="0"/>
              <a:t> 33 (XPHM)</a:t>
            </a:r>
          </a:p>
          <a:p>
            <a:pPr lvl="1">
              <a:buFont typeface="Courier New" panose="02070309020205020404" pitchFamily="49" charset="0"/>
              <a:buChar char="o"/>
            </a:pPr>
            <a:r>
              <a:rPr lang="en-US" i="0" dirty="0"/>
              <a:t> 44 (XPHM)</a:t>
            </a:r>
          </a:p>
          <a:p>
            <a:pPr lvl="1">
              <a:buFont typeface="Courier New" panose="02070309020205020404" pitchFamily="49" charset="0"/>
              <a:buChar char="o"/>
            </a:pPr>
            <a:endParaRPr lang="en-US" i="0" dirty="0"/>
          </a:p>
          <a:p>
            <a:pPr marL="0" indent="0">
              <a:buNone/>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3247605-FB2E-8511-8C33-FD3115371407}"/>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5</a:t>
            </a:fld>
            <a:endParaRPr lang="en-US" dirty="0"/>
          </a:p>
        </p:txBody>
      </p:sp>
      <p:sp>
        <p:nvSpPr>
          <p:cNvPr id="5" name="Right Brace 4">
            <a:extLst>
              <a:ext uri="{FF2B5EF4-FFF2-40B4-BE49-F238E27FC236}">
                <a16:creationId xmlns:a16="http://schemas.microsoft.com/office/drawing/2014/main" id="{F8E7B590-8B39-6AC1-27E5-F1DAC294D724}"/>
              </a:ext>
            </a:extLst>
          </p:cNvPr>
          <p:cNvSpPr/>
          <p:nvPr/>
        </p:nvSpPr>
        <p:spPr>
          <a:xfrm>
            <a:off x="2826661" y="4184982"/>
            <a:ext cx="711670" cy="1400810"/>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D9ECFCD-E04D-5BBD-BD2F-18E01E0BF3B2}"/>
              </a:ext>
            </a:extLst>
          </p:cNvPr>
          <p:cNvSpPr txBox="1"/>
          <p:nvPr/>
        </p:nvSpPr>
        <p:spPr>
          <a:xfrm>
            <a:off x="3621033" y="4700721"/>
            <a:ext cx="1600960" cy="369332"/>
          </a:xfrm>
          <a:prstGeom prst="rect">
            <a:avLst/>
          </a:prstGeom>
          <a:noFill/>
        </p:spPr>
        <p:txBody>
          <a:bodyPr wrap="square" rtlCol="0">
            <a:spAutoFit/>
          </a:bodyPr>
          <a:lstStyle/>
          <a:p>
            <a:r>
              <a:rPr lang="en-US" dirty="0"/>
              <a:t>n = (0, 1, 2)</a:t>
            </a:r>
          </a:p>
        </p:txBody>
      </p:sp>
    </p:spTree>
    <p:extLst>
      <p:ext uri="{BB962C8B-B14F-4D97-AF65-F5344CB8AC3E}">
        <p14:creationId xmlns:p14="http://schemas.microsoft.com/office/powerpoint/2010/main" val="51356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09B8F141-76B4-4C5E-381B-030BD14C5B43}"/>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6</a:t>
            </a:fld>
            <a:endParaRPr lang="en-US" dirty="0"/>
          </a:p>
        </p:txBody>
      </p:sp>
      <p:pic>
        <p:nvPicPr>
          <p:cNvPr id="7" name="Content Placeholder 6" descr="Chart, histogram&#10;&#10;Description automatically generated">
            <a:extLst>
              <a:ext uri="{FF2B5EF4-FFF2-40B4-BE49-F238E27FC236}">
                <a16:creationId xmlns:a16="http://schemas.microsoft.com/office/drawing/2014/main" id="{AA226AD5-48BE-320F-AA3C-716E7FC8890C}"/>
              </a:ext>
            </a:extLst>
          </p:cNvPr>
          <p:cNvPicPr>
            <a:picLocks noGrp="1" noChangeAspect="1"/>
          </p:cNvPicPr>
          <p:nvPr>
            <p:ph idx="1"/>
          </p:nvPr>
        </p:nvPicPr>
        <p:blipFill>
          <a:blip r:embed="rId4"/>
          <a:stretch>
            <a:fillRect/>
          </a:stretch>
        </p:blipFill>
        <p:spPr>
          <a:xfrm>
            <a:off x="320489" y="821527"/>
            <a:ext cx="7073073" cy="3567112"/>
          </a:xfrm>
          <a:ln>
            <a:noFill/>
          </a:ln>
        </p:spPr>
      </p:pic>
      <p:pic>
        <p:nvPicPr>
          <p:cNvPr id="18" name="Picture 17" descr="Graphical user interface, chart&#10;&#10;Description automatically generated">
            <a:extLst>
              <a:ext uri="{FF2B5EF4-FFF2-40B4-BE49-F238E27FC236}">
                <a16:creationId xmlns:a16="http://schemas.microsoft.com/office/drawing/2014/main" id="{438272C2-3313-38A4-CF46-5CE053C5E45B}"/>
              </a:ext>
            </a:extLst>
          </p:cNvPr>
          <p:cNvPicPr>
            <a:picLocks noChangeAspect="1"/>
          </p:cNvPicPr>
          <p:nvPr/>
        </p:nvPicPr>
        <p:blipFill>
          <a:blip r:embed="rId5"/>
          <a:stretch>
            <a:fillRect/>
          </a:stretch>
        </p:blipFill>
        <p:spPr>
          <a:xfrm>
            <a:off x="39008" y="-10"/>
            <a:ext cx="4759432" cy="6858000"/>
          </a:xfrm>
          <a:prstGeom prst="rect">
            <a:avLst/>
          </a:prstGeom>
          <a:ln>
            <a:noFill/>
          </a:ln>
        </p:spPr>
      </p:pic>
      <p:sp>
        <p:nvSpPr>
          <p:cNvPr id="19" name="TextBox 18">
            <a:extLst>
              <a:ext uri="{FF2B5EF4-FFF2-40B4-BE49-F238E27FC236}">
                <a16:creationId xmlns:a16="http://schemas.microsoft.com/office/drawing/2014/main" id="{1D109F47-7E60-4E63-CEA1-2B24FBB464C7}"/>
              </a:ext>
            </a:extLst>
          </p:cNvPr>
          <p:cNvSpPr txBox="1"/>
          <p:nvPr/>
        </p:nvSpPr>
        <p:spPr>
          <a:xfrm>
            <a:off x="5348021" y="648715"/>
            <a:ext cx="1153608" cy="584775"/>
          </a:xfrm>
          <a:prstGeom prst="rect">
            <a:avLst/>
          </a:prstGeom>
          <a:noFill/>
        </p:spPr>
        <p:txBody>
          <a:bodyPr wrap="square" rtlCol="0">
            <a:spAutoFit/>
          </a:bodyPr>
          <a:lstStyle/>
          <a:p>
            <a:r>
              <a:rPr lang="en-US" sz="3200" dirty="0">
                <a:latin typeface="Lao MN" pitchFamily="2" charset="0"/>
                <a:ea typeface="Apple Symbols" panose="02000000000000000000" pitchFamily="2" charset="-79"/>
                <a:cs typeface="Lao MN" pitchFamily="2" charset="0"/>
              </a:rPr>
              <a:t>22</a:t>
            </a:r>
          </a:p>
        </p:txBody>
      </p:sp>
      <p:sp>
        <p:nvSpPr>
          <p:cNvPr id="20" name="TextBox 19">
            <a:extLst>
              <a:ext uri="{FF2B5EF4-FFF2-40B4-BE49-F238E27FC236}">
                <a16:creationId xmlns:a16="http://schemas.microsoft.com/office/drawing/2014/main" id="{59AC9DEA-C157-39AB-34CC-50B312C1EC3E}"/>
              </a:ext>
            </a:extLst>
          </p:cNvPr>
          <p:cNvSpPr txBox="1"/>
          <p:nvPr/>
        </p:nvSpPr>
        <p:spPr>
          <a:xfrm>
            <a:off x="5373851" y="2892062"/>
            <a:ext cx="981430" cy="584775"/>
          </a:xfrm>
          <a:prstGeom prst="rect">
            <a:avLst/>
          </a:prstGeom>
          <a:noFill/>
        </p:spPr>
        <p:txBody>
          <a:bodyPr wrap="square" rtlCol="0">
            <a:spAutoFit/>
          </a:bodyPr>
          <a:lstStyle/>
          <a:p>
            <a:r>
              <a:rPr lang="en-US" sz="3200" dirty="0">
                <a:latin typeface="Lao MN" pitchFamily="2" charset="0"/>
                <a:cs typeface="Lao MN" pitchFamily="2" charset="0"/>
              </a:rPr>
              <a:t>33</a:t>
            </a:r>
          </a:p>
        </p:txBody>
      </p:sp>
      <p:sp>
        <p:nvSpPr>
          <p:cNvPr id="21" name="TextBox 20">
            <a:extLst>
              <a:ext uri="{FF2B5EF4-FFF2-40B4-BE49-F238E27FC236}">
                <a16:creationId xmlns:a16="http://schemas.microsoft.com/office/drawing/2014/main" id="{2DDB97DE-7A38-17DB-8D7C-9A9227018199}"/>
              </a:ext>
            </a:extLst>
          </p:cNvPr>
          <p:cNvSpPr txBox="1"/>
          <p:nvPr/>
        </p:nvSpPr>
        <p:spPr>
          <a:xfrm>
            <a:off x="5373851" y="5295033"/>
            <a:ext cx="1088823" cy="584775"/>
          </a:xfrm>
          <a:prstGeom prst="rect">
            <a:avLst/>
          </a:prstGeom>
          <a:noFill/>
        </p:spPr>
        <p:txBody>
          <a:bodyPr wrap="square" rtlCol="0">
            <a:spAutoFit/>
          </a:bodyPr>
          <a:lstStyle/>
          <a:p>
            <a:r>
              <a:rPr lang="en-US" sz="3200" dirty="0">
                <a:latin typeface="Lao MN" pitchFamily="2" charset="0"/>
                <a:cs typeface="Lao MN" pitchFamily="2" charset="0"/>
              </a:rPr>
              <a:t>44</a:t>
            </a:r>
          </a:p>
        </p:txBody>
      </p:sp>
    </p:spTree>
    <p:extLst>
      <p:ext uri="{BB962C8B-B14F-4D97-AF65-F5344CB8AC3E}">
        <p14:creationId xmlns:p14="http://schemas.microsoft.com/office/powerpoint/2010/main" val="16629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ppt_x"/>
                                          </p:val>
                                        </p:tav>
                                        <p:tav tm="100000">
                                          <p:val>
                                            <p:strVal val="#ppt_x"/>
                                          </p:val>
                                        </p:tav>
                                      </p:tavLst>
                                    </p:anim>
                                    <p:anim calcmode="lin" valueType="num">
                                      <p:cBhvr additive="base">
                                        <p:cTn id="10" dur="5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43E2F-BF1B-A1BA-049E-026E7D5EE95D}"/>
              </a:ext>
            </a:extLst>
          </p:cNvPr>
          <p:cNvSpPr>
            <a:spLocks noGrp="1"/>
          </p:cNvSpPr>
          <p:nvPr>
            <p:ph type="title"/>
          </p:nvPr>
        </p:nvSpPr>
        <p:spPr>
          <a:xfrm>
            <a:off x="1143000" y="872937"/>
            <a:ext cx="7810169" cy="1360898"/>
          </a:xfrm>
        </p:spPr>
        <p:txBody>
          <a:bodyPr>
            <a:normAutofit/>
          </a:bodyPr>
          <a:lstStyle/>
          <a:p>
            <a:r>
              <a:rPr lang="en-US" dirty="0"/>
              <a:t>Recovery Method</a:t>
            </a:r>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6CC7D9BB-3BB5-DD69-EFE0-F0C06F71EC73}"/>
              </a:ext>
            </a:extLst>
          </p:cNvPr>
          <p:cNvPicPr>
            <a:picLocks noChangeAspect="1"/>
          </p:cNvPicPr>
          <p:nvPr/>
        </p:nvPicPr>
        <p:blipFill>
          <a:blip r:embed="rId4"/>
          <a:stretch>
            <a:fillRect/>
          </a:stretch>
        </p:blipFill>
        <p:spPr>
          <a:xfrm>
            <a:off x="251621" y="2029161"/>
            <a:ext cx="6812757" cy="1476264"/>
          </a:xfrm>
          <a:prstGeom prst="rect">
            <a:avLst/>
          </a:prstGeom>
          <a:solidFill>
            <a:schemeClr val="tx1"/>
          </a:solidFill>
          <a:ln>
            <a:solidFill>
              <a:schemeClr val="tx1"/>
            </a:solidFill>
          </a:ln>
        </p:spPr>
      </p:pic>
      <p:sp>
        <p:nvSpPr>
          <p:cNvPr id="6" name="TextBox 5">
            <a:extLst>
              <a:ext uri="{FF2B5EF4-FFF2-40B4-BE49-F238E27FC236}">
                <a16:creationId xmlns:a16="http://schemas.microsoft.com/office/drawing/2014/main" id="{068F3E09-33B6-BD43-D46F-33AD04728957}"/>
              </a:ext>
            </a:extLst>
          </p:cNvPr>
          <p:cNvSpPr txBox="1"/>
          <p:nvPr/>
        </p:nvSpPr>
        <p:spPr>
          <a:xfrm>
            <a:off x="5221493" y="1302810"/>
            <a:ext cx="4971156" cy="584775"/>
          </a:xfrm>
          <a:prstGeom prst="rect">
            <a:avLst/>
          </a:prstGeom>
          <a:noFill/>
        </p:spPr>
        <p:txBody>
          <a:bodyPr wrap="square" rtlCol="0">
            <a:spAutoFit/>
          </a:bodyPr>
          <a:lstStyle/>
          <a:p>
            <a:r>
              <a:rPr lang="en-US" sz="3200" dirty="0"/>
              <a:t>..…does it do a good job?</a:t>
            </a:r>
          </a:p>
        </p:txBody>
      </p:sp>
      <p:sp>
        <p:nvSpPr>
          <p:cNvPr id="3" name="Slide Number Placeholder 2">
            <a:extLst>
              <a:ext uri="{FF2B5EF4-FFF2-40B4-BE49-F238E27FC236}">
                <a16:creationId xmlns:a16="http://schemas.microsoft.com/office/drawing/2014/main" id="{E5568DB8-E566-691D-9BE3-02B4E6B81562}"/>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7</a:t>
            </a:fld>
            <a:endParaRPr lang="en-US" dirty="0"/>
          </a:p>
        </p:txBody>
      </p:sp>
      <p:sp>
        <p:nvSpPr>
          <p:cNvPr id="4" name="TextBox 3">
            <a:extLst>
              <a:ext uri="{FF2B5EF4-FFF2-40B4-BE49-F238E27FC236}">
                <a16:creationId xmlns:a16="http://schemas.microsoft.com/office/drawing/2014/main" id="{C4081AFE-FC2F-9A33-A1D0-185FC165689E}"/>
              </a:ext>
            </a:extLst>
          </p:cNvPr>
          <p:cNvSpPr txBox="1"/>
          <p:nvPr/>
        </p:nvSpPr>
        <p:spPr>
          <a:xfrm>
            <a:off x="309200" y="2086404"/>
            <a:ext cx="3790233" cy="523220"/>
          </a:xfrm>
          <a:prstGeom prst="rect">
            <a:avLst/>
          </a:prstGeom>
          <a:solidFill>
            <a:srgbClr val="121212"/>
          </a:solidFill>
        </p:spPr>
        <p:txBody>
          <a:bodyPr wrap="square" rtlCol="0">
            <a:spAutoFit/>
          </a:bodyPr>
          <a:lstStyle/>
          <a:p>
            <a:r>
              <a:rPr lang="en-US" sz="2800" dirty="0">
                <a:solidFill>
                  <a:srgbClr val="EAA7CD"/>
                </a:solidFill>
                <a:latin typeface="Apple Symbols" panose="02000000000000000000" pitchFamily="2" charset="-79"/>
                <a:ea typeface="Apple Symbols" panose="02000000000000000000" pitchFamily="2" charset="-79"/>
                <a:cs typeface="Apple Symbols" panose="02000000000000000000" pitchFamily="2" charset="-79"/>
              </a:rPr>
              <a:t>scipy.optimize.curve_fit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3A3E38-0711-516D-1F54-FD9D77E61FED}"/>
                  </a:ext>
                </a:extLst>
              </p:cNvPr>
              <p:cNvSpPr txBox="1"/>
              <p:nvPr/>
            </p:nvSpPr>
            <p:spPr>
              <a:xfrm>
                <a:off x="2891600" y="4844013"/>
                <a:ext cx="2132140" cy="60106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sSup>
                        <m:sSupPr>
                          <m:ctrlPr>
                            <a:rPr lang="en-US"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r>
                        <a:rPr lang="en-US" sz="2800" b="0" i="1" smtClean="0">
                          <a:latin typeface="Cambria Math" panose="02040503050406030204" pitchFamily="18" charset="0"/>
                        </a:rPr>
                        <m:t>=</m:t>
                      </m:r>
                      <m:box>
                        <m:boxPr>
                          <m:ctrlPr>
                            <a:rPr lang="en-US" sz="2800" i="1">
                              <a:latin typeface="Cambria Math" panose="02040503050406030204" pitchFamily="18" charset="0"/>
                            </a:rPr>
                          </m:ctrlPr>
                        </m:boxPr>
                        <m:e>
                          <m:argPr>
                            <m:argSz m:val="-1"/>
                          </m:argPr>
                          <m:f>
                            <m:fPr>
                              <m:ctrlPr>
                                <a:rPr lang="en-US" sz="2800" i="1">
                                  <a:latin typeface="Cambria Math" panose="02040503050406030204" pitchFamily="18" charset="0"/>
                                </a:rPr>
                              </m:ctrlPr>
                            </m:fPr>
                            <m:num>
                              <m:r>
                                <a:rPr lang="en-US" sz="2800" i="1">
                                  <a:latin typeface="Cambria Math" panose="02040503050406030204" pitchFamily="18" charset="0"/>
                                </a:rPr>
                                <m:t>𝑅𝑆𝑆</m:t>
                              </m:r>
                            </m:num>
                            <m:den>
                              <m:r>
                                <a:rPr lang="en-US" sz="2800" i="1">
                                  <a:latin typeface="Cambria Math" panose="02040503050406030204" pitchFamily="18" charset="0"/>
                                </a:rPr>
                                <m:t>𝑇𝑆𝑆</m:t>
                              </m:r>
                            </m:den>
                          </m:f>
                        </m:e>
                      </m:box>
                    </m:oMath>
                  </m:oMathPara>
                </a14:m>
                <a:endParaRPr lang="en-US" sz="2800" dirty="0"/>
              </a:p>
            </p:txBody>
          </p:sp>
        </mc:Choice>
        <mc:Fallback xmlns="">
          <p:sp>
            <p:nvSpPr>
              <p:cNvPr id="7" name="TextBox 6">
                <a:extLst>
                  <a:ext uri="{FF2B5EF4-FFF2-40B4-BE49-F238E27FC236}">
                    <a16:creationId xmlns:a16="http://schemas.microsoft.com/office/drawing/2014/main" id="{F13A3E38-0711-516D-1F54-FD9D77E61FED}"/>
                  </a:ext>
                </a:extLst>
              </p:cNvPr>
              <p:cNvSpPr txBox="1">
                <a:spLocks noRot="1" noChangeAspect="1" noMove="1" noResize="1" noEditPoints="1" noAdjustHandles="1" noChangeArrowheads="1" noChangeShapeType="1" noTextEdit="1"/>
              </p:cNvSpPr>
              <p:nvPr/>
            </p:nvSpPr>
            <p:spPr>
              <a:xfrm>
                <a:off x="2891600" y="4844013"/>
                <a:ext cx="2132140" cy="601062"/>
              </a:xfrm>
              <a:prstGeom prst="rect">
                <a:avLst/>
              </a:prstGeom>
              <a:blipFill>
                <a:blip r:embed="rId5"/>
                <a:stretch>
                  <a:fillRect l="-1183" b="-408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E0DF1B-BDD5-A7F9-B409-6BBD658E3694}"/>
                  </a:ext>
                </a:extLst>
              </p:cNvPr>
              <p:cNvSpPr txBox="1"/>
              <p:nvPr/>
            </p:nvSpPr>
            <p:spPr>
              <a:xfrm>
                <a:off x="1806560" y="3738579"/>
                <a:ext cx="3949414" cy="839269"/>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𝑙</m:t>
                          </m:r>
                          <m:r>
                            <a:rPr lang="en-US" sz="2000" b="0" i="1" smtClean="0">
                              <a:latin typeface="Cambria Math" panose="02040503050406030204" pitchFamily="18" charset="0"/>
                              <a:ea typeface="Cambria Math" panose="02040503050406030204" pitchFamily="18" charset="0"/>
                            </a:rPr>
                            <m:t>𝑚𝑛</m:t>
                          </m:r>
                        </m:sub>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𝑙𝑚𝑛</m:t>
                              </m:r>
                            </m:sub>
                          </m:sSub>
                        </m:e>
                      </m:nary>
                      <m:r>
                        <m:rPr>
                          <m:sty m:val="p"/>
                        </m:rPr>
                        <a:rPr lang="en-US" sz="2000" b="0" i="0" smtClean="0">
                          <a:latin typeface="Cambria Math" panose="02040503050406030204" pitchFamily="18" charset="0"/>
                          <a:ea typeface="Cambria Math" panose="02040503050406030204" pitchFamily="18" charset="0"/>
                        </a:rPr>
                        <m:t>sin</m:t>
                      </m:r>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𝑓</m:t>
                          </m:r>
                        </m:e>
                        <m:sub>
                          <m:r>
                            <a:rPr lang="en-US" sz="2000" b="0" i="1" smtClean="0">
                              <a:latin typeface="Cambria Math" panose="02040503050406030204" pitchFamily="18" charset="0"/>
                              <a:ea typeface="Cambria Math" panose="02040503050406030204" pitchFamily="18" charset="0"/>
                            </a:rPr>
                            <m:t>𝑙𝑚𝑛</m:t>
                          </m:r>
                        </m:sub>
                      </m:sSub>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𝜏</m:t>
                              </m:r>
                            </m:e>
                            <m:sub>
                              <m:r>
                                <a:rPr lang="en-US" sz="2000" b="0" i="1" smtClean="0">
                                  <a:latin typeface="Cambria Math" panose="02040503050406030204" pitchFamily="18" charset="0"/>
                                  <a:ea typeface="Cambria Math" panose="02040503050406030204" pitchFamily="18" charset="0"/>
                                </a:rPr>
                                <m:t>𝑙𝑚𝑛</m:t>
                              </m:r>
                            </m:sub>
                          </m:sSub>
                        </m:sup>
                      </m:sSup>
                    </m:oMath>
                  </m:oMathPara>
                </a14:m>
                <a:endParaRPr lang="en-US" sz="2000" dirty="0"/>
              </a:p>
            </p:txBody>
          </p:sp>
        </mc:Choice>
        <mc:Fallback xmlns="">
          <p:sp>
            <p:nvSpPr>
              <p:cNvPr id="8" name="TextBox 7">
                <a:extLst>
                  <a:ext uri="{FF2B5EF4-FFF2-40B4-BE49-F238E27FC236}">
                    <a16:creationId xmlns:a16="http://schemas.microsoft.com/office/drawing/2014/main" id="{F6E0DF1B-BDD5-A7F9-B409-6BBD658E3694}"/>
                  </a:ext>
                </a:extLst>
              </p:cNvPr>
              <p:cNvSpPr txBox="1">
                <a:spLocks noRot="1" noChangeAspect="1" noMove="1" noResize="1" noEditPoints="1" noAdjustHandles="1" noChangeArrowheads="1" noChangeShapeType="1" noTextEdit="1"/>
              </p:cNvSpPr>
              <p:nvPr/>
            </p:nvSpPr>
            <p:spPr>
              <a:xfrm>
                <a:off x="1806560" y="3738579"/>
                <a:ext cx="3949414" cy="839269"/>
              </a:xfrm>
              <a:prstGeom prst="rect">
                <a:avLst/>
              </a:prstGeom>
              <a:blipFill>
                <a:blip r:embed="rId6"/>
                <a:stretch>
                  <a:fillRect l="-9265" t="-122059" b="-17205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554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5568DB8-E566-691D-9BE3-02B4E6B81562}"/>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8</a:t>
            </a:fld>
            <a:endParaRPr lang="en-US" dirty="0"/>
          </a:p>
        </p:txBody>
      </p:sp>
      <p:sp>
        <p:nvSpPr>
          <p:cNvPr id="11" name="TextBox 10">
            <a:extLst>
              <a:ext uri="{FF2B5EF4-FFF2-40B4-BE49-F238E27FC236}">
                <a16:creationId xmlns:a16="http://schemas.microsoft.com/office/drawing/2014/main" id="{61ACAE61-8AFF-64E9-498A-D7C9D19CD094}"/>
              </a:ext>
            </a:extLst>
          </p:cNvPr>
          <p:cNvSpPr txBox="1"/>
          <p:nvPr/>
        </p:nvSpPr>
        <p:spPr>
          <a:xfrm>
            <a:off x="4088884" y="1040421"/>
            <a:ext cx="2569934" cy="523220"/>
          </a:xfrm>
          <a:prstGeom prst="rect">
            <a:avLst/>
          </a:prstGeom>
          <a:noFill/>
        </p:spPr>
        <p:txBody>
          <a:bodyPr wrap="none" rtlCol="0">
            <a:spAutoFit/>
          </a:bodyPr>
          <a:lstStyle/>
          <a:p>
            <a:r>
              <a:rPr lang="en-US" sz="2800" dirty="0">
                <a:latin typeface="Apple Symbols" panose="02000000000000000000" pitchFamily="2" charset="-79"/>
                <a:ea typeface="Apple Symbols" panose="02000000000000000000" pitchFamily="2" charset="-79"/>
                <a:cs typeface="Apple Symbols" panose="02000000000000000000" pitchFamily="2" charset="-79"/>
              </a:rPr>
              <a:t>IMRPhenomXP [22]</a:t>
            </a:r>
          </a:p>
        </p:txBody>
      </p:sp>
      <p:pic>
        <p:nvPicPr>
          <p:cNvPr id="16" name="Picture 15" descr="Chart&#10;&#10;Description automatically generated">
            <a:extLst>
              <a:ext uri="{FF2B5EF4-FFF2-40B4-BE49-F238E27FC236}">
                <a16:creationId xmlns:a16="http://schemas.microsoft.com/office/drawing/2014/main" id="{D0490DB5-C86C-DA13-C531-86EC2E5A39D6}"/>
              </a:ext>
            </a:extLst>
          </p:cNvPr>
          <p:cNvPicPr>
            <a:picLocks noChangeAspect="1"/>
          </p:cNvPicPr>
          <p:nvPr/>
        </p:nvPicPr>
        <p:blipFill>
          <a:blip r:embed="rId4"/>
          <a:stretch>
            <a:fillRect/>
          </a:stretch>
        </p:blipFill>
        <p:spPr>
          <a:xfrm>
            <a:off x="543659" y="1563651"/>
            <a:ext cx="8750300" cy="3467100"/>
          </a:xfrm>
          <a:prstGeom prst="rect">
            <a:avLst/>
          </a:prstGeom>
        </p:spPr>
      </p:pic>
    </p:spTree>
    <p:extLst>
      <p:ext uri="{BB962C8B-B14F-4D97-AF65-F5344CB8AC3E}">
        <p14:creationId xmlns:p14="http://schemas.microsoft.com/office/powerpoint/2010/main" val="4400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most astounding and important black holes in the universe | Mashable">
            <a:extLst>
              <a:ext uri="{FF2B5EF4-FFF2-40B4-BE49-F238E27FC236}">
                <a16:creationId xmlns:a16="http://schemas.microsoft.com/office/drawing/2014/main" id="{33D0BB6A-487A-8270-CBB9-1BD3FEB9DE2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064" r="21949"/>
          <a:stretch/>
        </p:blipFill>
        <p:spPr bwMode="auto">
          <a:xfrm>
            <a:off x="4670933" y="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83" name="Straight Connector 308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3247605-FB2E-8511-8C33-FD3115371407}"/>
              </a:ext>
            </a:extLst>
          </p:cNvPr>
          <p:cNvSpPr>
            <a:spLocks noGrp="1"/>
          </p:cNvSpPr>
          <p:nvPr>
            <p:ph type="sldNum" sz="quarter" idx="12"/>
          </p:nvPr>
        </p:nvSpPr>
        <p:spPr>
          <a:xfrm>
            <a:off x="1233837" y="6332533"/>
            <a:ext cx="625813" cy="365125"/>
          </a:xfrm>
        </p:spPr>
        <p:txBody>
          <a:bodyPr/>
          <a:lstStyle/>
          <a:p>
            <a:pPr algn="l"/>
            <a:fld id="{C0722274-0FAA-4649-AA4E-4210F4F32167}" type="slidenum">
              <a:rPr lang="en-US" smtClean="0"/>
              <a:pPr algn="l"/>
              <a:t>9</a:t>
            </a:fld>
            <a:endParaRPr lang="en-US" dirty="0"/>
          </a:p>
        </p:txBody>
      </p:sp>
      <p:sp>
        <p:nvSpPr>
          <p:cNvPr id="11" name="TextBox 10">
            <a:extLst>
              <a:ext uri="{FF2B5EF4-FFF2-40B4-BE49-F238E27FC236}">
                <a16:creationId xmlns:a16="http://schemas.microsoft.com/office/drawing/2014/main" id="{DEC6EFFE-30B6-60DD-5BC6-4A98D330195D}"/>
              </a:ext>
            </a:extLst>
          </p:cNvPr>
          <p:cNvSpPr txBox="1"/>
          <p:nvPr/>
        </p:nvSpPr>
        <p:spPr>
          <a:xfrm>
            <a:off x="0" y="5691924"/>
            <a:ext cx="3514873" cy="400110"/>
          </a:xfrm>
          <a:prstGeom prst="rect">
            <a:avLst/>
          </a:prstGeom>
          <a:noFill/>
        </p:spPr>
        <p:txBody>
          <a:bodyPr wrap="none" rtlCol="0">
            <a:spAutoFit/>
          </a:bodyPr>
          <a:lstStyle/>
          <a:p>
            <a:pPr algn="ctr"/>
            <a:r>
              <a:rPr lang="en-US" sz="2000" dirty="0">
                <a:ea typeface="Apple Symbols" panose="02000000000000000000" pitchFamily="2" charset="-79"/>
                <a:cs typeface="Apple Symbols" panose="02000000000000000000" pitchFamily="2" charset="-79"/>
              </a:rPr>
              <a:t>*IMRPhenomXP Modes: [22]*</a:t>
            </a:r>
          </a:p>
        </p:txBody>
      </p:sp>
      <p:pic>
        <p:nvPicPr>
          <p:cNvPr id="3" name="Picture 2" descr="Diagram&#10;&#10;Description automatically generated">
            <a:extLst>
              <a:ext uri="{FF2B5EF4-FFF2-40B4-BE49-F238E27FC236}">
                <a16:creationId xmlns:a16="http://schemas.microsoft.com/office/drawing/2014/main" id="{51389F58-CDC5-176C-4C8D-00FF1D851174}"/>
              </a:ext>
            </a:extLst>
          </p:cNvPr>
          <p:cNvPicPr>
            <a:picLocks noChangeAspect="1"/>
          </p:cNvPicPr>
          <p:nvPr/>
        </p:nvPicPr>
        <p:blipFill>
          <a:blip r:embed="rId4"/>
          <a:stretch>
            <a:fillRect/>
          </a:stretch>
        </p:blipFill>
        <p:spPr>
          <a:xfrm>
            <a:off x="1233837" y="650522"/>
            <a:ext cx="8166100" cy="4775200"/>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C1ADC38-9B7A-E248-8907-605D50040F98}"/>
                  </a:ext>
                </a:extLst>
              </p:cNvPr>
              <p:cNvSpPr txBox="1"/>
              <p:nvPr/>
            </p:nvSpPr>
            <p:spPr>
              <a:xfrm>
                <a:off x="6539842" y="5604785"/>
                <a:ext cx="4486165" cy="487249"/>
              </a:xfrm>
              <a:prstGeom prst="rect">
                <a:avLst/>
              </a:prstGeom>
              <a:solidFill>
                <a:schemeClr val="bg1"/>
              </a:solidFill>
            </p:spPr>
            <p:txBody>
              <a:bodyPr wrap="none" rtlCol="0">
                <a:spAutoFit/>
              </a:bodyPr>
              <a:lstStyle/>
              <a:p>
                <a:r>
                  <a:rPr lang="en-US" dirty="0"/>
                  <a:t>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a14:m>
                <a:r>
                  <a:rPr lang="en-US" dirty="0"/>
                  <a:t> can be in units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𝑀</m:t>
                        </m:r>
                      </m:sub>
                    </m:sSub>
                  </m:oMath>
                </a14:m>
                <a:r>
                  <a:rPr lang="en-US" dirty="0"/>
                  <a:t> using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𝑀</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𝐺𝑀</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3</m:t>
                            </m:r>
                          </m:sup>
                        </m:sSup>
                      </m:den>
                    </m:f>
                  </m:oMath>
                </a14:m>
                <a:endParaRPr lang="en-US" dirty="0"/>
              </a:p>
            </p:txBody>
          </p:sp>
        </mc:Choice>
        <mc:Fallback>
          <p:sp>
            <p:nvSpPr>
              <p:cNvPr id="5" name="TextBox 4">
                <a:extLst>
                  <a:ext uri="{FF2B5EF4-FFF2-40B4-BE49-F238E27FC236}">
                    <a16:creationId xmlns:a16="http://schemas.microsoft.com/office/drawing/2014/main" id="{6C1ADC38-9B7A-E248-8907-605D50040F98}"/>
                  </a:ext>
                </a:extLst>
              </p:cNvPr>
              <p:cNvSpPr txBox="1">
                <a:spLocks noRot="1" noChangeAspect="1" noMove="1" noResize="1" noEditPoints="1" noAdjustHandles="1" noChangeArrowheads="1" noChangeShapeType="1" noTextEdit="1"/>
              </p:cNvSpPr>
              <p:nvPr/>
            </p:nvSpPr>
            <p:spPr>
              <a:xfrm>
                <a:off x="6539842" y="5604785"/>
                <a:ext cx="4486165" cy="487249"/>
              </a:xfrm>
              <a:prstGeom prst="rect">
                <a:avLst/>
              </a:prstGeom>
              <a:blipFill>
                <a:blip r:embed="rId5"/>
                <a:stretch>
                  <a:fillRect l="-1412" b="-10256"/>
                </a:stretch>
              </a:blipFill>
            </p:spPr>
            <p:txBody>
              <a:bodyPr/>
              <a:lstStyle/>
              <a:p>
                <a:r>
                  <a:rPr lang="en-US">
                    <a:noFill/>
                  </a:rPr>
                  <a:t> </a:t>
                </a:r>
              </a:p>
            </p:txBody>
          </p:sp>
        </mc:Fallback>
      </mc:AlternateContent>
    </p:spTree>
    <p:extLst>
      <p:ext uri="{BB962C8B-B14F-4D97-AF65-F5344CB8AC3E}">
        <p14:creationId xmlns:p14="http://schemas.microsoft.com/office/powerpoint/2010/main" val="3169161295"/>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4214</TotalTime>
  <Words>1705</Words>
  <Application>Microsoft Macintosh PowerPoint</Application>
  <PresentationFormat>Widescreen</PresentationFormat>
  <Paragraphs>154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Apple Symbols</vt:lpstr>
      <vt:lpstr>Arial</vt:lpstr>
      <vt:lpstr>Calibri</vt:lpstr>
      <vt:lpstr>Cambria Math</vt:lpstr>
      <vt:lpstr>Courier New</vt:lpstr>
      <vt:lpstr>Lao MN</vt:lpstr>
      <vt:lpstr>Walbaum Display</vt:lpstr>
      <vt:lpstr>RegattaVTI</vt:lpstr>
      <vt:lpstr>Recovering Higher Order Modes in the Ringdown of  BBH Coalescences  DCC #LIGO-T2200250</vt:lpstr>
      <vt:lpstr>Overview</vt:lpstr>
      <vt:lpstr>Quasinormal Modes (QNMs)</vt:lpstr>
      <vt:lpstr>Higher Order Modes (HOMs)</vt:lpstr>
      <vt:lpstr>IMRPhenomXP(HM)</vt:lpstr>
      <vt:lpstr>PowerPoint Presentation</vt:lpstr>
      <vt:lpstr>Recovery Method</vt:lpstr>
      <vt:lpstr>PowerPoint Presentation</vt:lpstr>
      <vt:lpstr>PowerPoint Presentation</vt:lpstr>
      <vt:lpstr>PowerPoint Presentation</vt:lpstr>
      <vt:lpstr>PowerPoint Presentation</vt:lpstr>
      <vt:lpstr>PowerPoint Presentation</vt:lpstr>
      <vt:lpstr>Remnant BH Parameter Recovery</vt:lpstr>
      <vt:lpstr>To Summarize:</vt:lpstr>
      <vt:lpstr>What’s Next?</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Hole Spectroscopy Part 2</dc:title>
  <dc:creator>Mechum, Rachel E.</dc:creator>
  <cp:lastModifiedBy>Mechum, Rachel E.</cp:lastModifiedBy>
  <cp:revision>1</cp:revision>
  <dcterms:created xsi:type="dcterms:W3CDTF">2022-08-01T19:25:01Z</dcterms:created>
  <dcterms:modified xsi:type="dcterms:W3CDTF">2022-08-18T10:34:46Z</dcterms:modified>
</cp:coreProperties>
</file>