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5"/>
  </p:notesMasterIdLst>
  <p:sldIdLst>
    <p:sldId id="306" r:id="rId5"/>
    <p:sldId id="322" r:id="rId6"/>
    <p:sldId id="308" r:id="rId7"/>
    <p:sldId id="313" r:id="rId8"/>
    <p:sldId id="314" r:id="rId9"/>
    <p:sldId id="321" r:id="rId10"/>
    <p:sldId id="315" r:id="rId11"/>
    <p:sldId id="316" r:id="rId12"/>
    <p:sldId id="312" r:id="rId13"/>
    <p:sldId id="31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A13C0-A5FC-417A-88C4-DA890739321A}" v="72" dt="2022-07-16T04:29:56.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63" d="100"/>
          <a:sy n="63" d="100"/>
        </p:scale>
        <p:origin x="804" y="5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Shechter" userId="3e7d51d396c8fbac" providerId="LiveId" clId="{04AA13C0-A5FC-417A-88C4-DA890739321A}"/>
    <pc:docChg chg="undo redo custSel addSld delSld modSld sldOrd">
      <pc:chgData name="Naomi Shechter" userId="3e7d51d396c8fbac" providerId="LiveId" clId="{04AA13C0-A5FC-417A-88C4-DA890739321A}" dt="2022-07-16T21:01:56.228" v="14637" actId="1076"/>
      <pc:docMkLst>
        <pc:docMk/>
      </pc:docMkLst>
      <pc:sldChg chg="del">
        <pc:chgData name="Naomi Shechter" userId="3e7d51d396c8fbac" providerId="LiveId" clId="{04AA13C0-A5FC-417A-88C4-DA890739321A}" dt="2022-07-09T02:20:01.216" v="1" actId="2696"/>
        <pc:sldMkLst>
          <pc:docMk/>
          <pc:sldMk cId="783914445" sldId="294"/>
        </pc:sldMkLst>
      </pc:sldChg>
      <pc:sldChg chg="del">
        <pc:chgData name="Naomi Shechter" userId="3e7d51d396c8fbac" providerId="LiveId" clId="{04AA13C0-A5FC-417A-88C4-DA890739321A}" dt="2022-07-09T02:20:02.001" v="2" actId="2696"/>
        <pc:sldMkLst>
          <pc:docMk/>
          <pc:sldMk cId="277827655" sldId="295"/>
        </pc:sldMkLst>
      </pc:sldChg>
      <pc:sldChg chg="del">
        <pc:chgData name="Naomi Shechter" userId="3e7d51d396c8fbac" providerId="LiveId" clId="{04AA13C0-A5FC-417A-88C4-DA890739321A}" dt="2022-07-09T02:20:03.713" v="5" actId="2696"/>
        <pc:sldMkLst>
          <pc:docMk/>
          <pc:sldMk cId="3159288639" sldId="303"/>
        </pc:sldMkLst>
      </pc:sldChg>
      <pc:sldChg chg="del">
        <pc:chgData name="Naomi Shechter" userId="3e7d51d396c8fbac" providerId="LiveId" clId="{04AA13C0-A5FC-417A-88C4-DA890739321A}" dt="2022-07-09T02:20:04.105" v="6" actId="2696"/>
        <pc:sldMkLst>
          <pc:docMk/>
          <pc:sldMk cId="3124766000" sldId="304"/>
        </pc:sldMkLst>
      </pc:sldChg>
      <pc:sldChg chg="add del">
        <pc:chgData name="Naomi Shechter" userId="3e7d51d396c8fbac" providerId="LiveId" clId="{04AA13C0-A5FC-417A-88C4-DA890739321A}" dt="2022-07-09T02:20:11.267" v="11" actId="2696"/>
        <pc:sldMkLst>
          <pc:docMk/>
          <pc:sldMk cId="1403455250" sldId="305"/>
        </pc:sldMkLst>
      </pc:sldChg>
      <pc:sldChg chg="modSp mod">
        <pc:chgData name="Naomi Shechter" userId="3e7d51d396c8fbac" providerId="LiveId" clId="{04AA13C0-A5FC-417A-88C4-DA890739321A}" dt="2022-07-09T17:56:37.928" v="1427" actId="1076"/>
        <pc:sldMkLst>
          <pc:docMk/>
          <pc:sldMk cId="114769864" sldId="306"/>
        </pc:sldMkLst>
        <pc:spChg chg="mod">
          <ac:chgData name="Naomi Shechter" userId="3e7d51d396c8fbac" providerId="LiveId" clId="{04AA13C0-A5FC-417A-88C4-DA890739321A}" dt="2022-07-09T17:56:37.928" v="1427" actId="1076"/>
          <ac:spMkLst>
            <pc:docMk/>
            <pc:sldMk cId="114769864" sldId="306"/>
            <ac:spMk id="2" creationId="{C3A9968B-2619-4F71-AB00-4C493E120805}"/>
          </ac:spMkLst>
        </pc:spChg>
      </pc:sldChg>
      <pc:sldChg chg="del">
        <pc:chgData name="Naomi Shechter" userId="3e7d51d396c8fbac" providerId="LiveId" clId="{04AA13C0-A5FC-417A-88C4-DA890739321A}" dt="2022-07-09T02:19:59.063" v="0" actId="2696"/>
        <pc:sldMkLst>
          <pc:docMk/>
          <pc:sldMk cId="1613598062" sldId="307"/>
        </pc:sldMkLst>
      </pc:sldChg>
      <pc:sldChg chg="addSp delSp modSp mod">
        <pc:chgData name="Naomi Shechter" userId="3e7d51d396c8fbac" providerId="LiveId" clId="{04AA13C0-A5FC-417A-88C4-DA890739321A}" dt="2022-07-15T21:13:23.562" v="14084" actId="27636"/>
        <pc:sldMkLst>
          <pc:docMk/>
          <pc:sldMk cId="365334912" sldId="308"/>
        </pc:sldMkLst>
        <pc:spChg chg="mod">
          <ac:chgData name="Naomi Shechter" userId="3e7d51d396c8fbac" providerId="LiveId" clId="{04AA13C0-A5FC-417A-88C4-DA890739321A}" dt="2022-07-12T19:14:44.135" v="5904" actId="1076"/>
          <ac:spMkLst>
            <pc:docMk/>
            <pc:sldMk cId="365334912" sldId="308"/>
            <ac:spMk id="3" creationId="{0115FF41-AFA4-4D25-AB42-AB034F4B4FEC}"/>
          </ac:spMkLst>
        </pc:spChg>
        <pc:spChg chg="mod">
          <ac:chgData name="Naomi Shechter" userId="3e7d51d396c8fbac" providerId="LiveId" clId="{04AA13C0-A5FC-417A-88C4-DA890739321A}" dt="2022-07-15T21:13:23.562" v="14084" actId="27636"/>
          <ac:spMkLst>
            <pc:docMk/>
            <pc:sldMk cId="365334912" sldId="308"/>
            <ac:spMk id="4" creationId="{B0881FA9-F3B0-4912-B0E1-352094195C30}"/>
          </ac:spMkLst>
        </pc:spChg>
        <pc:spChg chg="add del mod">
          <ac:chgData name="Naomi Shechter" userId="3e7d51d396c8fbac" providerId="LiveId" clId="{04AA13C0-A5FC-417A-88C4-DA890739321A}" dt="2022-07-09T17:31:00.562" v="774" actId="478"/>
          <ac:spMkLst>
            <pc:docMk/>
            <pc:sldMk cId="365334912" sldId="308"/>
            <ac:spMk id="5" creationId="{9BFFEFE3-57BC-CCAE-CA6B-8CCD127C6BB3}"/>
          </ac:spMkLst>
        </pc:spChg>
        <pc:spChg chg="del mod">
          <ac:chgData name="Naomi Shechter" userId="3e7d51d396c8fbac" providerId="LiveId" clId="{04AA13C0-A5FC-417A-88C4-DA890739321A}" dt="2022-07-15T20:28:41.912" v="13212" actId="478"/>
          <ac:spMkLst>
            <pc:docMk/>
            <pc:sldMk cId="365334912" sldId="308"/>
            <ac:spMk id="9" creationId="{D45C472E-4078-40A0-83A2-652E8356EDCB}"/>
          </ac:spMkLst>
        </pc:spChg>
        <pc:spChg chg="del">
          <ac:chgData name="Naomi Shechter" userId="3e7d51d396c8fbac" providerId="LiveId" clId="{04AA13C0-A5FC-417A-88C4-DA890739321A}" dt="2022-07-09T17:22:33.656" v="16" actId="478"/>
          <ac:spMkLst>
            <pc:docMk/>
            <pc:sldMk cId="365334912" sldId="308"/>
            <ac:spMk id="10" creationId="{A8C7C3A0-5E78-49C8-B8D4-F3DF62B2BC93}"/>
          </ac:spMkLst>
        </pc:spChg>
        <pc:spChg chg="add mod">
          <ac:chgData name="Naomi Shechter" userId="3e7d51d396c8fbac" providerId="LiveId" clId="{04AA13C0-A5FC-417A-88C4-DA890739321A}" dt="2022-07-09T17:38:39.790" v="847" actId="207"/>
          <ac:spMkLst>
            <pc:docMk/>
            <pc:sldMk cId="365334912" sldId="308"/>
            <ac:spMk id="30" creationId="{84BE23D9-1E62-3AA5-E921-158B5E14BBD4}"/>
          </ac:spMkLst>
        </pc:spChg>
        <pc:spChg chg="add mod">
          <ac:chgData name="Naomi Shechter" userId="3e7d51d396c8fbac" providerId="LiveId" clId="{04AA13C0-A5FC-417A-88C4-DA890739321A}" dt="2022-07-09T17:39:03.958" v="849" actId="207"/>
          <ac:spMkLst>
            <pc:docMk/>
            <pc:sldMk cId="365334912" sldId="308"/>
            <ac:spMk id="31" creationId="{ECD3DE70-502D-8F34-6A0A-BC959C31011D}"/>
          </ac:spMkLst>
        </pc:spChg>
        <pc:picChg chg="add mod">
          <ac:chgData name="Naomi Shechter" userId="3e7d51d396c8fbac" providerId="LiveId" clId="{04AA13C0-A5FC-417A-88C4-DA890739321A}" dt="2022-07-09T17:35:37.079" v="809" actId="1076"/>
          <ac:picMkLst>
            <pc:docMk/>
            <pc:sldMk cId="365334912" sldId="308"/>
            <ac:picMk id="7" creationId="{B203B867-43A9-5251-3CFA-839D419B26B2}"/>
          </ac:picMkLst>
        </pc:picChg>
        <pc:picChg chg="del">
          <ac:chgData name="Naomi Shechter" userId="3e7d51d396c8fbac" providerId="LiveId" clId="{04AA13C0-A5FC-417A-88C4-DA890739321A}" dt="2022-07-09T17:22:28.493" v="15" actId="478"/>
          <ac:picMkLst>
            <pc:docMk/>
            <pc:sldMk cId="365334912" sldId="308"/>
            <ac:picMk id="8" creationId="{B53D1AAB-32B2-4F04-828F-AB1C758AF004}"/>
          </ac:picMkLst>
        </pc:picChg>
        <pc:picChg chg="add mod">
          <ac:chgData name="Naomi Shechter" userId="3e7d51d396c8fbac" providerId="LiveId" clId="{04AA13C0-A5FC-417A-88C4-DA890739321A}" dt="2022-07-09T17:35:27.885" v="804" actId="1076"/>
          <ac:picMkLst>
            <pc:docMk/>
            <pc:sldMk cId="365334912" sldId="308"/>
            <ac:picMk id="13" creationId="{605F07BD-4809-0B3E-56F3-675F43B4CF9B}"/>
          </ac:picMkLst>
        </pc:picChg>
        <pc:picChg chg="add mod">
          <ac:chgData name="Naomi Shechter" userId="3e7d51d396c8fbac" providerId="LiveId" clId="{04AA13C0-A5FC-417A-88C4-DA890739321A}" dt="2022-07-09T17:35:44.601" v="812" actId="1076"/>
          <ac:picMkLst>
            <pc:docMk/>
            <pc:sldMk cId="365334912" sldId="308"/>
            <ac:picMk id="15" creationId="{9205C067-23E2-6B65-F005-36BC4B032D36}"/>
          </ac:picMkLst>
        </pc:picChg>
        <pc:cxnChg chg="add del mod">
          <ac:chgData name="Naomi Shechter" userId="3e7d51d396c8fbac" providerId="LiveId" clId="{04AA13C0-A5FC-417A-88C4-DA890739321A}" dt="2022-07-09T17:37:09.811" v="832" actId="478"/>
          <ac:cxnSpMkLst>
            <pc:docMk/>
            <pc:sldMk cId="365334912" sldId="308"/>
            <ac:cxnSpMk id="17" creationId="{8BF82D33-EC91-EE69-0D73-5F1F8015249A}"/>
          </ac:cxnSpMkLst>
        </pc:cxnChg>
      </pc:sldChg>
      <pc:sldChg chg="addSp delSp modSp del mod">
        <pc:chgData name="Naomi Shechter" userId="3e7d51d396c8fbac" providerId="LiveId" clId="{04AA13C0-A5FC-417A-88C4-DA890739321A}" dt="2022-07-11T17:35:10.836" v="3241" actId="2696"/>
        <pc:sldMkLst>
          <pc:docMk/>
          <pc:sldMk cId="2227882511" sldId="309"/>
        </pc:sldMkLst>
        <pc:spChg chg="del mod">
          <ac:chgData name="Naomi Shechter" userId="3e7d51d396c8fbac" providerId="LiveId" clId="{04AA13C0-A5FC-417A-88C4-DA890739321A}" dt="2022-07-09T17:40:08.330" v="855" actId="478"/>
          <ac:spMkLst>
            <pc:docMk/>
            <pc:sldMk cId="2227882511" sldId="309"/>
            <ac:spMk id="2" creationId="{C5F2FB0B-15EC-453B-BC9B-69AD35DDCEA3}"/>
          </ac:spMkLst>
        </pc:spChg>
        <pc:spChg chg="del">
          <ac:chgData name="Naomi Shechter" userId="3e7d51d396c8fbac" providerId="LiveId" clId="{04AA13C0-A5FC-417A-88C4-DA890739321A}" dt="2022-07-09T17:40:03.654" v="853" actId="478"/>
          <ac:spMkLst>
            <pc:docMk/>
            <pc:sldMk cId="2227882511" sldId="309"/>
            <ac:spMk id="3" creationId="{05408798-0DB3-46BF-880E-7BB904D700F6}"/>
          </ac:spMkLst>
        </pc:spChg>
        <pc:spChg chg="add del mod">
          <ac:chgData name="Naomi Shechter" userId="3e7d51d396c8fbac" providerId="LiveId" clId="{04AA13C0-A5FC-417A-88C4-DA890739321A}" dt="2022-07-09T17:40:06.156" v="854" actId="478"/>
          <ac:spMkLst>
            <pc:docMk/>
            <pc:sldMk cId="2227882511" sldId="309"/>
            <ac:spMk id="5" creationId="{3897E0BA-F4FA-09FA-912D-4D87848C4EF5}"/>
          </ac:spMkLst>
        </pc:spChg>
        <pc:spChg chg="add del mod">
          <ac:chgData name="Naomi Shechter" userId="3e7d51d396c8fbac" providerId="LiveId" clId="{04AA13C0-A5FC-417A-88C4-DA890739321A}" dt="2022-07-09T17:45:40.711" v="934" actId="1076"/>
          <ac:spMkLst>
            <pc:docMk/>
            <pc:sldMk cId="2227882511" sldId="309"/>
            <ac:spMk id="7" creationId="{099EE89B-58EE-E586-CD55-C569DF07656A}"/>
          </ac:spMkLst>
        </pc:spChg>
        <pc:spChg chg="add mod">
          <ac:chgData name="Naomi Shechter" userId="3e7d51d396c8fbac" providerId="LiveId" clId="{04AA13C0-A5FC-417A-88C4-DA890739321A}" dt="2022-07-09T17:57:03.483" v="1429" actId="1076"/>
          <ac:spMkLst>
            <pc:docMk/>
            <pc:sldMk cId="2227882511" sldId="309"/>
            <ac:spMk id="22" creationId="{0CB622D9-C19C-E751-4AC7-C1609A1E1B1D}"/>
          </ac:spMkLst>
        </pc:spChg>
        <pc:spChg chg="add mod">
          <ac:chgData name="Naomi Shechter" userId="3e7d51d396c8fbac" providerId="LiveId" clId="{04AA13C0-A5FC-417A-88C4-DA890739321A}" dt="2022-07-09T17:57:24.810" v="1435" actId="1076"/>
          <ac:spMkLst>
            <pc:docMk/>
            <pc:sldMk cId="2227882511" sldId="309"/>
            <ac:spMk id="23" creationId="{9B096C3C-CFD6-42BC-F710-3329B9B59D8D}"/>
          </ac:spMkLst>
        </pc:spChg>
        <pc:spChg chg="add mod">
          <ac:chgData name="Naomi Shechter" userId="3e7d51d396c8fbac" providerId="LiveId" clId="{04AA13C0-A5FC-417A-88C4-DA890739321A}" dt="2022-07-09T17:57:12.911" v="1431" actId="1076"/>
          <ac:spMkLst>
            <pc:docMk/>
            <pc:sldMk cId="2227882511" sldId="309"/>
            <ac:spMk id="24" creationId="{88A88E08-E045-8D8B-E1AA-B529C8CB8B2B}"/>
          </ac:spMkLst>
        </pc:spChg>
        <pc:spChg chg="add del mod">
          <ac:chgData name="Naomi Shechter" userId="3e7d51d396c8fbac" providerId="LiveId" clId="{04AA13C0-A5FC-417A-88C4-DA890739321A}" dt="2022-07-09T17:48:40.700" v="1087" actId="478"/>
          <ac:spMkLst>
            <pc:docMk/>
            <pc:sldMk cId="2227882511" sldId="309"/>
            <ac:spMk id="25" creationId="{AD7E2CC8-D320-1333-BD51-FB391193737A}"/>
          </ac:spMkLst>
        </pc:spChg>
        <pc:spChg chg="add mod">
          <ac:chgData name="Naomi Shechter" userId="3e7d51d396c8fbac" providerId="LiveId" clId="{04AA13C0-A5FC-417A-88C4-DA890739321A}" dt="2022-07-09T17:57:29.018" v="1436" actId="1076"/>
          <ac:spMkLst>
            <pc:docMk/>
            <pc:sldMk cId="2227882511" sldId="309"/>
            <ac:spMk id="26" creationId="{CB42B97A-1A54-EC43-CB5D-6103BD83B0CF}"/>
          </ac:spMkLst>
        </pc:spChg>
        <pc:spChg chg="add mod">
          <ac:chgData name="Naomi Shechter" userId="3e7d51d396c8fbac" providerId="LiveId" clId="{04AA13C0-A5FC-417A-88C4-DA890739321A}" dt="2022-07-10T05:56:45.992" v="3240" actId="20577"/>
          <ac:spMkLst>
            <pc:docMk/>
            <pc:sldMk cId="2227882511" sldId="309"/>
            <ac:spMk id="27" creationId="{539570A1-F784-0B41-FD95-271A2FD87606}"/>
          </ac:spMkLst>
        </pc:spChg>
        <pc:spChg chg="add mod">
          <ac:chgData name="Naomi Shechter" userId="3e7d51d396c8fbac" providerId="LiveId" clId="{04AA13C0-A5FC-417A-88C4-DA890739321A}" dt="2022-07-09T17:57:17.055" v="1432" actId="1076"/>
          <ac:spMkLst>
            <pc:docMk/>
            <pc:sldMk cId="2227882511" sldId="309"/>
            <ac:spMk id="28" creationId="{1AD85810-8ADF-B8AB-B8A8-DB25A044A68E}"/>
          </ac:spMkLst>
        </pc:spChg>
        <pc:spChg chg="add del mod">
          <ac:chgData name="Naomi Shechter" userId="3e7d51d396c8fbac" providerId="LiveId" clId="{04AA13C0-A5FC-417A-88C4-DA890739321A}" dt="2022-07-09T17:49:28.509" v="1110"/>
          <ac:spMkLst>
            <pc:docMk/>
            <pc:sldMk cId="2227882511" sldId="309"/>
            <ac:spMk id="29" creationId="{B9AE68CD-3A45-13ED-4523-7BF3C89020CE}"/>
          </ac:spMkLst>
        </pc:spChg>
        <pc:picChg chg="add del mod">
          <ac:chgData name="Naomi Shechter" userId="3e7d51d396c8fbac" providerId="LiveId" clId="{04AA13C0-A5FC-417A-88C4-DA890739321A}" dt="2022-07-09T17:40:50.745" v="899" actId="478"/>
          <ac:picMkLst>
            <pc:docMk/>
            <pc:sldMk cId="2227882511" sldId="309"/>
            <ac:picMk id="9" creationId="{135D6EF0-A02F-C974-D1DB-EFCC38631321}"/>
          </ac:picMkLst>
        </pc:picChg>
        <pc:picChg chg="add del mod">
          <ac:chgData name="Naomi Shechter" userId="3e7d51d396c8fbac" providerId="LiveId" clId="{04AA13C0-A5FC-417A-88C4-DA890739321A}" dt="2022-07-09T17:41:07.343" v="904" actId="478"/>
          <ac:picMkLst>
            <pc:docMk/>
            <pc:sldMk cId="2227882511" sldId="309"/>
            <ac:picMk id="11" creationId="{B2313FF3-C5AF-DF81-431F-74AC63AE0501}"/>
          </ac:picMkLst>
        </pc:picChg>
        <pc:picChg chg="add del mod">
          <ac:chgData name="Naomi Shechter" userId="3e7d51d396c8fbac" providerId="LiveId" clId="{04AA13C0-A5FC-417A-88C4-DA890739321A}" dt="2022-07-09T17:41:26.479" v="910" actId="478"/>
          <ac:picMkLst>
            <pc:docMk/>
            <pc:sldMk cId="2227882511" sldId="309"/>
            <ac:picMk id="13" creationId="{6A1E8B39-F0E0-292E-64DD-13DEC9F894CF}"/>
          </ac:picMkLst>
        </pc:picChg>
        <pc:picChg chg="add del mod">
          <ac:chgData name="Naomi Shechter" userId="3e7d51d396c8fbac" providerId="LiveId" clId="{04AA13C0-A5FC-417A-88C4-DA890739321A}" dt="2022-07-09T17:42:36.455" v="917" actId="478"/>
          <ac:picMkLst>
            <pc:docMk/>
            <pc:sldMk cId="2227882511" sldId="309"/>
            <ac:picMk id="15" creationId="{C6303438-01FD-A8DB-3A96-0940DA08EA77}"/>
          </ac:picMkLst>
        </pc:picChg>
        <pc:picChg chg="add del mod">
          <ac:chgData name="Naomi Shechter" userId="3e7d51d396c8fbac" providerId="LiveId" clId="{04AA13C0-A5FC-417A-88C4-DA890739321A}" dt="2022-07-09T17:42:44.245" v="921" actId="478"/>
          <ac:picMkLst>
            <pc:docMk/>
            <pc:sldMk cId="2227882511" sldId="309"/>
            <ac:picMk id="17" creationId="{59860D9B-8CE6-CF16-5AAD-F4AA7178D93E}"/>
          </ac:picMkLst>
        </pc:picChg>
        <pc:picChg chg="add del mod">
          <ac:chgData name="Naomi Shechter" userId="3e7d51d396c8fbac" providerId="LiveId" clId="{04AA13C0-A5FC-417A-88C4-DA890739321A}" dt="2022-07-09T17:42:57.743" v="928" actId="478"/>
          <ac:picMkLst>
            <pc:docMk/>
            <pc:sldMk cId="2227882511" sldId="309"/>
            <ac:picMk id="19" creationId="{36308BD2-526D-2DED-9946-4A61F0655522}"/>
          </ac:picMkLst>
        </pc:picChg>
        <pc:picChg chg="add mod">
          <ac:chgData name="Naomi Shechter" userId="3e7d51d396c8fbac" providerId="LiveId" clId="{04AA13C0-A5FC-417A-88C4-DA890739321A}" dt="2022-07-09T17:57:20.416" v="1434" actId="1076"/>
          <ac:picMkLst>
            <pc:docMk/>
            <pc:sldMk cId="2227882511" sldId="309"/>
            <ac:picMk id="21" creationId="{C73FC06B-5992-FF28-D10F-F0B4EC88C29A}"/>
          </ac:picMkLst>
        </pc:picChg>
      </pc:sldChg>
      <pc:sldChg chg="del">
        <pc:chgData name="Naomi Shechter" userId="3e7d51d396c8fbac" providerId="LiveId" clId="{04AA13C0-A5FC-417A-88C4-DA890739321A}" dt="2022-07-09T02:20:02.707" v="3" actId="2696"/>
        <pc:sldMkLst>
          <pc:docMk/>
          <pc:sldMk cId="3561473475" sldId="310"/>
        </pc:sldMkLst>
      </pc:sldChg>
      <pc:sldChg chg="add del">
        <pc:chgData name="Naomi Shechter" userId="3e7d51d396c8fbac" providerId="LiveId" clId="{04AA13C0-A5FC-417A-88C4-DA890739321A}" dt="2022-07-09T02:20:12.038" v="12" actId="2696"/>
        <pc:sldMkLst>
          <pc:docMk/>
          <pc:sldMk cId="3584772686" sldId="311"/>
        </pc:sldMkLst>
      </pc:sldChg>
      <pc:sldChg chg="addSp delSp modSp mod">
        <pc:chgData name="Naomi Shechter" userId="3e7d51d396c8fbac" providerId="LiveId" clId="{04AA13C0-A5FC-417A-88C4-DA890739321A}" dt="2022-07-10T04:59:00.759" v="3148" actId="20577"/>
        <pc:sldMkLst>
          <pc:docMk/>
          <pc:sldMk cId="927313156" sldId="312"/>
        </pc:sldMkLst>
        <pc:spChg chg="add del mod">
          <ac:chgData name="Naomi Shechter" userId="3e7d51d396c8fbac" providerId="LiveId" clId="{04AA13C0-A5FC-417A-88C4-DA890739321A}" dt="2022-07-10T04:51:04.220" v="2827" actId="478"/>
          <ac:spMkLst>
            <pc:docMk/>
            <pc:sldMk cId="927313156" sldId="312"/>
            <ac:spMk id="3" creationId="{6807D8E6-7392-D3C6-74C5-3E38507690E3}"/>
          </ac:spMkLst>
        </pc:spChg>
        <pc:spChg chg="add del mod">
          <ac:chgData name="Naomi Shechter" userId="3e7d51d396c8fbac" providerId="LiveId" clId="{04AA13C0-A5FC-417A-88C4-DA890739321A}" dt="2022-07-10T04:51:05.860" v="2829" actId="478"/>
          <ac:spMkLst>
            <pc:docMk/>
            <pc:sldMk cId="927313156" sldId="312"/>
            <ac:spMk id="5" creationId="{BAC15120-7F5F-C80C-D461-B4A391D6A17D}"/>
          </ac:spMkLst>
        </pc:spChg>
        <pc:spChg chg="mod">
          <ac:chgData name="Naomi Shechter" userId="3e7d51d396c8fbac" providerId="LiveId" clId="{04AA13C0-A5FC-417A-88C4-DA890739321A}" dt="2022-07-10T04:59:00.759" v="3148" actId="20577"/>
          <ac:spMkLst>
            <pc:docMk/>
            <pc:sldMk cId="927313156" sldId="312"/>
            <ac:spMk id="6" creationId="{FF777B66-94CB-491C-AC6B-BDAC98E21D57}"/>
          </ac:spMkLst>
        </pc:spChg>
        <pc:spChg chg="del mod">
          <ac:chgData name="Naomi Shechter" userId="3e7d51d396c8fbac" providerId="LiveId" clId="{04AA13C0-A5FC-417A-88C4-DA890739321A}" dt="2022-07-10T04:58:32.919" v="3130" actId="478"/>
          <ac:spMkLst>
            <pc:docMk/>
            <pc:sldMk cId="927313156" sldId="312"/>
            <ac:spMk id="7" creationId="{42AF1107-8D35-4E35-93C7-D3640946F742}"/>
          </ac:spMkLst>
        </pc:spChg>
        <pc:spChg chg="add del mod">
          <ac:chgData name="Naomi Shechter" userId="3e7d51d396c8fbac" providerId="LiveId" clId="{04AA13C0-A5FC-417A-88C4-DA890739321A}" dt="2022-07-10T04:51:08.405" v="2831" actId="478"/>
          <ac:spMkLst>
            <pc:docMk/>
            <pc:sldMk cId="927313156" sldId="312"/>
            <ac:spMk id="10" creationId="{F4FFDD13-7516-0153-5600-59037CEF9B96}"/>
          </ac:spMkLst>
        </pc:spChg>
        <pc:spChg chg="add del mod">
          <ac:chgData name="Naomi Shechter" userId="3e7d51d396c8fbac" providerId="LiveId" clId="{04AA13C0-A5FC-417A-88C4-DA890739321A}" dt="2022-07-10T04:51:10.200" v="2833" actId="478"/>
          <ac:spMkLst>
            <pc:docMk/>
            <pc:sldMk cId="927313156" sldId="312"/>
            <ac:spMk id="14" creationId="{81A740D7-5952-1734-BFED-3F65065E4BD1}"/>
          </ac:spMkLst>
        </pc:spChg>
        <pc:spChg chg="add del mod">
          <ac:chgData name="Naomi Shechter" userId="3e7d51d396c8fbac" providerId="LiveId" clId="{04AA13C0-A5FC-417A-88C4-DA890739321A}" dt="2022-07-10T04:58:34.148" v="3131" actId="478"/>
          <ac:spMkLst>
            <pc:docMk/>
            <pc:sldMk cId="927313156" sldId="312"/>
            <ac:spMk id="19" creationId="{42DD14E4-B5F1-C263-C07D-6ECADAD851E5}"/>
          </ac:spMkLst>
        </pc:spChg>
        <pc:spChg chg="del">
          <ac:chgData name="Naomi Shechter" userId="3e7d51d396c8fbac" providerId="LiveId" clId="{04AA13C0-A5FC-417A-88C4-DA890739321A}" dt="2022-07-10T04:58:55.119" v="3140" actId="478"/>
          <ac:spMkLst>
            <pc:docMk/>
            <pc:sldMk cId="927313156" sldId="312"/>
            <ac:spMk id="22" creationId="{692474E6-3035-46B8-9C05-9B4204E8ED39}"/>
          </ac:spMkLst>
        </pc:spChg>
        <pc:spChg chg="del mod">
          <ac:chgData name="Naomi Shechter" userId="3e7d51d396c8fbac" providerId="LiveId" clId="{04AA13C0-A5FC-417A-88C4-DA890739321A}" dt="2022-07-10T04:58:52.369" v="3139" actId="478"/>
          <ac:spMkLst>
            <pc:docMk/>
            <pc:sldMk cId="927313156" sldId="312"/>
            <ac:spMk id="23" creationId="{DE8D546E-0F46-4CC0-B2B1-8B2430D00C0C}"/>
          </ac:spMkLst>
        </pc:spChg>
        <pc:picChg chg="del">
          <ac:chgData name="Naomi Shechter" userId="3e7d51d396c8fbac" providerId="LiveId" clId="{04AA13C0-A5FC-417A-88C4-DA890739321A}" dt="2022-07-10T04:51:06.790" v="2830" actId="478"/>
          <ac:picMkLst>
            <pc:docMk/>
            <pc:sldMk cId="927313156" sldId="312"/>
            <ac:picMk id="9" creationId="{C82DA925-978C-48A9-98AD-0653B7A3D2D9}"/>
          </ac:picMkLst>
        </pc:picChg>
        <pc:picChg chg="del">
          <ac:chgData name="Naomi Shechter" userId="3e7d51d396c8fbac" providerId="LiveId" clId="{04AA13C0-A5FC-417A-88C4-DA890739321A}" dt="2022-07-10T04:51:05.341" v="2828" actId="478"/>
          <ac:picMkLst>
            <pc:docMk/>
            <pc:sldMk cId="927313156" sldId="312"/>
            <ac:picMk id="11" creationId="{E63B7C3F-04A4-43F6-881D-FA11061CBAFA}"/>
          </ac:picMkLst>
        </pc:picChg>
        <pc:picChg chg="del">
          <ac:chgData name="Naomi Shechter" userId="3e7d51d396c8fbac" providerId="LiveId" clId="{04AA13C0-A5FC-417A-88C4-DA890739321A}" dt="2022-07-10T04:51:09.315" v="2832" actId="478"/>
          <ac:picMkLst>
            <pc:docMk/>
            <pc:sldMk cId="927313156" sldId="312"/>
            <ac:picMk id="13" creationId="{E02C4914-F076-4415-9C5D-A9BDB6CC6110}"/>
          </ac:picMkLst>
        </pc:picChg>
        <pc:picChg chg="del">
          <ac:chgData name="Naomi Shechter" userId="3e7d51d396c8fbac" providerId="LiveId" clId="{04AA13C0-A5FC-417A-88C4-DA890739321A}" dt="2022-07-10T04:51:02.695" v="2826" actId="478"/>
          <ac:picMkLst>
            <pc:docMk/>
            <pc:sldMk cId="927313156" sldId="312"/>
            <ac:picMk id="15" creationId="{3D15FDC1-74B5-4FD8-BD17-0E2502C411A6}"/>
          </ac:picMkLst>
        </pc:picChg>
        <pc:picChg chg="add mod">
          <ac:chgData name="Naomi Shechter" userId="3e7d51d396c8fbac" providerId="LiveId" clId="{04AA13C0-A5FC-417A-88C4-DA890739321A}" dt="2022-07-10T04:58:43.799" v="3135" actId="1076"/>
          <ac:picMkLst>
            <pc:docMk/>
            <pc:sldMk cId="927313156" sldId="312"/>
            <ac:picMk id="17" creationId="{B0C78971-0D73-4C39-B53D-9F8FAAB94C04}"/>
          </ac:picMkLst>
        </pc:picChg>
      </pc:sldChg>
      <pc:sldChg chg="addSp delSp modSp add mod ord">
        <pc:chgData name="Naomi Shechter" userId="3e7d51d396c8fbac" providerId="LiveId" clId="{04AA13C0-A5FC-417A-88C4-DA890739321A}" dt="2022-07-15T20:31:31.322" v="13322" actId="1076"/>
        <pc:sldMkLst>
          <pc:docMk/>
          <pc:sldMk cId="804356214" sldId="313"/>
        </pc:sldMkLst>
        <pc:spChg chg="del mod">
          <ac:chgData name="Naomi Shechter" userId="3e7d51d396c8fbac" providerId="LiveId" clId="{04AA13C0-A5FC-417A-88C4-DA890739321A}" dt="2022-07-09T17:50:04.770" v="1113" actId="478"/>
          <ac:spMkLst>
            <pc:docMk/>
            <pc:sldMk cId="804356214" sldId="313"/>
            <ac:spMk id="2" creationId="{C5F2FB0B-15EC-453B-BC9B-69AD35DDCEA3}"/>
          </ac:spMkLst>
        </pc:spChg>
        <pc:spChg chg="mod">
          <ac:chgData name="Naomi Shechter" userId="3e7d51d396c8fbac" providerId="LiveId" clId="{04AA13C0-A5FC-417A-88C4-DA890739321A}" dt="2022-07-15T20:31:31.322" v="13322" actId="1076"/>
          <ac:spMkLst>
            <pc:docMk/>
            <pc:sldMk cId="804356214" sldId="313"/>
            <ac:spMk id="3" creationId="{05408798-0DB3-46BF-880E-7BB904D700F6}"/>
          </ac:spMkLst>
        </pc:spChg>
        <pc:spChg chg="add mod">
          <ac:chgData name="Naomi Shechter" userId="3e7d51d396c8fbac" providerId="LiveId" clId="{04AA13C0-A5FC-417A-88C4-DA890739321A}" dt="2022-07-10T04:44:33.706" v="2745" actId="20577"/>
          <ac:spMkLst>
            <pc:docMk/>
            <pc:sldMk cId="804356214" sldId="313"/>
            <ac:spMk id="5" creationId="{90AAFAD6-591D-A403-D2C1-59D422E6CED8}"/>
          </ac:spMkLst>
        </pc:spChg>
      </pc:sldChg>
      <pc:sldChg chg="del">
        <pc:chgData name="Naomi Shechter" userId="3e7d51d396c8fbac" providerId="LiveId" clId="{04AA13C0-A5FC-417A-88C4-DA890739321A}" dt="2022-07-09T02:20:03.288" v="4" actId="2696"/>
        <pc:sldMkLst>
          <pc:docMk/>
          <pc:sldMk cId="2270028676" sldId="313"/>
        </pc:sldMkLst>
      </pc:sldChg>
      <pc:sldChg chg="addSp delSp modSp add mod ord">
        <pc:chgData name="Naomi Shechter" userId="3e7d51d396c8fbac" providerId="LiveId" clId="{04AA13C0-A5FC-417A-88C4-DA890739321A}" dt="2022-07-16T20:59:28.955" v="14634" actId="1076"/>
        <pc:sldMkLst>
          <pc:docMk/>
          <pc:sldMk cId="692536169" sldId="314"/>
        </pc:sldMkLst>
        <pc:spChg chg="add mod">
          <ac:chgData name="Naomi Shechter" userId="3e7d51d396c8fbac" providerId="LiveId" clId="{04AA13C0-A5FC-417A-88C4-DA890739321A}" dt="2022-07-16T20:57:21.683" v="14585" actId="20577"/>
          <ac:spMkLst>
            <pc:docMk/>
            <pc:sldMk cId="692536169" sldId="314"/>
            <ac:spMk id="2" creationId="{5CBA7F5C-F486-88A1-724C-EAFD642FA247}"/>
          </ac:spMkLst>
        </pc:spChg>
        <pc:spChg chg="mod">
          <ac:chgData name="Naomi Shechter" userId="3e7d51d396c8fbac" providerId="LiveId" clId="{04AA13C0-A5FC-417A-88C4-DA890739321A}" dt="2022-07-16T20:57:54.810" v="14594" actId="1076"/>
          <ac:spMkLst>
            <pc:docMk/>
            <pc:sldMk cId="692536169" sldId="314"/>
            <ac:spMk id="3" creationId="{0115FF41-AFA4-4D25-AB42-AB034F4B4FEC}"/>
          </ac:spMkLst>
        </pc:spChg>
        <pc:spChg chg="del mod">
          <ac:chgData name="Naomi Shechter" userId="3e7d51d396c8fbac" providerId="LiveId" clId="{04AA13C0-A5FC-417A-88C4-DA890739321A}" dt="2022-07-10T04:15:32.973" v="1441" actId="478"/>
          <ac:spMkLst>
            <pc:docMk/>
            <pc:sldMk cId="692536169" sldId="314"/>
            <ac:spMk id="4" creationId="{B0881FA9-F3B0-4912-B0E1-352094195C30}"/>
          </ac:spMkLst>
        </pc:spChg>
        <pc:spChg chg="add del mod">
          <ac:chgData name="Naomi Shechter" userId="3e7d51d396c8fbac" providerId="LiveId" clId="{04AA13C0-A5FC-417A-88C4-DA890739321A}" dt="2022-07-13T18:04:24.257" v="7921" actId="478"/>
          <ac:spMkLst>
            <pc:docMk/>
            <pc:sldMk cId="692536169" sldId="314"/>
            <ac:spMk id="5" creationId="{7DD107AA-EAC5-5260-C2C4-703C576A1E5D}"/>
          </ac:spMkLst>
        </pc:spChg>
        <pc:spChg chg="add del mod">
          <ac:chgData name="Naomi Shechter" userId="3e7d51d396c8fbac" providerId="LiveId" clId="{04AA13C0-A5FC-417A-88C4-DA890739321A}" dt="2022-07-13T19:05:25.737" v="10423"/>
          <ac:spMkLst>
            <pc:docMk/>
            <pc:sldMk cId="692536169" sldId="314"/>
            <ac:spMk id="7" creationId="{635F5E8E-9459-369E-2E92-10DA8BCFE9D9}"/>
          </ac:spMkLst>
        </pc:spChg>
        <pc:spChg chg="add del mod">
          <ac:chgData name="Naomi Shechter" userId="3e7d51d396c8fbac" providerId="LiveId" clId="{04AA13C0-A5FC-417A-88C4-DA890739321A}" dt="2022-07-13T19:05:25.746" v="10425"/>
          <ac:spMkLst>
            <pc:docMk/>
            <pc:sldMk cId="692536169" sldId="314"/>
            <ac:spMk id="8" creationId="{20C864BF-B80F-812E-6AE5-393A42A9951C}"/>
          </ac:spMkLst>
        </pc:spChg>
        <pc:spChg chg="del">
          <ac:chgData name="Naomi Shechter" userId="3e7d51d396c8fbac" providerId="LiveId" clId="{04AA13C0-A5FC-417A-88C4-DA890739321A}" dt="2022-07-13T19:05:25.683" v="10421" actId="478"/>
          <ac:spMkLst>
            <pc:docMk/>
            <pc:sldMk cId="692536169" sldId="314"/>
            <ac:spMk id="9" creationId="{D45C472E-4078-40A0-83A2-652E8356EDCB}"/>
          </ac:spMkLst>
        </pc:spChg>
        <pc:spChg chg="add mod">
          <ac:chgData name="Naomi Shechter" userId="3e7d51d396c8fbac" providerId="LiveId" clId="{04AA13C0-A5FC-417A-88C4-DA890739321A}" dt="2022-07-16T20:59:28.955" v="14634" actId="1076"/>
          <ac:spMkLst>
            <pc:docMk/>
            <pc:sldMk cId="692536169" sldId="314"/>
            <ac:spMk id="10" creationId="{C8BC1E33-67D6-9E7E-AF55-E9188E64D5F0}"/>
          </ac:spMkLst>
        </pc:spChg>
        <pc:spChg chg="add del">
          <ac:chgData name="Naomi Shechter" userId="3e7d51d396c8fbac" providerId="LiveId" clId="{04AA13C0-A5FC-417A-88C4-DA890739321A}" dt="2022-07-15T21:17:50.551" v="14242" actId="34122"/>
          <ac:spMkLst>
            <pc:docMk/>
            <pc:sldMk cId="692536169" sldId="314"/>
            <ac:spMk id="20" creationId="{CC2EBD26-3042-4583-A613-FE7DEB64A149}"/>
          </ac:spMkLst>
        </pc:spChg>
        <pc:spChg chg="del">
          <ac:chgData name="Naomi Shechter" userId="3e7d51d396c8fbac" providerId="LiveId" clId="{04AA13C0-A5FC-417A-88C4-DA890739321A}" dt="2022-07-09T17:50:18.711" v="1119" actId="478"/>
          <ac:spMkLst>
            <pc:docMk/>
            <pc:sldMk cId="692536169" sldId="314"/>
            <ac:spMk id="30" creationId="{84BE23D9-1E62-3AA5-E921-158B5E14BBD4}"/>
          </ac:spMkLst>
        </pc:spChg>
        <pc:spChg chg="del">
          <ac:chgData name="Naomi Shechter" userId="3e7d51d396c8fbac" providerId="LiveId" clId="{04AA13C0-A5FC-417A-88C4-DA890739321A}" dt="2022-07-09T17:50:22.041" v="1121" actId="478"/>
          <ac:spMkLst>
            <pc:docMk/>
            <pc:sldMk cId="692536169" sldId="314"/>
            <ac:spMk id="31" creationId="{ECD3DE70-502D-8F34-6A0A-BC959C31011D}"/>
          </ac:spMkLst>
        </pc:spChg>
        <pc:picChg chg="add mod">
          <ac:chgData name="Naomi Shechter" userId="3e7d51d396c8fbac" providerId="LiveId" clId="{04AA13C0-A5FC-417A-88C4-DA890739321A}" dt="2022-07-16T20:59:22.629" v="14632" actId="1076"/>
          <ac:picMkLst>
            <pc:docMk/>
            <pc:sldMk cId="692536169" sldId="314"/>
            <ac:picMk id="6" creationId="{3DE0E6D6-1B5F-45A9-02F2-5ABEA89C5FCA}"/>
          </ac:picMkLst>
        </pc:picChg>
        <pc:picChg chg="del">
          <ac:chgData name="Naomi Shechter" userId="3e7d51d396c8fbac" providerId="LiveId" clId="{04AA13C0-A5FC-417A-88C4-DA890739321A}" dt="2022-07-09T17:50:20.993" v="1120" actId="478"/>
          <ac:picMkLst>
            <pc:docMk/>
            <pc:sldMk cId="692536169" sldId="314"/>
            <ac:picMk id="7" creationId="{B203B867-43A9-5251-3CFA-839D419B26B2}"/>
          </ac:picMkLst>
        </pc:picChg>
        <pc:picChg chg="del">
          <ac:chgData name="Naomi Shechter" userId="3e7d51d396c8fbac" providerId="LiveId" clId="{04AA13C0-A5FC-417A-88C4-DA890739321A}" dt="2022-07-09T17:50:17.633" v="1118" actId="478"/>
          <ac:picMkLst>
            <pc:docMk/>
            <pc:sldMk cId="692536169" sldId="314"/>
            <ac:picMk id="13" creationId="{605F07BD-4809-0B3E-56F3-675F43B4CF9B}"/>
          </ac:picMkLst>
        </pc:picChg>
        <pc:picChg chg="del">
          <ac:chgData name="Naomi Shechter" userId="3e7d51d396c8fbac" providerId="LiveId" clId="{04AA13C0-A5FC-417A-88C4-DA890739321A}" dt="2022-07-09T17:50:16.821" v="1117" actId="478"/>
          <ac:picMkLst>
            <pc:docMk/>
            <pc:sldMk cId="692536169" sldId="314"/>
            <ac:picMk id="15" creationId="{9205C067-23E2-6B65-F005-36BC4B032D36}"/>
          </ac:picMkLst>
        </pc:picChg>
        <pc:inkChg chg="add del">
          <ac:chgData name="Naomi Shechter" userId="3e7d51d396c8fbac" providerId="LiveId" clId="{04AA13C0-A5FC-417A-88C4-DA890739321A}" dt="2022-07-15T21:16:16.722" v="14223" actId="9405"/>
          <ac:inkMkLst>
            <pc:docMk/>
            <pc:sldMk cId="692536169" sldId="314"/>
            <ac:inkMk id="4" creationId="{91D0DDA8-CE88-0E6A-F09D-0FCCB9F96C9B}"/>
          </ac:inkMkLst>
        </pc:inkChg>
        <pc:inkChg chg="add del">
          <ac:chgData name="Naomi Shechter" userId="3e7d51d396c8fbac" providerId="LiveId" clId="{04AA13C0-A5FC-417A-88C4-DA890739321A}" dt="2022-07-15T21:16:24.524" v="14225" actId="9405"/>
          <ac:inkMkLst>
            <pc:docMk/>
            <pc:sldMk cId="692536169" sldId="314"/>
            <ac:inkMk id="5" creationId="{B3CAD3B7-A1ED-3B2A-75B0-F45B413D1D22}"/>
          </ac:inkMkLst>
        </pc:inkChg>
        <pc:inkChg chg="add del">
          <ac:chgData name="Naomi Shechter" userId="3e7d51d396c8fbac" providerId="LiveId" clId="{04AA13C0-A5FC-417A-88C4-DA890739321A}" dt="2022-07-15T21:16:42.687" v="14227" actId="9405"/>
          <ac:inkMkLst>
            <pc:docMk/>
            <pc:sldMk cId="692536169" sldId="314"/>
            <ac:inkMk id="7" creationId="{B7CCE90B-40D6-CB94-AA92-0E27F1CA5CA9}"/>
          </ac:inkMkLst>
        </pc:inkChg>
        <pc:inkChg chg="add del">
          <ac:chgData name="Naomi Shechter" userId="3e7d51d396c8fbac" providerId="LiveId" clId="{04AA13C0-A5FC-417A-88C4-DA890739321A}" dt="2022-07-15T21:16:50.194" v="14229" actId="9405"/>
          <ac:inkMkLst>
            <pc:docMk/>
            <pc:sldMk cId="692536169" sldId="314"/>
            <ac:inkMk id="8" creationId="{6619A908-DC10-AEF0-ACE2-86A49A098BD1}"/>
          </ac:inkMkLst>
        </pc:inkChg>
        <pc:inkChg chg="add del">
          <ac:chgData name="Naomi Shechter" userId="3e7d51d396c8fbac" providerId="LiveId" clId="{04AA13C0-A5FC-417A-88C4-DA890739321A}" dt="2022-07-15T21:16:58.167" v="14231" actId="9405"/>
          <ac:inkMkLst>
            <pc:docMk/>
            <pc:sldMk cId="692536169" sldId="314"/>
            <ac:inkMk id="9" creationId="{A2423FC9-04C2-221B-A22F-CF2C2FC0EC8E}"/>
          </ac:inkMkLst>
        </pc:inkChg>
        <pc:inkChg chg="add del mod">
          <ac:chgData name="Naomi Shechter" userId="3e7d51d396c8fbac" providerId="LiveId" clId="{04AA13C0-A5FC-417A-88C4-DA890739321A}" dt="2022-07-16T20:59:21.108" v="14625" actId="1076"/>
          <ac:inkMkLst>
            <pc:docMk/>
            <pc:sldMk cId="692536169" sldId="314"/>
            <ac:inkMk id="12" creationId="{D78CCDDA-9005-AB45-584F-C2C5914EA5B7}"/>
          </ac:inkMkLst>
        </pc:inkChg>
        <pc:inkChg chg="add del">
          <ac:chgData name="Naomi Shechter" userId="3e7d51d396c8fbac" providerId="LiveId" clId="{04AA13C0-A5FC-417A-88C4-DA890739321A}" dt="2022-07-15T21:17:16.250" v="14236" actId="9405"/>
          <ac:inkMkLst>
            <pc:docMk/>
            <pc:sldMk cId="692536169" sldId="314"/>
            <ac:inkMk id="13" creationId="{8CE220BC-728D-B4BA-667B-8A1FEA7C1945}"/>
          </ac:inkMkLst>
        </pc:inkChg>
        <pc:inkChg chg="add del">
          <ac:chgData name="Naomi Shechter" userId="3e7d51d396c8fbac" providerId="LiveId" clId="{04AA13C0-A5FC-417A-88C4-DA890739321A}" dt="2022-07-15T21:18:22.509" v="14253" actId="9405"/>
          <ac:inkMkLst>
            <pc:docMk/>
            <pc:sldMk cId="692536169" sldId="314"/>
            <ac:inkMk id="14" creationId="{E0A497E5-FBB1-9CCE-C1AD-6DB15FC70D30}"/>
          </ac:inkMkLst>
        </pc:inkChg>
        <pc:inkChg chg="add del">
          <ac:chgData name="Naomi Shechter" userId="3e7d51d396c8fbac" providerId="LiveId" clId="{04AA13C0-A5FC-417A-88C4-DA890739321A}" dt="2022-07-15T21:18:28.675" v="14255" actId="9405"/>
          <ac:inkMkLst>
            <pc:docMk/>
            <pc:sldMk cId="692536169" sldId="314"/>
            <ac:inkMk id="15" creationId="{9521C06F-B904-2CDE-3E3D-553EF1461014}"/>
          </ac:inkMkLst>
        </pc:inkChg>
        <pc:inkChg chg="add mod">
          <ac:chgData name="Naomi Shechter" userId="3e7d51d396c8fbac" providerId="LiveId" clId="{04AA13C0-A5FC-417A-88C4-DA890739321A}" dt="2022-07-16T20:59:21.139" v="14626" actId="1076"/>
          <ac:inkMkLst>
            <pc:docMk/>
            <pc:sldMk cId="692536169" sldId="314"/>
            <ac:inkMk id="16" creationId="{7F0A7C69-92C7-6EC3-1B48-8169BC21EB42}"/>
          </ac:inkMkLst>
        </pc:inkChg>
        <pc:inkChg chg="add del mod">
          <ac:chgData name="Naomi Shechter" userId="3e7d51d396c8fbac" providerId="LiveId" clId="{04AA13C0-A5FC-417A-88C4-DA890739321A}" dt="2022-07-16T20:59:21.101" v="14624" actId="478"/>
          <ac:inkMkLst>
            <pc:docMk/>
            <pc:sldMk cId="692536169" sldId="314"/>
            <ac:inkMk id="17" creationId="{CBC5AB52-876C-76D5-195A-96A403DF0922}"/>
          </ac:inkMkLst>
        </pc:inkChg>
      </pc:sldChg>
      <pc:sldChg chg="addSp delSp modSp add mod">
        <pc:chgData name="Naomi Shechter" userId="3e7d51d396c8fbac" providerId="LiveId" clId="{04AA13C0-A5FC-417A-88C4-DA890739321A}" dt="2022-07-16T21:01:56.228" v="14637" actId="1076"/>
        <pc:sldMkLst>
          <pc:docMk/>
          <pc:sldMk cId="3801141402" sldId="315"/>
        </pc:sldMkLst>
        <pc:spChg chg="mod">
          <ac:chgData name="Naomi Shechter" userId="3e7d51d396c8fbac" providerId="LiveId" clId="{04AA13C0-A5FC-417A-88C4-DA890739321A}" dt="2022-07-15T21:38:25.261" v="14376" actId="1076"/>
          <ac:spMkLst>
            <pc:docMk/>
            <pc:sldMk cId="3801141402" sldId="315"/>
            <ac:spMk id="3" creationId="{0115FF41-AFA4-4D25-AB42-AB034F4B4FEC}"/>
          </ac:spMkLst>
        </pc:spChg>
        <pc:spChg chg="add del">
          <ac:chgData name="Naomi Shechter" userId="3e7d51d396c8fbac" providerId="LiveId" clId="{04AA13C0-A5FC-417A-88C4-DA890739321A}" dt="2022-07-12T19:09:42.669" v="5868" actId="931"/>
          <ac:spMkLst>
            <pc:docMk/>
            <pc:sldMk cId="3801141402" sldId="315"/>
            <ac:spMk id="5" creationId="{7DD107AA-EAC5-5260-C2C4-703C576A1E5D}"/>
          </ac:spMkLst>
        </pc:spChg>
        <pc:spChg chg="del">
          <ac:chgData name="Naomi Shechter" userId="3e7d51d396c8fbac" providerId="LiveId" clId="{04AA13C0-A5FC-417A-88C4-DA890739321A}" dt="2022-07-15T20:43:59.721" v="13510" actId="478"/>
          <ac:spMkLst>
            <pc:docMk/>
            <pc:sldMk cId="3801141402" sldId="315"/>
            <ac:spMk id="9" creationId="{D45C472E-4078-40A0-83A2-652E8356EDCB}"/>
          </ac:spMkLst>
        </pc:spChg>
        <pc:spChg chg="del">
          <ac:chgData name="Naomi Shechter" userId="3e7d51d396c8fbac" providerId="LiveId" clId="{04AA13C0-A5FC-417A-88C4-DA890739321A}" dt="2022-07-12T19:10:12.070" v="5881" actId="478"/>
          <ac:spMkLst>
            <pc:docMk/>
            <pc:sldMk cId="3801141402" sldId="315"/>
            <ac:spMk id="11" creationId="{56AE2454-CE9A-4A6B-AB5A-349E0D967654}"/>
          </ac:spMkLst>
        </pc:spChg>
        <pc:spChg chg="add mod">
          <ac:chgData name="Naomi Shechter" userId="3e7d51d396c8fbac" providerId="LiveId" clId="{04AA13C0-A5FC-417A-88C4-DA890739321A}" dt="2022-07-16T21:01:56.228" v="14637" actId="1076"/>
          <ac:spMkLst>
            <pc:docMk/>
            <pc:sldMk cId="3801141402" sldId="315"/>
            <ac:spMk id="22" creationId="{F3CFDDE3-4795-74DE-EC1E-A14D598F841A}"/>
          </ac:spMkLst>
        </pc:spChg>
        <pc:picChg chg="add del mod">
          <ac:chgData name="Naomi Shechter" userId="3e7d51d396c8fbac" providerId="LiveId" clId="{04AA13C0-A5FC-417A-88C4-DA890739321A}" dt="2022-07-12T19:09:35.414" v="5867" actId="931"/>
          <ac:picMkLst>
            <pc:docMk/>
            <pc:sldMk cId="3801141402" sldId="315"/>
            <ac:picMk id="4" creationId="{A0FA0647-5FEC-A784-99B3-357074B33FDA}"/>
          </ac:picMkLst>
        </pc:picChg>
        <pc:picChg chg="add del mod">
          <ac:chgData name="Naomi Shechter" userId="3e7d51d396c8fbac" providerId="LiveId" clId="{04AA13C0-A5FC-417A-88C4-DA890739321A}" dt="2022-07-12T19:09:35.414" v="5867" actId="931"/>
          <ac:picMkLst>
            <pc:docMk/>
            <pc:sldMk cId="3801141402" sldId="315"/>
            <ac:picMk id="7" creationId="{F6E3B9E1-D834-6B0B-B3ED-ED1452F2A9EF}"/>
          </ac:picMkLst>
        </pc:picChg>
        <pc:picChg chg="add mod">
          <ac:chgData name="Naomi Shechter" userId="3e7d51d396c8fbac" providerId="LiveId" clId="{04AA13C0-A5FC-417A-88C4-DA890739321A}" dt="2022-07-12T19:10:13.776" v="5882" actId="1076"/>
          <ac:picMkLst>
            <pc:docMk/>
            <pc:sldMk cId="3801141402" sldId="315"/>
            <ac:picMk id="10" creationId="{1D693921-C077-AE17-D8EA-51F174E1B31B}"/>
          </ac:picMkLst>
        </pc:picChg>
        <pc:picChg chg="add del mod">
          <ac:chgData name="Naomi Shechter" userId="3e7d51d396c8fbac" providerId="LiveId" clId="{04AA13C0-A5FC-417A-88C4-DA890739321A}" dt="2022-07-12T19:13:08.999" v="5901" actId="1076"/>
          <ac:picMkLst>
            <pc:docMk/>
            <pc:sldMk cId="3801141402" sldId="315"/>
            <ac:picMk id="13" creationId="{62863FA6-19F8-7509-6DAC-2C8469590731}"/>
          </ac:picMkLst>
        </pc:picChg>
        <pc:picChg chg="add del mod">
          <ac:chgData name="Naomi Shechter" userId="3e7d51d396c8fbac" providerId="LiveId" clId="{04AA13C0-A5FC-417A-88C4-DA890739321A}" dt="2022-07-12T19:12:55.673" v="5899" actId="931"/>
          <ac:picMkLst>
            <pc:docMk/>
            <pc:sldMk cId="3801141402" sldId="315"/>
            <ac:picMk id="15" creationId="{718D4B83-467F-F433-8B33-28FEC4D116EC}"/>
          </ac:picMkLst>
        </pc:picChg>
        <pc:cxnChg chg="add mod">
          <ac:chgData name="Naomi Shechter" userId="3e7d51d396c8fbac" providerId="LiveId" clId="{04AA13C0-A5FC-417A-88C4-DA890739321A}" dt="2022-07-13T01:19:25.005" v="7468" actId="14100"/>
          <ac:cxnSpMkLst>
            <pc:docMk/>
            <pc:sldMk cId="3801141402" sldId="315"/>
            <ac:cxnSpMk id="17" creationId="{6B723A1B-7099-2C6A-A00A-CEBDD439DC0E}"/>
          </ac:cxnSpMkLst>
        </pc:cxnChg>
        <pc:cxnChg chg="add mod">
          <ac:chgData name="Naomi Shechter" userId="3e7d51d396c8fbac" providerId="LiveId" clId="{04AA13C0-A5FC-417A-88C4-DA890739321A}" dt="2022-07-13T01:19:53.912" v="7470" actId="14100"/>
          <ac:cxnSpMkLst>
            <pc:docMk/>
            <pc:sldMk cId="3801141402" sldId="315"/>
            <ac:cxnSpMk id="20" creationId="{CE8B9BAA-D85C-9836-6B8D-D77229956D9E}"/>
          </ac:cxnSpMkLst>
        </pc:cxnChg>
      </pc:sldChg>
      <pc:sldChg chg="addSp delSp modSp add mod ord">
        <pc:chgData name="Naomi Shechter" userId="3e7d51d396c8fbac" providerId="LiveId" clId="{04AA13C0-A5FC-417A-88C4-DA890739321A}" dt="2022-07-15T21:38:19.580" v="14375" actId="1076"/>
        <pc:sldMkLst>
          <pc:docMk/>
          <pc:sldMk cId="3212993481" sldId="316"/>
        </pc:sldMkLst>
        <pc:spChg chg="add mod">
          <ac:chgData name="Naomi Shechter" userId="3e7d51d396c8fbac" providerId="LiveId" clId="{04AA13C0-A5FC-417A-88C4-DA890739321A}" dt="2022-07-15T20:51:07.096" v="13647" actId="12"/>
          <ac:spMkLst>
            <pc:docMk/>
            <pc:sldMk cId="3212993481" sldId="316"/>
            <ac:spMk id="2" creationId="{CA4BC274-2BAF-CA09-A020-ED875F71C5FE}"/>
          </ac:spMkLst>
        </pc:spChg>
        <pc:spChg chg="mod">
          <ac:chgData name="Naomi Shechter" userId="3e7d51d396c8fbac" providerId="LiveId" clId="{04AA13C0-A5FC-417A-88C4-DA890739321A}" dt="2022-07-15T21:38:19.580" v="14375" actId="1076"/>
          <ac:spMkLst>
            <pc:docMk/>
            <pc:sldMk cId="3212993481" sldId="316"/>
            <ac:spMk id="3" creationId="{0115FF41-AFA4-4D25-AB42-AB034F4B4FEC}"/>
          </ac:spMkLst>
        </pc:spChg>
        <pc:spChg chg="add mod">
          <ac:chgData name="Naomi Shechter" userId="3e7d51d396c8fbac" providerId="LiveId" clId="{04AA13C0-A5FC-417A-88C4-DA890739321A}" dt="2022-07-15T20:50:50.292" v="13646" actId="14100"/>
          <ac:spMkLst>
            <pc:docMk/>
            <pc:sldMk cId="3212993481" sldId="316"/>
            <ac:spMk id="4" creationId="{13F14E26-8F59-78C1-D029-2A95F01E5A79}"/>
          </ac:spMkLst>
        </pc:spChg>
        <pc:spChg chg="mod">
          <ac:chgData name="Naomi Shechter" userId="3e7d51d396c8fbac" providerId="LiveId" clId="{04AA13C0-A5FC-417A-88C4-DA890739321A}" dt="2022-07-15T21:38:07.295" v="14374" actId="1076"/>
          <ac:spMkLst>
            <pc:docMk/>
            <pc:sldMk cId="3212993481" sldId="316"/>
            <ac:spMk id="5" creationId="{7DD107AA-EAC5-5260-C2C4-703C576A1E5D}"/>
          </ac:spMkLst>
        </pc:spChg>
        <pc:spChg chg="del">
          <ac:chgData name="Naomi Shechter" userId="3e7d51d396c8fbac" providerId="LiveId" clId="{04AA13C0-A5FC-417A-88C4-DA890739321A}" dt="2022-07-15T20:49:21.315" v="13620" actId="478"/>
          <ac:spMkLst>
            <pc:docMk/>
            <pc:sldMk cId="3212993481" sldId="316"/>
            <ac:spMk id="9" creationId="{D45C472E-4078-40A0-83A2-652E8356EDCB}"/>
          </ac:spMkLst>
        </pc:spChg>
        <pc:picChg chg="add del mod">
          <ac:chgData name="Naomi Shechter" userId="3e7d51d396c8fbac" providerId="LiveId" clId="{04AA13C0-A5FC-417A-88C4-DA890739321A}" dt="2022-07-15T20:59:27.412" v="13897" actId="478"/>
          <ac:picMkLst>
            <pc:docMk/>
            <pc:sldMk cId="3212993481" sldId="316"/>
            <ac:picMk id="7" creationId="{A1999115-1801-9FC2-08C7-5747FEAF4DBE}"/>
          </ac:picMkLst>
        </pc:picChg>
        <pc:picChg chg="add del mod">
          <ac:chgData name="Naomi Shechter" userId="3e7d51d396c8fbac" providerId="LiveId" clId="{04AA13C0-A5FC-417A-88C4-DA890739321A}" dt="2022-07-15T20:59:27.224" v="13896" actId="478"/>
          <ac:picMkLst>
            <pc:docMk/>
            <pc:sldMk cId="3212993481" sldId="316"/>
            <ac:picMk id="10" creationId="{09650683-57B8-9D00-B78C-95C8E99C66CE}"/>
          </ac:picMkLst>
        </pc:picChg>
        <pc:picChg chg="add del mod">
          <ac:chgData name="Naomi Shechter" userId="3e7d51d396c8fbac" providerId="LiveId" clId="{04AA13C0-A5FC-417A-88C4-DA890739321A}" dt="2022-07-15T20:59:27.037" v="13895" actId="478"/>
          <ac:picMkLst>
            <pc:docMk/>
            <pc:sldMk cId="3212993481" sldId="316"/>
            <ac:picMk id="12" creationId="{7AE411D1-270C-A176-0D0D-7F8C97FDCF2B}"/>
          </ac:picMkLst>
        </pc:picChg>
        <pc:picChg chg="add del mod">
          <ac:chgData name="Naomi Shechter" userId="3e7d51d396c8fbac" providerId="LiveId" clId="{04AA13C0-A5FC-417A-88C4-DA890739321A}" dt="2022-07-15T20:59:31.594" v="13898" actId="1076"/>
          <ac:picMkLst>
            <pc:docMk/>
            <pc:sldMk cId="3212993481" sldId="316"/>
            <ac:picMk id="13" creationId="{1BBA44F2-58FF-FDD0-C4D5-01CD398E5064}"/>
          </ac:picMkLst>
        </pc:picChg>
      </pc:sldChg>
      <pc:sldChg chg="modSp add del mod">
        <pc:chgData name="Naomi Shechter" userId="3e7d51d396c8fbac" providerId="LiveId" clId="{04AA13C0-A5FC-417A-88C4-DA890739321A}" dt="2022-07-10T05:04:11.907" v="3226" actId="2696"/>
        <pc:sldMkLst>
          <pc:docMk/>
          <pc:sldMk cId="1623287341" sldId="317"/>
        </pc:sldMkLst>
        <pc:spChg chg="mod">
          <ac:chgData name="Naomi Shechter" userId="3e7d51d396c8fbac" providerId="LiveId" clId="{04AA13C0-A5FC-417A-88C4-DA890739321A}" dt="2022-07-10T04:43:56.921" v="2742" actId="1076"/>
          <ac:spMkLst>
            <pc:docMk/>
            <pc:sldMk cId="1623287341" sldId="317"/>
            <ac:spMk id="3" creationId="{0115FF41-AFA4-4D25-AB42-AB034F4B4FEC}"/>
          </ac:spMkLst>
        </pc:spChg>
      </pc:sldChg>
      <pc:sldChg chg="addSp delSp modSp add mod">
        <pc:chgData name="Naomi Shechter" userId="3e7d51d396c8fbac" providerId="LiveId" clId="{04AA13C0-A5FC-417A-88C4-DA890739321A}" dt="2022-07-13T19:43:44.783" v="12072" actId="1076"/>
        <pc:sldMkLst>
          <pc:docMk/>
          <pc:sldMk cId="1779815496" sldId="318"/>
        </pc:sldMkLst>
        <pc:spChg chg="mod">
          <ac:chgData name="Naomi Shechter" userId="3e7d51d396c8fbac" providerId="LiveId" clId="{04AA13C0-A5FC-417A-88C4-DA890739321A}" dt="2022-07-10T04:59:15.504" v="3161" actId="1076"/>
          <ac:spMkLst>
            <pc:docMk/>
            <pc:sldMk cId="1779815496" sldId="318"/>
            <ac:spMk id="6" creationId="{FF777B66-94CB-491C-AC6B-BDAC98E21D57}"/>
          </ac:spMkLst>
        </pc:spChg>
        <pc:spChg chg="add mod">
          <ac:chgData name="Naomi Shechter" userId="3e7d51d396c8fbac" providerId="LiveId" clId="{04AA13C0-A5FC-417A-88C4-DA890739321A}" dt="2022-07-13T19:43:41.563" v="12071" actId="1076"/>
          <ac:spMkLst>
            <pc:docMk/>
            <pc:sldMk cId="1779815496" sldId="318"/>
            <ac:spMk id="7" creationId="{499561AE-0920-CFA0-3F21-6ABC22996FBD}"/>
          </ac:spMkLst>
        </pc:spChg>
        <pc:picChg chg="add mod">
          <ac:chgData name="Naomi Shechter" userId="3e7d51d396c8fbac" providerId="LiveId" clId="{04AA13C0-A5FC-417A-88C4-DA890739321A}" dt="2022-07-13T19:43:44.783" v="12072" actId="1076"/>
          <ac:picMkLst>
            <pc:docMk/>
            <pc:sldMk cId="1779815496" sldId="318"/>
            <ac:picMk id="3" creationId="{44838BFC-47CD-4FBF-A032-B8A635FBCEE2}"/>
          </ac:picMkLst>
        </pc:picChg>
        <pc:picChg chg="del">
          <ac:chgData name="Naomi Shechter" userId="3e7d51d396c8fbac" providerId="LiveId" clId="{04AA13C0-A5FC-417A-88C4-DA890739321A}" dt="2022-07-10T04:59:17.189" v="3162" actId="478"/>
          <ac:picMkLst>
            <pc:docMk/>
            <pc:sldMk cId="1779815496" sldId="318"/>
            <ac:picMk id="17" creationId="{B0C78971-0D73-4C39-B53D-9F8FAAB94C04}"/>
          </ac:picMkLst>
        </pc:picChg>
      </pc:sldChg>
      <pc:sldChg chg="addSp delSp modSp add del mod">
        <pc:chgData name="Naomi Shechter" userId="3e7d51d396c8fbac" providerId="LiveId" clId="{04AA13C0-A5FC-417A-88C4-DA890739321A}" dt="2022-07-15T20:51:41.101" v="13650" actId="2696"/>
        <pc:sldMkLst>
          <pc:docMk/>
          <pc:sldMk cId="1230999475" sldId="319"/>
        </pc:sldMkLst>
        <pc:spChg chg="mod">
          <ac:chgData name="Naomi Shechter" userId="3e7d51d396c8fbac" providerId="LiveId" clId="{04AA13C0-A5FC-417A-88C4-DA890739321A}" dt="2022-07-14T22:40:31.660" v="13022" actId="20577"/>
          <ac:spMkLst>
            <pc:docMk/>
            <pc:sldMk cId="1230999475" sldId="319"/>
            <ac:spMk id="3" creationId="{0115FF41-AFA4-4D25-AB42-AB034F4B4FEC}"/>
          </ac:spMkLst>
        </pc:spChg>
        <pc:spChg chg="mod">
          <ac:chgData name="Naomi Shechter" userId="3e7d51d396c8fbac" providerId="LiveId" clId="{04AA13C0-A5FC-417A-88C4-DA890739321A}" dt="2022-07-15T20:51:22.027" v="13649" actId="20577"/>
          <ac:spMkLst>
            <pc:docMk/>
            <pc:sldMk cId="1230999475" sldId="319"/>
            <ac:spMk id="5" creationId="{7DD107AA-EAC5-5260-C2C4-703C576A1E5D}"/>
          </ac:spMkLst>
        </pc:spChg>
        <pc:spChg chg="del mod">
          <ac:chgData name="Naomi Shechter" userId="3e7d51d396c8fbac" providerId="LiveId" clId="{04AA13C0-A5FC-417A-88C4-DA890739321A}" dt="2022-07-12T19:01:54.190" v="5732" actId="478"/>
          <ac:spMkLst>
            <pc:docMk/>
            <pc:sldMk cId="1230999475" sldId="319"/>
            <ac:spMk id="9" creationId="{D45C472E-4078-40A0-83A2-652E8356EDCB}"/>
          </ac:spMkLst>
        </pc:spChg>
        <pc:picChg chg="add del mod">
          <ac:chgData name="Naomi Shechter" userId="3e7d51d396c8fbac" providerId="LiveId" clId="{04AA13C0-A5FC-417A-88C4-DA890739321A}" dt="2022-07-12T19:02:57.488" v="5749" actId="478"/>
          <ac:picMkLst>
            <pc:docMk/>
            <pc:sldMk cId="1230999475" sldId="319"/>
            <ac:picMk id="4" creationId="{5CA2A292-8EA0-D7E8-78B7-4C4179E1B42C}"/>
          </ac:picMkLst>
        </pc:picChg>
        <pc:picChg chg="add del mod">
          <ac:chgData name="Naomi Shechter" userId="3e7d51d396c8fbac" providerId="LiveId" clId="{04AA13C0-A5FC-417A-88C4-DA890739321A}" dt="2022-07-12T19:03:05.337" v="5753" actId="478"/>
          <ac:picMkLst>
            <pc:docMk/>
            <pc:sldMk cId="1230999475" sldId="319"/>
            <ac:picMk id="7" creationId="{5014A35B-BA14-EBD4-C612-5857E77ECDC4}"/>
          </ac:picMkLst>
        </pc:picChg>
        <pc:picChg chg="add mod">
          <ac:chgData name="Naomi Shechter" userId="3e7d51d396c8fbac" providerId="LiveId" clId="{04AA13C0-A5FC-417A-88C4-DA890739321A}" dt="2022-07-12T19:07:48.835" v="5856" actId="1076"/>
          <ac:picMkLst>
            <pc:docMk/>
            <pc:sldMk cId="1230999475" sldId="319"/>
            <ac:picMk id="10" creationId="{82B68476-AC8B-DD0C-EEA7-33C1E4A97763}"/>
          </ac:picMkLst>
        </pc:picChg>
        <pc:picChg chg="add del mod">
          <ac:chgData name="Naomi Shechter" userId="3e7d51d396c8fbac" providerId="LiveId" clId="{04AA13C0-A5FC-417A-88C4-DA890739321A}" dt="2022-07-12T19:07:18.325" v="5839" actId="931"/>
          <ac:picMkLst>
            <pc:docMk/>
            <pc:sldMk cId="1230999475" sldId="319"/>
            <ac:picMk id="13" creationId="{37D8CBE5-AB8C-0390-71C9-9472C36E4062}"/>
          </ac:picMkLst>
        </pc:picChg>
        <pc:picChg chg="add del mod">
          <ac:chgData name="Naomi Shechter" userId="3e7d51d396c8fbac" providerId="LiveId" clId="{04AA13C0-A5FC-417A-88C4-DA890739321A}" dt="2022-07-12T19:07:44.952" v="5855" actId="931"/>
          <ac:picMkLst>
            <pc:docMk/>
            <pc:sldMk cId="1230999475" sldId="319"/>
            <ac:picMk id="15" creationId="{48F2AD91-9E6E-12B8-CF39-7862003F7D71}"/>
          </ac:picMkLst>
        </pc:picChg>
      </pc:sldChg>
      <pc:sldChg chg="new del">
        <pc:chgData name="Naomi Shechter" userId="3e7d51d396c8fbac" providerId="LiveId" clId="{04AA13C0-A5FC-417A-88C4-DA890739321A}" dt="2022-07-12T19:03:31.426" v="5757" actId="2696"/>
        <pc:sldMkLst>
          <pc:docMk/>
          <pc:sldMk cId="1249634350" sldId="320"/>
        </pc:sldMkLst>
      </pc:sldChg>
      <pc:sldChg chg="new del">
        <pc:chgData name="Naomi Shechter" userId="3e7d51d396c8fbac" providerId="LiveId" clId="{04AA13C0-A5FC-417A-88C4-DA890739321A}" dt="2022-07-12T19:03:26.315" v="5755" actId="2696"/>
        <pc:sldMkLst>
          <pc:docMk/>
          <pc:sldMk cId="1753169934" sldId="320"/>
        </pc:sldMkLst>
      </pc:sldChg>
      <pc:sldChg chg="addSp modSp add del mod">
        <pc:chgData name="Naomi Shechter" userId="3e7d51d396c8fbac" providerId="LiveId" clId="{04AA13C0-A5FC-417A-88C4-DA890739321A}" dt="2022-07-13T19:43:20.229" v="12065" actId="2696"/>
        <pc:sldMkLst>
          <pc:docMk/>
          <pc:sldMk cId="2184310394" sldId="320"/>
        </pc:sldMkLst>
        <pc:spChg chg="add mod">
          <ac:chgData name="Naomi Shechter" userId="3e7d51d396c8fbac" providerId="LiveId" clId="{04AA13C0-A5FC-417A-88C4-DA890739321A}" dt="2022-07-13T19:43:04.091" v="12062" actId="1076"/>
          <ac:spMkLst>
            <pc:docMk/>
            <pc:sldMk cId="2184310394" sldId="320"/>
            <ac:spMk id="4" creationId="{B058089B-3867-AEAF-D579-B1CC6B1A860A}"/>
          </ac:spMkLst>
        </pc:spChg>
        <pc:spChg chg="mod">
          <ac:chgData name="Naomi Shechter" userId="3e7d51d396c8fbac" providerId="LiveId" clId="{04AA13C0-A5FC-417A-88C4-DA890739321A}" dt="2022-07-13T01:26:00.750" v="7630" actId="20577"/>
          <ac:spMkLst>
            <pc:docMk/>
            <pc:sldMk cId="2184310394" sldId="320"/>
            <ac:spMk id="6" creationId="{FF777B66-94CB-491C-AC6B-BDAC98E21D57}"/>
          </ac:spMkLst>
        </pc:spChg>
      </pc:sldChg>
      <pc:sldChg chg="new del">
        <pc:chgData name="Naomi Shechter" userId="3e7d51d396c8fbac" providerId="LiveId" clId="{04AA13C0-A5FC-417A-88C4-DA890739321A}" dt="2022-07-12T22:36:21.732" v="6894" actId="2696"/>
        <pc:sldMkLst>
          <pc:docMk/>
          <pc:sldMk cId="2265539868" sldId="320"/>
        </pc:sldMkLst>
      </pc:sldChg>
      <pc:sldChg chg="addSp delSp modSp add mod">
        <pc:chgData name="Naomi Shechter" userId="3e7d51d396c8fbac" providerId="LiveId" clId="{04AA13C0-A5FC-417A-88C4-DA890739321A}" dt="2022-07-15T20:45:36.100" v="13522" actId="13822"/>
        <pc:sldMkLst>
          <pc:docMk/>
          <pc:sldMk cId="446472392" sldId="321"/>
        </pc:sldMkLst>
        <pc:spChg chg="mod">
          <ac:chgData name="Naomi Shechter" userId="3e7d51d396c8fbac" providerId="LiveId" clId="{04AA13C0-A5FC-417A-88C4-DA890739321A}" dt="2022-07-13T01:23:19.448" v="7506" actId="20577"/>
          <ac:spMkLst>
            <pc:docMk/>
            <pc:sldMk cId="446472392" sldId="321"/>
            <ac:spMk id="3" creationId="{0115FF41-AFA4-4D25-AB42-AB034F4B4FEC}"/>
          </ac:spMkLst>
        </pc:spChg>
        <pc:spChg chg="del mod">
          <ac:chgData name="Naomi Shechter" userId="3e7d51d396c8fbac" providerId="LiveId" clId="{04AA13C0-A5FC-417A-88C4-DA890739321A}" dt="2022-07-13T00:52:35.694" v="6949" actId="931"/>
          <ac:spMkLst>
            <pc:docMk/>
            <pc:sldMk cId="446472392" sldId="321"/>
            <ac:spMk id="5" creationId="{7DD107AA-EAC5-5260-C2C4-703C576A1E5D}"/>
          </ac:spMkLst>
        </pc:spChg>
        <pc:spChg chg="del mod">
          <ac:chgData name="Naomi Shechter" userId="3e7d51d396c8fbac" providerId="LiveId" clId="{04AA13C0-A5FC-417A-88C4-DA890739321A}" dt="2022-07-15T20:42:32.709" v="13417" actId="478"/>
          <ac:spMkLst>
            <pc:docMk/>
            <pc:sldMk cId="446472392" sldId="321"/>
            <ac:spMk id="9" creationId="{D45C472E-4078-40A0-83A2-652E8356EDCB}"/>
          </ac:spMkLst>
        </pc:spChg>
        <pc:spChg chg="del">
          <ac:chgData name="Naomi Shechter" userId="3e7d51d396c8fbac" providerId="LiveId" clId="{04AA13C0-A5FC-417A-88C4-DA890739321A}" dt="2022-07-15T20:43:02.202" v="13425" actId="478"/>
          <ac:spMkLst>
            <pc:docMk/>
            <pc:sldMk cId="446472392" sldId="321"/>
            <ac:spMk id="11" creationId="{56AE2454-CE9A-4A6B-AB5A-349E0D967654}"/>
          </ac:spMkLst>
        </pc:spChg>
        <pc:spChg chg="add mod">
          <ac:chgData name="Naomi Shechter" userId="3e7d51d396c8fbac" providerId="LiveId" clId="{04AA13C0-A5FC-417A-88C4-DA890739321A}" dt="2022-07-15T20:33:31.022" v="13358" actId="20577"/>
          <ac:spMkLst>
            <pc:docMk/>
            <pc:sldMk cId="446472392" sldId="321"/>
            <ac:spMk id="12" creationId="{F5A90FD0-8FD6-5097-7908-678092800317}"/>
          </ac:spMkLst>
        </pc:spChg>
        <pc:spChg chg="add mod">
          <ac:chgData name="Naomi Shechter" userId="3e7d51d396c8fbac" providerId="LiveId" clId="{04AA13C0-A5FC-417A-88C4-DA890739321A}" dt="2022-07-13T17:37:10.267" v="7752" actId="20577"/>
          <ac:spMkLst>
            <pc:docMk/>
            <pc:sldMk cId="446472392" sldId="321"/>
            <ac:spMk id="13" creationId="{E71DB75C-CF3D-B7E8-DC18-912CE2C74709}"/>
          </ac:spMkLst>
        </pc:spChg>
        <pc:spChg chg="add mod">
          <ac:chgData name="Naomi Shechter" userId="3e7d51d396c8fbac" providerId="LiveId" clId="{04AA13C0-A5FC-417A-88C4-DA890739321A}" dt="2022-07-15T20:42:54.404" v="13421" actId="20577"/>
          <ac:spMkLst>
            <pc:docMk/>
            <pc:sldMk cId="446472392" sldId="321"/>
            <ac:spMk id="14" creationId="{E6B0509E-DD3F-282C-1405-5AE9949A812A}"/>
          </ac:spMkLst>
        </pc:spChg>
        <pc:spChg chg="add mod">
          <ac:chgData name="Naomi Shechter" userId="3e7d51d396c8fbac" providerId="LiveId" clId="{04AA13C0-A5FC-417A-88C4-DA890739321A}" dt="2022-07-15T20:43:45.097" v="13507" actId="1076"/>
          <ac:spMkLst>
            <pc:docMk/>
            <pc:sldMk cId="446472392" sldId="321"/>
            <ac:spMk id="17" creationId="{CA3B7A18-9DD1-A287-5695-BBA5BFE5B7D0}"/>
          </ac:spMkLst>
        </pc:spChg>
        <pc:picChg chg="add mod">
          <ac:chgData name="Naomi Shechter" userId="3e7d51d396c8fbac" providerId="LiveId" clId="{04AA13C0-A5FC-417A-88C4-DA890739321A}" dt="2022-07-13T00:53:32.137" v="6987" actId="1076"/>
          <ac:picMkLst>
            <pc:docMk/>
            <pc:sldMk cId="446472392" sldId="321"/>
            <ac:picMk id="4" creationId="{16109794-5F79-1C3A-5B69-657C051F429D}"/>
          </ac:picMkLst>
        </pc:picChg>
        <pc:picChg chg="add mod">
          <ac:chgData name="Naomi Shechter" userId="3e7d51d396c8fbac" providerId="LiveId" clId="{04AA13C0-A5FC-417A-88C4-DA890739321A}" dt="2022-07-15T20:45:16.157" v="13519" actId="1076"/>
          <ac:picMkLst>
            <pc:docMk/>
            <pc:sldMk cId="446472392" sldId="321"/>
            <ac:picMk id="6" creationId="{D60CDC57-0905-9A47-3F1C-8B349FB59FB8}"/>
          </ac:picMkLst>
        </pc:picChg>
        <pc:picChg chg="add mod">
          <ac:chgData name="Naomi Shechter" userId="3e7d51d396c8fbac" providerId="LiveId" clId="{04AA13C0-A5FC-417A-88C4-DA890739321A}" dt="2022-07-13T00:53:34.370" v="6988" actId="1076"/>
          <ac:picMkLst>
            <pc:docMk/>
            <pc:sldMk cId="446472392" sldId="321"/>
            <ac:picMk id="7" creationId="{3C10AB6F-F608-C9B7-ACB3-197192D6D37D}"/>
          </ac:picMkLst>
        </pc:picChg>
        <pc:picChg chg="add mod">
          <ac:chgData name="Naomi Shechter" userId="3e7d51d396c8fbac" providerId="LiveId" clId="{04AA13C0-A5FC-417A-88C4-DA890739321A}" dt="2022-07-13T00:53:37.558" v="6989" actId="1076"/>
          <ac:picMkLst>
            <pc:docMk/>
            <pc:sldMk cId="446472392" sldId="321"/>
            <ac:picMk id="10" creationId="{51379029-B214-FC95-98ED-B0B24DF2C99D}"/>
          </ac:picMkLst>
        </pc:picChg>
        <pc:picChg chg="add mod">
          <ac:chgData name="Naomi Shechter" userId="3e7d51d396c8fbac" providerId="LiveId" clId="{04AA13C0-A5FC-417A-88C4-DA890739321A}" dt="2022-07-15T20:42:35.225" v="13418" actId="1076"/>
          <ac:picMkLst>
            <pc:docMk/>
            <pc:sldMk cId="446472392" sldId="321"/>
            <ac:picMk id="16" creationId="{34FDC0C3-36A0-01D0-92B3-CFDEEC287698}"/>
          </ac:picMkLst>
        </pc:picChg>
        <pc:cxnChg chg="add mod">
          <ac:chgData name="Naomi Shechter" userId="3e7d51d396c8fbac" providerId="LiveId" clId="{04AA13C0-A5FC-417A-88C4-DA890739321A}" dt="2022-07-15T20:45:36.100" v="13522" actId="13822"/>
          <ac:cxnSpMkLst>
            <pc:docMk/>
            <pc:sldMk cId="446472392" sldId="321"/>
            <ac:cxnSpMk id="15" creationId="{3CEE69EA-93CF-B157-D942-02E5436316F8}"/>
          </ac:cxnSpMkLst>
        </pc:cxnChg>
        <pc:cxnChg chg="add del mod">
          <ac:chgData name="Naomi Shechter" userId="3e7d51d396c8fbac" providerId="LiveId" clId="{04AA13C0-A5FC-417A-88C4-DA890739321A}" dt="2022-07-15T20:42:29.235" v="13415" actId="478"/>
          <ac:cxnSpMkLst>
            <pc:docMk/>
            <pc:sldMk cId="446472392" sldId="321"/>
            <ac:cxnSpMk id="18" creationId="{CC54B875-40C4-EA77-A479-D42423548855}"/>
          </ac:cxnSpMkLst>
        </pc:cxnChg>
      </pc:sldChg>
      <pc:sldChg chg="new del">
        <pc:chgData name="Naomi Shechter" userId="3e7d51d396c8fbac" providerId="LiveId" clId="{04AA13C0-A5FC-417A-88C4-DA890739321A}" dt="2022-07-13T00:52:16.836" v="6915" actId="2696"/>
        <pc:sldMkLst>
          <pc:docMk/>
          <pc:sldMk cId="2491993506" sldId="321"/>
        </pc:sldMkLst>
      </pc:sldChg>
      <pc:sldChg chg="addSp delSp modSp add mod">
        <pc:chgData name="Naomi Shechter" userId="3e7d51d396c8fbac" providerId="LiveId" clId="{04AA13C0-A5FC-417A-88C4-DA890739321A}" dt="2022-07-16T04:31:47.569" v="14471" actId="14100"/>
        <pc:sldMkLst>
          <pc:docMk/>
          <pc:sldMk cId="1747379098" sldId="322"/>
        </pc:sldMkLst>
        <pc:spChg chg="add del mod">
          <ac:chgData name="Naomi Shechter" userId="3e7d51d396c8fbac" providerId="LiveId" clId="{04AA13C0-A5FC-417A-88C4-DA890739321A}" dt="2022-07-15T20:36:06.573" v="13399" actId="1076"/>
          <ac:spMkLst>
            <pc:docMk/>
            <pc:sldMk cId="1747379098" sldId="322"/>
            <ac:spMk id="2" creationId="{C3A9968B-2619-4F71-AB00-4C493E120805}"/>
          </ac:spMkLst>
        </pc:spChg>
        <pc:spChg chg="del">
          <ac:chgData name="Naomi Shechter" userId="3e7d51d396c8fbac" providerId="LiveId" clId="{04AA13C0-A5FC-417A-88C4-DA890739321A}" dt="2022-07-15T20:35:31.315" v="13369" actId="478"/>
          <ac:spMkLst>
            <pc:docMk/>
            <pc:sldMk cId="1747379098" sldId="322"/>
            <ac:spMk id="3" creationId="{A5F14073-9F68-4B7E-A576-26899D58C7A9}"/>
          </ac:spMkLst>
        </pc:spChg>
        <pc:spChg chg="add del mod">
          <ac:chgData name="Naomi Shechter" userId="3e7d51d396c8fbac" providerId="LiveId" clId="{04AA13C0-A5FC-417A-88C4-DA890739321A}" dt="2022-07-15T20:35:33.079" v="13370" actId="478"/>
          <ac:spMkLst>
            <pc:docMk/>
            <pc:sldMk cId="1747379098" sldId="322"/>
            <ac:spMk id="5" creationId="{3E1FDCBD-7C46-6840-E292-FC2A85F65211}"/>
          </ac:spMkLst>
        </pc:spChg>
        <pc:spChg chg="add mod">
          <ac:chgData name="Naomi Shechter" userId="3e7d51d396c8fbac" providerId="LiveId" clId="{04AA13C0-A5FC-417A-88C4-DA890739321A}" dt="2022-07-16T04:31:24.484" v="14467" actId="17032"/>
          <ac:spMkLst>
            <pc:docMk/>
            <pc:sldMk cId="1747379098" sldId="322"/>
            <ac:spMk id="11" creationId="{EF5704F2-354C-8AFD-AB79-BD80DCCF89EC}"/>
          </ac:spMkLst>
        </pc:spChg>
        <pc:spChg chg="add del mod">
          <ac:chgData name="Naomi Shechter" userId="3e7d51d396c8fbac" providerId="LiveId" clId="{04AA13C0-A5FC-417A-88C4-DA890739321A}" dt="2022-07-16T04:31:47.569" v="14471" actId="14100"/>
          <ac:spMkLst>
            <pc:docMk/>
            <pc:sldMk cId="1747379098" sldId="322"/>
            <ac:spMk id="24" creationId="{0033357F-B715-A346-F328-F6E4CE9D16D0}"/>
          </ac:spMkLst>
        </pc:spChg>
        <pc:spChg chg="add del mod">
          <ac:chgData name="Naomi Shechter" userId="3e7d51d396c8fbac" providerId="LiveId" clId="{04AA13C0-A5FC-417A-88C4-DA890739321A}" dt="2022-07-15T21:20:40.279" v="14276" actId="11529"/>
          <ac:spMkLst>
            <pc:docMk/>
            <pc:sldMk cId="1747379098" sldId="322"/>
            <ac:spMk id="25" creationId="{C723F5B3-E228-2F27-97DE-AA00150A3565}"/>
          </ac:spMkLst>
        </pc:spChg>
        <pc:picChg chg="add del mod">
          <ac:chgData name="Naomi Shechter" userId="3e7d51d396c8fbac" providerId="LiveId" clId="{04AA13C0-A5FC-417A-88C4-DA890739321A}" dt="2022-07-15T21:01:17.263" v="13907" actId="931"/>
          <ac:picMkLst>
            <pc:docMk/>
            <pc:sldMk cId="1747379098" sldId="322"/>
            <ac:picMk id="7" creationId="{6CE5545C-BA3A-B03F-4536-7AAA8586AE34}"/>
          </ac:picMkLst>
        </pc:picChg>
        <pc:picChg chg="add mod">
          <ac:chgData name="Naomi Shechter" userId="3e7d51d396c8fbac" providerId="LiveId" clId="{04AA13C0-A5FC-417A-88C4-DA890739321A}" dt="2022-07-15T21:05:57.037" v="13938" actId="1076"/>
          <ac:picMkLst>
            <pc:docMk/>
            <pc:sldMk cId="1747379098" sldId="322"/>
            <ac:picMk id="9" creationId="{5E2FE868-3128-6643-9D5A-1D23AC272B69}"/>
          </ac:picMkLst>
        </pc:picChg>
        <pc:picChg chg="add del mod">
          <ac:chgData name="Naomi Shechter" userId="3e7d51d396c8fbac" providerId="LiveId" clId="{04AA13C0-A5FC-417A-88C4-DA890739321A}" dt="2022-07-15T21:03:42.603" v="13924" actId="478"/>
          <ac:picMkLst>
            <pc:docMk/>
            <pc:sldMk cId="1747379098" sldId="322"/>
            <ac:picMk id="11" creationId="{0A9C6033-E9CF-6572-855F-8F37B563DE6C}"/>
          </ac:picMkLst>
        </pc:picChg>
        <pc:picChg chg="add del mod">
          <ac:chgData name="Naomi Shechter" userId="3e7d51d396c8fbac" providerId="LiveId" clId="{04AA13C0-A5FC-417A-88C4-DA890739321A}" dt="2022-07-15T21:03:41.775" v="13923" actId="478"/>
          <ac:picMkLst>
            <pc:docMk/>
            <pc:sldMk cId="1747379098" sldId="322"/>
            <ac:picMk id="13" creationId="{B84DAF16-F5F2-61A4-E90C-A8711E0CA2EC}"/>
          </ac:picMkLst>
        </pc:picChg>
        <pc:picChg chg="add del mod">
          <ac:chgData name="Naomi Shechter" userId="3e7d51d396c8fbac" providerId="LiveId" clId="{04AA13C0-A5FC-417A-88C4-DA890739321A}" dt="2022-07-15T21:08:41.402" v="13942" actId="478"/>
          <ac:picMkLst>
            <pc:docMk/>
            <pc:sldMk cId="1747379098" sldId="322"/>
            <ac:picMk id="15" creationId="{B26FE55F-818C-FA80-B9C3-2E94E084DE8B}"/>
          </ac:picMkLst>
        </pc:picChg>
        <pc:picChg chg="add mod">
          <ac:chgData name="Naomi Shechter" userId="3e7d51d396c8fbac" providerId="LiveId" clId="{04AA13C0-A5FC-417A-88C4-DA890739321A}" dt="2022-07-15T21:10:46.128" v="13987" actId="1076"/>
          <ac:picMkLst>
            <pc:docMk/>
            <pc:sldMk cId="1747379098" sldId="322"/>
            <ac:picMk id="17" creationId="{DA8A92DC-1ED6-ECBC-FEF0-5E958E56EDDB}"/>
          </ac:picMkLst>
        </pc:picChg>
        <pc:picChg chg="add mod">
          <ac:chgData name="Naomi Shechter" userId="3e7d51d396c8fbac" providerId="LiveId" clId="{04AA13C0-A5FC-417A-88C4-DA890739321A}" dt="2022-07-15T21:10:38.346" v="13985" actId="1076"/>
          <ac:picMkLst>
            <pc:docMk/>
            <pc:sldMk cId="1747379098" sldId="322"/>
            <ac:picMk id="19" creationId="{B0867DF8-07C3-C185-0900-ABF100E7478C}"/>
          </ac:picMkLst>
        </pc:picChg>
        <pc:picChg chg="add mod">
          <ac:chgData name="Naomi Shechter" userId="3e7d51d396c8fbac" providerId="LiveId" clId="{04AA13C0-A5FC-417A-88C4-DA890739321A}" dt="2022-07-15T21:12:06.375" v="14004" actId="1076"/>
          <ac:picMkLst>
            <pc:docMk/>
            <pc:sldMk cId="1747379098" sldId="322"/>
            <ac:picMk id="21" creationId="{E3318366-6E49-B90C-B25F-AC3BDC019EBD}"/>
          </ac:picMkLst>
        </pc:picChg>
        <pc:picChg chg="add mod">
          <ac:chgData name="Naomi Shechter" userId="3e7d51d396c8fbac" providerId="LiveId" clId="{04AA13C0-A5FC-417A-88C4-DA890739321A}" dt="2022-07-15T21:12:01.952" v="14003" actId="1076"/>
          <ac:picMkLst>
            <pc:docMk/>
            <pc:sldMk cId="1747379098" sldId="322"/>
            <ac:picMk id="23" creationId="{12E1DE8A-090B-148A-A5F8-D7EE38180F9F}"/>
          </ac:picMkLst>
        </pc:picChg>
        <pc:picChg chg="add mod">
          <ac:chgData name="Naomi Shechter" userId="3e7d51d396c8fbac" providerId="LiveId" clId="{04AA13C0-A5FC-417A-88C4-DA890739321A}" dt="2022-07-15T21:22:03.541" v="14285" actId="1076"/>
          <ac:picMkLst>
            <pc:docMk/>
            <pc:sldMk cId="1747379098" sldId="322"/>
            <ac:picMk id="27" creationId="{9C9D8A4E-A16C-A220-2F9B-5FEF469980C2}"/>
          </ac:picMkLst>
        </pc:picChg>
        <pc:picChg chg="add mod">
          <ac:chgData name="Naomi Shechter" userId="3e7d51d396c8fbac" providerId="LiveId" clId="{04AA13C0-A5FC-417A-88C4-DA890739321A}" dt="2022-07-15T21:22:43.451" v="14293" actId="1076"/>
          <ac:picMkLst>
            <pc:docMk/>
            <pc:sldMk cId="1747379098" sldId="322"/>
            <ac:picMk id="29" creationId="{1F3561B1-1415-CACC-ED65-83861C7CD41C}"/>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1:17:05.688"/>
    </inkml:context>
    <inkml:brush xml:id="br0">
      <inkml:brushProperty name="width" value="0.1" units="cm"/>
      <inkml:brushProperty name="height" value="0.1" units="cm"/>
      <inkml:brushProperty name="color" value="#AE198D"/>
      <inkml:brushProperty name="inkEffects" value="galaxy"/>
      <inkml:brushProperty name="anchorX" value="-26152.06055"/>
      <inkml:brushProperty name="anchorY" value="-4166.01172"/>
      <inkml:brushProperty name="scaleFactor" value="0.5"/>
    </inkml:brush>
  </inkml:definitions>
  <inkml:trace contextRef="#ctx0" brushRef="#br0">22 928 24575,'0'0'0,"-3"-18"0,-2-13 0,1-3 0,0-1 0,2 0 0,0 1 0,1 0 0,1 1 0,0 0 0,0-1 0,0 1 0,0-1 0,1-1 0,1 0 0,2-1 0,0 0 0,1 0 0,1 2 0,1-1 0,1 1 0,0 1 0,0 0 0,2 2 0,0 2 0,1 2 0,1 3 0,1 2 0,0 3 0,-1 4 0,-1 4 0,0 3 0,-2 3 0,-1 3 0,1 5 0,-1 5 0,0 4 0,-2 5 0,0 3 0,0 6 0,-2 2 0,1 5 0,-1 2 0,0 3 0,0 1 0,2 2 0,1 1 0,0 0 0,2 1 0,0-1 0,-1 1 0,0 2 0,-1 0 0,-1 0 0,-1 1 0,0 0 0,-1 1 0,0 1 0,0 0 0,0 1 0,-1 0 0,-1 0 0,0 2 0,1-1 0,-1-2 0,1 0 0,0-2 0,2-1 0,-2-3 0,1-4 0,0-2 0,1-5 0,1-3 0,1-4 0,0-4 0,1-5 0,1-5 0,1-5 0,1-5 0,1-5 0,-1-5 0,0-4 0,0-6 0,0-5 0,1-4 0,-1-4 0,1-5 0,-1-5 0,0-2 0,-1-5 0,0-1 0,-2-4 0,1-2 0,-1 0 0,1-2 0,-1 0 0,1-1 0,-1 0 0,0 0 0,-1 0 0,-1 1 0,-1 2 0,-1 1 0,0 1 0,1 3 0,-1 4 0,1 2 0,1 2 0,1 3 0,0 4 0,1 3 0,0 4 0,1 4 0,0 5 0,-1 4 0,2 5 0,0 3 0,2 5 0,-2 6 0,1 5 0,-1 5 0,-1 6 0,-1 6 0,0 7 0,-3 4 0,-1 8 0,-2 5 0,-1 4 0,0 5 0,-1 2 0,-1 4 0,1 2 0,0 2 0,0-1 0,-1 1 0,1-2 0,1-1 0,0-2 0,2-1 0,0-3 0,1-2 0,0-3 0,1-2 0,1-3 0,1-4 0,0-4 0,2-4 0,-1-4 0,1-4 0,0-5 0,1-5 0,1-4 0,2-5 0,-1-5 0,1-4 0,0-4 0,0-6 0,-1-4 0,-1-5 0,0-5 0,0-5 0,-2-5 0,1-5 0,-1-4 0,1-4 0,-1-3 0,1-3 0,0-3 0,1-2 0,0-2 0,1 0 0,0 0 0,0-2 0,0 0 0,1 0 0,1 3 0,-1 0 0,1 3 0,0 2 0,-1 2 0,2 3 0,1 4 0,0 3 0,0 5 0,2 4 0,-2 5 0,0 5 0,0 6 0,-2 5 0,0 5 0,-1 4 0,-2 6 0,0 6 0,-2 5 0,-1 6 0,-1 6 0,-1 6 0,-1 4 0,-2 4 0,-1 4 0,-2 3 0,1 2 0,-1 2 0,-1 0 0,2 3 0,1-1 0,0 0 0,1-1 0,0 1 0,1-1 0,-1-1 0,1-1 0,1-1 0,-1-3 0,0-3 0,1-1 0,2-3 0,-1-2 0,2-4 0,0-5 0,1-2 0,0-3 0,-1-4 0,1-1 0,1-4 0,2-3 0,0-4 0,-1-3 0,1-4 0,-1-3 0,-1-5 0,0-3 0,0-4 0,-2-5 0,1-4 0,0-5 0,-1-2 0,2-5 0,-1-2 0,1-3 0,0-3 0,1-1 0,-1-3 0,1-1 0,-1-1 0,0 1 0,0 1 0,0 1 0,1 1 0,0 1 0,1 2 0,0 2 0,0 5 0,1 1 0,0 3 0,-1 4 0,-1 3 0,-1 4 0,0 2 0,-1 4 0,0 4 0,-1 3 0,0 4 0,0 4 0,0 4 0,1 5 0,0 3 0,-2 6 0,0 4 0,-1 5 0,-1 3 0,0 4 0,-1 2 0,0 3 0,0 1 0,-1 2 0,1 0 0,-1 1 0,1-1 0,0 0 0,-1 1 0,1-2 0,1-2 0,-1-2 0,0-1 0,1-2 0,1-2 0,-1-2 0,2-3 0,0-2 0,1-2 0,0-4 0,1-2 0,0-2 0,0-4 0,-1-2 0,0-2 0,1-3 0,-1-3 0,1-4 0,0-2 0,0-5 0,-1-3 0,0-5 0,1-4 0,-1-4 0,1-2 0,-1-2 0,0-2 0,1-1 0,-1-2 0,1-1 0,-1-2 0,1 1 0,0-1 0,-1 1 0,0 2 0,2 0 0,0 2 0,1 1 0,1 2 0,1 2 0,-1 2 0,1 3 0,0 1 0,-1 3 0,1 3 0,0 2 0,0 4 0,1 3 0,0 2 0,0 3 0,1 2 0,-2 2 0,1 3 0,-1 2 0,1 2 0,-3 3 0,1 3 0,-2 2 0,0 3 0,-1 2 0,-1 3 0,-2 2 0,-1 1 0,0 1 0,0 1 0,-1 0 0,1-1 0,-1 1 0,0 0 0,0-1 0,0 0 0,1-1 0,-2-1 0,1-1 0,0-3 0,1-2 0,-1-2 0,2-2 0,2-2 0,-1-1 0,1-2 0,1-3 0,0-2 0,0-2 0,-1-2 0,1-1 0,0-3 0,2 0 0,-1-2 0,1-3 0,0-1 0,0-3 0,0-2 0,0-2 0,-1-2 0,0-1 0,-1-3 0,0 0 0,0-2 0,1-1 0,0-1 0,0 0 0,2-1 0,0 0 0,-1-1 0,1 0 0,-1 1 0,0 0 0,0 0 0,0 2 0,0 1 0,1 0 0,0 1 0,1 1 0,0 2 0,0 1 0,0 4 0,0 1 0,-1 2 0,1 2 0,0 1 0,0 2 0,1 0 0,2 3 0,-1 0 0,0 1 0,-1 1 0,0 1 0,-1 1 0,1 2 0,-2 1 0,-1 2 0,-2 3 0,1 1 0,-2 3 0,-1 1 0,-2 3 0,0 1 0,-1 1 0,1 1 0,-1 0 0,1 1 0,-2-2 0,1-1 0,2-1 0,-1-1 0,1-1 0,0-3 0,0 1 0,0-2 0,-1 0 0,2-1 0,-1-1 0,0 0 0,-1-2 0,-1-1 0,1 0 0,0-1 0,1-1 0,1-1 0,0-1 0,1-1 0,0-1 0,1-1 0,-1 0 0,2-1 0,-2-1 0,1-3 0,0 0 0,2-3 0,0-1 0,1-2 0,0-1 0,0-2 0,1 0 0,0-1 0,0-2 0,0 0 0,0 1 0,0-1 0,-1 1 0,1 1 0,0 0 0,2 1 0,-1 2 0,0 1 0,1 1 0,-2 1 0,0 1 0,0 0 0,0 1 0,0 1 0,-1 1 0,1 2 0,0 1 0,0 1 0,0 0 0,0 1 0,-1 1 0,0-1 0,0 0 0,-2 1 0,0 2 0,1 0 0,-1 2 0,0 1 0,-1 1 0,0 0 0,0 3 0,0 0 0,-1 1 0,1 1 0,-1 1 0,1 1 0,-1 1 0,-1-1 0,0 0 0,0 0 0,0-1 0,0 0 0,0-2 0,1 0 0,1 0 0,-1-2 0,1-1 0,0-1 0,-1-1 0,1-2 0,0-1 0,2-1 0,-1-1 0,3 0 0,-1-2 0,0-2 0,1-1 0,0-2 0,1-1 0,0 0 0,-1-1 0,1-1 0,-1 0 0,0-1 0,1 1 0,0-1 0,1 2 0,2-1 0,-2 0 0,1 0 0,-1 1 0,-1 0 0,1 1 0,-2 2 0,1 0 0,-1 1 0,0 2 0,0 0 0,-1 1 0,1 1 0,-1 1 0,1 2 0,-3-1 0,0 2 0,0 2 0,-1 0 0,-1 2 0,0 0 0,0 1 0,-2 2 0,0 0 0,1 1 0,-1 0 0,1 1 0,0-2 0,1 0 0,1 0 0,-1-2 0,0 0 0,1-2 0,0-1 0,1-1 0,1 0 0,1-3 0,1 0 0,2-1 0,0 0 0,2-3 0,-1 0 0,0-1 0,1-2 0,-1 2 0,0-3 0,-1 1 0,-1-1 0,0 1 0,0 0 0,-2 2 0,1 0 0,-1 2 0,1 1 0,0-1 0,-1 2 0,1 0 0,0 1 0,-1 0 0,1 2 0,-1-2 0,1 2 0,0-1 0,0 0 0,0 0 0,-1-2 0,1 0 0,-1 0 0,2-2 0,-1-2 0,1-2 0,1-2 0,0 0 0,-1 1 0,1-1 0,-1 2 0,0 1 0,0 2 0,0 1 0,0 0 0,-1 1 0,1 1 0,0 2 0,0-1 0,1 0 0,1 0 0,2-1 0,1 0 0,2-2 0,1-1 0,0 0 0,0-2 0,-5 0 0,-4 1 0,-4 0 0,-4 2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1:18:31.038"/>
    </inkml:context>
    <inkml:brush xml:id="br0">
      <inkml:brushProperty name="width" value="0.1" units="cm"/>
      <inkml:brushProperty name="height" value="0.1" units="cm"/>
      <inkml:brushProperty name="color" value="#AE198D"/>
      <inkml:brushProperty name="inkEffects" value="galaxy"/>
      <inkml:brushProperty name="anchorX" value="-39233.40625"/>
      <inkml:brushProperty name="anchorY" value="-7673.78125"/>
      <inkml:brushProperty name="scaleFactor" value="0.5"/>
    </inkml:brush>
  </inkml:definitions>
  <inkml:trace contextRef="#ctx0" brushRef="#br0">0 1780 24575,'0'0'0,"29"0"0,12 0 0,-1 0 0,-3 0 0,-3 0 0,-4 0 0,-5 0 0,-2 0 0,-6 0 0,0 0 0,-4-2 0,1-2 0,0-1 0,-1-2 0,0-1 0,2-3 0,-1 1 0,0-5 0,0-1 0,-4-3 0,0-1 0,-2-2 0,0-3 0,0-1 0,-1-4 0,-1-1 0,1-2 0,0-1 0,0-1 0,1-2 0,-1-1 0,0-1 0,0-2 0,0-3 0,1 0 0,-1-4 0,-1-1 0,1 0 0,1-2 0,0-2 0,-2-2 0,1-1 0,0 1 0,0-2 0,1 1 0,-2-1 0,1 0 0,0 1 0,0 2 0,1 2 0,0 2 0,-1 2 0,-2 3 0,-1 4 0,-2 3 0,-1 7 0,-1 2 0,0 6 0,0 3 0,-1 4 0,1 3 0,0 2 0,1 4 0,3 2 0,1 4 0,2 3 0,-1 5 0,1 3 0,0 8 0,1 3 0,0 5 0,0 4 0,1 5 0,0 1 0,0 3 0,0 2 0,0 2 0,-1 1 0,1 0 0,0-2 0,-2 3 0,0 1 0,0 1 0,0 1 0,1 0 0,-2-1 0,1 1 0,0 0 0,0-2 0,1-1 0,-1-2 0,-1 0 0,3-2 0,0-2 0,1-1 0,-1-1 0,3-1 0,-1-1 0,-2 0 0,0 0 0,-1 0 0,0 0 0,1-2 0,-3 0 0,1 1 0,-1-2 0,2-2 0,-1-1 0,1-2 0,-1-4 0,0 0 0,0-3 0,0-2 0,1-1 0,-1-2 0,-1-2 0,1-1 0,1-2 0,-1-2 0,0-2 0,1 1 0,3-1 0,0-3 0,3 0 0,2-2 0,4 0 0,0-1 0,0 0 0,3 0 0,2 0 0,1-1 0,1 1 0,1 0 0,1 0 0,0 0 0,-1 0 0,2 2 0,-3-1 0,0 1 0,-6 0 0,-6-1 0,-5 0 0,-5-1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15T21:18:35.961"/>
    </inkml:context>
    <inkml:brush xml:id="br0">
      <inkml:brushProperty name="width" value="0.1" units="cm"/>
      <inkml:brushProperty name="height" value="0.1" units="cm"/>
      <inkml:brushProperty name="color" value="#AE198D"/>
      <inkml:brushProperty name="inkEffects" value="galaxy"/>
      <inkml:brushProperty name="anchorX" value="-41662.45313"/>
      <inkml:brushProperty name="anchorY" value="-8512.01172"/>
      <inkml:brushProperty name="scaleFactor" value="0.5"/>
    </inkml:brush>
  </inkml:definitions>
  <inkml:trace contextRef="#ctx0" brushRef="#br0">0 204 24575,'0'0'0,"27"1"0,16 1 0,3-1 0,2 1 0,-1-2 0,-1 1 0,-1-1 0,-2 0 0,1 0 0,-1 0 0,3 0 0,-1 0 0,3 0 0,-1 0 0,1 0 0,0 0 0,0 0 0,0 0 0,1 0 0,0 0 0,-1 0 0,-2 0 0,1 0 0,-3 0 0,1 0 0,-3 0 0,-1 0 0,-1 0 0,-2 2 0,-1-1 0,-3 1 0,0-1 0,-1 0 0,-3-1 0,-2 1 0,-2-1 0,0 0 0,-1 0 0,-2 0 0,-2 0 0,1 0 0,-2 0 0,0 0 0,-3 0 0,-1 0 0,-1 0 0,-2 0 0,-1 0 0,-2 0 0,-2 0 0,0 0 0,-2 0 0,0 0 0,0 0 0,-2 0 0,1 0 0,-2 0 0,0 0 0,-1 0 0,-1 0 0,0 0 0,-1 0 0,0 0 0,1 0 0,0 0 0,1 0 0,-1 0 0,0 0 0,-1 0 0,0 0 0,0 0 0,1 0 0,-2-2 0,1 1 0,0-1 0,0 1 0,0 0 0,0-1 0,0-2 0,0 1 0,0-1 0,0-3 0,0 0 0,0-3 0,0-1 0,-1-1 0,-2 0 0,-2 0 0,-1 0 0,-2-1 0,-2 1 0,-1-1 0,0 2 0,0 0 0,0 2 0,3 0 0,0 1 0,1 2 0,0 0 0,2 0 0,1 2 0,1 0 0,2 2 0,0 1 0,1 0 0,0 1 0,2 2 0,3 1 0,1 0 0,3 3 0,2 3 0,4 0 0,0 2 0,3 0 0,0 1 0,0 1 0,1-2 0,-1-2 0,0 0 0,-2-1 0,-1-1 0,-1-1 0,-2 1 0,-3 0 0,-2 1 0,-3 1 0,-2 2 0,-2-1 0,0 2 0,-2 0 0,-1 0 0,-3 0 0,0 0 0,-2 1 0,-3-2 0,-1 1 0,-3 1 0,-1-1 0,-1 0 0,-1 1 0,2-1 0,0 0 0,0 0 0,3 0 0,1 0 0,2-2 0,1 0 0,1-2 0,2 0 0,2-2 0,1-2 0,2-2 0,0 0 0,1-3 0,1-2 0,-1-2 0,0-3 0,1-2 0,0-5 0,2-3 0,2-3 0,1-1 0,-1-3 0,1 0 0,0 0 0,-1 2 0,-1 1 0,-1 3 0,-2 2 0,0 1 0,-1 4 0,0 4 0,0 3 0,0 2 0,-1 4 0,1 3 0,-1 4 0,-3 5 0,1 5 0,-1 2 0,-1 3 0,-1 1 0,-1 0 0,1-3 0,2-2 0,1-4 0,1-2 0,1-4 0,1-3 0,0-5 0,0-4 0,0-4 0,1-7 0,-1-5 0,0-5 0,0-3 0,0-3 0,0 1 0,0 1 0,0 3 0,0 3 0,0 3 0,0 5 0,0 4 0,0 4 0,0 3 0,0 4 0,0 5 0,0 4 0,0 4 0,-2 5 0,1 3 0,-2 3 0,0 2 0,1 0 0,0-2 0,1-1 0,0-3 0,1-5 0,-1-4 0,2-5 0,-1-4 0,0-5 0,0-4 0,0-3 0,0-6 0,0-4 0,0-2 0,0-2 0,0 0 0,0-1 0,0 4 0,0 1 0,0 2 0,0 4 0,0 3 0,0 3 0,0 2 0,0 5 0,0 2 0,0 5 0,0 6 0,0 5 0,0 4 0,0 3 0,0 0 0,0 1 0,0 0 0,0-2 0,0 0 0,0-4 0,0-2 0,0-4 0,0-3 0,0-5 0,0-2 0,0-2 0,0-3 0,0-2 0,0-4 0,2-1 0,1-3 0,0 1 0,2-2 0,4-1 0,-2 1 0,1-1 0,0 1 0,0 2 0,-1 2 0,0 2 0,-3 2 0,-1 2 0,-1 3 0,-3 4 0,-2 1 0,-2 4 0,0 0 0,1 0 0,1 0 0,1-3 0,1-1 0,0-2 0,3-3 0,1 0 0,2-2 0,1-4 0,-1-3 0,1-1 0,1-3 0,-1 1 0,1-1 0,-1-1 0,-2 0 0,-1 1 0,-2 0 0,0 1 0,0 2 0,-2 0 0,0 1 0,-3 2 0,0 0 0,-2 2 0,0 1 0,0-1 0,0 2 0,0 0 0,-1 1 0,0 0 0,1 1 0,1-1 0,2 1 0,1 1 0,2-1 0,1 0 0,2 1 0,3 3 0,2-1 0,4 1 0,3 1 0,2 2 0,4-2 0,2-1 0,1-1 0,-1-1 0,0-1 0,-2-1 0,-2 0 0,-2 0 0,-3-1 0,-3 1 0,-2 1 0,-3 1 0,-2 1 0,-2 1 0,-1 2 0,-2 0 0,-3 1 0,-2 2 0,-4 0 0,-1 2 0,-4 1 0,-1-1 0,-1 2 0,-1 0 0,0-1 0,-1 1 0,0-1 0,1 0 0,3 0 0,0-1 0,3-2 0,1-1 0,3 0 0,1-1 0,2-1 0,2-2 0,1-2 0,3 0 0,0-2 0,3 0 0,2 0 0,1-2 0,3-1 0,1-3 0,2-2 0,2-2 0,1 0 0,1-1 0,1-2 0,0 0 0,0-2 0,-2 2 0,-2 0 0,1 0 0,-3 2 0,-1 3 0,-1 1 0,-1 1 0,-1-1 0,-2 1 0,-2 1 0,-1 1 0,-2 1 0,0 2 0,-1-1 0,-1-2 0,1 0 0,0-2 0,-1 1 0,1 1 0,-3 0 0,-3-1 0,-2 0 0,-3-2 0,-3 2 0,-2-1 0,-1 0 0,-2 0 0,-2-1 0,2 2 0,-1-2 0,0-2 0,2 1 0,1 0 0,0 0 0,3 1 0,1 0 0,-1 1 0,4 0 0,0 0 0,2 0 0,1 1 0,0 1 0,1 1 0,2 2 0,2 0 0,0 1 0,2 0 0,0 0 0,0 0 0,0 1 0,0-1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7/16/2022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customXml" Target="../ink/ink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447640" y="2170016"/>
            <a:ext cx="6272784" cy="2843784"/>
          </a:xfrm>
        </p:spPr>
        <p:txBody>
          <a:bodyPr>
            <a:normAutofit fontScale="90000"/>
          </a:bodyPr>
          <a:lstStyle/>
          <a:p>
            <a:r>
              <a:rPr lang="en-US" dirty="0"/>
              <a:t>GW strain calibration of LIGO detectors with high precision and low </a:t>
            </a:r>
            <a:r>
              <a:rPr lang="en-US" dirty="0" err="1"/>
              <a:t>latencY</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6096000" y="5013800"/>
            <a:ext cx="5093208" cy="1197864"/>
          </a:xfrm>
        </p:spPr>
        <p:txBody>
          <a:bodyPr/>
          <a:lstStyle/>
          <a:p>
            <a:r>
              <a:rPr lang="en-US" dirty="0"/>
              <a:t>By: Naomi Shechter</a:t>
            </a:r>
          </a:p>
          <a:p>
            <a:r>
              <a:rPr lang="en-US" sz="2000" dirty="0">
                <a:solidFill>
                  <a:schemeClr val="bg1"/>
                </a:solidFill>
              </a:rPr>
              <a:t>Mentors: Ethan Payne and Dr. Alan Weinstein</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10</a:t>
            </a:fld>
            <a:endParaRPr lang="en-US" dirty="0"/>
          </a:p>
        </p:txBody>
      </p:sp>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1745297" y="-1027176"/>
            <a:ext cx="10008425" cy="2054352"/>
          </a:xfrm>
        </p:spPr>
        <p:txBody>
          <a:bodyPr>
            <a:normAutofit/>
          </a:bodyPr>
          <a:lstStyle/>
          <a:p>
            <a:pPr algn="ctr"/>
            <a:r>
              <a:rPr lang="en-US" dirty="0"/>
              <a:t>REFERENCES</a:t>
            </a:r>
          </a:p>
        </p:txBody>
      </p:sp>
      <p:pic>
        <p:nvPicPr>
          <p:cNvPr id="3" name="Picture 2" descr="Text&#10;&#10;Description automatically generated">
            <a:extLst>
              <a:ext uri="{FF2B5EF4-FFF2-40B4-BE49-F238E27FC236}">
                <a16:creationId xmlns:a16="http://schemas.microsoft.com/office/drawing/2014/main" id="{44838BFC-47CD-4FBF-A032-B8A635FBCEE2}"/>
              </a:ext>
            </a:extLst>
          </p:cNvPr>
          <p:cNvPicPr>
            <a:picLocks noChangeAspect="1"/>
          </p:cNvPicPr>
          <p:nvPr/>
        </p:nvPicPr>
        <p:blipFill>
          <a:blip r:embed="rId2"/>
          <a:stretch>
            <a:fillRect/>
          </a:stretch>
        </p:blipFill>
        <p:spPr>
          <a:xfrm>
            <a:off x="2265810" y="1189655"/>
            <a:ext cx="6344790" cy="3436020"/>
          </a:xfrm>
          <a:prstGeom prst="rect">
            <a:avLst/>
          </a:prstGeom>
        </p:spPr>
      </p:pic>
      <p:sp>
        <p:nvSpPr>
          <p:cNvPr id="7" name="Subtitle 2">
            <a:extLst>
              <a:ext uri="{FF2B5EF4-FFF2-40B4-BE49-F238E27FC236}">
                <a16:creationId xmlns:a16="http://schemas.microsoft.com/office/drawing/2014/main" id="{499561AE-0920-CFA0-3F21-6ABC22996FBD}"/>
              </a:ext>
            </a:extLst>
          </p:cNvPr>
          <p:cNvSpPr txBox="1">
            <a:spLocks/>
          </p:cNvSpPr>
          <p:nvPr/>
        </p:nvSpPr>
        <p:spPr>
          <a:xfrm>
            <a:off x="3454400" y="4897120"/>
            <a:ext cx="8448040" cy="175971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I acknowledge and thank the NSF for funding the Caltech LIGO SURF program for the Summer of 2022, my mentors Dr. Alan Weinstein and Ethan Payne, and LHO for allowing us to visit today. </a:t>
            </a:r>
          </a:p>
        </p:txBody>
      </p:sp>
    </p:spTree>
    <p:extLst>
      <p:ext uri="{BB962C8B-B14F-4D97-AF65-F5344CB8AC3E}">
        <p14:creationId xmlns:p14="http://schemas.microsoft.com/office/powerpoint/2010/main" val="1779815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228440" y="-1711104"/>
            <a:ext cx="9829960" cy="2843784"/>
          </a:xfrm>
        </p:spPr>
        <p:txBody>
          <a:bodyPr>
            <a:normAutofit/>
          </a:bodyPr>
          <a:lstStyle/>
          <a:p>
            <a:r>
              <a:rPr lang="en-US" dirty="0"/>
              <a:t>What is calibration?</a:t>
            </a:r>
          </a:p>
        </p:txBody>
      </p:sp>
      <p:pic>
        <p:nvPicPr>
          <p:cNvPr id="9" name="Picture 8" descr="Shape&#10;&#10;Description automatically generated">
            <a:extLst>
              <a:ext uri="{FF2B5EF4-FFF2-40B4-BE49-F238E27FC236}">
                <a16:creationId xmlns:a16="http://schemas.microsoft.com/office/drawing/2014/main" id="{5E2FE868-3128-6643-9D5A-1D23AC272B69}"/>
              </a:ext>
            </a:extLst>
          </p:cNvPr>
          <p:cNvPicPr>
            <a:picLocks noChangeAspect="1"/>
          </p:cNvPicPr>
          <p:nvPr/>
        </p:nvPicPr>
        <p:blipFill>
          <a:blip r:embed="rId2"/>
          <a:stretch>
            <a:fillRect/>
          </a:stretch>
        </p:blipFill>
        <p:spPr>
          <a:xfrm rot="16200000">
            <a:off x="-1575221" y="1318655"/>
            <a:ext cx="5725320" cy="5725320"/>
          </a:xfrm>
          <a:prstGeom prst="rect">
            <a:avLst/>
          </a:prstGeom>
        </p:spPr>
      </p:pic>
      <p:pic>
        <p:nvPicPr>
          <p:cNvPr id="17" name="Picture 16" descr="A picture containing weapon&#10;&#10;Description automatically generated">
            <a:extLst>
              <a:ext uri="{FF2B5EF4-FFF2-40B4-BE49-F238E27FC236}">
                <a16:creationId xmlns:a16="http://schemas.microsoft.com/office/drawing/2014/main" id="{DA8A92DC-1ED6-ECBC-FEF0-5E958E56EDDB}"/>
              </a:ext>
            </a:extLst>
          </p:cNvPr>
          <p:cNvPicPr>
            <a:picLocks noChangeAspect="1"/>
          </p:cNvPicPr>
          <p:nvPr/>
        </p:nvPicPr>
        <p:blipFill>
          <a:blip r:embed="rId3"/>
          <a:stretch>
            <a:fillRect/>
          </a:stretch>
        </p:blipFill>
        <p:spPr>
          <a:xfrm>
            <a:off x="2100041" y="2525192"/>
            <a:ext cx="4240999" cy="4223626"/>
          </a:xfrm>
          <a:prstGeom prst="rect">
            <a:avLst/>
          </a:prstGeom>
        </p:spPr>
      </p:pic>
      <p:pic>
        <p:nvPicPr>
          <p:cNvPr id="19" name="Picture 18" descr="A picture containing weapon&#10;&#10;Description automatically generated">
            <a:extLst>
              <a:ext uri="{FF2B5EF4-FFF2-40B4-BE49-F238E27FC236}">
                <a16:creationId xmlns:a16="http://schemas.microsoft.com/office/drawing/2014/main" id="{B0867DF8-07C3-C185-0900-ABF100E7478C}"/>
              </a:ext>
            </a:extLst>
          </p:cNvPr>
          <p:cNvPicPr>
            <a:picLocks noChangeAspect="1"/>
          </p:cNvPicPr>
          <p:nvPr/>
        </p:nvPicPr>
        <p:blipFill>
          <a:blip r:embed="rId4"/>
          <a:stretch>
            <a:fillRect/>
          </a:stretch>
        </p:blipFill>
        <p:spPr>
          <a:xfrm rot="7388210">
            <a:off x="80463" y="2641048"/>
            <a:ext cx="4604892" cy="3200400"/>
          </a:xfrm>
          <a:prstGeom prst="rect">
            <a:avLst/>
          </a:prstGeom>
        </p:spPr>
      </p:pic>
      <p:pic>
        <p:nvPicPr>
          <p:cNvPr id="21" name="Picture 20" descr="A close-up of the earth&#10;&#10;Description automatically generated with low confidence">
            <a:extLst>
              <a:ext uri="{FF2B5EF4-FFF2-40B4-BE49-F238E27FC236}">
                <a16:creationId xmlns:a16="http://schemas.microsoft.com/office/drawing/2014/main" id="{E3318366-6E49-B90C-B25F-AC3BDC019EBD}"/>
              </a:ext>
            </a:extLst>
          </p:cNvPr>
          <p:cNvPicPr>
            <a:picLocks noChangeAspect="1"/>
          </p:cNvPicPr>
          <p:nvPr/>
        </p:nvPicPr>
        <p:blipFill>
          <a:blip r:embed="rId5"/>
          <a:stretch>
            <a:fillRect/>
          </a:stretch>
        </p:blipFill>
        <p:spPr>
          <a:xfrm rot="8083117">
            <a:off x="6664011" y="4928088"/>
            <a:ext cx="1378263" cy="1340155"/>
          </a:xfrm>
          <a:prstGeom prst="rect">
            <a:avLst/>
          </a:prstGeom>
        </p:spPr>
      </p:pic>
      <p:pic>
        <p:nvPicPr>
          <p:cNvPr id="23" name="Picture 22" descr="A picture containing dark&#10;&#10;Description automatically generated">
            <a:extLst>
              <a:ext uri="{FF2B5EF4-FFF2-40B4-BE49-F238E27FC236}">
                <a16:creationId xmlns:a16="http://schemas.microsoft.com/office/drawing/2014/main" id="{12E1DE8A-090B-148A-A5F8-D7EE38180F9F}"/>
              </a:ext>
            </a:extLst>
          </p:cNvPr>
          <p:cNvPicPr>
            <a:picLocks noChangeAspect="1"/>
          </p:cNvPicPr>
          <p:nvPr/>
        </p:nvPicPr>
        <p:blipFill>
          <a:blip r:embed="rId6"/>
          <a:stretch>
            <a:fillRect/>
          </a:stretch>
        </p:blipFill>
        <p:spPr>
          <a:xfrm rot="10800000" flipH="1">
            <a:off x="5336277" y="3759135"/>
            <a:ext cx="1004763" cy="2989683"/>
          </a:xfrm>
          <a:prstGeom prst="rect">
            <a:avLst/>
          </a:prstGeom>
        </p:spPr>
      </p:pic>
      <p:sp>
        <p:nvSpPr>
          <p:cNvPr id="24" name="Subtitle 2">
            <a:extLst>
              <a:ext uri="{FF2B5EF4-FFF2-40B4-BE49-F238E27FC236}">
                <a16:creationId xmlns:a16="http://schemas.microsoft.com/office/drawing/2014/main" id="{0033357F-B715-A346-F328-F6E4CE9D16D0}"/>
              </a:ext>
            </a:extLst>
          </p:cNvPr>
          <p:cNvSpPr txBox="1">
            <a:spLocks/>
          </p:cNvSpPr>
          <p:nvPr/>
        </p:nvSpPr>
        <p:spPr>
          <a:xfrm>
            <a:off x="5638800" y="1377899"/>
            <a:ext cx="5427716" cy="170856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A meterstick isn’t worth much if it isn’t actually a meter long. How well do we know our measuring tool? How reliable is it in providing self-consistent results?</a:t>
            </a:r>
          </a:p>
        </p:txBody>
      </p:sp>
      <p:pic>
        <p:nvPicPr>
          <p:cNvPr id="27" name="Picture 26">
            <a:extLst>
              <a:ext uri="{FF2B5EF4-FFF2-40B4-BE49-F238E27FC236}">
                <a16:creationId xmlns:a16="http://schemas.microsoft.com/office/drawing/2014/main" id="{9C9D8A4E-A16C-A220-2F9B-5FEF469980C2}"/>
              </a:ext>
            </a:extLst>
          </p:cNvPr>
          <p:cNvPicPr>
            <a:picLocks noChangeAspect="1"/>
          </p:cNvPicPr>
          <p:nvPr/>
        </p:nvPicPr>
        <p:blipFill>
          <a:blip r:embed="rId7"/>
          <a:stretch>
            <a:fillRect/>
          </a:stretch>
        </p:blipFill>
        <p:spPr>
          <a:xfrm>
            <a:off x="8005570" y="5256565"/>
            <a:ext cx="1743460" cy="1426467"/>
          </a:xfrm>
          <a:prstGeom prst="rect">
            <a:avLst/>
          </a:prstGeom>
        </p:spPr>
      </p:pic>
      <p:pic>
        <p:nvPicPr>
          <p:cNvPr id="29" name="Picture 28" descr="A picture containing green&#10;&#10;Description automatically generated">
            <a:extLst>
              <a:ext uri="{FF2B5EF4-FFF2-40B4-BE49-F238E27FC236}">
                <a16:creationId xmlns:a16="http://schemas.microsoft.com/office/drawing/2014/main" id="{1F3561B1-1415-CACC-ED65-83861C7CD41C}"/>
              </a:ext>
            </a:extLst>
          </p:cNvPr>
          <p:cNvPicPr>
            <a:picLocks noChangeAspect="1"/>
          </p:cNvPicPr>
          <p:nvPr/>
        </p:nvPicPr>
        <p:blipFill>
          <a:blip r:embed="rId8"/>
          <a:stretch>
            <a:fillRect/>
          </a:stretch>
        </p:blipFill>
        <p:spPr>
          <a:xfrm flipH="1">
            <a:off x="9865098" y="5802646"/>
            <a:ext cx="386603" cy="739456"/>
          </a:xfrm>
          <a:prstGeom prst="rect">
            <a:avLst/>
          </a:prstGeom>
        </p:spPr>
      </p:pic>
      <p:sp>
        <p:nvSpPr>
          <p:cNvPr id="11" name="Subtitle 2">
            <a:extLst>
              <a:ext uri="{FF2B5EF4-FFF2-40B4-BE49-F238E27FC236}">
                <a16:creationId xmlns:a16="http://schemas.microsoft.com/office/drawing/2014/main" id="{EF5704F2-354C-8AFD-AB79-BD80DCCF89EC}"/>
              </a:ext>
            </a:extLst>
          </p:cNvPr>
          <p:cNvSpPr txBox="1">
            <a:spLocks/>
          </p:cNvSpPr>
          <p:nvPr/>
        </p:nvSpPr>
        <p:spPr>
          <a:xfrm>
            <a:off x="7439396" y="3546481"/>
            <a:ext cx="3574044" cy="84463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How well can we know a measuring tool that’s changing all the time?</a:t>
            </a:r>
          </a:p>
        </p:txBody>
      </p:sp>
    </p:spTree>
    <p:extLst>
      <p:ext uri="{BB962C8B-B14F-4D97-AF65-F5344CB8AC3E}">
        <p14:creationId xmlns:p14="http://schemas.microsoft.com/office/powerpoint/2010/main" val="1747379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15619" y="1138055"/>
            <a:ext cx="6190488" cy="1179576"/>
          </a:xfrm>
        </p:spPr>
        <p:txBody>
          <a:bodyPr>
            <a:normAutofit fontScale="90000"/>
          </a:bodyPr>
          <a:lstStyle/>
          <a:p>
            <a:r>
              <a:rPr lang="en-US" dirty="0"/>
              <a:t>The Importance of Calibration </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302498" y="2317631"/>
            <a:ext cx="5141216" cy="4295076"/>
          </a:xfrm>
        </p:spPr>
        <p:txBody>
          <a:bodyPr>
            <a:normAutofit/>
          </a:bodyPr>
          <a:lstStyle/>
          <a:p>
            <a:pPr marL="342900" indent="-342900">
              <a:buFont typeface="Arial" panose="020B0604020202020204" pitchFamily="34" charset="0"/>
              <a:buChar char="•"/>
            </a:pPr>
            <a:r>
              <a:rPr lang="en-US" dirty="0"/>
              <a:t>Calibration helps us characterize the detector response to strain.</a:t>
            </a:r>
          </a:p>
          <a:p>
            <a:pPr marL="342900" indent="-342900">
              <a:buFont typeface="Arial" panose="020B0604020202020204" pitchFamily="34" charset="0"/>
              <a:buChar char="•"/>
            </a:pPr>
            <a:r>
              <a:rPr lang="en-US" dirty="0"/>
              <a:t>We want meaningful, unbiased results! </a:t>
            </a:r>
          </a:p>
          <a:p>
            <a:pPr marL="571500" lvl="1" indent="-342900"/>
            <a:r>
              <a:rPr lang="en-US" dirty="0"/>
              <a:t>GR tests</a:t>
            </a:r>
          </a:p>
          <a:p>
            <a:pPr marL="571500" lvl="1" indent="-342900"/>
            <a:r>
              <a:rPr lang="en-US" dirty="0"/>
              <a:t>Multi-messenger / Parameter estimation </a:t>
            </a:r>
          </a:p>
          <a:p>
            <a:pPr marL="571500" lvl="1" indent="-342900"/>
            <a:r>
              <a:rPr lang="en-US" dirty="0"/>
              <a:t>High SNR in O5</a:t>
            </a:r>
          </a:p>
          <a:p>
            <a:pPr marL="342900" indent="-342900">
              <a:buFont typeface="Arial" panose="020B0604020202020204" pitchFamily="34" charset="0"/>
              <a:buChar char="•"/>
            </a:pPr>
            <a:r>
              <a:rPr lang="en-US" dirty="0"/>
              <a:t>Uncertainty: we know it to 2% in magnitude, 2° in phase, but that’s not the full story. It took a few months to generate the final calibration.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B203B867-43A9-5251-3CFA-839D419B26B2}"/>
              </a:ext>
            </a:extLst>
          </p:cNvPr>
          <p:cNvPicPr>
            <a:picLocks noChangeAspect="1"/>
          </p:cNvPicPr>
          <p:nvPr/>
        </p:nvPicPr>
        <p:blipFill>
          <a:blip r:embed="rId2"/>
          <a:stretch>
            <a:fillRect/>
          </a:stretch>
        </p:blipFill>
        <p:spPr>
          <a:xfrm>
            <a:off x="6506107" y="4584282"/>
            <a:ext cx="5412816" cy="1767623"/>
          </a:xfrm>
          <a:prstGeom prst="rect">
            <a:avLst/>
          </a:prstGeom>
        </p:spPr>
      </p:pic>
      <p:pic>
        <p:nvPicPr>
          <p:cNvPr id="13" name="Picture 12" descr="Diagram, schematic&#10;&#10;Description automatically generated">
            <a:extLst>
              <a:ext uri="{FF2B5EF4-FFF2-40B4-BE49-F238E27FC236}">
                <a16:creationId xmlns:a16="http://schemas.microsoft.com/office/drawing/2014/main" id="{605F07BD-4809-0B3E-56F3-675F43B4CF9B}"/>
              </a:ext>
            </a:extLst>
          </p:cNvPr>
          <p:cNvPicPr>
            <a:picLocks noChangeAspect="1"/>
          </p:cNvPicPr>
          <p:nvPr/>
        </p:nvPicPr>
        <p:blipFill>
          <a:blip r:embed="rId3"/>
          <a:stretch>
            <a:fillRect/>
          </a:stretch>
        </p:blipFill>
        <p:spPr>
          <a:xfrm>
            <a:off x="6345770" y="270787"/>
            <a:ext cx="4080203" cy="2159314"/>
          </a:xfrm>
          <a:prstGeom prst="rect">
            <a:avLst/>
          </a:prstGeom>
        </p:spPr>
      </p:pic>
      <p:pic>
        <p:nvPicPr>
          <p:cNvPr id="15" name="Picture 14" descr="A screenshot of a computer&#10;&#10;Description automatically generated with medium confidence">
            <a:extLst>
              <a:ext uri="{FF2B5EF4-FFF2-40B4-BE49-F238E27FC236}">
                <a16:creationId xmlns:a16="http://schemas.microsoft.com/office/drawing/2014/main" id="{9205C067-23E2-6B65-F005-36BC4B032D36}"/>
              </a:ext>
            </a:extLst>
          </p:cNvPr>
          <p:cNvPicPr>
            <a:picLocks noChangeAspect="1"/>
          </p:cNvPicPr>
          <p:nvPr/>
        </p:nvPicPr>
        <p:blipFill>
          <a:blip r:embed="rId4"/>
          <a:stretch>
            <a:fillRect/>
          </a:stretch>
        </p:blipFill>
        <p:spPr>
          <a:xfrm>
            <a:off x="5740399" y="2760759"/>
            <a:ext cx="4849981" cy="1336482"/>
          </a:xfrm>
          <a:prstGeom prst="rect">
            <a:avLst/>
          </a:prstGeom>
        </p:spPr>
      </p:pic>
      <p:sp>
        <p:nvSpPr>
          <p:cNvPr id="30" name="Arrow: Left-Up 29">
            <a:extLst>
              <a:ext uri="{FF2B5EF4-FFF2-40B4-BE49-F238E27FC236}">
                <a16:creationId xmlns:a16="http://schemas.microsoft.com/office/drawing/2014/main" id="{84BE23D9-1E62-3AA5-E921-158B5E14BBD4}"/>
              </a:ext>
            </a:extLst>
          </p:cNvPr>
          <p:cNvSpPr/>
          <p:nvPr/>
        </p:nvSpPr>
        <p:spPr>
          <a:xfrm rot="5400000" flipH="1">
            <a:off x="6005792" y="1801113"/>
            <a:ext cx="1737777" cy="945208"/>
          </a:xfrm>
          <a:prstGeom prst="leftUpArrow">
            <a:avLst>
              <a:gd name="adj1" fmla="val 25000"/>
              <a:gd name="adj2" fmla="val 23336"/>
              <a:gd name="adj3" fmla="val 2607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1" name="Arrow: Down 30">
            <a:extLst>
              <a:ext uri="{FF2B5EF4-FFF2-40B4-BE49-F238E27FC236}">
                <a16:creationId xmlns:a16="http://schemas.microsoft.com/office/drawing/2014/main" id="{ECD3DE70-502D-8F34-6A0A-BC959C31011D}"/>
              </a:ext>
            </a:extLst>
          </p:cNvPr>
          <p:cNvSpPr/>
          <p:nvPr/>
        </p:nvSpPr>
        <p:spPr>
          <a:xfrm>
            <a:off x="7203440" y="4097241"/>
            <a:ext cx="528320" cy="1216439"/>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645920" y="1639824"/>
            <a:ext cx="9144000" cy="4899152"/>
          </a:xfrm>
        </p:spPr>
        <p:txBody>
          <a:bodyPr>
            <a:normAutofit/>
          </a:bodyPr>
          <a:lstStyle/>
          <a:p>
            <a:pPr marL="342900" indent="-342900" algn="l">
              <a:buFont typeface="Arial" panose="020B0604020202020204" pitchFamily="34" charset="0"/>
              <a:buChar char="•"/>
            </a:pPr>
            <a:r>
              <a:rPr lang="en-US" dirty="0"/>
              <a:t>Background information.</a:t>
            </a:r>
          </a:p>
          <a:p>
            <a:pPr marL="342900" indent="-342900" algn="l">
              <a:buFont typeface="Arial" panose="020B0604020202020204" pitchFamily="34" charset="0"/>
              <a:buChar char="•"/>
            </a:pPr>
            <a:r>
              <a:rPr lang="en-US" dirty="0"/>
              <a:t>Transfer old measurement files into compatible .</a:t>
            </a:r>
            <a:r>
              <a:rPr lang="en-US" dirty="0" err="1"/>
              <a:t>ini</a:t>
            </a:r>
            <a:r>
              <a:rPr lang="en-US" dirty="0"/>
              <a:t> files.</a:t>
            </a:r>
          </a:p>
          <a:p>
            <a:pPr marL="342900" indent="-342900" algn="l">
              <a:buFont typeface="Arial" panose="020B0604020202020204" pitchFamily="34" charset="0"/>
              <a:buChar char="•"/>
            </a:pPr>
            <a:r>
              <a:rPr lang="en-US" dirty="0"/>
              <a:t>Piece together a code that runs MCMC, GPR and an uncertainty estimate. It should spit out a bunch of graphs and data files that help characterize calibration uncertainty.</a:t>
            </a:r>
          </a:p>
          <a:p>
            <a:pPr marL="342900" indent="-342900" algn="l">
              <a:buFont typeface="Arial" panose="020B0604020202020204" pitchFamily="34" charset="0"/>
              <a:buChar char="•"/>
            </a:pPr>
            <a:r>
              <a:rPr lang="en-US" dirty="0"/>
              <a:t>Monitoring software – TDCFs: the gain coefficient of the sensing function and test mass actuation function, and the coupled cavity pole frequency).</a:t>
            </a:r>
          </a:p>
          <a:p>
            <a:pPr marL="342900" indent="-342900">
              <a:buFont typeface="Arial" panose="020B0604020202020204" pitchFamily="34" charset="0"/>
              <a:buChar char="•"/>
            </a:pPr>
            <a:endParaRPr lang="en-US" dirty="0"/>
          </a:p>
          <a:p>
            <a:r>
              <a:rPr lang="en-US" dirty="0"/>
              <a:t>It should be a low latency, precise calibration uncertainty estimate, and the monitoring software should be both reliably and robustly, producing the estimate, diagnostics and any flags in less than an hour.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90AAFAD6-591D-A403-D2C1-59D422E6CED8}"/>
              </a:ext>
            </a:extLst>
          </p:cNvPr>
          <p:cNvSpPr>
            <a:spLocks noGrp="1"/>
          </p:cNvSpPr>
          <p:nvPr>
            <p:ph type="ctrTitle"/>
          </p:nvPr>
        </p:nvSpPr>
        <p:spPr>
          <a:xfrm>
            <a:off x="436880" y="-975360"/>
            <a:ext cx="11318240" cy="2340864"/>
          </a:xfrm>
        </p:spPr>
        <p:txBody>
          <a:bodyPr/>
          <a:lstStyle/>
          <a:p>
            <a:r>
              <a:rPr lang="en-US" dirty="0"/>
              <a:t>The goal(S):</a:t>
            </a:r>
          </a:p>
        </p:txBody>
      </p:sp>
    </p:spTree>
    <p:extLst>
      <p:ext uri="{BB962C8B-B14F-4D97-AF65-F5344CB8AC3E}">
        <p14:creationId xmlns:p14="http://schemas.microsoft.com/office/powerpoint/2010/main" val="80435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04544" y="483077"/>
            <a:ext cx="10479405" cy="1179576"/>
          </a:xfrm>
        </p:spPr>
        <p:txBody>
          <a:bodyPr>
            <a:noAutofit/>
          </a:bodyPr>
          <a:lstStyle/>
          <a:p>
            <a:r>
              <a:rPr lang="en-US" sz="4300" dirty="0"/>
              <a:t>LTI / Control Systems, Null Instruments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
        <p:nvSpPr>
          <p:cNvPr id="2" name="TextBox 1">
            <a:extLst>
              <a:ext uri="{FF2B5EF4-FFF2-40B4-BE49-F238E27FC236}">
                <a16:creationId xmlns:a16="http://schemas.microsoft.com/office/drawing/2014/main" id="{5CBA7F5C-F486-88A1-724C-EAFD642FA247}"/>
              </a:ext>
            </a:extLst>
          </p:cNvPr>
          <p:cNvSpPr txBox="1"/>
          <p:nvPr/>
        </p:nvSpPr>
        <p:spPr>
          <a:xfrm>
            <a:off x="375920" y="1836470"/>
            <a:ext cx="9773920" cy="2031325"/>
          </a:xfrm>
          <a:prstGeom prst="rect">
            <a:avLst/>
          </a:prstGeom>
          <a:noFill/>
        </p:spPr>
        <p:txBody>
          <a:bodyPr wrap="square" rtlCol="0">
            <a:spAutoFit/>
          </a:bodyPr>
          <a:lstStyle/>
          <a:p>
            <a:r>
              <a:rPr lang="en-US" dirty="0"/>
              <a:t>LIGO uses a swept sign excitation signal.</a:t>
            </a:r>
          </a:p>
          <a:p>
            <a:endParaRPr lang="en-US" dirty="0"/>
          </a:p>
          <a:p>
            <a:pPr marL="285750" indent="-285750">
              <a:buFont typeface="Arial" panose="020B0604020202020204" pitchFamily="34" charset="0"/>
              <a:buChar char="•"/>
            </a:pPr>
            <a:r>
              <a:rPr lang="en-US" dirty="0"/>
              <a:t>Impulse </a:t>
            </a:r>
            <a:r>
              <a:rPr lang="en-US" b="0" i="0" dirty="0">
                <a:solidFill>
                  <a:srgbClr val="3C3C3C"/>
                </a:solidFill>
                <a:effectLst/>
                <a:latin typeface="arial unicode ms"/>
              </a:rPr>
              <a:t>→</a:t>
            </a:r>
            <a:r>
              <a:rPr lang="en-US" dirty="0"/>
              <a:t> Decaying sine wave.</a:t>
            </a:r>
          </a:p>
          <a:p>
            <a:pPr marL="285750" indent="-285750">
              <a:buFont typeface="Arial" panose="020B0604020202020204" pitchFamily="34" charset="0"/>
              <a:buChar char="•"/>
            </a:pPr>
            <a:r>
              <a:rPr lang="en-US" b="0" i="0" dirty="0">
                <a:solidFill>
                  <a:srgbClr val="3C3C3C"/>
                </a:solidFill>
                <a:effectLst/>
                <a:latin typeface="arial unicode ms"/>
              </a:rPr>
              <a:t>C</a:t>
            </a:r>
            <a:r>
              <a:rPr lang="en-US" b="0" i="0" dirty="0">
                <a:solidFill>
                  <a:srgbClr val="3C3C3C"/>
                </a:solidFill>
                <a:effectLst/>
                <a:latin typeface="+mj-lt"/>
              </a:rPr>
              <a:t>onvolution, or multiplication in frequency domain. Input * IR = Output.</a:t>
            </a:r>
          </a:p>
          <a:p>
            <a:pPr marL="285750" indent="-285750">
              <a:buFont typeface="Arial" panose="020B0604020202020204" pitchFamily="34" charset="0"/>
              <a:buChar char="•"/>
            </a:pPr>
            <a:r>
              <a:rPr lang="en-US" dirty="0">
                <a:solidFill>
                  <a:srgbClr val="3C3C3C"/>
                </a:solidFill>
                <a:latin typeface="+mj-lt"/>
              </a:rPr>
              <a:t>That means the transfer function (the FFT of the response) is output divided by input.</a:t>
            </a:r>
            <a:endParaRPr lang="en-US" b="0" i="0" dirty="0">
              <a:solidFill>
                <a:srgbClr val="3C3C3C"/>
              </a:solidFill>
              <a:effectLst/>
              <a:latin typeface="+mj-lt"/>
            </a:endParaRPr>
          </a:p>
          <a:p>
            <a:pPr marL="285750" indent="-285750">
              <a:buFont typeface="Arial" panose="020B0604020202020204" pitchFamily="34" charset="0"/>
              <a:buChar char="•"/>
            </a:pPr>
            <a:endParaRPr lang="en-US" b="0" i="0" dirty="0">
              <a:solidFill>
                <a:srgbClr val="3C3C3C"/>
              </a:solidFill>
              <a:effectLst/>
              <a:latin typeface="+mj-lt"/>
            </a:endParaRPr>
          </a:p>
          <a:p>
            <a:pPr marL="285750" indent="-285750">
              <a:buFont typeface="Arial" panose="020B0604020202020204" pitchFamily="34" charset="0"/>
              <a:buChar char="•"/>
            </a:pPr>
            <a:endParaRPr lang="en-US" dirty="0"/>
          </a:p>
        </p:txBody>
      </p:sp>
      <p:pic>
        <p:nvPicPr>
          <p:cNvPr id="6" name="Picture 5" descr="Diagram&#10;&#10;Description automatically generated">
            <a:extLst>
              <a:ext uri="{FF2B5EF4-FFF2-40B4-BE49-F238E27FC236}">
                <a16:creationId xmlns:a16="http://schemas.microsoft.com/office/drawing/2014/main" id="{3DE0E6D6-1B5F-45A9-02F2-5ABEA89C5FCA}"/>
              </a:ext>
            </a:extLst>
          </p:cNvPr>
          <p:cNvPicPr>
            <a:picLocks noChangeAspect="1"/>
          </p:cNvPicPr>
          <p:nvPr/>
        </p:nvPicPr>
        <p:blipFill>
          <a:blip r:embed="rId2"/>
          <a:stretch>
            <a:fillRect/>
          </a:stretch>
        </p:blipFill>
        <p:spPr>
          <a:xfrm>
            <a:off x="1856104" y="3429000"/>
            <a:ext cx="3792856" cy="2947235"/>
          </a:xfrm>
          <a:prstGeom prst="rect">
            <a:avLst/>
          </a:prstGeom>
        </p:spPr>
      </p:pic>
      <p:sp>
        <p:nvSpPr>
          <p:cNvPr id="10" name="TextBox 9">
            <a:extLst>
              <a:ext uri="{FF2B5EF4-FFF2-40B4-BE49-F238E27FC236}">
                <a16:creationId xmlns:a16="http://schemas.microsoft.com/office/drawing/2014/main" id="{C8BC1E33-67D6-9E7E-AF55-E9188E64D5F0}"/>
              </a:ext>
            </a:extLst>
          </p:cNvPr>
          <p:cNvSpPr txBox="1"/>
          <p:nvPr/>
        </p:nvSpPr>
        <p:spPr>
          <a:xfrm>
            <a:off x="5957958" y="3748455"/>
            <a:ext cx="4296667" cy="2308324"/>
          </a:xfrm>
          <a:prstGeom prst="rect">
            <a:avLst/>
          </a:prstGeom>
          <a:noFill/>
        </p:spPr>
        <p:txBody>
          <a:bodyPr wrap="square" rtlCol="0">
            <a:spAutoFit/>
          </a:bodyPr>
          <a:lstStyle/>
          <a:p>
            <a:r>
              <a:rPr lang="en-US" dirty="0"/>
              <a:t>Poles and zeroes are limiting cases of the transfer function. </a:t>
            </a:r>
          </a:p>
          <a:p>
            <a:endParaRPr lang="en-US" dirty="0"/>
          </a:p>
          <a:p>
            <a:r>
              <a:rPr lang="en-US" dirty="0"/>
              <a:t>By adjusting the DARM transfer function, we can place poles and zeroes in the necessary places. We can see this when we graph parts of the model. </a:t>
            </a:r>
          </a:p>
        </p:txBody>
      </p:sp>
      <mc:AlternateContent xmlns:mc="http://schemas.openxmlformats.org/markup-compatibility/2006">
        <mc:Choice xmlns:p14="http://schemas.microsoft.com/office/powerpoint/2010/main" xmlns:aink="http://schemas.microsoft.com/office/drawing/2016/ink" Requires="p14 aink">
          <p:contentPart p14:bwMode="auto" r:id="rId3">
            <p14:nvContentPartPr>
              <p14:cNvPr id="12" name="Ink 11">
                <a:extLst>
                  <a:ext uri="{FF2B5EF4-FFF2-40B4-BE49-F238E27FC236}">
                    <a16:creationId xmlns:a16="http://schemas.microsoft.com/office/drawing/2014/main" id="{D78CCDDA-9005-AB45-584F-C2C5914EA5B7}"/>
                  </a:ext>
                </a:extLst>
              </p14:cNvPr>
              <p14:cNvContentPartPr/>
              <p14:nvPr/>
            </p14:nvContentPartPr>
            <p14:xfrm>
              <a:off x="7927479" y="1922143"/>
              <a:ext cx="2054721" cy="564192"/>
            </p14:xfrm>
          </p:contentPart>
        </mc:Choice>
        <mc:Fallback>
          <p:pic>
            <p:nvPicPr>
              <p:cNvPr id="12" name="Ink 11">
                <a:extLst>
                  <a:ext uri="{FF2B5EF4-FFF2-40B4-BE49-F238E27FC236}">
                    <a16:creationId xmlns:a16="http://schemas.microsoft.com/office/drawing/2014/main" id="{D78CCDDA-9005-AB45-584F-C2C5914EA5B7}"/>
                  </a:ext>
                </a:extLst>
              </p:cNvPr>
              <p:cNvPicPr/>
              <p:nvPr/>
            </p:nvPicPr>
            <p:blipFill>
              <a:blip r:embed="rId4"/>
              <a:stretch>
                <a:fillRect/>
              </a:stretch>
            </p:blipFill>
            <p:spPr>
              <a:xfrm>
                <a:off x="7909477" y="1904141"/>
                <a:ext cx="2090364" cy="599837"/>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
            <p14:nvContentPartPr>
              <p14:cNvPr id="16" name="Ink 15">
                <a:extLst>
                  <a:ext uri="{FF2B5EF4-FFF2-40B4-BE49-F238E27FC236}">
                    <a16:creationId xmlns:a16="http://schemas.microsoft.com/office/drawing/2014/main" id="{7F0A7C69-92C7-6EC3-1B48-8169BC21EB42}"/>
                  </a:ext>
                </a:extLst>
              </p14:cNvPr>
              <p14:cNvContentPartPr/>
              <p14:nvPr/>
            </p14:nvContentPartPr>
            <p14:xfrm>
              <a:off x="5941810" y="1818415"/>
              <a:ext cx="569880" cy="640800"/>
            </p14:xfrm>
          </p:contentPart>
        </mc:Choice>
        <mc:Fallback>
          <p:pic>
            <p:nvPicPr>
              <p:cNvPr id="16" name="Ink 15">
                <a:extLst>
                  <a:ext uri="{FF2B5EF4-FFF2-40B4-BE49-F238E27FC236}">
                    <a16:creationId xmlns:a16="http://schemas.microsoft.com/office/drawing/2014/main" id="{7F0A7C69-92C7-6EC3-1B48-8169BC21EB42}"/>
                  </a:ext>
                </a:extLst>
              </p:cNvPr>
              <p:cNvPicPr/>
              <p:nvPr/>
            </p:nvPicPr>
            <p:blipFill>
              <a:blip r:embed="rId6"/>
              <a:stretch>
                <a:fillRect/>
              </a:stretch>
            </p:blipFill>
            <p:spPr>
              <a:xfrm>
                <a:off x="5923821" y="1800415"/>
                <a:ext cx="605498" cy="676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7" name="Ink 16">
                <a:extLst>
                  <a:ext uri="{FF2B5EF4-FFF2-40B4-BE49-F238E27FC236}">
                    <a16:creationId xmlns:a16="http://schemas.microsoft.com/office/drawing/2014/main" id="{CBC5AB52-876C-76D5-195A-96A403DF0922}"/>
                  </a:ext>
                </a:extLst>
              </p14:cNvPr>
              <p14:cNvContentPartPr/>
              <p14:nvPr/>
            </p14:nvContentPartPr>
            <p14:xfrm>
              <a:off x="6824010" y="2115775"/>
              <a:ext cx="737156" cy="157525"/>
            </p14:xfrm>
          </p:contentPart>
        </mc:Choice>
        <mc:Fallback xmlns="">
          <p:pic>
            <p:nvPicPr>
              <p:cNvPr id="17" name="Ink 16">
                <a:extLst>
                  <a:ext uri="{FF2B5EF4-FFF2-40B4-BE49-F238E27FC236}">
                    <a16:creationId xmlns:a16="http://schemas.microsoft.com/office/drawing/2014/main" id="{CBC5AB52-876C-76D5-195A-96A403DF0922}"/>
                  </a:ext>
                </a:extLst>
              </p:cNvPr>
              <p:cNvPicPr/>
              <p:nvPr/>
            </p:nvPicPr>
            <p:blipFill>
              <a:blip r:embed="rId8"/>
              <a:stretch>
                <a:fillRect/>
              </a:stretch>
            </p:blipFill>
            <p:spPr>
              <a:xfrm>
                <a:off x="6806004" y="2097752"/>
                <a:ext cx="772807" cy="193211"/>
              </a:xfrm>
              <a:prstGeom prst="rect">
                <a:avLst/>
              </a:prstGeom>
            </p:spPr>
          </p:pic>
        </mc:Fallback>
      </mc:AlternateContent>
    </p:spTree>
    <p:extLst>
      <p:ext uri="{BB962C8B-B14F-4D97-AF65-F5344CB8AC3E}">
        <p14:creationId xmlns:p14="http://schemas.microsoft.com/office/powerpoint/2010/main" val="69253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304544" y="381477"/>
            <a:ext cx="10479405" cy="1179576"/>
          </a:xfrm>
        </p:spPr>
        <p:txBody>
          <a:bodyPr>
            <a:noAutofit/>
          </a:bodyPr>
          <a:lstStyle/>
          <a:p>
            <a:r>
              <a:rPr lang="en-US" sz="4300" dirty="0"/>
              <a:t>Sensing, Actuation, Response – 4/17/21</a:t>
            </a:r>
          </a:p>
        </p:txBody>
      </p:sp>
      <p:pic>
        <p:nvPicPr>
          <p:cNvPr id="4" name="Content Placeholder 3" descr="Graphical user interface, chart&#10;&#10;Description automatically generated with medium confidence">
            <a:extLst>
              <a:ext uri="{FF2B5EF4-FFF2-40B4-BE49-F238E27FC236}">
                <a16:creationId xmlns:a16="http://schemas.microsoft.com/office/drawing/2014/main" id="{16109794-5F79-1C3A-5B69-657C051F429D}"/>
              </a:ext>
            </a:extLst>
          </p:cNvPr>
          <p:cNvPicPr>
            <a:picLocks noGrp="1" noChangeAspect="1"/>
          </p:cNvPicPr>
          <p:nvPr>
            <p:ph idx="1"/>
          </p:nvPr>
        </p:nvPicPr>
        <p:blipFill>
          <a:blip r:embed="rId2"/>
          <a:stretch>
            <a:fillRect/>
          </a:stretch>
        </p:blipFill>
        <p:spPr>
          <a:xfrm>
            <a:off x="-119696" y="1379325"/>
            <a:ext cx="4365148" cy="2910099"/>
          </a:xfrm>
        </p:spPr>
      </p:pic>
      <p:pic>
        <p:nvPicPr>
          <p:cNvPr id="7" name="Picture 6" descr="Graphical user interface&#10;&#10;Description automatically generated">
            <a:extLst>
              <a:ext uri="{FF2B5EF4-FFF2-40B4-BE49-F238E27FC236}">
                <a16:creationId xmlns:a16="http://schemas.microsoft.com/office/drawing/2014/main" id="{3C10AB6F-F608-C9B7-ACB3-197192D6D37D}"/>
              </a:ext>
            </a:extLst>
          </p:cNvPr>
          <p:cNvPicPr>
            <a:picLocks noChangeAspect="1"/>
          </p:cNvPicPr>
          <p:nvPr/>
        </p:nvPicPr>
        <p:blipFill>
          <a:blip r:embed="rId3"/>
          <a:stretch>
            <a:fillRect/>
          </a:stretch>
        </p:blipFill>
        <p:spPr>
          <a:xfrm>
            <a:off x="3922426" y="1379325"/>
            <a:ext cx="4523740" cy="3015827"/>
          </a:xfrm>
          <a:prstGeom prst="rect">
            <a:avLst/>
          </a:prstGeom>
        </p:spPr>
      </p:pic>
      <p:pic>
        <p:nvPicPr>
          <p:cNvPr id="10" name="Picture 9" descr="Chart, line chart&#10;&#10;Description automatically generated">
            <a:extLst>
              <a:ext uri="{FF2B5EF4-FFF2-40B4-BE49-F238E27FC236}">
                <a16:creationId xmlns:a16="http://schemas.microsoft.com/office/drawing/2014/main" id="{51379029-B214-FC95-98ED-B0B24DF2C99D}"/>
              </a:ext>
            </a:extLst>
          </p:cNvPr>
          <p:cNvPicPr>
            <a:picLocks noChangeAspect="1"/>
          </p:cNvPicPr>
          <p:nvPr/>
        </p:nvPicPr>
        <p:blipFill>
          <a:blip r:embed="rId4"/>
          <a:stretch>
            <a:fillRect/>
          </a:stretch>
        </p:blipFill>
        <p:spPr>
          <a:xfrm>
            <a:off x="8027768" y="1432188"/>
            <a:ext cx="4365148" cy="2910099"/>
          </a:xfrm>
          <a:prstGeom prst="rect">
            <a:avLst/>
          </a:prstGeom>
        </p:spPr>
      </p:pic>
      <p:sp>
        <p:nvSpPr>
          <p:cNvPr id="12" name="TextBox 11">
            <a:extLst>
              <a:ext uri="{FF2B5EF4-FFF2-40B4-BE49-F238E27FC236}">
                <a16:creationId xmlns:a16="http://schemas.microsoft.com/office/drawing/2014/main" id="{F5A90FD0-8FD6-5097-7908-678092800317}"/>
              </a:ext>
            </a:extLst>
          </p:cNvPr>
          <p:cNvSpPr txBox="1"/>
          <p:nvPr/>
        </p:nvSpPr>
        <p:spPr>
          <a:xfrm>
            <a:off x="304544" y="4395152"/>
            <a:ext cx="3617882" cy="923330"/>
          </a:xfrm>
          <a:prstGeom prst="rect">
            <a:avLst/>
          </a:prstGeom>
          <a:noFill/>
        </p:spPr>
        <p:txBody>
          <a:bodyPr wrap="square" rtlCol="0">
            <a:spAutoFit/>
          </a:bodyPr>
          <a:lstStyle/>
          <a:p>
            <a:r>
              <a:rPr lang="en-US" dirty="0"/>
              <a:t>The sensing function is, as expected, most sensitive from 20-1000 Hz. </a:t>
            </a:r>
          </a:p>
        </p:txBody>
      </p:sp>
      <p:sp>
        <p:nvSpPr>
          <p:cNvPr id="13" name="TextBox 12">
            <a:extLst>
              <a:ext uri="{FF2B5EF4-FFF2-40B4-BE49-F238E27FC236}">
                <a16:creationId xmlns:a16="http://schemas.microsoft.com/office/drawing/2014/main" id="{E71DB75C-CF3D-B7E8-DC18-912CE2C74709}"/>
              </a:ext>
            </a:extLst>
          </p:cNvPr>
          <p:cNvSpPr txBox="1"/>
          <p:nvPr/>
        </p:nvSpPr>
        <p:spPr>
          <a:xfrm>
            <a:off x="4397210" y="4395152"/>
            <a:ext cx="3617882" cy="923330"/>
          </a:xfrm>
          <a:prstGeom prst="rect">
            <a:avLst/>
          </a:prstGeom>
          <a:noFill/>
        </p:spPr>
        <p:txBody>
          <a:bodyPr wrap="square" rtlCol="0">
            <a:spAutoFit/>
          </a:bodyPr>
          <a:lstStyle/>
          <a:p>
            <a:r>
              <a:rPr lang="en-US" dirty="0"/>
              <a:t>Our actuation function attenuates lower frequencies to reduce seismic noise.</a:t>
            </a:r>
          </a:p>
        </p:txBody>
      </p:sp>
      <p:sp>
        <p:nvSpPr>
          <p:cNvPr id="14" name="TextBox 13">
            <a:extLst>
              <a:ext uri="{FF2B5EF4-FFF2-40B4-BE49-F238E27FC236}">
                <a16:creationId xmlns:a16="http://schemas.microsoft.com/office/drawing/2014/main" id="{E6B0509E-DD3F-282C-1405-5AE9949A812A}"/>
              </a:ext>
            </a:extLst>
          </p:cNvPr>
          <p:cNvSpPr txBox="1"/>
          <p:nvPr/>
        </p:nvSpPr>
        <p:spPr>
          <a:xfrm>
            <a:off x="8401401" y="4395150"/>
            <a:ext cx="3617882" cy="369332"/>
          </a:xfrm>
          <a:prstGeom prst="rect">
            <a:avLst/>
          </a:prstGeom>
          <a:noFill/>
        </p:spPr>
        <p:txBody>
          <a:bodyPr wrap="square" rtlCol="0">
            <a:spAutoFit/>
          </a:bodyPr>
          <a:lstStyle/>
          <a:p>
            <a:r>
              <a:rPr lang="en-US" dirty="0"/>
              <a:t>The response function. </a:t>
            </a:r>
          </a:p>
        </p:txBody>
      </p:sp>
      <p:pic>
        <p:nvPicPr>
          <p:cNvPr id="16" name="Picture 15" descr="Text&#10;&#10;Description automatically generated with medium confidence">
            <a:extLst>
              <a:ext uri="{FF2B5EF4-FFF2-40B4-BE49-F238E27FC236}">
                <a16:creationId xmlns:a16="http://schemas.microsoft.com/office/drawing/2014/main" id="{34FDC0C3-36A0-01D0-92B3-CFDEEC287698}"/>
              </a:ext>
            </a:extLst>
          </p:cNvPr>
          <p:cNvPicPr>
            <a:picLocks noChangeAspect="1"/>
          </p:cNvPicPr>
          <p:nvPr/>
        </p:nvPicPr>
        <p:blipFill>
          <a:blip r:embed="rId5"/>
          <a:stretch>
            <a:fillRect/>
          </a:stretch>
        </p:blipFill>
        <p:spPr>
          <a:xfrm>
            <a:off x="380735" y="5648776"/>
            <a:ext cx="6029192" cy="890136"/>
          </a:xfrm>
          <a:prstGeom prst="rect">
            <a:avLst/>
          </a:prstGeom>
        </p:spPr>
      </p:pic>
      <p:pic>
        <p:nvPicPr>
          <p:cNvPr id="6" name="Picture 5">
            <a:extLst>
              <a:ext uri="{FF2B5EF4-FFF2-40B4-BE49-F238E27FC236}">
                <a16:creationId xmlns:a16="http://schemas.microsoft.com/office/drawing/2014/main" id="{D60CDC57-0905-9A47-3F1C-8B349FB59FB8}"/>
              </a:ext>
            </a:extLst>
          </p:cNvPr>
          <p:cNvPicPr>
            <a:picLocks noChangeAspect="1"/>
          </p:cNvPicPr>
          <p:nvPr/>
        </p:nvPicPr>
        <p:blipFill>
          <a:blip r:embed="rId6"/>
          <a:stretch>
            <a:fillRect/>
          </a:stretch>
        </p:blipFill>
        <p:spPr>
          <a:xfrm>
            <a:off x="8401401" y="5224416"/>
            <a:ext cx="3405735" cy="1252107"/>
          </a:xfrm>
          <a:prstGeom prst="rect">
            <a:avLst/>
          </a:prstGeom>
        </p:spPr>
      </p:pic>
      <p:sp>
        <p:nvSpPr>
          <p:cNvPr id="17" name="Rectangle 16">
            <a:extLst>
              <a:ext uri="{FF2B5EF4-FFF2-40B4-BE49-F238E27FC236}">
                <a16:creationId xmlns:a16="http://schemas.microsoft.com/office/drawing/2014/main" id="{CA3B7A18-9DD1-A287-5695-BBA5BFE5B7D0}"/>
              </a:ext>
            </a:extLst>
          </p:cNvPr>
          <p:cNvSpPr/>
          <p:nvPr/>
        </p:nvSpPr>
        <p:spPr>
          <a:xfrm>
            <a:off x="8229603" y="4990781"/>
            <a:ext cx="3789680" cy="1719375"/>
          </a:xfrm>
          <a:prstGeom prst="rect">
            <a:avLst/>
          </a:prstGeom>
          <a:noFill/>
          <a:ln w="762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CEE69EA-93CF-B157-D942-02E5436316F8}"/>
              </a:ext>
            </a:extLst>
          </p:cNvPr>
          <p:cNvCxnSpPr>
            <a:cxnSpLocks/>
          </p:cNvCxnSpPr>
          <p:nvPr/>
        </p:nvCxnSpPr>
        <p:spPr>
          <a:xfrm>
            <a:off x="6614160" y="6093844"/>
            <a:ext cx="11785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647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409365" y="421723"/>
            <a:ext cx="10967976" cy="1179576"/>
          </a:xfrm>
        </p:spPr>
        <p:txBody>
          <a:bodyPr>
            <a:noAutofit/>
          </a:bodyPr>
          <a:lstStyle/>
          <a:p>
            <a:r>
              <a:rPr lang="en-US" sz="3500" dirty="0"/>
              <a:t>MCMC and GPR – 09/09/19</a:t>
            </a:r>
          </a:p>
        </p:txBody>
      </p:sp>
      <p:pic>
        <p:nvPicPr>
          <p:cNvPr id="10" name="Content Placeholder 9" descr="Chart&#10;&#10;Description automatically generated">
            <a:extLst>
              <a:ext uri="{FF2B5EF4-FFF2-40B4-BE49-F238E27FC236}">
                <a16:creationId xmlns:a16="http://schemas.microsoft.com/office/drawing/2014/main" id="{1D693921-C077-AE17-D8EA-51F174E1B31B}"/>
              </a:ext>
            </a:extLst>
          </p:cNvPr>
          <p:cNvPicPr>
            <a:picLocks noGrp="1" noChangeAspect="1"/>
          </p:cNvPicPr>
          <p:nvPr>
            <p:ph idx="1"/>
          </p:nvPr>
        </p:nvPicPr>
        <p:blipFill>
          <a:blip r:embed="rId2"/>
          <a:stretch>
            <a:fillRect/>
          </a:stretch>
        </p:blipFill>
        <p:spPr>
          <a:xfrm>
            <a:off x="7095014" y="3370580"/>
            <a:ext cx="5019674" cy="3346450"/>
          </a:xfrm>
        </p:spPr>
      </p:pic>
      <p:pic>
        <p:nvPicPr>
          <p:cNvPr id="13" name="Picture 12" descr="Chart, scatter chart&#10;&#10;Description automatically generated">
            <a:extLst>
              <a:ext uri="{FF2B5EF4-FFF2-40B4-BE49-F238E27FC236}">
                <a16:creationId xmlns:a16="http://schemas.microsoft.com/office/drawing/2014/main" id="{62863FA6-19F8-7509-6DAC-2C8469590731}"/>
              </a:ext>
            </a:extLst>
          </p:cNvPr>
          <p:cNvPicPr>
            <a:picLocks noChangeAspect="1"/>
          </p:cNvPicPr>
          <p:nvPr/>
        </p:nvPicPr>
        <p:blipFill>
          <a:blip r:embed="rId3"/>
          <a:stretch>
            <a:fillRect/>
          </a:stretch>
        </p:blipFill>
        <p:spPr>
          <a:xfrm>
            <a:off x="7270988" y="485775"/>
            <a:ext cx="4667726" cy="3111817"/>
          </a:xfrm>
          <a:prstGeom prst="rect">
            <a:avLst/>
          </a:prstGeom>
        </p:spPr>
      </p:pic>
      <p:cxnSp>
        <p:nvCxnSpPr>
          <p:cNvPr id="17" name="Straight Connector 16">
            <a:extLst>
              <a:ext uri="{FF2B5EF4-FFF2-40B4-BE49-F238E27FC236}">
                <a16:creationId xmlns:a16="http://schemas.microsoft.com/office/drawing/2014/main" id="{6B723A1B-7099-2C6A-A00A-CEBDD439DC0E}"/>
              </a:ext>
            </a:extLst>
          </p:cNvPr>
          <p:cNvCxnSpPr>
            <a:cxnSpLocks/>
          </p:cNvCxnSpPr>
          <p:nvPr/>
        </p:nvCxnSpPr>
        <p:spPr>
          <a:xfrm>
            <a:off x="7870751" y="1414130"/>
            <a:ext cx="3575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E8B9BAA-D85C-9836-6B8D-D77229956D9E}"/>
              </a:ext>
            </a:extLst>
          </p:cNvPr>
          <p:cNvCxnSpPr>
            <a:cxnSpLocks/>
          </p:cNvCxnSpPr>
          <p:nvPr/>
        </p:nvCxnSpPr>
        <p:spPr>
          <a:xfrm>
            <a:off x="7870751" y="2716823"/>
            <a:ext cx="3612003"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CFDDE3-4795-74DE-EC1E-A14D598F841A}"/>
              </a:ext>
            </a:extLst>
          </p:cNvPr>
          <p:cNvSpPr txBox="1"/>
          <p:nvPr/>
        </p:nvSpPr>
        <p:spPr>
          <a:xfrm>
            <a:off x="409365" y="2240376"/>
            <a:ext cx="6561742" cy="3693319"/>
          </a:xfrm>
          <a:prstGeom prst="rect">
            <a:avLst/>
          </a:prstGeom>
          <a:noFill/>
        </p:spPr>
        <p:txBody>
          <a:bodyPr wrap="square" rtlCol="0">
            <a:spAutoFit/>
          </a:bodyPr>
          <a:lstStyle/>
          <a:p>
            <a:r>
              <a:rPr lang="en-US" dirty="0"/>
              <a:t>When significant changes are made to a LIGO detector, we begin a new epoch, with a new model of the response function. </a:t>
            </a:r>
          </a:p>
          <a:p>
            <a:endParaRPr lang="en-US" dirty="0"/>
          </a:p>
          <a:p>
            <a:r>
              <a:rPr lang="en-US" dirty="0"/>
              <a:t>MCMC – model fitting, maximizing likelihood function.</a:t>
            </a:r>
          </a:p>
          <a:p>
            <a:r>
              <a:rPr lang="en-US" dirty="0"/>
              <a:t>GPR – rebuilding our unknown uncertainty.</a:t>
            </a:r>
          </a:p>
          <a:p>
            <a:endParaRPr lang="en-US" dirty="0"/>
          </a:p>
          <a:p>
            <a:r>
              <a:rPr lang="en-US" dirty="0"/>
              <a:t>We perform the MCMC, create the best fit. We also take the residuals of the measurements versus the model, which only contain unknown systematic errors. </a:t>
            </a:r>
          </a:p>
          <a:p>
            <a:endParaRPr lang="en-US" dirty="0"/>
          </a:p>
          <a:p>
            <a:r>
              <a:rPr lang="en-US" dirty="0"/>
              <a:t>The GPR creates a distribution of possible functions fit to the data, which characterizes the uncertainty. </a:t>
            </a:r>
          </a:p>
        </p:txBody>
      </p:sp>
    </p:spTree>
    <p:extLst>
      <p:ext uri="{BB962C8B-B14F-4D97-AF65-F5344CB8AC3E}">
        <p14:creationId xmlns:p14="http://schemas.microsoft.com/office/powerpoint/2010/main" val="380114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486157" y="536172"/>
            <a:ext cx="10479405" cy="1179576"/>
          </a:xfrm>
        </p:spPr>
        <p:txBody>
          <a:bodyPr>
            <a:noAutofit/>
          </a:bodyPr>
          <a:lstStyle/>
          <a:p>
            <a:r>
              <a:rPr lang="en-US" sz="4300" dirty="0"/>
              <a:t>Goals for the Software</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
        <p:nvSpPr>
          <p:cNvPr id="5" name="Content Placeholder 4">
            <a:extLst>
              <a:ext uri="{FF2B5EF4-FFF2-40B4-BE49-F238E27FC236}">
                <a16:creationId xmlns:a16="http://schemas.microsoft.com/office/drawing/2014/main" id="{7DD107AA-EAC5-5260-C2C4-703C576A1E5D}"/>
              </a:ext>
            </a:extLst>
          </p:cNvPr>
          <p:cNvSpPr>
            <a:spLocks noGrp="1"/>
          </p:cNvSpPr>
          <p:nvPr>
            <p:ph idx="1"/>
          </p:nvPr>
        </p:nvSpPr>
        <p:spPr>
          <a:xfrm>
            <a:off x="486157" y="1807644"/>
            <a:ext cx="6190488" cy="4900707"/>
          </a:xfrm>
        </p:spPr>
        <p:txBody>
          <a:bodyPr>
            <a:normAutofit/>
          </a:bodyPr>
          <a:lstStyle/>
          <a:p>
            <a:r>
              <a:rPr lang="en-US" dirty="0"/>
              <a:t>A reliable, robust software using </a:t>
            </a:r>
            <a:r>
              <a:rPr lang="en-US" dirty="0" err="1"/>
              <a:t>pyDARM</a:t>
            </a:r>
            <a:r>
              <a:rPr lang="en-US" dirty="0"/>
              <a:t> which examines the MCMC and GPR, sampling only as much data is needed. It should raise a flag when there is a significant issue in the estimate – with specificity. The diagnostic plots which it produces will be put into a Summary Page.</a:t>
            </a:r>
          </a:p>
          <a:p>
            <a:endParaRPr lang="en-US" dirty="0"/>
          </a:p>
          <a:p>
            <a:r>
              <a:rPr lang="en-US" dirty="0"/>
              <a:t>Side comment: issues with </a:t>
            </a:r>
            <a:r>
              <a:rPr lang="en-US" dirty="0" err="1"/>
              <a:t>pyDARM</a:t>
            </a:r>
            <a:r>
              <a:rPr lang="en-US" dirty="0"/>
              <a:t>. </a:t>
            </a:r>
          </a:p>
          <a:p>
            <a:endParaRPr lang="en-US" dirty="0"/>
          </a:p>
          <a:p>
            <a:r>
              <a:rPr lang="en-US" dirty="0"/>
              <a:t>The One Big Question:</a:t>
            </a:r>
          </a:p>
          <a:p>
            <a:pPr marL="342900" indent="-342900">
              <a:buFont typeface="Arial" panose="020B0604020202020204" pitchFamily="34" charset="0"/>
              <a:buChar char="•"/>
            </a:pPr>
            <a:r>
              <a:rPr lang="en-US" dirty="0"/>
              <a:t>What warrants a warning?</a:t>
            </a:r>
          </a:p>
          <a:p>
            <a:pPr marL="342900" indent="-34290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CA4BC274-2BAF-CA09-A020-ED875F71C5FE}"/>
              </a:ext>
            </a:extLst>
          </p:cNvPr>
          <p:cNvSpPr txBox="1"/>
          <p:nvPr/>
        </p:nvSpPr>
        <p:spPr>
          <a:xfrm>
            <a:off x="7782560" y="2275941"/>
            <a:ext cx="2580640"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Uncertainty  </a:t>
            </a:r>
          </a:p>
          <a:p>
            <a:r>
              <a:rPr lang="en-US" dirty="0"/>
              <a:t>Grocery List:</a:t>
            </a:r>
          </a:p>
          <a:p>
            <a:endParaRPr lang="en-US" dirty="0"/>
          </a:p>
          <a:p>
            <a:pPr marL="342900" indent="-342900">
              <a:buFont typeface="Wingdings" panose="05000000000000000000" pitchFamily="2" charset="2"/>
              <a:buChar char="q"/>
            </a:pPr>
            <a:r>
              <a:rPr lang="en-US" dirty="0"/>
              <a:t>The sensing, actuation and digital filter parameters.</a:t>
            </a:r>
          </a:p>
          <a:p>
            <a:pPr marL="342900" indent="-342900">
              <a:buFont typeface="Wingdings" panose="05000000000000000000" pitchFamily="2" charset="2"/>
              <a:buChar char="q"/>
            </a:pPr>
            <a:r>
              <a:rPr lang="en-US" dirty="0"/>
              <a:t>GPR systematic error for A and C.</a:t>
            </a:r>
          </a:p>
          <a:p>
            <a:pPr marL="342900" indent="-342900">
              <a:buFont typeface="Wingdings" panose="05000000000000000000" pitchFamily="2" charset="2"/>
              <a:buChar char="q"/>
            </a:pPr>
            <a:r>
              <a:rPr lang="en-US" dirty="0"/>
              <a:t>TDCFs</a:t>
            </a:r>
          </a:p>
          <a:p>
            <a:pPr marL="342900" indent="-342900">
              <a:buFont typeface="Wingdings" panose="05000000000000000000" pitchFamily="2" charset="2"/>
              <a:buChar char="q"/>
            </a:pPr>
            <a:r>
              <a:rPr lang="en-US" dirty="0"/>
              <a:t>Photon Calibrator Strength.</a:t>
            </a:r>
          </a:p>
          <a:p>
            <a:pPr marL="342900" indent="-342900">
              <a:buFont typeface="+mj-lt"/>
              <a:buAutoNum type="arabicPeriod"/>
            </a:pPr>
            <a:endParaRPr lang="en-US" dirty="0"/>
          </a:p>
        </p:txBody>
      </p:sp>
      <p:sp>
        <p:nvSpPr>
          <p:cNvPr id="4" name="Rectangle 3">
            <a:extLst>
              <a:ext uri="{FF2B5EF4-FFF2-40B4-BE49-F238E27FC236}">
                <a16:creationId xmlns:a16="http://schemas.microsoft.com/office/drawing/2014/main" id="{13F14E26-8F59-78C1-D029-2A95F01E5A79}"/>
              </a:ext>
            </a:extLst>
          </p:cNvPr>
          <p:cNvSpPr/>
          <p:nvPr/>
        </p:nvSpPr>
        <p:spPr>
          <a:xfrm>
            <a:off x="7559040" y="1954958"/>
            <a:ext cx="3068320" cy="4401391"/>
          </a:xfrm>
          <a:prstGeom prst="rect">
            <a:avLst/>
          </a:prstGeom>
          <a:noFill/>
          <a:ln w="762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A1999115-1801-9FC2-08C7-5747FEAF4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82560" y="2936240"/>
            <a:ext cx="492760" cy="492760"/>
          </a:xfrm>
          <a:prstGeom prst="rect">
            <a:avLst/>
          </a:prstGeom>
        </p:spPr>
      </p:pic>
      <p:pic>
        <p:nvPicPr>
          <p:cNvPr id="10" name="Graphic 9" descr="Checkmark with solid fill">
            <a:extLst>
              <a:ext uri="{FF2B5EF4-FFF2-40B4-BE49-F238E27FC236}">
                <a16:creationId xmlns:a16="http://schemas.microsoft.com/office/drawing/2014/main" id="{09650683-57B8-9D00-B78C-95C8E99C66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5740" y="4011618"/>
            <a:ext cx="492760" cy="492760"/>
          </a:xfrm>
          <a:prstGeom prst="rect">
            <a:avLst/>
          </a:prstGeom>
        </p:spPr>
      </p:pic>
      <p:pic>
        <p:nvPicPr>
          <p:cNvPr id="12" name="Graphic 11" descr="Checkmark with solid fill">
            <a:extLst>
              <a:ext uri="{FF2B5EF4-FFF2-40B4-BE49-F238E27FC236}">
                <a16:creationId xmlns:a16="http://schemas.microsoft.com/office/drawing/2014/main" id="{7AE411D1-270C-A176-0D0D-7F8C97FDCF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7960" y="4578981"/>
            <a:ext cx="492760" cy="492760"/>
          </a:xfrm>
          <a:prstGeom prst="rect">
            <a:avLst/>
          </a:prstGeom>
        </p:spPr>
      </p:pic>
      <p:pic>
        <p:nvPicPr>
          <p:cNvPr id="13" name="Graphic 12" descr="Checkmark with solid fill">
            <a:extLst>
              <a:ext uri="{FF2B5EF4-FFF2-40B4-BE49-F238E27FC236}">
                <a16:creationId xmlns:a16="http://schemas.microsoft.com/office/drawing/2014/main" id="{1BBA44F2-58FF-FDD0-C4D5-01CD398E50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07960" y="4840616"/>
            <a:ext cx="492760" cy="492760"/>
          </a:xfrm>
          <a:prstGeom prst="rect">
            <a:avLst/>
          </a:prstGeom>
        </p:spPr>
      </p:pic>
    </p:spTree>
    <p:extLst>
      <p:ext uri="{BB962C8B-B14F-4D97-AF65-F5344CB8AC3E}">
        <p14:creationId xmlns:p14="http://schemas.microsoft.com/office/powerpoint/2010/main" val="3212993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9</a:t>
            </a:fld>
            <a:endParaRPr lang="en-US" dirty="0"/>
          </a:p>
        </p:txBody>
      </p:sp>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1028383" y="566293"/>
            <a:ext cx="10008425" cy="2054352"/>
          </a:xfrm>
        </p:spPr>
        <p:txBody>
          <a:bodyPr>
            <a:normAutofit fontScale="90000"/>
          </a:bodyPr>
          <a:lstStyle/>
          <a:p>
            <a:pPr algn="ctr"/>
            <a:r>
              <a:rPr lang="en-US" dirty="0"/>
              <a:t>In conclusion: we’re GOING TO get this down to a science (literally)!</a:t>
            </a:r>
          </a:p>
        </p:txBody>
      </p:sp>
      <p:pic>
        <p:nvPicPr>
          <p:cNvPr id="17" name="Picture 16" descr="A picture containing text, several, arranged&#10;&#10;Description automatically generated">
            <a:extLst>
              <a:ext uri="{FF2B5EF4-FFF2-40B4-BE49-F238E27FC236}">
                <a16:creationId xmlns:a16="http://schemas.microsoft.com/office/drawing/2014/main" id="{B0C78971-0D73-4C39-B53D-9F8FAAB94C04}"/>
              </a:ext>
            </a:extLst>
          </p:cNvPr>
          <p:cNvPicPr>
            <a:picLocks noChangeAspect="1"/>
          </p:cNvPicPr>
          <p:nvPr/>
        </p:nvPicPr>
        <p:blipFill>
          <a:blip r:embed="rId2"/>
          <a:stretch>
            <a:fillRect/>
          </a:stretch>
        </p:blipFill>
        <p:spPr>
          <a:xfrm>
            <a:off x="3129280" y="2951481"/>
            <a:ext cx="6339840" cy="3302000"/>
          </a:xfrm>
          <a:prstGeom prst="rect">
            <a:avLst/>
          </a:prstGeom>
        </p:spPr>
      </p:pic>
    </p:spTree>
    <p:extLst>
      <p:ext uri="{BB962C8B-B14F-4D97-AF65-F5344CB8AC3E}">
        <p14:creationId xmlns:p14="http://schemas.microsoft.com/office/powerpoint/2010/main" val="92731315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{2678FB40-9EA2-4C27-858A-CD8621F9BEA0}tf89338750_win32</Template>
  <TotalTime>3200</TotalTime>
  <Words>633</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 unicode ms</vt:lpstr>
      <vt:lpstr>Arial</vt:lpstr>
      <vt:lpstr>Calibri</vt:lpstr>
      <vt:lpstr>Univers</vt:lpstr>
      <vt:lpstr>Wingdings</vt:lpstr>
      <vt:lpstr>GradientUnivers</vt:lpstr>
      <vt:lpstr>GW strain calibration of LIGO detectors with high precision and low latencY</vt:lpstr>
      <vt:lpstr>What is calibration?</vt:lpstr>
      <vt:lpstr>The Importance of Calibration </vt:lpstr>
      <vt:lpstr>The goal(S):</vt:lpstr>
      <vt:lpstr>LTI / Control Systems, Null Instruments</vt:lpstr>
      <vt:lpstr>Sensing, Actuation, Response – 4/17/21</vt:lpstr>
      <vt:lpstr>MCMC and GPR – 09/09/19</vt:lpstr>
      <vt:lpstr>Goals for the Software</vt:lpstr>
      <vt:lpstr>In conclusion: we’re GOING TO get this down to a science (literally)!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 strain calibration of LIGO detectors with high precision and low latencY</dc:title>
  <dc:creator>Shechter, Naomi</dc:creator>
  <cp:lastModifiedBy>Shechter, Naomi</cp:lastModifiedBy>
  <cp:revision>1</cp:revision>
  <dcterms:created xsi:type="dcterms:W3CDTF">2022-07-09T01:30:15Z</dcterms:created>
  <dcterms:modified xsi:type="dcterms:W3CDTF">2022-07-16T21:02:01Z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