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3" r:id="rId1"/>
  </p:sldMasterIdLst>
  <p:notesMasterIdLst>
    <p:notesMasterId r:id="rId22"/>
  </p:notesMasterIdLst>
  <p:sldIdLst>
    <p:sldId id="256" r:id="rId2"/>
    <p:sldId id="267" r:id="rId3"/>
    <p:sldId id="264" r:id="rId4"/>
    <p:sldId id="266" r:id="rId5"/>
    <p:sldId id="257" r:id="rId6"/>
    <p:sldId id="282" r:id="rId7"/>
    <p:sldId id="280" r:id="rId8"/>
    <p:sldId id="279" r:id="rId9"/>
    <p:sldId id="259" r:id="rId10"/>
    <p:sldId id="276" r:id="rId11"/>
    <p:sldId id="263" r:id="rId12"/>
    <p:sldId id="261" r:id="rId13"/>
    <p:sldId id="278" r:id="rId14"/>
    <p:sldId id="262" r:id="rId15"/>
    <p:sldId id="270" r:id="rId16"/>
    <p:sldId id="272" r:id="rId17"/>
    <p:sldId id="281"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E45F5D-A698-4611-8E9E-7082F58C1EBF}" v="3163" dt="2023-08-24T03:05:34.1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8" autoAdjust="0"/>
    <p:restoredTop sz="88511" autoAdjust="0"/>
  </p:normalViewPr>
  <p:slideViewPr>
    <p:cSldViewPr snapToGrid="0">
      <p:cViewPr>
        <p:scale>
          <a:sx n="106" d="100"/>
          <a:sy n="106" d="100"/>
        </p:scale>
        <p:origin x="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Cann , Aislinn" userId="64060d7b-d383-408d-82b4-ebd128523636" providerId="ADAL" clId="{94E45F5D-A698-4611-8E9E-7082F58C1EBF}"/>
    <pc:docChg chg="undo redo custSel addSld delSld modSld sldOrd">
      <pc:chgData name="McCann , Aislinn" userId="64060d7b-d383-408d-82b4-ebd128523636" providerId="ADAL" clId="{94E45F5D-A698-4611-8E9E-7082F58C1EBF}" dt="2023-08-24T03:26:31.455" v="37848" actId="1076"/>
      <pc:docMkLst>
        <pc:docMk/>
      </pc:docMkLst>
      <pc:sldChg chg="addSp delSp modSp mod">
        <pc:chgData name="McCann , Aislinn" userId="64060d7b-d383-408d-82b4-ebd128523636" providerId="ADAL" clId="{94E45F5D-A698-4611-8E9E-7082F58C1EBF}" dt="2023-08-21T23:00:54.405" v="18366" actId="1076"/>
        <pc:sldMkLst>
          <pc:docMk/>
          <pc:sldMk cId="1363764927" sldId="256"/>
        </pc:sldMkLst>
        <pc:spChg chg="mod">
          <ac:chgData name="McCann , Aislinn" userId="64060d7b-d383-408d-82b4-ebd128523636" providerId="ADAL" clId="{94E45F5D-A698-4611-8E9E-7082F58C1EBF}" dt="2023-08-17T18:54:57.796" v="11804" actId="1076"/>
          <ac:spMkLst>
            <pc:docMk/>
            <pc:sldMk cId="1363764927" sldId="256"/>
            <ac:spMk id="2" creationId="{8A99835B-8900-6E27-D5A0-CAA00D0E2096}"/>
          </ac:spMkLst>
        </pc:spChg>
        <pc:spChg chg="mod">
          <ac:chgData name="McCann , Aislinn" userId="64060d7b-d383-408d-82b4-ebd128523636" providerId="ADAL" clId="{94E45F5D-A698-4611-8E9E-7082F58C1EBF}" dt="2023-08-17T18:54:48.276" v="11803" actId="1076"/>
          <ac:spMkLst>
            <pc:docMk/>
            <pc:sldMk cId="1363764927" sldId="256"/>
            <ac:spMk id="3" creationId="{A0D53D00-1F23-1BD7-780E-624314A88DA3}"/>
          </ac:spMkLst>
        </pc:spChg>
        <pc:spChg chg="add del">
          <ac:chgData name="McCann , Aislinn" userId="64060d7b-d383-408d-82b4-ebd128523636" providerId="ADAL" clId="{94E45F5D-A698-4611-8E9E-7082F58C1EBF}" dt="2023-08-16T23:21:04.651" v="10665"/>
          <ac:spMkLst>
            <pc:docMk/>
            <pc:sldMk cId="1363764927" sldId="256"/>
            <ac:spMk id="7" creationId="{CF6016A5-5209-CAFC-FFCA-3FCBFC76D223}"/>
          </ac:spMkLst>
        </pc:spChg>
        <pc:spChg chg="add mod">
          <ac:chgData name="McCann , Aislinn" userId="64060d7b-d383-408d-82b4-ebd128523636" providerId="ADAL" clId="{94E45F5D-A698-4611-8E9E-7082F58C1EBF}" dt="2023-08-17T18:54:44.882" v="11802" actId="1076"/>
          <ac:spMkLst>
            <pc:docMk/>
            <pc:sldMk cId="1363764927" sldId="256"/>
            <ac:spMk id="9" creationId="{B1603124-51FF-D54B-C3D9-73C829C5812C}"/>
          </ac:spMkLst>
        </pc:spChg>
        <pc:picChg chg="add del mod">
          <ac:chgData name="McCann , Aislinn" userId="64060d7b-d383-408d-82b4-ebd128523636" providerId="ADAL" clId="{94E45F5D-A698-4611-8E9E-7082F58C1EBF}" dt="2023-08-16T21:42:16.118" v="6303" actId="478"/>
          <ac:picMkLst>
            <pc:docMk/>
            <pc:sldMk cId="1363764927" sldId="256"/>
            <ac:picMk id="4" creationId="{947828E1-509C-A12A-7FF7-89C8B18CA7AB}"/>
          </ac:picMkLst>
        </pc:picChg>
        <pc:picChg chg="add mod">
          <ac:chgData name="McCann , Aislinn" userId="64060d7b-d383-408d-82b4-ebd128523636" providerId="ADAL" clId="{94E45F5D-A698-4611-8E9E-7082F58C1EBF}" dt="2023-08-21T23:00:43.719" v="18363" actId="14100"/>
          <ac:picMkLst>
            <pc:docMk/>
            <pc:sldMk cId="1363764927" sldId="256"/>
            <ac:picMk id="5" creationId="{BD98FB7B-56DB-EB89-1F4D-EE32FDFA92A1}"/>
          </ac:picMkLst>
        </pc:picChg>
        <pc:picChg chg="add del mod ord modCrop">
          <ac:chgData name="McCann , Aislinn" userId="64060d7b-d383-408d-82b4-ebd128523636" providerId="ADAL" clId="{94E45F5D-A698-4611-8E9E-7082F58C1EBF}" dt="2023-08-16T21:51:40.617" v="6547" actId="478"/>
          <ac:picMkLst>
            <pc:docMk/>
            <pc:sldMk cId="1363764927" sldId="256"/>
            <ac:picMk id="6" creationId="{F170B843-6DAB-8FB1-4D01-B2CB69712061}"/>
          </ac:picMkLst>
        </pc:picChg>
        <pc:picChg chg="add del mod">
          <ac:chgData name="McCann , Aislinn" userId="64060d7b-d383-408d-82b4-ebd128523636" providerId="ADAL" clId="{94E45F5D-A698-4611-8E9E-7082F58C1EBF}" dt="2023-08-17T18:51:45.388" v="11779" actId="478"/>
          <ac:picMkLst>
            <pc:docMk/>
            <pc:sldMk cId="1363764927" sldId="256"/>
            <ac:picMk id="8" creationId="{6C5937D3-8C15-01EB-9C3C-D267F91334CA}"/>
          </ac:picMkLst>
        </pc:picChg>
        <pc:picChg chg="add del mod ord modCrop">
          <ac:chgData name="McCann , Aislinn" userId="64060d7b-d383-408d-82b4-ebd128523636" providerId="ADAL" clId="{94E45F5D-A698-4611-8E9E-7082F58C1EBF}" dt="2023-08-21T22:51:32.753" v="18078" actId="478"/>
          <ac:picMkLst>
            <pc:docMk/>
            <pc:sldMk cId="1363764927" sldId="256"/>
            <ac:picMk id="10" creationId="{40F581BE-5B4F-3515-B5A4-731D8C1B5550}"/>
          </ac:picMkLst>
        </pc:picChg>
        <pc:picChg chg="add del mod">
          <ac:chgData name="McCann , Aislinn" userId="64060d7b-d383-408d-82b4-ebd128523636" providerId="ADAL" clId="{94E45F5D-A698-4611-8E9E-7082F58C1EBF}" dt="2023-08-21T22:55:21.104" v="18152" actId="478"/>
          <ac:picMkLst>
            <pc:docMk/>
            <pc:sldMk cId="1363764927" sldId="256"/>
            <ac:picMk id="11" creationId="{61B73969-74ED-9761-5B98-501E4D0682F7}"/>
          </ac:picMkLst>
        </pc:picChg>
        <pc:picChg chg="add del mod">
          <ac:chgData name="McCann , Aislinn" userId="64060d7b-d383-408d-82b4-ebd128523636" providerId="ADAL" clId="{94E45F5D-A698-4611-8E9E-7082F58C1EBF}" dt="2023-08-16T22:11:48.330" v="7155" actId="478"/>
          <ac:picMkLst>
            <pc:docMk/>
            <pc:sldMk cId="1363764927" sldId="256"/>
            <ac:picMk id="8194" creationId="{DB032E01-DD1E-0A0F-DDAD-04F9F4B47E24}"/>
          </ac:picMkLst>
        </pc:picChg>
        <pc:picChg chg="add mod">
          <ac:chgData name="McCann , Aislinn" userId="64060d7b-d383-408d-82b4-ebd128523636" providerId="ADAL" clId="{94E45F5D-A698-4611-8E9E-7082F58C1EBF}" dt="2023-08-21T23:00:54.405" v="18366" actId="1076"/>
          <ac:picMkLst>
            <pc:docMk/>
            <pc:sldMk cId="1363764927" sldId="256"/>
            <ac:picMk id="8196" creationId="{A8F81FC4-F063-246C-041F-385D8D294E43}"/>
          </ac:picMkLst>
        </pc:picChg>
        <pc:picChg chg="add mod">
          <ac:chgData name="McCann , Aislinn" userId="64060d7b-d383-408d-82b4-ebd128523636" providerId="ADAL" clId="{94E45F5D-A698-4611-8E9E-7082F58C1EBF}" dt="2023-08-21T23:00:25.367" v="18359" actId="14100"/>
          <ac:picMkLst>
            <pc:docMk/>
            <pc:sldMk cId="1363764927" sldId="256"/>
            <ac:picMk id="8198" creationId="{45A7BED4-E117-3359-66C0-F177C72A256D}"/>
          </ac:picMkLst>
        </pc:picChg>
        <pc:picChg chg="add mod">
          <ac:chgData name="McCann , Aislinn" userId="64060d7b-d383-408d-82b4-ebd128523636" providerId="ADAL" clId="{94E45F5D-A698-4611-8E9E-7082F58C1EBF}" dt="2023-08-21T22:51:26.335" v="18077" actId="1076"/>
          <ac:picMkLst>
            <pc:docMk/>
            <pc:sldMk cId="1363764927" sldId="256"/>
            <ac:picMk id="8200" creationId="{8A9674F0-6F3A-F81B-AAFB-5CD58CFE6D1D}"/>
          </ac:picMkLst>
        </pc:picChg>
      </pc:sldChg>
      <pc:sldChg chg="addSp delSp modSp mod ord setBg">
        <pc:chgData name="McCann , Aislinn" userId="64060d7b-d383-408d-82b4-ebd128523636" providerId="ADAL" clId="{94E45F5D-A698-4611-8E9E-7082F58C1EBF}" dt="2023-08-23T23:26:47.797" v="25987" actId="20577"/>
        <pc:sldMkLst>
          <pc:docMk/>
          <pc:sldMk cId="1519843879" sldId="257"/>
        </pc:sldMkLst>
        <pc:spChg chg="mod">
          <ac:chgData name="McCann , Aislinn" userId="64060d7b-d383-408d-82b4-ebd128523636" providerId="ADAL" clId="{94E45F5D-A698-4611-8E9E-7082F58C1EBF}" dt="2023-08-16T23:26:42.415" v="10743" actId="1076"/>
          <ac:spMkLst>
            <pc:docMk/>
            <pc:sldMk cId="1519843879" sldId="257"/>
            <ac:spMk id="2" creationId="{27F52403-7935-134E-6A36-AFE681820BD1}"/>
          </ac:spMkLst>
        </pc:spChg>
        <pc:spChg chg="mod">
          <ac:chgData name="McCann , Aislinn" userId="64060d7b-d383-408d-82b4-ebd128523636" providerId="ADAL" clId="{94E45F5D-A698-4611-8E9E-7082F58C1EBF}" dt="2023-08-23T23:26:47.797" v="25987" actId="20577"/>
          <ac:spMkLst>
            <pc:docMk/>
            <pc:sldMk cId="1519843879" sldId="257"/>
            <ac:spMk id="3" creationId="{71C87FB4-2807-762A-0150-DEA24714F651}"/>
          </ac:spMkLst>
        </pc:spChg>
        <pc:spChg chg="add del">
          <ac:chgData name="McCann , Aislinn" userId="64060d7b-d383-408d-82b4-ebd128523636" providerId="ADAL" clId="{94E45F5D-A698-4611-8E9E-7082F58C1EBF}" dt="2023-08-16T23:21:04.651" v="10665"/>
          <ac:spMkLst>
            <pc:docMk/>
            <pc:sldMk cId="1519843879" sldId="257"/>
            <ac:spMk id="6" creationId="{A9E9D7A5-B9B4-D90E-8E47-D703D36BB4E4}"/>
          </ac:spMkLst>
        </pc:spChg>
        <pc:spChg chg="add del mod">
          <ac:chgData name="McCann , Aislinn" userId="64060d7b-d383-408d-82b4-ebd128523636" providerId="ADAL" clId="{94E45F5D-A698-4611-8E9E-7082F58C1EBF}" dt="2023-08-17T18:48:19.408" v="11719"/>
          <ac:spMkLst>
            <pc:docMk/>
            <pc:sldMk cId="1519843879" sldId="257"/>
            <ac:spMk id="7" creationId="{AC03E014-A292-6AD9-6310-8E21537AC6A0}"/>
          </ac:spMkLst>
        </pc:spChg>
        <pc:spChg chg="add del mod">
          <ac:chgData name="McCann , Aislinn" userId="64060d7b-d383-408d-82b4-ebd128523636" providerId="ADAL" clId="{94E45F5D-A698-4611-8E9E-7082F58C1EBF}" dt="2023-08-15T21:12:39.250" v="2733" actId="21"/>
          <ac:spMkLst>
            <pc:docMk/>
            <pc:sldMk cId="1519843879" sldId="257"/>
            <ac:spMk id="7" creationId="{E6EF1839-DA2C-04B9-D522-15BD589302D3}"/>
          </ac:spMkLst>
        </pc:spChg>
        <pc:spChg chg="add del mod">
          <ac:chgData name="McCann , Aislinn" userId="64060d7b-d383-408d-82b4-ebd128523636" providerId="ADAL" clId="{94E45F5D-A698-4611-8E9E-7082F58C1EBF}" dt="2023-08-15T21:13:05.562" v="2737" actId="21"/>
          <ac:spMkLst>
            <pc:docMk/>
            <pc:sldMk cId="1519843879" sldId="257"/>
            <ac:spMk id="8" creationId="{2FE3AB0B-B611-4A81-BEC9-9F908947E462}"/>
          </ac:spMkLst>
        </pc:spChg>
        <pc:spChg chg="add del mod">
          <ac:chgData name="McCann , Aislinn" userId="64060d7b-d383-408d-82b4-ebd128523636" providerId="ADAL" clId="{94E45F5D-A698-4611-8E9E-7082F58C1EBF}" dt="2023-08-17T20:12:51.224" v="12381" actId="478"/>
          <ac:spMkLst>
            <pc:docMk/>
            <pc:sldMk cId="1519843879" sldId="257"/>
            <ac:spMk id="8" creationId="{3769B7AF-7D73-5519-F95A-DDB91D54CD42}"/>
          </ac:spMkLst>
        </pc:spChg>
        <pc:spChg chg="add del mod ord">
          <ac:chgData name="McCann , Aislinn" userId="64060d7b-d383-408d-82b4-ebd128523636" providerId="ADAL" clId="{94E45F5D-A698-4611-8E9E-7082F58C1EBF}" dt="2023-08-16T21:09:16.090" v="4685" actId="478"/>
          <ac:spMkLst>
            <pc:docMk/>
            <pc:sldMk cId="1519843879" sldId="257"/>
            <ac:spMk id="9" creationId="{42657D8B-2056-79F7-9984-24B1A1DA5900}"/>
          </ac:spMkLst>
        </pc:spChg>
        <pc:spChg chg="add mod">
          <ac:chgData name="McCann , Aislinn" userId="64060d7b-d383-408d-82b4-ebd128523636" providerId="ADAL" clId="{94E45F5D-A698-4611-8E9E-7082F58C1EBF}" dt="2023-08-17T20:12:51.553" v="12382"/>
          <ac:spMkLst>
            <pc:docMk/>
            <pc:sldMk cId="1519843879" sldId="257"/>
            <ac:spMk id="11" creationId="{9554C52C-CFCF-E5CD-066A-C6978230A829}"/>
          </ac:spMkLst>
        </pc:spChg>
        <pc:spChg chg="add del">
          <ac:chgData name="McCann , Aislinn" userId="64060d7b-d383-408d-82b4-ebd128523636" providerId="ADAL" clId="{94E45F5D-A698-4611-8E9E-7082F58C1EBF}" dt="2023-08-16T21:05:41.416" v="4619" actId="26606"/>
          <ac:spMkLst>
            <pc:docMk/>
            <pc:sldMk cId="1519843879" sldId="257"/>
            <ac:spMk id="12" creationId="{FE1EC756-41E9-4FD6-AD48-EF46A28137B7}"/>
          </ac:spMkLst>
        </pc:spChg>
        <pc:spChg chg="add del">
          <ac:chgData name="McCann , Aislinn" userId="64060d7b-d383-408d-82b4-ebd128523636" providerId="ADAL" clId="{94E45F5D-A698-4611-8E9E-7082F58C1EBF}" dt="2023-08-16T21:05:41.416" v="4619" actId="26606"/>
          <ac:spMkLst>
            <pc:docMk/>
            <pc:sldMk cId="1519843879" sldId="257"/>
            <ac:spMk id="13" creationId="{E66F6371-9EA5-9354-29DC-1D07B921F79C}"/>
          </ac:spMkLst>
        </pc:spChg>
        <pc:spChg chg="add del">
          <ac:chgData name="McCann , Aislinn" userId="64060d7b-d383-408d-82b4-ebd128523636" providerId="ADAL" clId="{94E45F5D-A698-4611-8E9E-7082F58C1EBF}" dt="2023-08-16T21:05:26.370" v="4617" actId="26606"/>
          <ac:spMkLst>
            <pc:docMk/>
            <pc:sldMk cId="1519843879" sldId="257"/>
            <ac:spMk id="15" creationId="{FE1EC756-41E9-4FD6-AD48-EF46A28137B7}"/>
          </ac:spMkLst>
        </pc:spChg>
        <pc:spChg chg="add del">
          <ac:chgData name="McCann , Aislinn" userId="64060d7b-d383-408d-82b4-ebd128523636" providerId="ADAL" clId="{94E45F5D-A698-4611-8E9E-7082F58C1EBF}" dt="2023-08-16T21:05:26.370" v="4617" actId="26606"/>
          <ac:spMkLst>
            <pc:docMk/>
            <pc:sldMk cId="1519843879" sldId="257"/>
            <ac:spMk id="17" creationId="{E66F6371-9EA5-9354-29DC-1D07B921F79C}"/>
          </ac:spMkLst>
        </pc:spChg>
        <pc:picChg chg="add del mod">
          <ac:chgData name="McCann , Aislinn" userId="64060d7b-d383-408d-82b4-ebd128523636" providerId="ADAL" clId="{94E45F5D-A698-4611-8E9E-7082F58C1EBF}" dt="2023-08-16T21:42:20.416" v="6305" actId="478"/>
          <ac:picMkLst>
            <pc:docMk/>
            <pc:sldMk cId="1519843879" sldId="257"/>
            <ac:picMk id="4" creationId="{EE53BF2A-B6EF-634B-E209-C12B44B094F0}"/>
          </ac:picMkLst>
        </pc:picChg>
        <pc:picChg chg="add del mod">
          <ac:chgData name="McCann , Aislinn" userId="64060d7b-d383-408d-82b4-ebd128523636" providerId="ADAL" clId="{94E45F5D-A698-4611-8E9E-7082F58C1EBF}" dt="2023-08-15T21:12:33.997" v="2730" actId="478"/>
          <ac:picMkLst>
            <pc:docMk/>
            <pc:sldMk cId="1519843879" sldId="257"/>
            <ac:picMk id="5" creationId="{25AFCC68-DBE1-56B9-7E01-024C8621E4C3}"/>
          </ac:picMkLst>
        </pc:picChg>
        <pc:picChg chg="add mod">
          <ac:chgData name="McCann , Aislinn" userId="64060d7b-d383-408d-82b4-ebd128523636" providerId="ADAL" clId="{94E45F5D-A698-4611-8E9E-7082F58C1EBF}" dt="2023-08-16T21:42:20.785" v="6306"/>
          <ac:picMkLst>
            <pc:docMk/>
            <pc:sldMk cId="1519843879" sldId="257"/>
            <ac:picMk id="5" creationId="{D1D73EBD-B2C9-33BE-1FF6-AF5858988C1D}"/>
          </ac:picMkLst>
        </pc:picChg>
        <pc:picChg chg="add del mod ord">
          <ac:chgData name="McCann , Aislinn" userId="64060d7b-d383-408d-82b4-ebd128523636" providerId="ADAL" clId="{94E45F5D-A698-4611-8E9E-7082F58C1EBF}" dt="2023-08-16T21:09:14.090" v="4683" actId="478"/>
          <ac:picMkLst>
            <pc:docMk/>
            <pc:sldMk cId="1519843879" sldId="257"/>
            <ac:picMk id="10" creationId="{3ADEBCB8-3704-9A32-2215-C80D24B1057F}"/>
          </ac:picMkLst>
        </pc:picChg>
        <pc:picChg chg="add del">
          <ac:chgData name="McCann , Aislinn" userId="64060d7b-d383-408d-82b4-ebd128523636" providerId="ADAL" clId="{94E45F5D-A698-4611-8E9E-7082F58C1EBF}" dt="2023-08-15T21:12:36.668" v="2732" actId="478"/>
          <ac:picMkLst>
            <pc:docMk/>
            <pc:sldMk cId="1519843879" sldId="257"/>
            <ac:picMk id="1026" creationId="{92993501-A18E-3E1E-2501-17C4B0E6302A}"/>
          </ac:picMkLst>
        </pc:picChg>
        <pc:cxnChg chg="add">
          <ac:chgData name="McCann , Aislinn" userId="64060d7b-d383-408d-82b4-ebd128523636" providerId="ADAL" clId="{94E45F5D-A698-4611-8E9E-7082F58C1EBF}" dt="2023-08-16T21:05:41.434" v="4620" actId="26606"/>
          <ac:cxnSpMkLst>
            <pc:docMk/>
            <pc:sldMk cId="1519843879" sldId="257"/>
            <ac:cxnSpMk id="16" creationId="{FC23E3B9-5ABF-58B3-E2B0-E9A5DAA90037}"/>
          </ac:cxnSpMkLst>
        </pc:cxnChg>
      </pc:sldChg>
      <pc:sldChg chg="modSp add del mod">
        <pc:chgData name="McCann , Aislinn" userId="64060d7b-d383-408d-82b4-ebd128523636" providerId="ADAL" clId="{94E45F5D-A698-4611-8E9E-7082F58C1EBF}" dt="2023-08-08T20:44:59.377" v="375" actId="2696"/>
        <pc:sldMkLst>
          <pc:docMk/>
          <pc:sldMk cId="382114022" sldId="258"/>
        </pc:sldMkLst>
        <pc:spChg chg="mod">
          <ac:chgData name="McCann , Aislinn" userId="64060d7b-d383-408d-82b4-ebd128523636" providerId="ADAL" clId="{94E45F5D-A698-4611-8E9E-7082F58C1EBF}" dt="2023-08-08T20:44:51.650" v="373" actId="20577"/>
          <ac:spMkLst>
            <pc:docMk/>
            <pc:sldMk cId="382114022" sldId="258"/>
            <ac:spMk id="2" creationId="{27F52403-7935-134E-6A36-AFE681820BD1}"/>
          </ac:spMkLst>
        </pc:spChg>
        <pc:spChg chg="mod">
          <ac:chgData name="McCann , Aislinn" userId="64060d7b-d383-408d-82b4-ebd128523636" providerId="ADAL" clId="{94E45F5D-A698-4611-8E9E-7082F58C1EBF}" dt="2023-08-08T20:44:55.694" v="374" actId="20577"/>
          <ac:spMkLst>
            <pc:docMk/>
            <pc:sldMk cId="382114022" sldId="258"/>
            <ac:spMk id="3" creationId="{71C87FB4-2807-762A-0150-DEA24714F651}"/>
          </ac:spMkLst>
        </pc:spChg>
      </pc:sldChg>
      <pc:sldChg chg="addSp delSp modSp new del mod setBg modNotesTx">
        <pc:chgData name="McCann , Aislinn" userId="64060d7b-d383-408d-82b4-ebd128523636" providerId="ADAL" clId="{94E45F5D-A698-4611-8E9E-7082F58C1EBF}" dt="2023-08-23T00:01:07.555" v="23188" actId="47"/>
        <pc:sldMkLst>
          <pc:docMk/>
          <pc:sldMk cId="1934448474" sldId="258"/>
        </pc:sldMkLst>
        <pc:spChg chg="add del mod">
          <ac:chgData name="McCann , Aislinn" userId="64060d7b-d383-408d-82b4-ebd128523636" providerId="ADAL" clId="{94E45F5D-A698-4611-8E9E-7082F58C1EBF}" dt="2023-08-16T23:27:18.814" v="10747" actId="478"/>
          <ac:spMkLst>
            <pc:docMk/>
            <pc:sldMk cId="1934448474" sldId="258"/>
            <ac:spMk id="2" creationId="{73526A08-59E2-F4DE-6BBF-9199141224F3}"/>
          </ac:spMkLst>
        </pc:spChg>
        <pc:spChg chg="del mod">
          <ac:chgData name="McCann , Aislinn" userId="64060d7b-d383-408d-82b4-ebd128523636" providerId="ADAL" clId="{94E45F5D-A698-4611-8E9E-7082F58C1EBF}" dt="2023-08-08T20:45:32.521" v="400" actId="478"/>
          <ac:spMkLst>
            <pc:docMk/>
            <pc:sldMk cId="1934448474" sldId="258"/>
            <ac:spMk id="2" creationId="{BE784081-BD09-C8A5-B181-C8C59EF8751F}"/>
          </ac:spMkLst>
        </pc:spChg>
        <pc:spChg chg="del mod ord">
          <ac:chgData name="McCann , Aislinn" userId="64060d7b-d383-408d-82b4-ebd128523636" providerId="ADAL" clId="{94E45F5D-A698-4611-8E9E-7082F58C1EBF}" dt="2023-08-17T20:25:05.463" v="12606" actId="478"/>
          <ac:spMkLst>
            <pc:docMk/>
            <pc:sldMk cId="1934448474" sldId="258"/>
            <ac:spMk id="3" creationId="{D8EDC283-CC43-D60C-9136-8BDB33C45741}"/>
          </ac:spMkLst>
        </pc:spChg>
        <pc:spChg chg="add del mod">
          <ac:chgData name="McCann , Aislinn" userId="64060d7b-d383-408d-82b4-ebd128523636" providerId="ADAL" clId="{94E45F5D-A698-4611-8E9E-7082F58C1EBF}" dt="2023-08-15T20:24:13.414" v="1600" actId="478"/>
          <ac:spMkLst>
            <pc:docMk/>
            <pc:sldMk cId="1934448474" sldId="258"/>
            <ac:spMk id="5" creationId="{7A659294-5565-4D0F-9721-3E713041CEB5}"/>
          </ac:spMkLst>
        </pc:spChg>
        <pc:spChg chg="add del">
          <ac:chgData name="McCann , Aislinn" userId="64060d7b-d383-408d-82b4-ebd128523636" providerId="ADAL" clId="{94E45F5D-A698-4611-8E9E-7082F58C1EBF}" dt="2023-08-16T23:21:04.651" v="10665"/>
          <ac:spMkLst>
            <pc:docMk/>
            <pc:sldMk cId="1934448474" sldId="258"/>
            <ac:spMk id="6" creationId="{7D55451D-B46F-9377-2AA9-F37CA3D62D32}"/>
          </ac:spMkLst>
        </pc:spChg>
        <pc:spChg chg="add del mod">
          <ac:chgData name="McCann , Aislinn" userId="64060d7b-d383-408d-82b4-ebd128523636" providerId="ADAL" clId="{94E45F5D-A698-4611-8E9E-7082F58C1EBF}" dt="2023-08-16T23:27:25.061" v="10748" actId="478"/>
          <ac:spMkLst>
            <pc:docMk/>
            <pc:sldMk cId="1934448474" sldId="258"/>
            <ac:spMk id="8" creationId="{985717DB-A7BA-9791-CD26-A11967C92E0E}"/>
          </ac:spMkLst>
        </pc:spChg>
        <pc:spChg chg="add mod">
          <ac:chgData name="McCann , Aislinn" userId="64060d7b-d383-408d-82b4-ebd128523636" providerId="ADAL" clId="{94E45F5D-A698-4611-8E9E-7082F58C1EBF}" dt="2023-08-21T22:52:19.061" v="18083" actId="1076"/>
          <ac:spMkLst>
            <pc:docMk/>
            <pc:sldMk cId="1934448474" sldId="258"/>
            <ac:spMk id="9" creationId="{D08F24BB-B326-FD0B-49F2-CD5DDF8CDC25}"/>
          </ac:spMkLst>
        </pc:spChg>
        <pc:spChg chg="add del mod">
          <ac:chgData name="McCann , Aislinn" userId="64060d7b-d383-408d-82b4-ebd128523636" providerId="ADAL" clId="{94E45F5D-A698-4611-8E9E-7082F58C1EBF}" dt="2023-08-15T20:54:16.219" v="2343" actId="478"/>
          <ac:spMkLst>
            <pc:docMk/>
            <pc:sldMk cId="1934448474" sldId="258"/>
            <ac:spMk id="9" creationId="{EF240D51-E583-1164-D005-B19E28846AD0}"/>
          </ac:spMkLst>
        </pc:spChg>
        <pc:spChg chg="add del mod">
          <ac:chgData name="McCann , Aislinn" userId="64060d7b-d383-408d-82b4-ebd128523636" providerId="ADAL" clId="{94E45F5D-A698-4611-8E9E-7082F58C1EBF}" dt="2023-08-17T20:13:00.246" v="12385" actId="478"/>
          <ac:spMkLst>
            <pc:docMk/>
            <pc:sldMk cId="1934448474" sldId="258"/>
            <ac:spMk id="10" creationId="{81AC1CF7-19DF-416B-630E-2F0DB06D2DB6}"/>
          </ac:spMkLst>
        </pc:spChg>
        <pc:spChg chg="add mod">
          <ac:chgData name="McCann , Aislinn" userId="64060d7b-d383-408d-82b4-ebd128523636" providerId="ADAL" clId="{94E45F5D-A698-4611-8E9E-7082F58C1EBF}" dt="2023-08-17T20:13:00.590" v="12386"/>
          <ac:spMkLst>
            <pc:docMk/>
            <pc:sldMk cId="1934448474" sldId="258"/>
            <ac:spMk id="11" creationId="{00C316A5-0E86-B6E4-6D04-CB48FF156325}"/>
          </ac:spMkLst>
        </pc:spChg>
        <pc:spChg chg="add mod">
          <ac:chgData name="McCann , Aislinn" userId="64060d7b-d383-408d-82b4-ebd128523636" providerId="ADAL" clId="{94E45F5D-A698-4611-8E9E-7082F58C1EBF}" dt="2023-08-20T01:53:27.414" v="15259" actId="21"/>
          <ac:spMkLst>
            <pc:docMk/>
            <pc:sldMk cId="1934448474" sldId="258"/>
            <ac:spMk id="12" creationId="{9DA05E88-F243-3B65-D48F-DD01404EED80}"/>
          </ac:spMkLst>
        </pc:spChg>
        <pc:spChg chg="add del mod">
          <ac:chgData name="McCann , Aislinn" userId="64060d7b-d383-408d-82b4-ebd128523636" providerId="ADAL" clId="{94E45F5D-A698-4611-8E9E-7082F58C1EBF}" dt="2023-08-17T20:25:10.015" v="12608" actId="478"/>
          <ac:spMkLst>
            <pc:docMk/>
            <pc:sldMk cId="1934448474" sldId="258"/>
            <ac:spMk id="15" creationId="{B4AFE77C-81AD-0046-910B-7179A796404B}"/>
          </ac:spMkLst>
        </pc:spChg>
        <pc:spChg chg="add mod">
          <ac:chgData name="McCann , Aislinn" userId="64060d7b-d383-408d-82b4-ebd128523636" providerId="ADAL" clId="{94E45F5D-A698-4611-8E9E-7082F58C1EBF}" dt="2023-08-20T00:31:04.427" v="14276"/>
          <ac:spMkLst>
            <pc:docMk/>
            <pc:sldMk cId="1934448474" sldId="258"/>
            <ac:spMk id="16" creationId="{09F5D5EE-E8FF-FAB8-8425-E5B7AF035B8D}"/>
          </ac:spMkLst>
        </pc:spChg>
        <pc:spChg chg="add del mod">
          <ac:chgData name="McCann , Aislinn" userId="64060d7b-d383-408d-82b4-ebd128523636" providerId="ADAL" clId="{94E45F5D-A698-4611-8E9E-7082F58C1EBF}" dt="2023-08-17T23:14:20.462" v="13800" actId="478"/>
          <ac:spMkLst>
            <pc:docMk/>
            <pc:sldMk cId="1934448474" sldId="258"/>
            <ac:spMk id="17" creationId="{32A7C9FD-5120-EEB5-EA27-29EC982FAE77}"/>
          </ac:spMkLst>
        </pc:spChg>
        <pc:spChg chg="add mod">
          <ac:chgData name="McCann , Aislinn" userId="64060d7b-d383-408d-82b4-ebd128523636" providerId="ADAL" clId="{94E45F5D-A698-4611-8E9E-7082F58C1EBF}" dt="2023-08-17T23:14:39.090" v="13804" actId="20577"/>
          <ac:spMkLst>
            <pc:docMk/>
            <pc:sldMk cId="1934448474" sldId="258"/>
            <ac:spMk id="18" creationId="{67C165E5-D1A4-A359-A2CE-287A09A4B77C}"/>
          </ac:spMkLst>
        </pc:spChg>
        <pc:spChg chg="add del mod">
          <ac:chgData name="McCann , Aislinn" userId="64060d7b-d383-408d-82b4-ebd128523636" providerId="ADAL" clId="{94E45F5D-A698-4611-8E9E-7082F58C1EBF}" dt="2023-08-20T00:31:41.502" v="14289"/>
          <ac:spMkLst>
            <pc:docMk/>
            <pc:sldMk cId="1934448474" sldId="258"/>
            <ac:spMk id="20" creationId="{D299F58D-38F1-ADB8-793B-6F950DA88274}"/>
          </ac:spMkLst>
        </pc:spChg>
        <pc:spChg chg="add mod">
          <ac:chgData name="McCann , Aislinn" userId="64060d7b-d383-408d-82b4-ebd128523636" providerId="ADAL" clId="{94E45F5D-A698-4611-8E9E-7082F58C1EBF}" dt="2023-08-20T01:53:49.957" v="15264" actId="20577"/>
          <ac:spMkLst>
            <pc:docMk/>
            <pc:sldMk cId="1934448474" sldId="258"/>
            <ac:spMk id="22" creationId="{DED5BE27-1D39-3DCA-E577-0314F7279BC0}"/>
          </ac:spMkLst>
        </pc:spChg>
        <pc:spChg chg="add del mod">
          <ac:chgData name="McCann , Aislinn" userId="64060d7b-d383-408d-82b4-ebd128523636" providerId="ADAL" clId="{94E45F5D-A698-4611-8E9E-7082F58C1EBF}" dt="2023-08-20T00:32:20.350" v="14308"/>
          <ac:spMkLst>
            <pc:docMk/>
            <pc:sldMk cId="1934448474" sldId="258"/>
            <ac:spMk id="24" creationId="{D6498BC4-F7F2-5DCF-947D-3B4548F2B250}"/>
          </ac:spMkLst>
        </pc:spChg>
        <pc:spChg chg="add mod">
          <ac:chgData name="McCann , Aislinn" userId="64060d7b-d383-408d-82b4-ebd128523636" providerId="ADAL" clId="{94E45F5D-A698-4611-8E9E-7082F58C1EBF}" dt="2023-08-20T00:33:13.918" v="14331" actId="113"/>
          <ac:spMkLst>
            <pc:docMk/>
            <pc:sldMk cId="1934448474" sldId="258"/>
            <ac:spMk id="26" creationId="{6A5E4FEE-580B-B935-E494-DD7D258FD11E}"/>
          </ac:spMkLst>
        </pc:spChg>
        <pc:picChg chg="add del mod">
          <ac:chgData name="McCann , Aislinn" userId="64060d7b-d383-408d-82b4-ebd128523636" providerId="ADAL" clId="{94E45F5D-A698-4611-8E9E-7082F58C1EBF}" dt="2023-08-16T21:42:27.477" v="6308" actId="478"/>
          <ac:picMkLst>
            <pc:docMk/>
            <pc:sldMk cId="1934448474" sldId="258"/>
            <ac:picMk id="4" creationId="{A8D7B35A-731E-2006-9951-D1082F9B06B1}"/>
          </ac:picMkLst>
        </pc:picChg>
        <pc:picChg chg="add mod">
          <ac:chgData name="McCann , Aislinn" userId="64060d7b-d383-408d-82b4-ebd128523636" providerId="ADAL" clId="{94E45F5D-A698-4611-8E9E-7082F58C1EBF}" dt="2023-08-16T21:42:27.565" v="6309"/>
          <ac:picMkLst>
            <pc:docMk/>
            <pc:sldMk cId="1934448474" sldId="258"/>
            <ac:picMk id="5" creationId="{7876EAF2-5846-5365-ADAA-F71591123578}"/>
          </ac:picMkLst>
        </pc:picChg>
        <pc:picChg chg="add del mod ord">
          <ac:chgData name="McCann , Aislinn" userId="64060d7b-d383-408d-82b4-ebd128523636" providerId="ADAL" clId="{94E45F5D-A698-4611-8E9E-7082F58C1EBF}" dt="2023-08-15T20:38:40.750" v="2226" actId="478"/>
          <ac:picMkLst>
            <pc:docMk/>
            <pc:sldMk cId="1934448474" sldId="258"/>
            <ac:picMk id="6" creationId="{03BA5C8F-F1BC-B2CB-D2C7-6ACB977BBF0B}"/>
          </ac:picMkLst>
        </pc:picChg>
        <pc:picChg chg="add del mod">
          <ac:chgData name="McCann , Aislinn" userId="64060d7b-d383-408d-82b4-ebd128523636" providerId="ADAL" clId="{94E45F5D-A698-4611-8E9E-7082F58C1EBF}" dt="2023-08-15T20:54:13.857" v="2342" actId="478"/>
          <ac:picMkLst>
            <pc:docMk/>
            <pc:sldMk cId="1934448474" sldId="258"/>
            <ac:picMk id="8" creationId="{1234248D-4084-72C9-1310-FDC9B93B4677}"/>
          </ac:picMkLst>
        </pc:picChg>
        <pc:picChg chg="add del mod">
          <ac:chgData name="McCann , Aislinn" userId="64060d7b-d383-408d-82b4-ebd128523636" providerId="ADAL" clId="{94E45F5D-A698-4611-8E9E-7082F58C1EBF}" dt="2023-08-15T21:14:06.949" v="2754" actId="21"/>
          <ac:picMkLst>
            <pc:docMk/>
            <pc:sldMk cId="1934448474" sldId="258"/>
            <ac:picMk id="11" creationId="{C7EC485E-9B02-9222-312C-3138D63C9B85}"/>
          </ac:picMkLst>
        </pc:picChg>
        <pc:picChg chg="add del mod">
          <ac:chgData name="McCann , Aislinn" userId="64060d7b-d383-408d-82b4-ebd128523636" providerId="ADAL" clId="{94E45F5D-A698-4611-8E9E-7082F58C1EBF}" dt="2023-08-15T20:56:28.566" v="2357" actId="21"/>
          <ac:picMkLst>
            <pc:docMk/>
            <pc:sldMk cId="1934448474" sldId="258"/>
            <ac:picMk id="12" creationId="{F2170A35-FC7E-C1E7-BCD6-F941044B49B1}"/>
          </ac:picMkLst>
        </pc:picChg>
        <pc:picChg chg="add del mod">
          <ac:chgData name="McCann , Aislinn" userId="64060d7b-d383-408d-82b4-ebd128523636" providerId="ADAL" clId="{94E45F5D-A698-4611-8E9E-7082F58C1EBF}" dt="2023-08-16T23:27:10.736" v="10746" actId="478"/>
          <ac:picMkLst>
            <pc:docMk/>
            <pc:sldMk cId="1934448474" sldId="258"/>
            <ac:picMk id="14" creationId="{892DDAB8-CFDC-845D-EFDD-B4B8B272357C}"/>
          </ac:picMkLst>
        </pc:picChg>
        <pc:cxnChg chg="add del">
          <ac:chgData name="McCann , Aislinn" userId="64060d7b-d383-408d-82b4-ebd128523636" providerId="ADAL" clId="{94E45F5D-A698-4611-8E9E-7082F58C1EBF}" dt="2023-08-16T21:07:35.618" v="4633" actId="26606"/>
          <ac:cxnSpMkLst>
            <pc:docMk/>
            <pc:sldMk cId="1934448474" sldId="258"/>
            <ac:cxnSpMk id="19" creationId="{1503BFE4-729B-D9D0-C17B-501E6AF1127A}"/>
          </ac:cxnSpMkLst>
        </pc:cxnChg>
        <pc:cxnChg chg="add del">
          <ac:chgData name="McCann , Aislinn" userId="64060d7b-d383-408d-82b4-ebd128523636" providerId="ADAL" clId="{94E45F5D-A698-4611-8E9E-7082F58C1EBF}" dt="2023-08-16T21:07:37.360" v="4635" actId="26606"/>
          <ac:cxnSpMkLst>
            <pc:docMk/>
            <pc:sldMk cId="1934448474" sldId="258"/>
            <ac:cxnSpMk id="21" creationId="{FC23E3B9-5ABF-58B3-E2B0-E9A5DAA90037}"/>
          </ac:cxnSpMkLst>
        </pc:cxnChg>
        <pc:cxnChg chg="add del">
          <ac:chgData name="McCann , Aislinn" userId="64060d7b-d383-408d-82b4-ebd128523636" providerId="ADAL" clId="{94E45F5D-A698-4611-8E9E-7082F58C1EBF}" dt="2023-08-16T21:07:38.306" v="4637" actId="26606"/>
          <ac:cxnSpMkLst>
            <pc:docMk/>
            <pc:sldMk cId="1934448474" sldId="258"/>
            <ac:cxnSpMk id="23" creationId="{1503BFE4-729B-D9D0-C17B-501E6AF1127A}"/>
          </ac:cxnSpMkLst>
        </pc:cxnChg>
        <pc:cxnChg chg="add del">
          <ac:chgData name="McCann , Aislinn" userId="64060d7b-d383-408d-82b4-ebd128523636" providerId="ADAL" clId="{94E45F5D-A698-4611-8E9E-7082F58C1EBF}" dt="2023-08-16T21:07:40.312" v="4639" actId="26606"/>
          <ac:cxnSpMkLst>
            <pc:docMk/>
            <pc:sldMk cId="1934448474" sldId="258"/>
            <ac:cxnSpMk id="25" creationId="{FC23E3B9-5ABF-58B3-E2B0-E9A5DAA90037}"/>
          </ac:cxnSpMkLst>
        </pc:cxnChg>
        <pc:cxnChg chg="add">
          <ac:chgData name="McCann , Aislinn" userId="64060d7b-d383-408d-82b4-ebd128523636" providerId="ADAL" clId="{94E45F5D-A698-4611-8E9E-7082F58C1EBF}" dt="2023-08-16T21:07:40.340" v="4640" actId="26606"/>
          <ac:cxnSpMkLst>
            <pc:docMk/>
            <pc:sldMk cId="1934448474" sldId="258"/>
            <ac:cxnSpMk id="27" creationId="{1503BFE4-729B-D9D0-C17B-501E6AF1127A}"/>
          </ac:cxnSpMkLst>
        </pc:cxnChg>
      </pc:sldChg>
      <pc:sldChg chg="addSp delSp modSp add del mod modNotesTx">
        <pc:chgData name="McCann , Aislinn" userId="64060d7b-d383-408d-82b4-ebd128523636" providerId="ADAL" clId="{94E45F5D-A698-4611-8E9E-7082F58C1EBF}" dt="2023-08-24T00:19:45.920" v="33256" actId="20577"/>
        <pc:sldMkLst>
          <pc:docMk/>
          <pc:sldMk cId="4248099180" sldId="259"/>
        </pc:sldMkLst>
        <pc:spChg chg="del mod">
          <ac:chgData name="McCann , Aislinn" userId="64060d7b-d383-408d-82b4-ebd128523636" providerId="ADAL" clId="{94E45F5D-A698-4611-8E9E-7082F58C1EBF}" dt="2023-08-17T18:49:22.668" v="11734" actId="478"/>
          <ac:spMkLst>
            <pc:docMk/>
            <pc:sldMk cId="4248099180" sldId="259"/>
            <ac:spMk id="2" creationId="{73526A08-59E2-F4DE-6BBF-9199141224F3}"/>
          </ac:spMkLst>
        </pc:spChg>
        <pc:spChg chg="del">
          <ac:chgData name="McCann , Aislinn" userId="64060d7b-d383-408d-82b4-ebd128523636" providerId="ADAL" clId="{94E45F5D-A698-4611-8E9E-7082F58C1EBF}" dt="2023-08-15T21:33:58.122" v="3706" actId="478"/>
          <ac:spMkLst>
            <pc:docMk/>
            <pc:sldMk cId="4248099180" sldId="259"/>
            <ac:spMk id="3" creationId="{D8EDC283-CC43-D60C-9136-8BDB33C45741}"/>
          </ac:spMkLst>
        </pc:spChg>
        <pc:spChg chg="add del">
          <ac:chgData name="McCann , Aislinn" userId="64060d7b-d383-408d-82b4-ebd128523636" providerId="ADAL" clId="{94E45F5D-A698-4611-8E9E-7082F58C1EBF}" dt="2023-08-16T23:21:04.651" v="10665"/>
          <ac:spMkLst>
            <pc:docMk/>
            <pc:sldMk cId="4248099180" sldId="259"/>
            <ac:spMk id="5" creationId="{377DD757-25D8-98E6-7127-55877F81F265}"/>
          </ac:spMkLst>
        </pc:spChg>
        <pc:spChg chg="add del mod">
          <ac:chgData name="McCann , Aislinn" userId="64060d7b-d383-408d-82b4-ebd128523636" providerId="ADAL" clId="{94E45F5D-A698-4611-8E9E-7082F58C1EBF}" dt="2023-08-15T21:34:19.688" v="3743" actId="478"/>
          <ac:spMkLst>
            <pc:docMk/>
            <pc:sldMk cId="4248099180" sldId="259"/>
            <ac:spMk id="5" creationId="{E4459AD9-9F26-7BCC-5427-C448E603B7B3}"/>
          </ac:spMkLst>
        </pc:spChg>
        <pc:spChg chg="add del mod">
          <ac:chgData name="McCann , Aislinn" userId="64060d7b-d383-408d-82b4-ebd128523636" providerId="ADAL" clId="{94E45F5D-A698-4611-8E9E-7082F58C1EBF}" dt="2023-08-17T20:13:04.282" v="12387" actId="478"/>
          <ac:spMkLst>
            <pc:docMk/>
            <pc:sldMk cId="4248099180" sldId="259"/>
            <ac:spMk id="6" creationId="{77DF83D2-7BA3-F9D3-3730-4D81BE513B9D}"/>
          </ac:spMkLst>
        </pc:spChg>
        <pc:spChg chg="add del mod">
          <ac:chgData name="McCann , Aislinn" userId="64060d7b-d383-408d-82b4-ebd128523636" providerId="ADAL" clId="{94E45F5D-A698-4611-8E9E-7082F58C1EBF}" dt="2023-08-17T18:49:24.739" v="11735" actId="478"/>
          <ac:spMkLst>
            <pc:docMk/>
            <pc:sldMk cId="4248099180" sldId="259"/>
            <ac:spMk id="9" creationId="{80610AD2-0F62-6137-2FA0-1B6F0CD3FC2E}"/>
          </ac:spMkLst>
        </pc:spChg>
        <pc:spChg chg="add mod">
          <ac:chgData name="McCann , Aislinn" userId="64060d7b-d383-408d-82b4-ebd128523636" providerId="ADAL" clId="{94E45F5D-A698-4611-8E9E-7082F58C1EBF}" dt="2023-08-22T19:54:43.272" v="22360" actId="20577"/>
          <ac:spMkLst>
            <pc:docMk/>
            <pc:sldMk cId="4248099180" sldId="259"/>
            <ac:spMk id="10" creationId="{9D44A5BA-6E96-E53C-FB2C-A2EDF605E41B}"/>
          </ac:spMkLst>
        </pc:spChg>
        <pc:spChg chg="add mod">
          <ac:chgData name="McCann , Aislinn" userId="64060d7b-d383-408d-82b4-ebd128523636" providerId="ADAL" clId="{94E45F5D-A698-4611-8E9E-7082F58C1EBF}" dt="2023-08-17T20:13:04.595" v="12388"/>
          <ac:spMkLst>
            <pc:docMk/>
            <pc:sldMk cId="4248099180" sldId="259"/>
            <ac:spMk id="13" creationId="{1EC8C74F-64FC-8D37-FAD4-7D2880855B1A}"/>
          </ac:spMkLst>
        </pc:spChg>
        <pc:spChg chg="add mod">
          <ac:chgData name="McCann , Aislinn" userId="64060d7b-d383-408d-82b4-ebd128523636" providerId="ADAL" clId="{94E45F5D-A698-4611-8E9E-7082F58C1EBF}" dt="2023-08-22T23:20:39.004" v="22873" actId="113"/>
          <ac:spMkLst>
            <pc:docMk/>
            <pc:sldMk cId="4248099180" sldId="259"/>
            <ac:spMk id="38" creationId="{D3884701-BC8B-D22D-3E3E-F1EA0F4FA1EF}"/>
          </ac:spMkLst>
        </pc:spChg>
        <pc:picChg chg="add del mod">
          <ac:chgData name="McCann , Aislinn" userId="64060d7b-d383-408d-82b4-ebd128523636" providerId="ADAL" clId="{94E45F5D-A698-4611-8E9E-7082F58C1EBF}" dt="2023-08-16T21:42:33.227" v="6310" actId="478"/>
          <ac:picMkLst>
            <pc:docMk/>
            <pc:sldMk cId="4248099180" sldId="259"/>
            <ac:picMk id="3" creationId="{EA335C7E-383B-02F9-25D8-BA3795F769E7}"/>
          </ac:picMkLst>
        </pc:picChg>
        <pc:picChg chg="add mod">
          <ac:chgData name="McCann , Aislinn" userId="64060d7b-d383-408d-82b4-ebd128523636" providerId="ADAL" clId="{94E45F5D-A698-4611-8E9E-7082F58C1EBF}" dt="2023-08-16T21:42:35.986" v="6311"/>
          <ac:picMkLst>
            <pc:docMk/>
            <pc:sldMk cId="4248099180" sldId="259"/>
            <ac:picMk id="4" creationId="{4B01B9FD-1697-957B-2381-6C45B7C63D53}"/>
          </ac:picMkLst>
        </pc:picChg>
        <pc:picChg chg="add del mod">
          <ac:chgData name="McCann , Aislinn" userId="64060d7b-d383-408d-82b4-ebd128523636" providerId="ADAL" clId="{94E45F5D-A698-4611-8E9E-7082F58C1EBF}" dt="2023-08-17T18:50:09.577" v="11769" actId="478"/>
          <ac:picMkLst>
            <pc:docMk/>
            <pc:sldMk cId="4248099180" sldId="259"/>
            <ac:picMk id="7" creationId="{51030474-E2A2-11C1-396D-D276CA08F595}"/>
          </ac:picMkLst>
        </pc:picChg>
        <pc:picChg chg="add del mod">
          <ac:chgData name="McCann , Aislinn" userId="64060d7b-d383-408d-82b4-ebd128523636" providerId="ADAL" clId="{94E45F5D-A698-4611-8E9E-7082F58C1EBF}" dt="2023-08-15T21:35:27.428" v="3756" actId="478"/>
          <ac:picMkLst>
            <pc:docMk/>
            <pc:sldMk cId="4248099180" sldId="259"/>
            <ac:picMk id="9" creationId="{140AA38C-AF79-157F-B081-5F61A1566B4A}"/>
          </ac:picMkLst>
        </pc:picChg>
        <pc:picChg chg="add del mod">
          <ac:chgData name="McCann , Aislinn" userId="64060d7b-d383-408d-82b4-ebd128523636" providerId="ADAL" clId="{94E45F5D-A698-4611-8E9E-7082F58C1EBF}" dt="2023-08-22T19:54:51.791" v="22361" actId="478"/>
          <ac:picMkLst>
            <pc:docMk/>
            <pc:sldMk cId="4248099180" sldId="259"/>
            <ac:picMk id="11" creationId="{04E372F5-B6E8-BD9B-F58A-2D16A96E7A1E}"/>
          </ac:picMkLst>
        </pc:picChg>
        <pc:picChg chg="add del mod ord">
          <ac:chgData name="McCann , Aislinn" userId="64060d7b-d383-408d-82b4-ebd128523636" providerId="ADAL" clId="{94E45F5D-A698-4611-8E9E-7082F58C1EBF}" dt="2023-08-22T19:54:52.964" v="22362" actId="478"/>
          <ac:picMkLst>
            <pc:docMk/>
            <pc:sldMk cId="4248099180" sldId="259"/>
            <ac:picMk id="12" creationId="{9EB506E4-527F-2D1C-2501-22B8A6132332}"/>
          </ac:picMkLst>
        </pc:picChg>
        <pc:picChg chg="del">
          <ac:chgData name="McCann , Aislinn" userId="64060d7b-d383-408d-82b4-ebd128523636" providerId="ADAL" clId="{94E45F5D-A698-4611-8E9E-7082F58C1EBF}" dt="2023-08-15T21:33:52.655" v="3705" actId="478"/>
          <ac:picMkLst>
            <pc:docMk/>
            <pc:sldMk cId="4248099180" sldId="259"/>
            <ac:picMk id="14" creationId="{892DDAB8-CFDC-845D-EFDD-B4B8B272357C}"/>
          </ac:picMkLst>
        </pc:picChg>
        <pc:picChg chg="add del mod">
          <ac:chgData name="McCann , Aislinn" userId="64060d7b-d383-408d-82b4-ebd128523636" providerId="ADAL" clId="{94E45F5D-A698-4611-8E9E-7082F58C1EBF}" dt="2023-08-18T23:53:57.261" v="13970" actId="478"/>
          <ac:picMkLst>
            <pc:docMk/>
            <pc:sldMk cId="4248099180" sldId="259"/>
            <ac:picMk id="15" creationId="{1A56F55D-B3C7-D322-8B67-90A5C0079673}"/>
          </ac:picMkLst>
        </pc:picChg>
        <pc:picChg chg="add del mod">
          <ac:chgData name="McCann , Aislinn" userId="64060d7b-d383-408d-82b4-ebd128523636" providerId="ADAL" clId="{94E45F5D-A698-4611-8E9E-7082F58C1EBF}" dt="2023-08-18T23:53:53.910" v="13969" actId="478"/>
          <ac:picMkLst>
            <pc:docMk/>
            <pc:sldMk cId="4248099180" sldId="259"/>
            <ac:picMk id="17" creationId="{8B0E6384-F34E-672A-6D9F-32989BA6A3DD}"/>
          </ac:picMkLst>
        </pc:picChg>
        <pc:picChg chg="add del mod">
          <ac:chgData name="McCann , Aislinn" userId="64060d7b-d383-408d-82b4-ebd128523636" providerId="ADAL" clId="{94E45F5D-A698-4611-8E9E-7082F58C1EBF}" dt="2023-08-18T23:45:21.530" v="13935" actId="478"/>
          <ac:picMkLst>
            <pc:docMk/>
            <pc:sldMk cId="4248099180" sldId="259"/>
            <ac:picMk id="19" creationId="{CE5B974E-2973-6983-D844-594D0AEEC16F}"/>
          </ac:picMkLst>
        </pc:picChg>
        <pc:picChg chg="add del mod">
          <ac:chgData name="McCann , Aislinn" userId="64060d7b-d383-408d-82b4-ebd128523636" providerId="ADAL" clId="{94E45F5D-A698-4611-8E9E-7082F58C1EBF}" dt="2023-08-22T19:54:59.809" v="22363" actId="478"/>
          <ac:picMkLst>
            <pc:docMk/>
            <pc:sldMk cId="4248099180" sldId="259"/>
            <ac:picMk id="21" creationId="{FB712B10-9A20-A75D-6EB4-0C4E2939792E}"/>
          </ac:picMkLst>
        </pc:picChg>
        <pc:picChg chg="add del mod">
          <ac:chgData name="McCann , Aislinn" userId="64060d7b-d383-408d-82b4-ebd128523636" providerId="ADAL" clId="{94E45F5D-A698-4611-8E9E-7082F58C1EBF}" dt="2023-08-22T19:54:59.809" v="22363" actId="478"/>
          <ac:picMkLst>
            <pc:docMk/>
            <pc:sldMk cId="4248099180" sldId="259"/>
            <ac:picMk id="23" creationId="{8751FA59-82E0-F171-B69E-437B6B835048}"/>
          </ac:picMkLst>
        </pc:picChg>
        <pc:picChg chg="add del mod">
          <ac:chgData name="McCann , Aislinn" userId="64060d7b-d383-408d-82b4-ebd128523636" providerId="ADAL" clId="{94E45F5D-A698-4611-8E9E-7082F58C1EBF}" dt="2023-08-22T19:54:59.809" v="22363" actId="478"/>
          <ac:picMkLst>
            <pc:docMk/>
            <pc:sldMk cId="4248099180" sldId="259"/>
            <ac:picMk id="25" creationId="{430CCDA9-A90A-5903-7AD8-C77E10FB54A1}"/>
          </ac:picMkLst>
        </pc:picChg>
        <pc:picChg chg="add del mod">
          <ac:chgData name="McCann , Aislinn" userId="64060d7b-d383-408d-82b4-ebd128523636" providerId="ADAL" clId="{94E45F5D-A698-4611-8E9E-7082F58C1EBF}" dt="2023-08-22T19:54:59.809" v="22363" actId="478"/>
          <ac:picMkLst>
            <pc:docMk/>
            <pc:sldMk cId="4248099180" sldId="259"/>
            <ac:picMk id="27" creationId="{18B4E083-D0A2-2425-6509-650FC17FD420}"/>
          </ac:picMkLst>
        </pc:picChg>
        <pc:picChg chg="add del mod">
          <ac:chgData name="McCann , Aislinn" userId="64060d7b-d383-408d-82b4-ebd128523636" providerId="ADAL" clId="{94E45F5D-A698-4611-8E9E-7082F58C1EBF}" dt="2023-08-22T19:54:59.809" v="22363" actId="478"/>
          <ac:picMkLst>
            <pc:docMk/>
            <pc:sldMk cId="4248099180" sldId="259"/>
            <ac:picMk id="29" creationId="{08E2732B-2FAB-63AD-1A07-06A49C9E1519}"/>
          </ac:picMkLst>
        </pc:picChg>
        <pc:picChg chg="add del mod">
          <ac:chgData name="McCann , Aislinn" userId="64060d7b-d383-408d-82b4-ebd128523636" providerId="ADAL" clId="{94E45F5D-A698-4611-8E9E-7082F58C1EBF}" dt="2023-08-22T19:55:02.822" v="22364" actId="478"/>
          <ac:picMkLst>
            <pc:docMk/>
            <pc:sldMk cId="4248099180" sldId="259"/>
            <ac:picMk id="30" creationId="{D4EE2905-618D-C2BD-47BC-34E204EEB093}"/>
          </ac:picMkLst>
        </pc:picChg>
        <pc:picChg chg="add del mod">
          <ac:chgData name="McCann , Aislinn" userId="64060d7b-d383-408d-82b4-ebd128523636" providerId="ADAL" clId="{94E45F5D-A698-4611-8E9E-7082F58C1EBF}" dt="2023-08-22T19:55:02.822" v="22364" actId="478"/>
          <ac:picMkLst>
            <pc:docMk/>
            <pc:sldMk cId="4248099180" sldId="259"/>
            <ac:picMk id="31" creationId="{BD5DE640-00CF-4A2D-A137-50551A475084}"/>
          </ac:picMkLst>
        </pc:picChg>
        <pc:picChg chg="add del mod">
          <ac:chgData name="McCann , Aislinn" userId="64060d7b-d383-408d-82b4-ebd128523636" providerId="ADAL" clId="{94E45F5D-A698-4611-8E9E-7082F58C1EBF}" dt="2023-08-22T19:55:02.822" v="22364" actId="478"/>
          <ac:picMkLst>
            <pc:docMk/>
            <pc:sldMk cId="4248099180" sldId="259"/>
            <ac:picMk id="32" creationId="{8D488E72-7B51-E916-AC22-1128307A63B8}"/>
          </ac:picMkLst>
        </pc:picChg>
        <pc:picChg chg="add del mod">
          <ac:chgData name="McCann , Aislinn" userId="64060d7b-d383-408d-82b4-ebd128523636" providerId="ADAL" clId="{94E45F5D-A698-4611-8E9E-7082F58C1EBF}" dt="2023-08-22T19:55:02.822" v="22364" actId="478"/>
          <ac:picMkLst>
            <pc:docMk/>
            <pc:sldMk cId="4248099180" sldId="259"/>
            <ac:picMk id="33" creationId="{8E75BBCB-FC6D-F42F-0B52-EE24F52B2AA5}"/>
          </ac:picMkLst>
        </pc:picChg>
        <pc:picChg chg="add del mod">
          <ac:chgData name="McCann , Aislinn" userId="64060d7b-d383-408d-82b4-ebd128523636" providerId="ADAL" clId="{94E45F5D-A698-4611-8E9E-7082F58C1EBF}" dt="2023-08-22T19:54:59.809" v="22363" actId="478"/>
          <ac:picMkLst>
            <pc:docMk/>
            <pc:sldMk cId="4248099180" sldId="259"/>
            <ac:picMk id="35" creationId="{427A72DA-FF8F-68FC-035F-55468C9CE7D4}"/>
          </ac:picMkLst>
        </pc:picChg>
        <pc:picChg chg="add del mod">
          <ac:chgData name="McCann , Aislinn" userId="64060d7b-d383-408d-82b4-ebd128523636" providerId="ADAL" clId="{94E45F5D-A698-4611-8E9E-7082F58C1EBF}" dt="2023-08-18T23:57:08.722" v="14026" actId="478"/>
          <ac:picMkLst>
            <pc:docMk/>
            <pc:sldMk cId="4248099180" sldId="259"/>
            <ac:picMk id="36" creationId="{879F5E50-6CC5-77BD-1AC3-5F3E966986E6}"/>
          </ac:picMkLst>
        </pc:picChg>
        <pc:picChg chg="add del mod">
          <ac:chgData name="McCann , Aislinn" userId="64060d7b-d383-408d-82b4-ebd128523636" providerId="ADAL" clId="{94E45F5D-A698-4611-8E9E-7082F58C1EBF}" dt="2023-08-22T19:55:02.822" v="22364" actId="478"/>
          <ac:picMkLst>
            <pc:docMk/>
            <pc:sldMk cId="4248099180" sldId="259"/>
            <ac:picMk id="37" creationId="{296101C9-965C-0EBA-D710-21D0F46F5AF1}"/>
          </ac:picMkLst>
        </pc:picChg>
        <pc:picChg chg="add del mod">
          <ac:chgData name="McCann , Aislinn" userId="64060d7b-d383-408d-82b4-ebd128523636" providerId="ADAL" clId="{94E45F5D-A698-4611-8E9E-7082F58C1EBF}" dt="2023-08-22T19:55:44.061" v="22370" actId="478"/>
          <ac:picMkLst>
            <pc:docMk/>
            <pc:sldMk cId="4248099180" sldId="259"/>
            <ac:picMk id="39" creationId="{01CD2EFE-0C9B-7F4A-0F58-FB9FD85DD9C8}"/>
          </ac:picMkLst>
        </pc:picChg>
        <pc:picChg chg="add mod ord">
          <ac:chgData name="McCann , Aislinn" userId="64060d7b-d383-408d-82b4-ebd128523636" providerId="ADAL" clId="{94E45F5D-A698-4611-8E9E-7082F58C1EBF}" dt="2023-08-23T19:03:13.494" v="23903" actId="14100"/>
          <ac:picMkLst>
            <pc:docMk/>
            <pc:sldMk cId="4248099180" sldId="259"/>
            <ac:picMk id="41" creationId="{5C3C765C-6380-3DE1-782D-129556F81889}"/>
          </ac:picMkLst>
        </pc:picChg>
        <pc:picChg chg="add del mod">
          <ac:chgData name="McCann , Aislinn" userId="64060d7b-d383-408d-82b4-ebd128523636" providerId="ADAL" clId="{94E45F5D-A698-4611-8E9E-7082F58C1EBF}" dt="2023-08-23T19:03:17.942" v="23905" actId="478"/>
          <ac:picMkLst>
            <pc:docMk/>
            <pc:sldMk cId="4248099180" sldId="259"/>
            <ac:picMk id="42" creationId="{8C17D6DA-DC9A-E84E-3055-E564FBA98327}"/>
          </ac:picMkLst>
        </pc:picChg>
        <pc:picChg chg="add mod modCrop">
          <ac:chgData name="McCann , Aislinn" userId="64060d7b-d383-408d-82b4-ebd128523636" providerId="ADAL" clId="{94E45F5D-A698-4611-8E9E-7082F58C1EBF}" dt="2023-08-23T19:08:18.237" v="23917" actId="732"/>
          <ac:picMkLst>
            <pc:docMk/>
            <pc:sldMk cId="4248099180" sldId="259"/>
            <ac:picMk id="44" creationId="{279C82A5-23CA-5494-778A-4D1E0DCE865D}"/>
          </ac:picMkLst>
        </pc:picChg>
        <pc:picChg chg="add del mod">
          <ac:chgData name="McCann , Aislinn" userId="64060d7b-d383-408d-82b4-ebd128523636" providerId="ADAL" clId="{94E45F5D-A698-4611-8E9E-7082F58C1EBF}" dt="2023-08-23T19:03:20.967" v="23906" actId="478"/>
          <ac:picMkLst>
            <pc:docMk/>
            <pc:sldMk cId="4248099180" sldId="259"/>
            <ac:picMk id="45" creationId="{651BB0C2-FB2D-09E8-B806-138366770EC8}"/>
          </ac:picMkLst>
        </pc:picChg>
        <pc:picChg chg="add del mod">
          <ac:chgData name="McCann , Aislinn" userId="64060d7b-d383-408d-82b4-ebd128523636" providerId="ADAL" clId="{94E45F5D-A698-4611-8E9E-7082F58C1EBF}" dt="2023-08-22T20:22:13.569" v="22391" actId="478"/>
          <ac:picMkLst>
            <pc:docMk/>
            <pc:sldMk cId="4248099180" sldId="259"/>
            <ac:picMk id="47" creationId="{A1D2C916-78C4-9744-9640-985AF1CDE0F4}"/>
          </ac:picMkLst>
        </pc:picChg>
        <pc:picChg chg="add del mod">
          <ac:chgData name="McCann , Aislinn" userId="64060d7b-d383-408d-82b4-ebd128523636" providerId="ADAL" clId="{94E45F5D-A698-4611-8E9E-7082F58C1EBF}" dt="2023-08-22T20:22:29.161" v="22393" actId="478"/>
          <ac:picMkLst>
            <pc:docMk/>
            <pc:sldMk cId="4248099180" sldId="259"/>
            <ac:picMk id="49" creationId="{B88AB946-D220-B85A-7A82-4A4F613C2FDF}"/>
          </ac:picMkLst>
        </pc:picChg>
        <pc:picChg chg="add mod">
          <ac:chgData name="McCann , Aislinn" userId="64060d7b-d383-408d-82b4-ebd128523636" providerId="ADAL" clId="{94E45F5D-A698-4611-8E9E-7082F58C1EBF}" dt="2023-08-23T19:01:09.429" v="23896" actId="1076"/>
          <ac:picMkLst>
            <pc:docMk/>
            <pc:sldMk cId="4248099180" sldId="259"/>
            <ac:picMk id="51" creationId="{0A1216C8-20A5-7FF5-F766-8C151EB3721D}"/>
          </ac:picMkLst>
        </pc:picChg>
        <pc:picChg chg="add mod">
          <ac:chgData name="McCann , Aislinn" userId="64060d7b-d383-408d-82b4-ebd128523636" providerId="ADAL" clId="{94E45F5D-A698-4611-8E9E-7082F58C1EBF}" dt="2023-08-23T19:01:09.429" v="23896" actId="1076"/>
          <ac:picMkLst>
            <pc:docMk/>
            <pc:sldMk cId="4248099180" sldId="259"/>
            <ac:picMk id="52" creationId="{AB7549A7-0C9D-60B9-B236-428E09CB7C33}"/>
          </ac:picMkLst>
        </pc:picChg>
        <pc:picChg chg="add mod">
          <ac:chgData name="McCann , Aislinn" userId="64060d7b-d383-408d-82b4-ebd128523636" providerId="ADAL" clId="{94E45F5D-A698-4611-8E9E-7082F58C1EBF}" dt="2023-08-23T19:07:46.186" v="23913" actId="1076"/>
          <ac:picMkLst>
            <pc:docMk/>
            <pc:sldMk cId="4248099180" sldId="259"/>
            <ac:picMk id="53" creationId="{A5F99733-DB30-A435-0F80-7216643939AF}"/>
          </ac:picMkLst>
        </pc:picChg>
        <pc:picChg chg="add mod">
          <ac:chgData name="McCann , Aislinn" userId="64060d7b-d383-408d-82b4-ebd128523636" providerId="ADAL" clId="{94E45F5D-A698-4611-8E9E-7082F58C1EBF}" dt="2023-08-23T19:03:46.309" v="23912" actId="1076"/>
          <ac:picMkLst>
            <pc:docMk/>
            <pc:sldMk cId="4248099180" sldId="259"/>
            <ac:picMk id="54" creationId="{50803667-298F-02BB-2805-5956EC5EDA98}"/>
          </ac:picMkLst>
        </pc:picChg>
      </pc:sldChg>
      <pc:sldChg chg="addSp delSp modSp add del mod modNotesTx">
        <pc:chgData name="McCann , Aislinn" userId="64060d7b-d383-408d-82b4-ebd128523636" providerId="ADAL" clId="{94E45F5D-A698-4611-8E9E-7082F58C1EBF}" dt="2023-08-15T21:55:43.235" v="4112" actId="2696"/>
        <pc:sldMkLst>
          <pc:docMk/>
          <pc:sldMk cId="2563843845" sldId="260"/>
        </pc:sldMkLst>
        <pc:spChg chg="mod">
          <ac:chgData name="McCann , Aislinn" userId="64060d7b-d383-408d-82b4-ebd128523636" providerId="ADAL" clId="{94E45F5D-A698-4611-8E9E-7082F58C1EBF}" dt="2023-08-15T21:53:25.537" v="4013" actId="20577"/>
          <ac:spMkLst>
            <pc:docMk/>
            <pc:sldMk cId="2563843845" sldId="260"/>
            <ac:spMk id="2" creationId="{73526A08-59E2-F4DE-6BBF-9199141224F3}"/>
          </ac:spMkLst>
        </pc:spChg>
        <pc:spChg chg="del mod">
          <ac:chgData name="McCann , Aislinn" userId="64060d7b-d383-408d-82b4-ebd128523636" providerId="ADAL" clId="{94E45F5D-A698-4611-8E9E-7082F58C1EBF}" dt="2023-08-15T21:34:25.429" v="3747" actId="478"/>
          <ac:spMkLst>
            <pc:docMk/>
            <pc:sldMk cId="2563843845" sldId="260"/>
            <ac:spMk id="5" creationId="{E4459AD9-9F26-7BCC-5427-C448E603B7B3}"/>
          </ac:spMkLst>
        </pc:spChg>
        <pc:picChg chg="add del mod">
          <ac:chgData name="McCann , Aislinn" userId="64060d7b-d383-408d-82b4-ebd128523636" providerId="ADAL" clId="{94E45F5D-A698-4611-8E9E-7082F58C1EBF}" dt="2023-08-15T21:47:07.614" v="3776" actId="478"/>
          <ac:picMkLst>
            <pc:docMk/>
            <pc:sldMk cId="2563843845" sldId="260"/>
            <ac:picMk id="3" creationId="{49FEDDE4-5932-B2A6-D96F-430A44AB1B0F}"/>
          </ac:picMkLst>
        </pc:picChg>
        <pc:picChg chg="add del mod">
          <ac:chgData name="McCann , Aislinn" userId="64060d7b-d383-408d-82b4-ebd128523636" providerId="ADAL" clId="{94E45F5D-A698-4611-8E9E-7082F58C1EBF}" dt="2023-08-15T21:47:06.241" v="3775" actId="478"/>
          <ac:picMkLst>
            <pc:docMk/>
            <pc:sldMk cId="2563843845" sldId="260"/>
            <ac:picMk id="4" creationId="{D66D1046-E1A6-A872-3527-CB1FB954838D}"/>
          </ac:picMkLst>
        </pc:picChg>
      </pc:sldChg>
      <pc:sldChg chg="addSp delSp modSp add mod ord modNotesTx">
        <pc:chgData name="McCann , Aislinn" userId="64060d7b-d383-408d-82b4-ebd128523636" providerId="ADAL" clId="{94E45F5D-A698-4611-8E9E-7082F58C1EBF}" dt="2023-08-24T00:26:17.571" v="34276" actId="20577"/>
        <pc:sldMkLst>
          <pc:docMk/>
          <pc:sldMk cId="2331996658" sldId="261"/>
        </pc:sldMkLst>
        <pc:spChg chg="del mod">
          <ac:chgData name="McCann , Aislinn" userId="64060d7b-d383-408d-82b4-ebd128523636" providerId="ADAL" clId="{94E45F5D-A698-4611-8E9E-7082F58C1EBF}" dt="2023-08-17T20:46:35.735" v="13081" actId="478"/>
          <ac:spMkLst>
            <pc:docMk/>
            <pc:sldMk cId="2331996658" sldId="261"/>
            <ac:spMk id="2" creationId="{73526A08-59E2-F4DE-6BBF-9199141224F3}"/>
          </ac:spMkLst>
        </pc:spChg>
        <pc:spChg chg="add del">
          <ac:chgData name="McCann , Aislinn" userId="64060d7b-d383-408d-82b4-ebd128523636" providerId="ADAL" clId="{94E45F5D-A698-4611-8E9E-7082F58C1EBF}" dt="2023-08-16T23:21:04.651" v="10665"/>
          <ac:spMkLst>
            <pc:docMk/>
            <pc:sldMk cId="2331996658" sldId="261"/>
            <ac:spMk id="5" creationId="{DC4D4ED6-801A-15DF-ADDA-493D31A8F636}"/>
          </ac:spMkLst>
        </pc:spChg>
        <pc:spChg chg="add mod">
          <ac:chgData name="McCann , Aislinn" userId="64060d7b-d383-408d-82b4-ebd128523636" providerId="ADAL" clId="{94E45F5D-A698-4611-8E9E-7082F58C1EBF}" dt="2023-08-17T20:46:43.002" v="13096" actId="20577"/>
          <ac:spMkLst>
            <pc:docMk/>
            <pc:sldMk cId="2331996658" sldId="261"/>
            <ac:spMk id="6" creationId="{63990120-A853-C258-B711-FE24E9EE9486}"/>
          </ac:spMkLst>
        </pc:spChg>
        <pc:spChg chg="add del mod">
          <ac:chgData name="McCann , Aislinn" userId="64060d7b-d383-408d-82b4-ebd128523636" providerId="ADAL" clId="{94E45F5D-A698-4611-8E9E-7082F58C1EBF}" dt="2023-08-17T20:46:38.583" v="13082" actId="478"/>
          <ac:spMkLst>
            <pc:docMk/>
            <pc:sldMk cId="2331996658" sldId="261"/>
            <ac:spMk id="12" creationId="{611B9CC6-79E0-BA38-6A03-7EBADE3522F0}"/>
          </ac:spMkLst>
        </pc:spChg>
        <pc:spChg chg="add mod">
          <ac:chgData name="McCann , Aislinn" userId="64060d7b-d383-408d-82b4-ebd128523636" providerId="ADAL" clId="{94E45F5D-A698-4611-8E9E-7082F58C1EBF}" dt="2023-08-17T20:46:54.073" v="13098"/>
          <ac:spMkLst>
            <pc:docMk/>
            <pc:sldMk cId="2331996658" sldId="261"/>
            <ac:spMk id="13" creationId="{385C4892-09BB-E39D-54AB-B2771C16B49C}"/>
          </ac:spMkLst>
        </pc:spChg>
        <pc:spChg chg="add mod">
          <ac:chgData name="McCann , Aislinn" userId="64060d7b-d383-408d-82b4-ebd128523636" providerId="ADAL" clId="{94E45F5D-A698-4611-8E9E-7082F58C1EBF}" dt="2023-08-23T21:26:32.621" v="24042" actId="20577"/>
          <ac:spMkLst>
            <pc:docMk/>
            <pc:sldMk cId="2331996658" sldId="261"/>
            <ac:spMk id="22" creationId="{5CB35677-DCE3-0851-C990-C1E9C4FC8E57}"/>
          </ac:spMkLst>
        </pc:spChg>
        <pc:picChg chg="add del mod">
          <ac:chgData name="McCann , Aislinn" userId="64060d7b-d383-408d-82b4-ebd128523636" providerId="ADAL" clId="{94E45F5D-A698-4611-8E9E-7082F58C1EBF}" dt="2023-08-16T21:42:57.672" v="6316" actId="478"/>
          <ac:picMkLst>
            <pc:docMk/>
            <pc:sldMk cId="2331996658" sldId="261"/>
            <ac:picMk id="3" creationId="{6DDBD21E-24E4-9157-43F1-56FB555FDD22}"/>
          </ac:picMkLst>
        </pc:picChg>
        <pc:picChg chg="add del mod">
          <ac:chgData name="McCann , Aislinn" userId="64060d7b-d383-408d-82b4-ebd128523636" providerId="ADAL" clId="{94E45F5D-A698-4611-8E9E-7082F58C1EBF}" dt="2023-08-15T21:53:31.840" v="4017" actId="478"/>
          <ac:picMkLst>
            <pc:docMk/>
            <pc:sldMk cId="2331996658" sldId="261"/>
            <ac:picMk id="3" creationId="{BA720C68-A2F5-5E15-0F4D-1E571FE4810F}"/>
          </ac:picMkLst>
        </pc:picChg>
        <pc:picChg chg="add del mod">
          <ac:chgData name="McCann , Aislinn" userId="64060d7b-d383-408d-82b4-ebd128523636" providerId="ADAL" clId="{94E45F5D-A698-4611-8E9E-7082F58C1EBF}" dt="2023-08-15T21:53:28.446" v="4014" actId="478"/>
          <ac:picMkLst>
            <pc:docMk/>
            <pc:sldMk cId="2331996658" sldId="261"/>
            <ac:picMk id="4" creationId="{700A3C54-EFF2-8EED-71C6-721597F4815E}"/>
          </ac:picMkLst>
        </pc:picChg>
        <pc:picChg chg="add mod">
          <ac:chgData name="McCann , Aislinn" userId="64060d7b-d383-408d-82b4-ebd128523636" providerId="ADAL" clId="{94E45F5D-A698-4611-8E9E-7082F58C1EBF}" dt="2023-08-20T01:58:12.964" v="15297" actId="1076"/>
          <ac:picMkLst>
            <pc:docMk/>
            <pc:sldMk cId="2331996658" sldId="261"/>
            <ac:picMk id="4" creationId="{FA03B0C1-E757-AC4D-1597-46254F6CF960}"/>
          </ac:picMkLst>
        </pc:picChg>
        <pc:picChg chg="add del mod">
          <ac:chgData name="McCann , Aislinn" userId="64060d7b-d383-408d-82b4-ebd128523636" providerId="ADAL" clId="{94E45F5D-A698-4611-8E9E-7082F58C1EBF}" dt="2023-08-15T21:53:29.540" v="4015" actId="478"/>
          <ac:picMkLst>
            <pc:docMk/>
            <pc:sldMk cId="2331996658" sldId="261"/>
            <ac:picMk id="5" creationId="{FD92CE7D-34B4-4795-65AD-DA537433342F}"/>
          </ac:picMkLst>
        </pc:picChg>
        <pc:picChg chg="add del mod">
          <ac:chgData name="McCann , Aislinn" userId="64060d7b-d383-408d-82b4-ebd128523636" providerId="ADAL" clId="{94E45F5D-A698-4611-8E9E-7082F58C1EBF}" dt="2023-08-15T21:53:30.700" v="4016" actId="478"/>
          <ac:picMkLst>
            <pc:docMk/>
            <pc:sldMk cId="2331996658" sldId="261"/>
            <ac:picMk id="6" creationId="{EEA01D3F-1F33-A613-E40B-D1954739C3D7}"/>
          </ac:picMkLst>
        </pc:picChg>
        <pc:picChg chg="add del mod">
          <ac:chgData name="McCann , Aislinn" userId="64060d7b-d383-408d-82b4-ebd128523636" providerId="ADAL" clId="{94E45F5D-A698-4611-8E9E-7082F58C1EBF}" dt="2023-08-20T01:50:54.207" v="15203" actId="478"/>
          <ac:picMkLst>
            <pc:docMk/>
            <pc:sldMk cId="2331996658" sldId="261"/>
            <ac:picMk id="7" creationId="{B68ABE58-07AD-A4B2-9B4D-7584E9215002}"/>
          </ac:picMkLst>
        </pc:picChg>
        <pc:picChg chg="add del mod">
          <ac:chgData name="McCann , Aislinn" userId="64060d7b-d383-408d-82b4-ebd128523636" providerId="ADAL" clId="{94E45F5D-A698-4611-8E9E-7082F58C1EBF}" dt="2023-08-20T01:50:55.304" v="15204" actId="478"/>
          <ac:picMkLst>
            <pc:docMk/>
            <pc:sldMk cId="2331996658" sldId="261"/>
            <ac:picMk id="8" creationId="{ECA89B8A-3A43-1D07-A105-C2A2F06F7513}"/>
          </ac:picMkLst>
        </pc:picChg>
        <pc:picChg chg="add del mod">
          <ac:chgData name="McCann , Aislinn" userId="64060d7b-d383-408d-82b4-ebd128523636" providerId="ADAL" clId="{94E45F5D-A698-4611-8E9E-7082F58C1EBF}" dt="2023-08-20T01:50:56.490" v="15205" actId="478"/>
          <ac:picMkLst>
            <pc:docMk/>
            <pc:sldMk cId="2331996658" sldId="261"/>
            <ac:picMk id="9" creationId="{6A3D7432-002E-C8EC-1132-2CF09027A225}"/>
          </ac:picMkLst>
        </pc:picChg>
        <pc:picChg chg="add del mod">
          <ac:chgData name="McCann , Aislinn" userId="64060d7b-d383-408d-82b4-ebd128523636" providerId="ADAL" clId="{94E45F5D-A698-4611-8E9E-7082F58C1EBF}" dt="2023-08-17T20:46:44.897" v="13097" actId="478"/>
          <ac:picMkLst>
            <pc:docMk/>
            <pc:sldMk cId="2331996658" sldId="261"/>
            <ac:picMk id="10" creationId="{554F3859-E92F-8495-DE10-59D2A4B7B816}"/>
          </ac:picMkLst>
        </pc:picChg>
        <pc:picChg chg="add del mod">
          <ac:chgData name="McCann , Aislinn" userId="64060d7b-d383-408d-82b4-ebd128523636" providerId="ADAL" clId="{94E45F5D-A698-4611-8E9E-7082F58C1EBF}" dt="2023-08-17T20:47:36.934" v="13106" actId="478"/>
          <ac:picMkLst>
            <pc:docMk/>
            <pc:sldMk cId="2331996658" sldId="261"/>
            <ac:picMk id="14" creationId="{085DB1D2-2D6F-8217-20D7-7DF50C16CF2B}"/>
          </ac:picMkLst>
        </pc:picChg>
        <pc:picChg chg="add mod ord">
          <ac:chgData name="McCann , Aislinn" userId="64060d7b-d383-408d-82b4-ebd128523636" providerId="ADAL" clId="{94E45F5D-A698-4611-8E9E-7082F58C1EBF}" dt="2023-08-20T01:57:54.658" v="15294" actId="166"/>
          <ac:picMkLst>
            <pc:docMk/>
            <pc:sldMk cId="2331996658" sldId="261"/>
            <ac:picMk id="16" creationId="{4AD1BB26-B2F5-838C-F334-03CD4DA23ECA}"/>
          </ac:picMkLst>
        </pc:picChg>
        <pc:picChg chg="add del mod">
          <ac:chgData name="McCann , Aislinn" userId="64060d7b-d383-408d-82b4-ebd128523636" providerId="ADAL" clId="{94E45F5D-A698-4611-8E9E-7082F58C1EBF}" dt="2023-08-20T01:51:59.261" v="15215" actId="478"/>
          <ac:picMkLst>
            <pc:docMk/>
            <pc:sldMk cId="2331996658" sldId="261"/>
            <ac:picMk id="17" creationId="{A8ACCF5A-2155-31F1-70E1-1B783A7D2DE5}"/>
          </ac:picMkLst>
        </pc:picChg>
        <pc:picChg chg="add mod ord">
          <ac:chgData name="McCann , Aislinn" userId="64060d7b-d383-408d-82b4-ebd128523636" providerId="ADAL" clId="{94E45F5D-A698-4611-8E9E-7082F58C1EBF}" dt="2023-08-20T01:57:58.191" v="15295" actId="166"/>
          <ac:picMkLst>
            <pc:docMk/>
            <pc:sldMk cId="2331996658" sldId="261"/>
            <ac:picMk id="18" creationId="{68685039-A05F-A832-1194-7DF139C7B704}"/>
          </ac:picMkLst>
        </pc:picChg>
        <pc:picChg chg="add del mod ord">
          <ac:chgData name="McCann , Aislinn" userId="64060d7b-d383-408d-82b4-ebd128523636" providerId="ADAL" clId="{94E45F5D-A698-4611-8E9E-7082F58C1EBF}" dt="2023-08-20T01:57:17.167" v="15289" actId="478"/>
          <ac:picMkLst>
            <pc:docMk/>
            <pc:sldMk cId="2331996658" sldId="261"/>
            <ac:picMk id="19" creationId="{9EC505DD-13D3-CC1D-6774-CF8CA6186766}"/>
          </ac:picMkLst>
        </pc:picChg>
        <pc:picChg chg="add mod">
          <ac:chgData name="McCann , Aislinn" userId="64060d7b-d383-408d-82b4-ebd128523636" providerId="ADAL" clId="{94E45F5D-A698-4611-8E9E-7082F58C1EBF}" dt="2023-08-20T01:59:19.422" v="15299" actId="1037"/>
          <ac:picMkLst>
            <pc:docMk/>
            <pc:sldMk cId="2331996658" sldId="261"/>
            <ac:picMk id="21" creationId="{714FFBCD-8D83-4C4B-08E7-AD4F1AB8429D}"/>
          </ac:picMkLst>
        </pc:picChg>
      </pc:sldChg>
      <pc:sldChg chg="addSp delSp modSp add mod modNotesTx">
        <pc:chgData name="McCann , Aislinn" userId="64060d7b-d383-408d-82b4-ebd128523636" providerId="ADAL" clId="{94E45F5D-A698-4611-8E9E-7082F58C1EBF}" dt="2023-08-24T00:28:49.040" v="34867" actId="20577"/>
        <pc:sldMkLst>
          <pc:docMk/>
          <pc:sldMk cId="3930840377" sldId="262"/>
        </pc:sldMkLst>
        <pc:spChg chg="del mod">
          <ac:chgData name="McCann , Aislinn" userId="64060d7b-d383-408d-82b4-ebd128523636" providerId="ADAL" clId="{94E45F5D-A698-4611-8E9E-7082F58C1EBF}" dt="2023-08-17T20:48:47.406" v="13113" actId="478"/>
          <ac:spMkLst>
            <pc:docMk/>
            <pc:sldMk cId="3930840377" sldId="262"/>
            <ac:spMk id="2" creationId="{73526A08-59E2-F4DE-6BBF-9199141224F3}"/>
          </ac:spMkLst>
        </pc:spChg>
        <pc:spChg chg="add del">
          <ac:chgData name="McCann , Aislinn" userId="64060d7b-d383-408d-82b4-ebd128523636" providerId="ADAL" clId="{94E45F5D-A698-4611-8E9E-7082F58C1EBF}" dt="2023-08-16T23:21:04.651" v="10665"/>
          <ac:spMkLst>
            <pc:docMk/>
            <pc:sldMk cId="3930840377" sldId="262"/>
            <ac:spMk id="8" creationId="{50C03CA9-6C49-4272-C9D1-B69DDE377AC8}"/>
          </ac:spMkLst>
        </pc:spChg>
        <pc:spChg chg="add del mod">
          <ac:chgData name="McCann , Aislinn" userId="64060d7b-d383-408d-82b4-ebd128523636" providerId="ADAL" clId="{94E45F5D-A698-4611-8E9E-7082F58C1EBF}" dt="2023-08-17T20:48:50.364" v="13115" actId="478"/>
          <ac:spMkLst>
            <pc:docMk/>
            <pc:sldMk cId="3930840377" sldId="262"/>
            <ac:spMk id="11" creationId="{B73F3AF1-7FE7-B0DA-021F-4CD0F73DC511}"/>
          </ac:spMkLst>
        </pc:spChg>
        <pc:spChg chg="add mod">
          <ac:chgData name="McCann , Aislinn" userId="64060d7b-d383-408d-82b4-ebd128523636" providerId="ADAL" clId="{94E45F5D-A698-4611-8E9E-7082F58C1EBF}" dt="2023-08-17T20:49:13.093" v="13156" actId="1076"/>
          <ac:spMkLst>
            <pc:docMk/>
            <pc:sldMk cId="3930840377" sldId="262"/>
            <ac:spMk id="12" creationId="{6320B5C2-776B-E55F-9A4D-A0310409BD18}"/>
          </ac:spMkLst>
        </pc:spChg>
        <pc:spChg chg="add mod">
          <ac:chgData name="McCann , Aislinn" userId="64060d7b-d383-408d-82b4-ebd128523636" providerId="ADAL" clId="{94E45F5D-A698-4611-8E9E-7082F58C1EBF}" dt="2023-08-17T20:49:21.969" v="13157"/>
          <ac:spMkLst>
            <pc:docMk/>
            <pc:sldMk cId="3930840377" sldId="262"/>
            <ac:spMk id="13" creationId="{48F605F2-8BA3-8CE9-7461-62D1D45B1B60}"/>
          </ac:spMkLst>
        </pc:spChg>
        <pc:spChg chg="add mod">
          <ac:chgData name="McCann , Aislinn" userId="64060d7b-d383-408d-82b4-ebd128523636" providerId="ADAL" clId="{94E45F5D-A698-4611-8E9E-7082F58C1EBF}" dt="2023-08-22T23:22:27.072" v="22922" actId="20577"/>
          <ac:spMkLst>
            <pc:docMk/>
            <pc:sldMk cId="3930840377" sldId="262"/>
            <ac:spMk id="21" creationId="{0F55D580-9D24-EC4A-892F-9306CE6F39AE}"/>
          </ac:spMkLst>
        </pc:spChg>
        <pc:spChg chg="add del mod">
          <ac:chgData name="McCann , Aislinn" userId="64060d7b-d383-408d-82b4-ebd128523636" providerId="ADAL" clId="{94E45F5D-A698-4611-8E9E-7082F58C1EBF}" dt="2023-08-21T22:37:28.417" v="17179"/>
          <ac:spMkLst>
            <pc:docMk/>
            <pc:sldMk cId="3930840377" sldId="262"/>
            <ac:spMk id="22" creationId="{3C0B9675-86B1-3582-CF67-E9B611A6AAF3}"/>
          </ac:spMkLst>
        </pc:spChg>
        <pc:picChg chg="add del mod">
          <ac:chgData name="McCann , Aislinn" userId="64060d7b-d383-408d-82b4-ebd128523636" providerId="ADAL" clId="{94E45F5D-A698-4611-8E9E-7082F58C1EBF}" dt="2023-08-16T21:43:08.043" v="6318" actId="478"/>
          <ac:picMkLst>
            <pc:docMk/>
            <pc:sldMk cId="3930840377" sldId="262"/>
            <ac:picMk id="3" creationId="{A4AD4056-D991-CA5B-0F89-2B5B1EA27001}"/>
          </ac:picMkLst>
        </pc:picChg>
        <pc:picChg chg="add del mod">
          <ac:chgData name="McCann , Aislinn" userId="64060d7b-d383-408d-82b4-ebd128523636" providerId="ADAL" clId="{94E45F5D-A698-4611-8E9E-7082F58C1EBF}" dt="2023-08-15T21:56:28.704" v="4126" actId="21"/>
          <ac:picMkLst>
            <pc:docMk/>
            <pc:sldMk cId="3930840377" sldId="262"/>
            <ac:picMk id="3" creationId="{F9260337-B156-992F-C467-CD9CABF3427C}"/>
          </ac:picMkLst>
        </pc:picChg>
        <pc:picChg chg="add del mod">
          <ac:chgData name="McCann , Aislinn" userId="64060d7b-d383-408d-82b4-ebd128523636" providerId="ADAL" clId="{94E45F5D-A698-4611-8E9E-7082F58C1EBF}" dt="2023-08-20T02:22:54.467" v="15303" actId="478"/>
          <ac:picMkLst>
            <pc:docMk/>
            <pc:sldMk cId="3930840377" sldId="262"/>
            <ac:picMk id="4" creationId="{6A3D718E-C4AA-263A-F634-38774BF872D8}"/>
          </ac:picMkLst>
        </pc:picChg>
        <pc:picChg chg="add del mod ord">
          <ac:chgData name="McCann , Aislinn" userId="64060d7b-d383-408d-82b4-ebd128523636" providerId="ADAL" clId="{94E45F5D-A698-4611-8E9E-7082F58C1EBF}" dt="2023-08-20T02:22:56.258" v="15304" actId="478"/>
          <ac:picMkLst>
            <pc:docMk/>
            <pc:sldMk cId="3930840377" sldId="262"/>
            <ac:picMk id="5" creationId="{5147E248-9AF3-A591-925B-EB43A9F6F0A3}"/>
          </ac:picMkLst>
        </pc:picChg>
        <pc:picChg chg="add del mod">
          <ac:chgData name="McCann , Aislinn" userId="64060d7b-d383-408d-82b4-ebd128523636" providerId="ADAL" clId="{94E45F5D-A698-4611-8E9E-7082F58C1EBF}" dt="2023-08-20T02:22:53.115" v="15302" actId="478"/>
          <ac:picMkLst>
            <pc:docMk/>
            <pc:sldMk cId="3930840377" sldId="262"/>
            <ac:picMk id="6" creationId="{AD2FD712-D02D-5588-A7D5-643E494E8754}"/>
          </ac:picMkLst>
        </pc:picChg>
        <pc:picChg chg="add mod">
          <ac:chgData name="McCann , Aislinn" userId="64060d7b-d383-408d-82b4-ebd128523636" providerId="ADAL" clId="{94E45F5D-A698-4611-8E9E-7082F58C1EBF}" dt="2023-08-16T21:43:08.055" v="6319"/>
          <ac:picMkLst>
            <pc:docMk/>
            <pc:sldMk cId="3930840377" sldId="262"/>
            <ac:picMk id="7" creationId="{1C4D62FF-4E75-C2B7-39AA-D75571FDE413}"/>
          </ac:picMkLst>
        </pc:picChg>
        <pc:picChg chg="del">
          <ac:chgData name="McCann , Aislinn" userId="64060d7b-d383-408d-82b4-ebd128523636" providerId="ADAL" clId="{94E45F5D-A698-4611-8E9E-7082F58C1EBF}" dt="2023-08-15T21:57:38.567" v="4146" actId="478"/>
          <ac:picMkLst>
            <pc:docMk/>
            <pc:sldMk cId="3930840377" sldId="262"/>
            <ac:picMk id="7" creationId="{B68ABE58-07AD-A4B2-9B4D-7584E9215002}"/>
          </ac:picMkLst>
        </pc:picChg>
        <pc:picChg chg="del">
          <ac:chgData name="McCann , Aislinn" userId="64060d7b-d383-408d-82b4-ebd128523636" providerId="ADAL" clId="{94E45F5D-A698-4611-8E9E-7082F58C1EBF}" dt="2023-08-15T21:56:35.521" v="4129" actId="478"/>
          <ac:picMkLst>
            <pc:docMk/>
            <pc:sldMk cId="3930840377" sldId="262"/>
            <ac:picMk id="8" creationId="{ECA89B8A-3A43-1D07-A105-C2A2F06F7513}"/>
          </ac:picMkLst>
        </pc:picChg>
        <pc:picChg chg="del">
          <ac:chgData name="McCann , Aislinn" userId="64060d7b-d383-408d-82b4-ebd128523636" providerId="ADAL" clId="{94E45F5D-A698-4611-8E9E-7082F58C1EBF}" dt="2023-08-15T21:56:36.741" v="4130" actId="478"/>
          <ac:picMkLst>
            <pc:docMk/>
            <pc:sldMk cId="3930840377" sldId="262"/>
            <ac:picMk id="9" creationId="{6A3D7432-002E-C8EC-1132-2CF09027A225}"/>
          </ac:picMkLst>
        </pc:picChg>
        <pc:picChg chg="add del mod">
          <ac:chgData name="McCann , Aislinn" userId="64060d7b-d383-408d-82b4-ebd128523636" providerId="ADAL" clId="{94E45F5D-A698-4611-8E9E-7082F58C1EBF}" dt="2023-08-17T20:49:24.650" v="13158" actId="478"/>
          <ac:picMkLst>
            <pc:docMk/>
            <pc:sldMk cId="3930840377" sldId="262"/>
            <ac:picMk id="10" creationId="{3C2B8A4A-9D38-6BCB-77A0-4DE7D633FEAF}"/>
          </ac:picMkLst>
        </pc:picChg>
        <pc:picChg chg="add del mod">
          <ac:chgData name="McCann , Aislinn" userId="64060d7b-d383-408d-82b4-ebd128523636" providerId="ADAL" clId="{94E45F5D-A698-4611-8E9E-7082F58C1EBF}" dt="2023-08-17T20:50:29.659" v="13167" actId="478"/>
          <ac:picMkLst>
            <pc:docMk/>
            <pc:sldMk cId="3930840377" sldId="262"/>
            <ac:picMk id="14" creationId="{9D4C6396-E838-CC16-B432-DF0A7E529DF7}"/>
          </ac:picMkLst>
        </pc:picChg>
        <pc:picChg chg="add mod">
          <ac:chgData name="McCann , Aislinn" userId="64060d7b-d383-408d-82b4-ebd128523636" providerId="ADAL" clId="{94E45F5D-A698-4611-8E9E-7082F58C1EBF}" dt="2023-08-20T02:23:47.967" v="15313" actId="14100"/>
          <ac:picMkLst>
            <pc:docMk/>
            <pc:sldMk cId="3930840377" sldId="262"/>
            <ac:picMk id="16" creationId="{9BB3A0A7-9FD3-B49A-EB7D-A5A3AF13021D}"/>
          </ac:picMkLst>
        </pc:picChg>
        <pc:picChg chg="add mod">
          <ac:chgData name="McCann , Aislinn" userId="64060d7b-d383-408d-82b4-ebd128523636" providerId="ADAL" clId="{94E45F5D-A698-4611-8E9E-7082F58C1EBF}" dt="2023-08-20T02:28:13.931" v="15350" actId="1038"/>
          <ac:picMkLst>
            <pc:docMk/>
            <pc:sldMk cId="3930840377" sldId="262"/>
            <ac:picMk id="18" creationId="{65815FDF-0D6F-F4C3-3E2D-E4FCAC490AE3}"/>
          </ac:picMkLst>
        </pc:picChg>
        <pc:picChg chg="add del mod">
          <ac:chgData name="McCann , Aislinn" userId="64060d7b-d383-408d-82b4-ebd128523636" providerId="ADAL" clId="{94E45F5D-A698-4611-8E9E-7082F58C1EBF}" dt="2023-08-20T02:27:44.504" v="15322" actId="478"/>
          <ac:picMkLst>
            <pc:docMk/>
            <pc:sldMk cId="3930840377" sldId="262"/>
            <ac:picMk id="19" creationId="{5348AA41-3D36-B917-DABE-FE0536F09BEE}"/>
          </ac:picMkLst>
        </pc:picChg>
        <pc:picChg chg="add mod">
          <ac:chgData name="McCann , Aislinn" userId="64060d7b-d383-408d-82b4-ebd128523636" providerId="ADAL" clId="{94E45F5D-A698-4611-8E9E-7082F58C1EBF}" dt="2023-08-20T02:28:04.450" v="15324"/>
          <ac:picMkLst>
            <pc:docMk/>
            <pc:sldMk cId="3930840377" sldId="262"/>
            <ac:picMk id="20" creationId="{620CE99B-E4E8-BDD1-349C-824DC67D402F}"/>
          </ac:picMkLst>
        </pc:picChg>
        <pc:picChg chg="add del mod">
          <ac:chgData name="McCann , Aislinn" userId="64060d7b-d383-408d-82b4-ebd128523636" providerId="ADAL" clId="{94E45F5D-A698-4611-8E9E-7082F58C1EBF}" dt="2023-08-21T22:38:03.096" v="17186" actId="21"/>
          <ac:picMkLst>
            <pc:docMk/>
            <pc:sldMk cId="3930840377" sldId="262"/>
            <ac:picMk id="23" creationId="{F7D2A3BD-6A49-A50D-7C18-91C6D76F3ADD}"/>
          </ac:picMkLst>
        </pc:picChg>
      </pc:sldChg>
      <pc:sldChg chg="add del">
        <pc:chgData name="McCann , Aislinn" userId="64060d7b-d383-408d-82b4-ebd128523636" providerId="ADAL" clId="{94E45F5D-A698-4611-8E9E-7082F58C1EBF}" dt="2023-08-15T21:56:25.828" v="4123"/>
        <pc:sldMkLst>
          <pc:docMk/>
          <pc:sldMk cId="2340500851" sldId="263"/>
        </pc:sldMkLst>
      </pc:sldChg>
      <pc:sldChg chg="addSp delSp modSp add mod ord modNotesTx">
        <pc:chgData name="McCann , Aislinn" userId="64060d7b-d383-408d-82b4-ebd128523636" providerId="ADAL" clId="{94E45F5D-A698-4611-8E9E-7082F58C1EBF}" dt="2023-08-24T03:03:40.143" v="37835" actId="404"/>
        <pc:sldMkLst>
          <pc:docMk/>
          <pc:sldMk cId="2780432937" sldId="263"/>
        </pc:sldMkLst>
        <pc:spChg chg="del mod">
          <ac:chgData name="McCann , Aislinn" userId="64060d7b-d383-408d-82b4-ebd128523636" providerId="ADAL" clId="{94E45F5D-A698-4611-8E9E-7082F58C1EBF}" dt="2023-08-17T20:44:22.733" v="12994" actId="478"/>
          <ac:spMkLst>
            <pc:docMk/>
            <pc:sldMk cId="2780432937" sldId="263"/>
            <ac:spMk id="2" creationId="{73526A08-59E2-F4DE-6BBF-9199141224F3}"/>
          </ac:spMkLst>
        </pc:spChg>
        <pc:spChg chg="add del">
          <ac:chgData name="McCann , Aislinn" userId="64060d7b-d383-408d-82b4-ebd128523636" providerId="ADAL" clId="{94E45F5D-A698-4611-8E9E-7082F58C1EBF}" dt="2023-08-16T23:21:04.651" v="10665"/>
          <ac:spMkLst>
            <pc:docMk/>
            <pc:sldMk cId="2780432937" sldId="263"/>
            <ac:spMk id="9" creationId="{CFA85715-E059-60FB-0908-38D9C2B5D212}"/>
          </ac:spMkLst>
        </pc:spChg>
        <pc:spChg chg="add mod">
          <ac:chgData name="McCann , Aislinn" userId="64060d7b-d383-408d-82b4-ebd128523636" providerId="ADAL" clId="{94E45F5D-A698-4611-8E9E-7082F58C1EBF}" dt="2023-08-17T20:44:11.226" v="12991"/>
          <ac:spMkLst>
            <pc:docMk/>
            <pc:sldMk cId="2780432937" sldId="263"/>
            <ac:spMk id="10" creationId="{951FF0D8-F981-8605-B76C-3AE86CB5D678}"/>
          </ac:spMkLst>
        </pc:spChg>
        <pc:spChg chg="add del mod">
          <ac:chgData name="McCann , Aislinn" userId="64060d7b-d383-408d-82b4-ebd128523636" providerId="ADAL" clId="{94E45F5D-A698-4611-8E9E-7082F58C1EBF}" dt="2023-08-17T20:44:25.379" v="12995" actId="478"/>
          <ac:spMkLst>
            <pc:docMk/>
            <pc:sldMk cId="2780432937" sldId="263"/>
            <ac:spMk id="12" creationId="{32BAFE9A-72AC-18BB-884C-F372912D5EE2}"/>
          </ac:spMkLst>
        </pc:spChg>
        <pc:spChg chg="add mod">
          <ac:chgData name="McCann , Aislinn" userId="64060d7b-d383-408d-82b4-ebd128523636" providerId="ADAL" clId="{94E45F5D-A698-4611-8E9E-7082F58C1EBF}" dt="2023-08-23T22:18:13.303" v="24450" actId="1076"/>
          <ac:spMkLst>
            <pc:docMk/>
            <pc:sldMk cId="2780432937" sldId="263"/>
            <ac:spMk id="13" creationId="{0940AE2E-5C9B-FC57-EDEA-5316B19C8778}"/>
          </ac:spMkLst>
        </pc:spChg>
        <pc:spChg chg="add del mod">
          <ac:chgData name="McCann , Aislinn" userId="64060d7b-d383-408d-82b4-ebd128523636" providerId="ADAL" clId="{94E45F5D-A698-4611-8E9E-7082F58C1EBF}" dt="2023-08-24T03:03:40.143" v="37835" actId="404"/>
          <ac:spMkLst>
            <pc:docMk/>
            <pc:sldMk cId="2780432937" sldId="263"/>
            <ac:spMk id="23" creationId="{38F5ABDE-6149-8C02-3670-8DE96C3336BD}"/>
          </ac:spMkLst>
        </pc:spChg>
        <pc:picChg chg="add del mod">
          <ac:chgData name="McCann , Aislinn" userId="64060d7b-d383-408d-82b4-ebd128523636" providerId="ADAL" clId="{94E45F5D-A698-4611-8E9E-7082F58C1EBF}" dt="2023-08-18T22:12:41.265" v="13897" actId="478"/>
          <ac:picMkLst>
            <pc:docMk/>
            <pc:sldMk cId="2780432937" sldId="263"/>
            <ac:picMk id="3" creationId="{B7FE83B3-4E74-B935-45BC-F29D05B4E670}"/>
          </ac:picMkLst>
        </pc:picChg>
        <pc:picChg chg="add del mod">
          <ac:chgData name="McCann , Aislinn" userId="64060d7b-d383-408d-82b4-ebd128523636" providerId="ADAL" clId="{94E45F5D-A698-4611-8E9E-7082F58C1EBF}" dt="2023-08-17T20:45:26.824" v="13070" actId="478"/>
          <ac:picMkLst>
            <pc:docMk/>
            <pc:sldMk cId="2780432937" sldId="263"/>
            <ac:picMk id="4" creationId="{A4AA9163-BB99-D5CB-1ECE-6108EC043B69}"/>
          </ac:picMkLst>
        </pc:picChg>
        <pc:picChg chg="add del mod">
          <ac:chgData name="McCann , Aislinn" userId="64060d7b-d383-408d-82b4-ebd128523636" providerId="ADAL" clId="{94E45F5D-A698-4611-8E9E-7082F58C1EBF}" dt="2023-08-18T22:12:42.394" v="13898" actId="478"/>
          <ac:picMkLst>
            <pc:docMk/>
            <pc:sldMk cId="2780432937" sldId="263"/>
            <ac:picMk id="5" creationId="{8438AC7D-D561-2A0F-D1D1-D1FD07221E8F}"/>
          </ac:picMkLst>
        </pc:picChg>
        <pc:picChg chg="add del mod">
          <ac:chgData name="McCann , Aislinn" userId="64060d7b-d383-408d-82b4-ebd128523636" providerId="ADAL" clId="{94E45F5D-A698-4611-8E9E-7082F58C1EBF}" dt="2023-08-18T22:12:43.477" v="13899" actId="478"/>
          <ac:picMkLst>
            <pc:docMk/>
            <pc:sldMk cId="2780432937" sldId="263"/>
            <ac:picMk id="6" creationId="{A1D387DD-56E4-F541-6E7F-2CEACF6F801C}"/>
          </ac:picMkLst>
        </pc:picChg>
        <pc:picChg chg="add del mod">
          <ac:chgData name="McCann , Aislinn" userId="64060d7b-d383-408d-82b4-ebd128523636" providerId="ADAL" clId="{94E45F5D-A698-4611-8E9E-7082F58C1EBF}" dt="2023-08-16T21:42:45.756" v="6313" actId="478"/>
          <ac:picMkLst>
            <pc:docMk/>
            <pc:sldMk cId="2780432937" sldId="263"/>
            <ac:picMk id="7" creationId="{4EFD4653-DB45-26AC-AB31-DB9C46CC49A9}"/>
          </ac:picMkLst>
        </pc:picChg>
        <pc:picChg chg="del">
          <ac:chgData name="McCann , Aislinn" userId="64060d7b-d383-408d-82b4-ebd128523636" providerId="ADAL" clId="{94E45F5D-A698-4611-8E9E-7082F58C1EBF}" dt="2023-08-15T22:35:00.436" v="4548" actId="478"/>
          <ac:picMkLst>
            <pc:docMk/>
            <pc:sldMk cId="2780432937" sldId="263"/>
            <ac:picMk id="7" creationId="{B68ABE58-07AD-A4B2-9B4D-7584E9215002}"/>
          </ac:picMkLst>
        </pc:picChg>
        <pc:picChg chg="add mod">
          <ac:chgData name="McCann , Aislinn" userId="64060d7b-d383-408d-82b4-ebd128523636" providerId="ADAL" clId="{94E45F5D-A698-4611-8E9E-7082F58C1EBF}" dt="2023-08-16T21:42:46.124" v="6314"/>
          <ac:picMkLst>
            <pc:docMk/>
            <pc:sldMk cId="2780432937" sldId="263"/>
            <ac:picMk id="8" creationId="{60F7EF52-B859-81DA-CE91-D65F8143E4C3}"/>
          </ac:picMkLst>
        </pc:picChg>
        <pc:picChg chg="del">
          <ac:chgData name="McCann , Aislinn" userId="64060d7b-d383-408d-82b4-ebd128523636" providerId="ADAL" clId="{94E45F5D-A698-4611-8E9E-7082F58C1EBF}" dt="2023-08-15T22:35:26.774" v="4555" actId="478"/>
          <ac:picMkLst>
            <pc:docMk/>
            <pc:sldMk cId="2780432937" sldId="263"/>
            <ac:picMk id="8" creationId="{ECA89B8A-3A43-1D07-A105-C2A2F06F7513}"/>
          </ac:picMkLst>
        </pc:picChg>
        <pc:picChg chg="del">
          <ac:chgData name="McCann , Aislinn" userId="64060d7b-d383-408d-82b4-ebd128523636" providerId="ADAL" clId="{94E45F5D-A698-4611-8E9E-7082F58C1EBF}" dt="2023-08-15T22:35:28.489" v="4556" actId="478"/>
          <ac:picMkLst>
            <pc:docMk/>
            <pc:sldMk cId="2780432937" sldId="263"/>
            <ac:picMk id="9" creationId="{6A3D7432-002E-C8EC-1132-2CF09027A225}"/>
          </ac:picMkLst>
        </pc:picChg>
        <pc:picChg chg="del">
          <ac:chgData name="McCann , Aislinn" userId="64060d7b-d383-408d-82b4-ebd128523636" providerId="ADAL" clId="{94E45F5D-A698-4611-8E9E-7082F58C1EBF}" dt="2023-08-15T22:35:20.095" v="4551" actId="478"/>
          <ac:picMkLst>
            <pc:docMk/>
            <pc:sldMk cId="2780432937" sldId="263"/>
            <ac:picMk id="10" creationId="{554F3859-E92F-8495-DE10-59D2A4B7B816}"/>
          </ac:picMkLst>
        </pc:picChg>
        <pc:picChg chg="add del mod">
          <ac:chgData name="McCann , Aislinn" userId="64060d7b-d383-408d-82b4-ebd128523636" providerId="ADAL" clId="{94E45F5D-A698-4611-8E9E-7082F58C1EBF}" dt="2023-08-18T23:25:01.921" v="13901" actId="478"/>
          <ac:picMkLst>
            <pc:docMk/>
            <pc:sldMk cId="2780432937" sldId="263"/>
            <ac:picMk id="14" creationId="{73E4E5E1-1EA1-6DD5-AB01-AC76615C4971}"/>
          </ac:picMkLst>
        </pc:picChg>
        <pc:picChg chg="add del mod">
          <ac:chgData name="McCann , Aislinn" userId="64060d7b-d383-408d-82b4-ebd128523636" providerId="ADAL" clId="{94E45F5D-A698-4611-8E9E-7082F58C1EBF}" dt="2023-08-18T23:27:39.806" v="13903" actId="478"/>
          <ac:picMkLst>
            <pc:docMk/>
            <pc:sldMk cId="2780432937" sldId="263"/>
            <ac:picMk id="16" creationId="{A0E66A48-BCA6-805D-A380-873BE7642497}"/>
          </ac:picMkLst>
        </pc:picChg>
        <pc:picChg chg="add mod ord">
          <ac:chgData name="McCann , Aislinn" userId="64060d7b-d383-408d-82b4-ebd128523636" providerId="ADAL" clId="{94E45F5D-A698-4611-8E9E-7082F58C1EBF}" dt="2023-08-20T00:43:17.501" v="14697" actId="1076"/>
          <ac:picMkLst>
            <pc:docMk/>
            <pc:sldMk cId="2780432937" sldId="263"/>
            <ac:picMk id="18" creationId="{31DEAFB0-0DF9-0C8F-47FC-C54EEF27D7FA}"/>
          </ac:picMkLst>
        </pc:picChg>
        <pc:picChg chg="add mod">
          <ac:chgData name="McCann , Aislinn" userId="64060d7b-d383-408d-82b4-ebd128523636" providerId="ADAL" clId="{94E45F5D-A698-4611-8E9E-7082F58C1EBF}" dt="2023-08-20T00:43:32.048" v="14700" actId="1036"/>
          <ac:picMkLst>
            <pc:docMk/>
            <pc:sldMk cId="2780432937" sldId="263"/>
            <ac:picMk id="20" creationId="{BC93304D-EC1D-C8B3-0B03-D958397E45EE}"/>
          </ac:picMkLst>
        </pc:picChg>
        <pc:picChg chg="add mod">
          <ac:chgData name="McCann , Aislinn" userId="64060d7b-d383-408d-82b4-ebd128523636" providerId="ADAL" clId="{94E45F5D-A698-4611-8E9E-7082F58C1EBF}" dt="2023-08-20T00:43:36.195" v="14703" actId="1036"/>
          <ac:picMkLst>
            <pc:docMk/>
            <pc:sldMk cId="2780432937" sldId="263"/>
            <ac:picMk id="22" creationId="{C56D5A62-7E20-1F30-BC45-6F4B05E75B33}"/>
          </ac:picMkLst>
        </pc:picChg>
      </pc:sldChg>
      <pc:sldChg chg="addSp delSp modSp add mod ord modNotesTx">
        <pc:chgData name="McCann , Aislinn" userId="64060d7b-d383-408d-82b4-ebd128523636" providerId="ADAL" clId="{94E45F5D-A698-4611-8E9E-7082F58C1EBF}" dt="2023-08-23T23:02:21.548" v="25158" actId="20577"/>
        <pc:sldMkLst>
          <pc:docMk/>
          <pc:sldMk cId="3088606921" sldId="264"/>
        </pc:sldMkLst>
        <pc:spChg chg="mod">
          <ac:chgData name="McCann , Aislinn" userId="64060d7b-d383-408d-82b4-ebd128523636" providerId="ADAL" clId="{94E45F5D-A698-4611-8E9E-7082F58C1EBF}" dt="2023-08-21T22:53:24.719" v="18088" actId="1076"/>
          <ac:spMkLst>
            <pc:docMk/>
            <pc:sldMk cId="3088606921" sldId="264"/>
            <ac:spMk id="2" creationId="{27F52403-7935-134E-6A36-AFE681820BD1}"/>
          </ac:spMkLst>
        </pc:spChg>
        <pc:spChg chg="mod">
          <ac:chgData name="McCann , Aislinn" userId="64060d7b-d383-408d-82b4-ebd128523636" providerId="ADAL" clId="{94E45F5D-A698-4611-8E9E-7082F58C1EBF}" dt="2023-08-22T23:17:45.152" v="22856" actId="20577"/>
          <ac:spMkLst>
            <pc:docMk/>
            <pc:sldMk cId="3088606921" sldId="264"/>
            <ac:spMk id="3" creationId="{71C87FB4-2807-762A-0150-DEA24714F651}"/>
          </ac:spMkLst>
        </pc:spChg>
        <pc:spChg chg="add del">
          <ac:chgData name="McCann , Aislinn" userId="64060d7b-d383-408d-82b4-ebd128523636" providerId="ADAL" clId="{94E45F5D-A698-4611-8E9E-7082F58C1EBF}" dt="2023-08-16T23:21:04.651" v="10665"/>
          <ac:spMkLst>
            <pc:docMk/>
            <pc:sldMk cId="3088606921" sldId="264"/>
            <ac:spMk id="4" creationId="{1C009A33-79D9-1ACA-7903-0E03BC880A45}"/>
          </ac:spMkLst>
        </pc:spChg>
        <pc:spChg chg="add del mod">
          <ac:chgData name="McCann , Aislinn" userId="64060d7b-d383-408d-82b4-ebd128523636" providerId="ADAL" clId="{94E45F5D-A698-4611-8E9E-7082F58C1EBF}" dt="2023-08-17T18:48:21.811" v="11721"/>
          <ac:spMkLst>
            <pc:docMk/>
            <pc:sldMk cId="3088606921" sldId="264"/>
            <ac:spMk id="5" creationId="{F81659E6-1088-8A90-C559-CDD8F15D8B69}"/>
          </ac:spMkLst>
        </pc:spChg>
        <pc:spChg chg="add del mod">
          <ac:chgData name="McCann , Aislinn" userId="64060d7b-d383-408d-82b4-ebd128523636" providerId="ADAL" clId="{94E45F5D-A698-4611-8E9E-7082F58C1EBF}" dt="2023-08-17T20:12:41.335" v="12377" actId="478"/>
          <ac:spMkLst>
            <pc:docMk/>
            <pc:sldMk cId="3088606921" sldId="264"/>
            <ac:spMk id="6" creationId="{6DA46E69-099D-FB70-5C2B-567C460E1E79}"/>
          </ac:spMkLst>
        </pc:spChg>
        <pc:spChg chg="add mod">
          <ac:chgData name="McCann , Aislinn" userId="64060d7b-d383-408d-82b4-ebd128523636" providerId="ADAL" clId="{94E45F5D-A698-4611-8E9E-7082F58C1EBF}" dt="2023-08-17T20:12:41.712" v="12378"/>
          <ac:spMkLst>
            <pc:docMk/>
            <pc:sldMk cId="3088606921" sldId="264"/>
            <ac:spMk id="7" creationId="{40EB6DC7-B693-0E2E-F222-86B2AB6460C3}"/>
          </ac:spMkLst>
        </pc:spChg>
        <pc:spChg chg="mod">
          <ac:chgData name="McCann , Aislinn" userId="64060d7b-d383-408d-82b4-ebd128523636" providerId="ADAL" clId="{94E45F5D-A698-4611-8E9E-7082F58C1EBF}" dt="2023-08-23T22:22:33.208" v="24582" actId="20577"/>
          <ac:spMkLst>
            <pc:docMk/>
            <pc:sldMk cId="3088606921" sldId="264"/>
            <ac:spMk id="9" creationId="{42657D8B-2056-79F7-9984-24B1A1DA5900}"/>
          </ac:spMkLst>
        </pc:spChg>
        <pc:spChg chg="add mod">
          <ac:chgData name="McCann , Aislinn" userId="64060d7b-d383-408d-82b4-ebd128523636" providerId="ADAL" clId="{94E45F5D-A698-4611-8E9E-7082F58C1EBF}" dt="2023-08-23T23:02:21.548" v="25158" actId="20577"/>
          <ac:spMkLst>
            <pc:docMk/>
            <pc:sldMk cId="3088606921" sldId="264"/>
            <ac:spMk id="11" creationId="{0970673C-ED74-015C-F0E9-638E73FE9EF8}"/>
          </ac:spMkLst>
        </pc:spChg>
        <pc:picChg chg="del mod">
          <ac:chgData name="McCann , Aislinn" userId="64060d7b-d383-408d-82b4-ebd128523636" providerId="ADAL" clId="{94E45F5D-A698-4611-8E9E-7082F58C1EBF}" dt="2023-08-16T23:27:58.243" v="10753" actId="478"/>
          <ac:picMkLst>
            <pc:docMk/>
            <pc:sldMk cId="3088606921" sldId="264"/>
            <ac:picMk id="10" creationId="{3ADEBCB8-3704-9A32-2215-C80D24B1057F}"/>
          </ac:picMkLst>
        </pc:picChg>
        <pc:picChg chg="add mod">
          <ac:chgData name="McCann , Aislinn" userId="64060d7b-d383-408d-82b4-ebd128523636" providerId="ADAL" clId="{94E45F5D-A698-4611-8E9E-7082F58C1EBF}" dt="2023-08-16T21:41:37.864" v="6299" actId="14100"/>
          <ac:picMkLst>
            <pc:docMk/>
            <pc:sldMk cId="3088606921" sldId="264"/>
            <ac:picMk id="1026" creationId="{98BE507A-0C77-436B-BDEC-1684AF3C5D76}"/>
          </ac:picMkLst>
        </pc:picChg>
        <pc:picChg chg="add mod">
          <ac:chgData name="McCann , Aislinn" userId="64060d7b-d383-408d-82b4-ebd128523636" providerId="ADAL" clId="{94E45F5D-A698-4611-8E9E-7082F58C1EBF}" dt="2023-08-17T20:53:52.814" v="13198" actId="1076"/>
          <ac:picMkLst>
            <pc:docMk/>
            <pc:sldMk cId="3088606921" sldId="264"/>
            <ac:picMk id="1028" creationId="{6FFBB9AC-A051-5DCD-1AAF-70E2F2CD30D4}"/>
          </ac:picMkLst>
        </pc:picChg>
      </pc:sldChg>
      <pc:sldChg chg="delSp add del mod">
        <pc:chgData name="McCann , Aislinn" userId="64060d7b-d383-408d-82b4-ebd128523636" providerId="ADAL" clId="{94E45F5D-A698-4611-8E9E-7082F58C1EBF}" dt="2023-08-16T22:53:55.925" v="10096" actId="2696"/>
        <pc:sldMkLst>
          <pc:docMk/>
          <pc:sldMk cId="3516317378" sldId="265"/>
        </pc:sldMkLst>
        <pc:spChg chg="del">
          <ac:chgData name="McCann , Aislinn" userId="64060d7b-d383-408d-82b4-ebd128523636" providerId="ADAL" clId="{94E45F5D-A698-4611-8E9E-7082F58C1EBF}" dt="2023-08-16T21:59:59.733" v="6751" actId="478"/>
          <ac:spMkLst>
            <pc:docMk/>
            <pc:sldMk cId="3516317378" sldId="265"/>
            <ac:spMk id="9" creationId="{42657D8B-2056-79F7-9984-24B1A1DA5900}"/>
          </ac:spMkLst>
        </pc:spChg>
      </pc:sldChg>
      <pc:sldChg chg="addSp delSp modSp add mod ord modNotesTx">
        <pc:chgData name="McCann , Aislinn" userId="64060d7b-d383-408d-82b4-ebd128523636" providerId="ADAL" clId="{94E45F5D-A698-4611-8E9E-7082F58C1EBF}" dt="2023-08-23T22:22:50.788" v="24592" actId="20577"/>
        <pc:sldMkLst>
          <pc:docMk/>
          <pc:sldMk cId="2640489535" sldId="266"/>
        </pc:sldMkLst>
        <pc:spChg chg="mod">
          <ac:chgData name="McCann , Aislinn" userId="64060d7b-d383-408d-82b4-ebd128523636" providerId="ADAL" clId="{94E45F5D-A698-4611-8E9E-7082F58C1EBF}" dt="2023-08-21T22:53:16.403" v="18087" actId="1076"/>
          <ac:spMkLst>
            <pc:docMk/>
            <pc:sldMk cId="2640489535" sldId="266"/>
            <ac:spMk id="2" creationId="{27F52403-7935-134E-6A36-AFE681820BD1}"/>
          </ac:spMkLst>
        </pc:spChg>
        <pc:spChg chg="mod">
          <ac:chgData name="McCann , Aislinn" userId="64060d7b-d383-408d-82b4-ebd128523636" providerId="ADAL" clId="{94E45F5D-A698-4611-8E9E-7082F58C1EBF}" dt="2023-08-23T21:10:16.727" v="23936" actId="20577"/>
          <ac:spMkLst>
            <pc:docMk/>
            <pc:sldMk cId="2640489535" sldId="266"/>
            <ac:spMk id="3" creationId="{71C87FB4-2807-762A-0150-DEA24714F651}"/>
          </ac:spMkLst>
        </pc:spChg>
        <pc:spChg chg="add del">
          <ac:chgData name="McCann , Aislinn" userId="64060d7b-d383-408d-82b4-ebd128523636" providerId="ADAL" clId="{94E45F5D-A698-4611-8E9E-7082F58C1EBF}" dt="2023-08-16T23:21:04.651" v="10665"/>
          <ac:spMkLst>
            <pc:docMk/>
            <pc:sldMk cId="2640489535" sldId="266"/>
            <ac:spMk id="4" creationId="{4FD32DEA-7FD8-D641-87C3-D2C44E9825B7}"/>
          </ac:spMkLst>
        </pc:spChg>
        <pc:spChg chg="add mod">
          <ac:chgData name="McCann , Aislinn" userId="64060d7b-d383-408d-82b4-ebd128523636" providerId="ADAL" clId="{94E45F5D-A698-4611-8E9E-7082F58C1EBF}" dt="2023-08-23T19:14:45.533" v="23929" actId="1076"/>
          <ac:spMkLst>
            <pc:docMk/>
            <pc:sldMk cId="2640489535" sldId="266"/>
            <ac:spMk id="5" creationId="{40FFDA99-7FA8-4353-2246-5DFCA7A337FB}"/>
          </ac:spMkLst>
        </pc:spChg>
        <pc:spChg chg="add del mod">
          <ac:chgData name="McCann , Aislinn" userId="64060d7b-d383-408d-82b4-ebd128523636" providerId="ADAL" clId="{94E45F5D-A698-4611-8E9E-7082F58C1EBF}" dt="2023-08-16T23:23:36.948" v="10723" actId="478"/>
          <ac:spMkLst>
            <pc:docMk/>
            <pc:sldMk cId="2640489535" sldId="266"/>
            <ac:spMk id="6" creationId="{148CB696-B889-C767-9131-A1D8DD443B01}"/>
          </ac:spMkLst>
        </pc:spChg>
        <pc:spChg chg="add del mod">
          <ac:chgData name="McCann , Aislinn" userId="64060d7b-d383-408d-82b4-ebd128523636" providerId="ADAL" clId="{94E45F5D-A698-4611-8E9E-7082F58C1EBF}" dt="2023-08-17T23:04:16.453" v="13572" actId="478"/>
          <ac:spMkLst>
            <pc:docMk/>
            <pc:sldMk cId="2640489535" sldId="266"/>
            <ac:spMk id="7" creationId="{148103CF-0425-9CC6-9CCB-78FC62DA555A}"/>
          </ac:spMkLst>
        </pc:spChg>
        <pc:spChg chg="add del mod">
          <ac:chgData name="McCann , Aislinn" userId="64060d7b-d383-408d-82b4-ebd128523636" providerId="ADAL" clId="{94E45F5D-A698-4611-8E9E-7082F58C1EBF}" dt="2023-08-17T18:55:58.765" v="11823" actId="478"/>
          <ac:spMkLst>
            <pc:docMk/>
            <pc:sldMk cId="2640489535" sldId="266"/>
            <ac:spMk id="8" creationId="{3BC53ABF-016E-26C1-2FB7-1D9083733F2A}"/>
          </ac:spMkLst>
        </pc:spChg>
        <pc:spChg chg="add del mod">
          <ac:chgData name="McCann , Aislinn" userId="64060d7b-d383-408d-82b4-ebd128523636" providerId="ADAL" clId="{94E45F5D-A698-4611-8E9E-7082F58C1EBF}" dt="2023-08-16T23:30:50.936" v="10794" actId="478"/>
          <ac:spMkLst>
            <pc:docMk/>
            <pc:sldMk cId="2640489535" sldId="266"/>
            <ac:spMk id="9" creationId="{42657D8B-2056-79F7-9984-24B1A1DA5900}"/>
          </ac:spMkLst>
        </pc:spChg>
        <pc:spChg chg="add del mod">
          <ac:chgData name="McCann , Aislinn" userId="64060d7b-d383-408d-82b4-ebd128523636" providerId="ADAL" clId="{94E45F5D-A698-4611-8E9E-7082F58C1EBF}" dt="2023-08-17T18:48:19.979" v="11720"/>
          <ac:spMkLst>
            <pc:docMk/>
            <pc:sldMk cId="2640489535" sldId="266"/>
            <ac:spMk id="11" creationId="{B3D0319A-19AC-5B16-53D3-BA5206805ED0}"/>
          </ac:spMkLst>
        </pc:spChg>
        <pc:spChg chg="add del mod">
          <ac:chgData name="McCann , Aislinn" userId="64060d7b-d383-408d-82b4-ebd128523636" providerId="ADAL" clId="{94E45F5D-A698-4611-8E9E-7082F58C1EBF}" dt="2023-08-17T20:12:46.624" v="12379" actId="478"/>
          <ac:spMkLst>
            <pc:docMk/>
            <pc:sldMk cId="2640489535" sldId="266"/>
            <ac:spMk id="12" creationId="{15511D13-7383-E473-A8D2-F4D4713482C9}"/>
          </ac:spMkLst>
        </pc:spChg>
        <pc:spChg chg="add del mod">
          <ac:chgData name="McCann , Aislinn" userId="64060d7b-d383-408d-82b4-ebd128523636" providerId="ADAL" clId="{94E45F5D-A698-4611-8E9E-7082F58C1EBF}" dt="2023-08-23T22:22:00.247" v="24572" actId="478"/>
          <ac:spMkLst>
            <pc:docMk/>
            <pc:sldMk cId="2640489535" sldId="266"/>
            <ac:spMk id="13" creationId="{05C1260A-2380-F7AE-1283-64FBF64ACABB}"/>
          </ac:spMkLst>
        </pc:spChg>
        <pc:spChg chg="add mod">
          <ac:chgData name="McCann , Aislinn" userId="64060d7b-d383-408d-82b4-ebd128523636" providerId="ADAL" clId="{94E45F5D-A698-4611-8E9E-7082F58C1EBF}" dt="2023-08-17T20:12:47.003" v="12380"/>
          <ac:spMkLst>
            <pc:docMk/>
            <pc:sldMk cId="2640489535" sldId="266"/>
            <ac:spMk id="14" creationId="{00547E01-3E94-2818-85A0-3B629BA085D2}"/>
          </ac:spMkLst>
        </pc:spChg>
        <pc:spChg chg="add mod">
          <ac:chgData name="McCann , Aislinn" userId="64060d7b-d383-408d-82b4-ebd128523636" providerId="ADAL" clId="{94E45F5D-A698-4611-8E9E-7082F58C1EBF}" dt="2023-08-23T19:14:45.533" v="23929" actId="1076"/>
          <ac:spMkLst>
            <pc:docMk/>
            <pc:sldMk cId="2640489535" sldId="266"/>
            <ac:spMk id="17" creationId="{DF878759-20C5-782E-A1E2-5AAB05E5F14D}"/>
          </ac:spMkLst>
        </pc:spChg>
        <pc:spChg chg="add mod">
          <ac:chgData name="McCann , Aislinn" userId="64060d7b-d383-408d-82b4-ebd128523636" providerId="ADAL" clId="{94E45F5D-A698-4611-8E9E-7082F58C1EBF}" dt="2023-08-23T19:14:45.533" v="23929" actId="1076"/>
          <ac:spMkLst>
            <pc:docMk/>
            <pc:sldMk cId="2640489535" sldId="266"/>
            <ac:spMk id="19" creationId="{814DE47C-09BF-8E2D-C837-AA24AC254261}"/>
          </ac:spMkLst>
        </pc:spChg>
        <pc:spChg chg="add mod">
          <ac:chgData name="McCann , Aislinn" userId="64060d7b-d383-408d-82b4-ebd128523636" providerId="ADAL" clId="{94E45F5D-A698-4611-8E9E-7082F58C1EBF}" dt="2023-08-23T19:14:45.533" v="23929" actId="1076"/>
          <ac:spMkLst>
            <pc:docMk/>
            <pc:sldMk cId="2640489535" sldId="266"/>
            <ac:spMk id="21" creationId="{45FD06EA-F893-C2B8-ABFE-ED9618790DEE}"/>
          </ac:spMkLst>
        </pc:spChg>
        <pc:spChg chg="add del mod">
          <ac:chgData name="McCann , Aislinn" userId="64060d7b-d383-408d-82b4-ebd128523636" providerId="ADAL" clId="{94E45F5D-A698-4611-8E9E-7082F58C1EBF}" dt="2023-08-17T23:01:36.950" v="13555" actId="478"/>
          <ac:spMkLst>
            <pc:docMk/>
            <pc:sldMk cId="2640489535" sldId="266"/>
            <ac:spMk id="23" creationId="{1BCE5D5F-E4EB-0AF0-0442-A6A3839321C8}"/>
          </ac:spMkLst>
        </pc:spChg>
        <pc:spChg chg="add del mod">
          <ac:chgData name="McCann , Aislinn" userId="64060d7b-d383-408d-82b4-ebd128523636" providerId="ADAL" clId="{94E45F5D-A698-4611-8E9E-7082F58C1EBF}" dt="2023-08-17T23:01:40.942" v="13557" actId="478"/>
          <ac:spMkLst>
            <pc:docMk/>
            <pc:sldMk cId="2640489535" sldId="266"/>
            <ac:spMk id="25" creationId="{783DCBF5-82A7-BCF6-20F9-CE61679FA4BC}"/>
          </ac:spMkLst>
        </pc:spChg>
        <pc:spChg chg="add del mod">
          <ac:chgData name="McCann , Aislinn" userId="64060d7b-d383-408d-82b4-ebd128523636" providerId="ADAL" clId="{94E45F5D-A698-4611-8E9E-7082F58C1EBF}" dt="2023-08-17T23:01:38.761" v="13556" actId="478"/>
          <ac:spMkLst>
            <pc:docMk/>
            <pc:sldMk cId="2640489535" sldId="266"/>
            <ac:spMk id="26" creationId="{E3B24CE7-FF53-6687-B8EA-A4CA3F07C446}"/>
          </ac:spMkLst>
        </pc:spChg>
        <pc:spChg chg="add mod">
          <ac:chgData name="McCann , Aislinn" userId="64060d7b-d383-408d-82b4-ebd128523636" providerId="ADAL" clId="{94E45F5D-A698-4611-8E9E-7082F58C1EBF}" dt="2023-08-23T19:14:45.533" v="23929" actId="1076"/>
          <ac:spMkLst>
            <pc:docMk/>
            <pc:sldMk cId="2640489535" sldId="266"/>
            <ac:spMk id="46" creationId="{FF99FA80-E50F-229A-C4C3-3E95ED0FDEB6}"/>
          </ac:spMkLst>
        </pc:spChg>
        <pc:spChg chg="add del mod">
          <ac:chgData name="McCann , Aislinn" userId="64060d7b-d383-408d-82b4-ebd128523636" providerId="ADAL" clId="{94E45F5D-A698-4611-8E9E-7082F58C1EBF}" dt="2023-08-22T19:05:41.146" v="20507" actId="478"/>
          <ac:spMkLst>
            <pc:docMk/>
            <pc:sldMk cId="2640489535" sldId="266"/>
            <ac:spMk id="49" creationId="{E42E8025-C3A5-05A5-8ADC-24F2723EF1FD}"/>
          </ac:spMkLst>
        </pc:spChg>
        <pc:spChg chg="add mod">
          <ac:chgData name="McCann , Aislinn" userId="64060d7b-d383-408d-82b4-ebd128523636" providerId="ADAL" clId="{94E45F5D-A698-4611-8E9E-7082F58C1EBF}" dt="2023-08-23T22:22:50.788" v="24592" actId="20577"/>
          <ac:spMkLst>
            <pc:docMk/>
            <pc:sldMk cId="2640489535" sldId="266"/>
            <ac:spMk id="50" creationId="{3F86707A-1DFD-584F-9896-5EBFE24959A2}"/>
          </ac:spMkLst>
        </pc:spChg>
        <pc:picChg chg="del">
          <ac:chgData name="McCann , Aislinn" userId="64060d7b-d383-408d-82b4-ebd128523636" providerId="ADAL" clId="{94E45F5D-A698-4611-8E9E-7082F58C1EBF}" dt="2023-08-16T21:54:20.087" v="6677" actId="478"/>
          <ac:picMkLst>
            <pc:docMk/>
            <pc:sldMk cId="2640489535" sldId="266"/>
            <ac:picMk id="10" creationId="{3ADEBCB8-3704-9A32-2215-C80D24B1057F}"/>
          </ac:picMkLst>
        </pc:picChg>
        <pc:cxnChg chg="add del">
          <ac:chgData name="McCann , Aislinn" userId="64060d7b-d383-408d-82b4-ebd128523636" providerId="ADAL" clId="{94E45F5D-A698-4611-8E9E-7082F58C1EBF}" dt="2023-08-17T22:52:05.979" v="13356" actId="11529"/>
          <ac:cxnSpMkLst>
            <pc:docMk/>
            <pc:sldMk cId="2640489535" sldId="266"/>
            <ac:cxnSpMk id="28" creationId="{BBCB27C6-3FC6-4098-D975-5D38678C73FC}"/>
          </ac:cxnSpMkLst>
        </pc:cxnChg>
        <pc:cxnChg chg="add mod">
          <ac:chgData name="McCann , Aislinn" userId="64060d7b-d383-408d-82b4-ebd128523636" providerId="ADAL" clId="{94E45F5D-A698-4611-8E9E-7082F58C1EBF}" dt="2023-08-23T19:14:45.533" v="23929" actId="1076"/>
          <ac:cxnSpMkLst>
            <pc:docMk/>
            <pc:sldMk cId="2640489535" sldId="266"/>
            <ac:cxnSpMk id="30" creationId="{5B835918-8951-0DCF-EA10-0CA0E80764AE}"/>
          </ac:cxnSpMkLst>
        </pc:cxnChg>
        <pc:cxnChg chg="add mod">
          <ac:chgData name="McCann , Aislinn" userId="64060d7b-d383-408d-82b4-ebd128523636" providerId="ADAL" clId="{94E45F5D-A698-4611-8E9E-7082F58C1EBF}" dt="2023-08-23T19:14:45.533" v="23929" actId="1076"/>
          <ac:cxnSpMkLst>
            <pc:docMk/>
            <pc:sldMk cId="2640489535" sldId="266"/>
            <ac:cxnSpMk id="31" creationId="{1FC60B2E-DAC2-12C7-65BC-DC26BF70F4F8}"/>
          </ac:cxnSpMkLst>
        </pc:cxnChg>
        <pc:cxnChg chg="add mod">
          <ac:chgData name="McCann , Aislinn" userId="64060d7b-d383-408d-82b4-ebd128523636" providerId="ADAL" clId="{94E45F5D-A698-4611-8E9E-7082F58C1EBF}" dt="2023-08-23T19:14:45.533" v="23929" actId="1076"/>
          <ac:cxnSpMkLst>
            <pc:docMk/>
            <pc:sldMk cId="2640489535" sldId="266"/>
            <ac:cxnSpMk id="34" creationId="{EAD0AC31-01AF-6582-8147-83D854B03821}"/>
          </ac:cxnSpMkLst>
        </pc:cxnChg>
      </pc:sldChg>
      <pc:sldChg chg="addSp delSp modSp add mod ord setBg">
        <pc:chgData name="McCann , Aislinn" userId="64060d7b-d383-408d-82b4-ebd128523636" providerId="ADAL" clId="{94E45F5D-A698-4611-8E9E-7082F58C1EBF}" dt="2023-08-23T23:41:32.566" v="27358" actId="20577"/>
        <pc:sldMkLst>
          <pc:docMk/>
          <pc:sldMk cId="541899833" sldId="267"/>
        </pc:sldMkLst>
        <pc:spChg chg="mod">
          <ac:chgData name="McCann , Aislinn" userId="64060d7b-d383-408d-82b4-ebd128523636" providerId="ADAL" clId="{94E45F5D-A698-4611-8E9E-7082F58C1EBF}" dt="2023-08-16T23:26:36.049" v="10742" actId="1035"/>
          <ac:spMkLst>
            <pc:docMk/>
            <pc:sldMk cId="541899833" sldId="267"/>
            <ac:spMk id="2" creationId="{27F52403-7935-134E-6A36-AFE681820BD1}"/>
          </ac:spMkLst>
        </pc:spChg>
        <pc:spChg chg="mod">
          <ac:chgData name="McCann , Aislinn" userId="64060d7b-d383-408d-82b4-ebd128523636" providerId="ADAL" clId="{94E45F5D-A698-4611-8E9E-7082F58C1EBF}" dt="2023-08-23T23:41:32.566" v="27358" actId="20577"/>
          <ac:spMkLst>
            <pc:docMk/>
            <pc:sldMk cId="541899833" sldId="267"/>
            <ac:spMk id="3" creationId="{71C87FB4-2807-762A-0150-DEA24714F651}"/>
          </ac:spMkLst>
        </pc:spChg>
        <pc:spChg chg="add del">
          <ac:chgData name="McCann , Aislinn" userId="64060d7b-d383-408d-82b4-ebd128523636" providerId="ADAL" clId="{94E45F5D-A698-4611-8E9E-7082F58C1EBF}" dt="2023-08-16T23:21:04.651" v="10665"/>
          <ac:spMkLst>
            <pc:docMk/>
            <pc:sldMk cId="541899833" sldId="267"/>
            <ac:spMk id="4" creationId="{D1577BDA-FCA7-BA5D-2C76-91D858380C52}"/>
          </ac:spMkLst>
        </pc:spChg>
        <pc:spChg chg="add mod">
          <ac:chgData name="McCann , Aislinn" userId="64060d7b-d383-408d-82b4-ebd128523636" providerId="ADAL" clId="{94E45F5D-A698-4611-8E9E-7082F58C1EBF}" dt="2023-08-17T20:12:27.685" v="12375" actId="14100"/>
          <ac:spMkLst>
            <pc:docMk/>
            <pc:sldMk cId="541899833" sldId="267"/>
            <ac:spMk id="5" creationId="{D26DFAB9-4201-B152-E1E8-87708E6232B8}"/>
          </ac:spMkLst>
        </pc:spChg>
        <pc:spChg chg="del">
          <ac:chgData name="McCann , Aislinn" userId="64060d7b-d383-408d-82b4-ebd128523636" providerId="ADAL" clId="{94E45F5D-A698-4611-8E9E-7082F58C1EBF}" dt="2023-08-16T21:58:28.241" v="6682" actId="478"/>
          <ac:spMkLst>
            <pc:docMk/>
            <pc:sldMk cId="541899833" sldId="267"/>
            <ac:spMk id="9" creationId="{42657D8B-2056-79F7-9984-24B1A1DA5900}"/>
          </ac:spMkLst>
        </pc:spChg>
        <pc:picChg chg="add del mod">
          <ac:chgData name="McCann , Aislinn" userId="64060d7b-d383-408d-82b4-ebd128523636" providerId="ADAL" clId="{94E45F5D-A698-4611-8E9E-7082F58C1EBF}" dt="2023-08-17T20:12:29.969" v="12376" actId="478"/>
          <ac:picMkLst>
            <pc:docMk/>
            <pc:sldMk cId="541899833" sldId="267"/>
            <ac:picMk id="6" creationId="{6481BDF8-5BD8-C247-5FCD-72153E9029DC}"/>
          </ac:picMkLst>
        </pc:picChg>
        <pc:picChg chg="del">
          <ac:chgData name="McCann , Aislinn" userId="64060d7b-d383-408d-82b4-ebd128523636" providerId="ADAL" clId="{94E45F5D-A698-4611-8E9E-7082F58C1EBF}" dt="2023-08-16T21:58:29.477" v="6683" actId="478"/>
          <ac:picMkLst>
            <pc:docMk/>
            <pc:sldMk cId="541899833" sldId="267"/>
            <ac:picMk id="10" creationId="{3ADEBCB8-3704-9A32-2215-C80D24B1057F}"/>
          </ac:picMkLst>
        </pc:picChg>
      </pc:sldChg>
      <pc:sldChg chg="modSp add del mod ord">
        <pc:chgData name="McCann , Aislinn" userId="64060d7b-d383-408d-82b4-ebd128523636" providerId="ADAL" clId="{94E45F5D-A698-4611-8E9E-7082F58C1EBF}" dt="2023-08-16T22:06:59.671" v="6965" actId="2696"/>
        <pc:sldMkLst>
          <pc:docMk/>
          <pc:sldMk cId="2114655420" sldId="268"/>
        </pc:sldMkLst>
        <pc:spChg chg="mod">
          <ac:chgData name="McCann , Aislinn" userId="64060d7b-d383-408d-82b4-ebd128523636" providerId="ADAL" clId="{94E45F5D-A698-4611-8E9E-7082F58C1EBF}" dt="2023-08-16T22:05:07.701" v="6932" actId="1076"/>
          <ac:spMkLst>
            <pc:docMk/>
            <pc:sldMk cId="2114655420" sldId="268"/>
            <ac:spMk id="2" creationId="{27F52403-7935-134E-6A36-AFE681820BD1}"/>
          </ac:spMkLst>
        </pc:spChg>
        <pc:spChg chg="mod">
          <ac:chgData name="McCann , Aislinn" userId="64060d7b-d383-408d-82b4-ebd128523636" providerId="ADAL" clId="{94E45F5D-A698-4611-8E9E-7082F58C1EBF}" dt="2023-08-16T22:05:24.817" v="6962" actId="20577"/>
          <ac:spMkLst>
            <pc:docMk/>
            <pc:sldMk cId="2114655420" sldId="268"/>
            <ac:spMk id="3" creationId="{71C87FB4-2807-762A-0150-DEA24714F651}"/>
          </ac:spMkLst>
        </pc:spChg>
      </pc:sldChg>
      <pc:sldChg chg="addSp delSp modSp add del mod">
        <pc:chgData name="McCann , Aislinn" userId="64060d7b-d383-408d-82b4-ebd128523636" providerId="ADAL" clId="{94E45F5D-A698-4611-8E9E-7082F58C1EBF}" dt="2023-08-23T00:16:12.673" v="23276" actId="47"/>
        <pc:sldMkLst>
          <pc:docMk/>
          <pc:sldMk cId="4062774885" sldId="268"/>
        </pc:sldMkLst>
        <pc:spChg chg="mod">
          <ac:chgData name="McCann , Aislinn" userId="64060d7b-d383-408d-82b4-ebd128523636" providerId="ADAL" clId="{94E45F5D-A698-4611-8E9E-7082F58C1EBF}" dt="2023-08-21T22:52:30.315" v="18086" actId="1076"/>
          <ac:spMkLst>
            <pc:docMk/>
            <pc:sldMk cId="4062774885" sldId="268"/>
            <ac:spMk id="2" creationId="{27F52403-7935-134E-6A36-AFE681820BD1}"/>
          </ac:spMkLst>
        </pc:spChg>
        <pc:spChg chg="mod">
          <ac:chgData name="McCann , Aislinn" userId="64060d7b-d383-408d-82b4-ebd128523636" providerId="ADAL" clId="{94E45F5D-A698-4611-8E9E-7082F58C1EBF}" dt="2023-08-20T00:29:56.554" v="14249" actId="20577"/>
          <ac:spMkLst>
            <pc:docMk/>
            <pc:sldMk cId="4062774885" sldId="268"/>
            <ac:spMk id="3" creationId="{71C87FB4-2807-762A-0150-DEA24714F651}"/>
          </ac:spMkLst>
        </pc:spChg>
        <pc:spChg chg="add del mod">
          <ac:chgData name="McCann , Aislinn" userId="64060d7b-d383-408d-82b4-ebd128523636" providerId="ADAL" clId="{94E45F5D-A698-4611-8E9E-7082F58C1EBF}" dt="2023-08-16T23:04:43.644" v="10543" actId="478"/>
          <ac:spMkLst>
            <pc:docMk/>
            <pc:sldMk cId="4062774885" sldId="268"/>
            <ac:spMk id="4" creationId="{866859D6-241B-5B9F-B913-4A027C79F4F6}"/>
          </ac:spMkLst>
        </pc:spChg>
        <pc:spChg chg="add mod">
          <ac:chgData name="McCann , Aislinn" userId="64060d7b-d383-408d-82b4-ebd128523636" providerId="ADAL" clId="{94E45F5D-A698-4611-8E9E-7082F58C1EBF}" dt="2023-08-17T20:40:03.175" v="12932" actId="1076"/>
          <ac:spMkLst>
            <pc:docMk/>
            <pc:sldMk cId="4062774885" sldId="268"/>
            <ac:spMk id="6" creationId="{6A1CEEBD-3D1B-2150-9BFD-FF8D8B71799A}"/>
          </ac:spMkLst>
        </pc:spChg>
        <pc:spChg chg="add mod">
          <ac:chgData name="McCann , Aislinn" userId="64060d7b-d383-408d-82b4-ebd128523636" providerId="ADAL" clId="{94E45F5D-A698-4611-8E9E-7082F58C1EBF}" dt="2023-08-20T00:29:52.683" v="14247" actId="20577"/>
          <ac:spMkLst>
            <pc:docMk/>
            <pc:sldMk cId="4062774885" sldId="268"/>
            <ac:spMk id="7" creationId="{D2BBD5E3-A91E-472E-F29E-05CE27741561}"/>
          </ac:spMkLst>
        </pc:spChg>
        <pc:spChg chg="add del">
          <ac:chgData name="McCann , Aislinn" userId="64060d7b-d383-408d-82b4-ebd128523636" providerId="ADAL" clId="{94E45F5D-A698-4611-8E9E-7082F58C1EBF}" dt="2023-08-16T23:21:04.651" v="10665"/>
          <ac:spMkLst>
            <pc:docMk/>
            <pc:sldMk cId="4062774885" sldId="268"/>
            <ac:spMk id="8" creationId="{8DF337CF-07B1-E83C-0A8C-01BA3CE8D0DF}"/>
          </ac:spMkLst>
        </pc:spChg>
        <pc:spChg chg="add mod">
          <ac:chgData name="McCann , Aislinn" userId="64060d7b-d383-408d-82b4-ebd128523636" providerId="ADAL" clId="{94E45F5D-A698-4611-8E9E-7082F58C1EBF}" dt="2023-08-17T20:41:33.801" v="12946" actId="20577"/>
          <ac:spMkLst>
            <pc:docMk/>
            <pc:sldMk cId="4062774885" sldId="268"/>
            <ac:spMk id="9" creationId="{218AEDBC-FABA-6BB8-DC80-B7D91A0EAFE3}"/>
          </ac:spMkLst>
        </pc:spChg>
        <pc:spChg chg="add mod">
          <ac:chgData name="McCann , Aislinn" userId="64060d7b-d383-408d-82b4-ebd128523636" providerId="ADAL" clId="{94E45F5D-A698-4611-8E9E-7082F58C1EBF}" dt="2023-08-17T23:08:35.142" v="13670" actId="1076"/>
          <ac:spMkLst>
            <pc:docMk/>
            <pc:sldMk cId="4062774885" sldId="268"/>
            <ac:spMk id="10" creationId="{32BE6F8B-1F61-6278-2564-B5E33E7C501B}"/>
          </ac:spMkLst>
        </pc:spChg>
        <pc:spChg chg="add del mod">
          <ac:chgData name="McCann , Aislinn" userId="64060d7b-d383-408d-82b4-ebd128523636" providerId="ADAL" clId="{94E45F5D-A698-4611-8E9E-7082F58C1EBF}" dt="2023-08-17T20:12:56.250" v="12383" actId="478"/>
          <ac:spMkLst>
            <pc:docMk/>
            <pc:sldMk cId="4062774885" sldId="268"/>
            <ac:spMk id="11" creationId="{FFAAF79A-51C1-32A5-8CA4-1B327B51CB7A}"/>
          </ac:spMkLst>
        </pc:spChg>
        <pc:spChg chg="add mod">
          <ac:chgData name="McCann , Aislinn" userId="64060d7b-d383-408d-82b4-ebd128523636" providerId="ADAL" clId="{94E45F5D-A698-4611-8E9E-7082F58C1EBF}" dt="2023-08-17T20:39:56.596" v="12931" actId="1076"/>
          <ac:spMkLst>
            <pc:docMk/>
            <pc:sldMk cId="4062774885" sldId="268"/>
            <ac:spMk id="12" creationId="{7924B3FE-C5C4-5471-9E5D-3490275A7B1B}"/>
          </ac:spMkLst>
        </pc:spChg>
        <pc:spChg chg="add mod">
          <ac:chgData name="McCann , Aislinn" userId="64060d7b-d383-408d-82b4-ebd128523636" providerId="ADAL" clId="{94E45F5D-A698-4611-8E9E-7082F58C1EBF}" dt="2023-08-20T00:30:22.076" v="14260"/>
          <ac:spMkLst>
            <pc:docMk/>
            <pc:sldMk cId="4062774885" sldId="268"/>
            <ac:spMk id="13" creationId="{1DAFB5D5-C428-E45F-287D-E809AB8ADC57}"/>
          </ac:spMkLst>
        </pc:spChg>
        <pc:spChg chg="add del mod">
          <ac:chgData name="McCann , Aislinn" userId="64060d7b-d383-408d-82b4-ebd128523636" providerId="ADAL" clId="{94E45F5D-A698-4611-8E9E-7082F58C1EBF}" dt="2023-08-17T23:07:18.809" v="13594" actId="478"/>
          <ac:spMkLst>
            <pc:docMk/>
            <pc:sldMk cId="4062774885" sldId="268"/>
            <ac:spMk id="14" creationId="{20A9D545-C223-6D2E-0DFD-145F6E5644CA}"/>
          </ac:spMkLst>
        </pc:spChg>
        <pc:spChg chg="add del mod">
          <ac:chgData name="McCann , Aislinn" userId="64060d7b-d383-408d-82b4-ebd128523636" providerId="ADAL" clId="{94E45F5D-A698-4611-8E9E-7082F58C1EBF}" dt="2023-08-17T23:07:06.202" v="13591" actId="478"/>
          <ac:spMkLst>
            <pc:docMk/>
            <pc:sldMk cId="4062774885" sldId="268"/>
            <ac:spMk id="15" creationId="{3C3026FD-F755-5F44-0314-DD08D43E680A}"/>
          </ac:spMkLst>
        </pc:spChg>
        <pc:spChg chg="add mod">
          <ac:chgData name="McCann , Aislinn" userId="64060d7b-d383-408d-82b4-ebd128523636" providerId="ADAL" clId="{94E45F5D-A698-4611-8E9E-7082F58C1EBF}" dt="2023-08-17T23:08:44.279" v="13672" actId="1076"/>
          <ac:spMkLst>
            <pc:docMk/>
            <pc:sldMk cId="4062774885" sldId="268"/>
            <ac:spMk id="17" creationId="{D369C90C-DEE3-287D-B1B5-6BC9314A88B9}"/>
          </ac:spMkLst>
        </pc:spChg>
        <pc:spChg chg="add mod">
          <ac:chgData name="McCann , Aislinn" userId="64060d7b-d383-408d-82b4-ebd128523636" providerId="ADAL" clId="{94E45F5D-A698-4611-8E9E-7082F58C1EBF}" dt="2023-08-22T19:14:15.459" v="20554" actId="20577"/>
          <ac:spMkLst>
            <pc:docMk/>
            <pc:sldMk cId="4062774885" sldId="268"/>
            <ac:spMk id="18" creationId="{1645D0F1-C45F-95BC-CB3F-3EF3F20F829C}"/>
          </ac:spMkLst>
        </pc:spChg>
      </pc:sldChg>
      <pc:sldChg chg="delSp add del mod">
        <pc:chgData name="McCann , Aislinn" userId="64060d7b-d383-408d-82b4-ebd128523636" providerId="ADAL" clId="{94E45F5D-A698-4611-8E9E-7082F58C1EBF}" dt="2023-08-20T01:24:32.425" v="14706" actId="2696"/>
        <pc:sldMkLst>
          <pc:docMk/>
          <pc:sldMk cId="2374061667" sldId="269"/>
        </pc:sldMkLst>
        <pc:picChg chg="del">
          <ac:chgData name="McCann , Aislinn" userId="64060d7b-d383-408d-82b4-ebd128523636" providerId="ADAL" clId="{94E45F5D-A698-4611-8E9E-7082F58C1EBF}" dt="2023-08-17T20:52:09.516" v="13186" actId="478"/>
          <ac:picMkLst>
            <pc:docMk/>
            <pc:sldMk cId="2374061667" sldId="269"/>
            <ac:picMk id="3" creationId="{B7FE83B3-4E74-B935-45BC-F29D05B4E670}"/>
          </ac:picMkLst>
        </pc:picChg>
        <pc:picChg chg="del">
          <ac:chgData name="McCann , Aislinn" userId="64060d7b-d383-408d-82b4-ebd128523636" providerId="ADAL" clId="{94E45F5D-A698-4611-8E9E-7082F58C1EBF}" dt="2023-08-17T20:52:10.773" v="13187" actId="478"/>
          <ac:picMkLst>
            <pc:docMk/>
            <pc:sldMk cId="2374061667" sldId="269"/>
            <ac:picMk id="5" creationId="{8438AC7D-D561-2A0F-D1D1-D1FD07221E8F}"/>
          </ac:picMkLst>
        </pc:picChg>
        <pc:picChg chg="del">
          <ac:chgData name="McCann , Aislinn" userId="64060d7b-d383-408d-82b4-ebd128523636" providerId="ADAL" clId="{94E45F5D-A698-4611-8E9E-7082F58C1EBF}" dt="2023-08-17T20:52:11.892" v="13188" actId="478"/>
          <ac:picMkLst>
            <pc:docMk/>
            <pc:sldMk cId="2374061667" sldId="269"/>
            <ac:picMk id="6" creationId="{A1D387DD-56E4-F541-6E7F-2CEACF6F801C}"/>
          </ac:picMkLst>
        </pc:picChg>
      </pc:sldChg>
      <pc:sldChg chg="addSp delSp modSp add del mod modNotesTx">
        <pc:chgData name="McCann , Aislinn" userId="64060d7b-d383-408d-82b4-ebd128523636" providerId="ADAL" clId="{94E45F5D-A698-4611-8E9E-7082F58C1EBF}" dt="2023-08-24T03:26:31.455" v="37848" actId="1076"/>
        <pc:sldMkLst>
          <pc:docMk/>
          <pc:sldMk cId="1652765003" sldId="270"/>
        </pc:sldMkLst>
        <pc:spChg chg="add del mod">
          <ac:chgData name="McCann , Aislinn" userId="64060d7b-d383-408d-82b4-ebd128523636" providerId="ADAL" clId="{94E45F5D-A698-4611-8E9E-7082F58C1EBF}" dt="2023-08-24T03:25:32.520" v="37845" actId="20577"/>
          <ac:spMkLst>
            <pc:docMk/>
            <pc:sldMk cId="1652765003" sldId="270"/>
            <ac:spMk id="9" creationId="{30568EA6-8B08-72B0-6B56-CAE7035996C9}"/>
          </ac:spMkLst>
        </pc:spChg>
        <pc:spChg chg="mod">
          <ac:chgData name="McCann , Aislinn" userId="64060d7b-d383-408d-82b4-ebd128523636" providerId="ADAL" clId="{94E45F5D-A698-4611-8E9E-7082F58C1EBF}" dt="2023-08-21T22:16:50.462" v="16834" actId="20577"/>
          <ac:spMkLst>
            <pc:docMk/>
            <pc:sldMk cId="1652765003" sldId="270"/>
            <ac:spMk id="12" creationId="{6320B5C2-776B-E55F-9A4D-A0310409BD18}"/>
          </ac:spMkLst>
        </pc:spChg>
        <pc:spChg chg="add mod">
          <ac:chgData name="McCann , Aislinn" userId="64060d7b-d383-408d-82b4-ebd128523636" providerId="ADAL" clId="{94E45F5D-A698-4611-8E9E-7082F58C1EBF}" dt="2023-08-24T03:26:31.455" v="37848" actId="1076"/>
          <ac:spMkLst>
            <pc:docMk/>
            <pc:sldMk cId="1652765003" sldId="270"/>
            <ac:spMk id="15" creationId="{657A310F-7602-4233-FB76-463C90DD8D2E}"/>
          </ac:spMkLst>
        </pc:spChg>
        <pc:spChg chg="add mod">
          <ac:chgData name="McCann , Aislinn" userId="64060d7b-d383-408d-82b4-ebd128523636" providerId="ADAL" clId="{94E45F5D-A698-4611-8E9E-7082F58C1EBF}" dt="2023-08-24T03:26:31.455" v="37848" actId="1076"/>
          <ac:spMkLst>
            <pc:docMk/>
            <pc:sldMk cId="1652765003" sldId="270"/>
            <ac:spMk id="16" creationId="{F64873E9-5618-13FE-8B08-5F0AAFD5B5E4}"/>
          </ac:spMkLst>
        </pc:spChg>
        <pc:spChg chg="add del mod">
          <ac:chgData name="McCann , Aislinn" userId="64060d7b-d383-408d-82b4-ebd128523636" providerId="ADAL" clId="{94E45F5D-A698-4611-8E9E-7082F58C1EBF}" dt="2023-08-21T22:34:27.720" v="17166"/>
          <ac:spMkLst>
            <pc:docMk/>
            <pc:sldMk cId="1652765003" sldId="270"/>
            <ac:spMk id="19" creationId="{ACFB6D87-8F28-7663-4B02-5D36E49FF517}"/>
          </ac:spMkLst>
        </pc:spChg>
        <pc:spChg chg="add mod">
          <ac:chgData name="McCann , Aislinn" userId="64060d7b-d383-408d-82b4-ebd128523636" providerId="ADAL" clId="{94E45F5D-A698-4611-8E9E-7082F58C1EBF}" dt="2023-08-24T03:26:31.455" v="37848" actId="1076"/>
          <ac:spMkLst>
            <pc:docMk/>
            <pc:sldMk cId="1652765003" sldId="270"/>
            <ac:spMk id="28" creationId="{6CFA31C8-B0C5-364A-0905-022F8C185DAD}"/>
          </ac:spMkLst>
        </pc:spChg>
        <pc:spChg chg="add mod">
          <ac:chgData name="McCann , Aislinn" userId="64060d7b-d383-408d-82b4-ebd128523636" providerId="ADAL" clId="{94E45F5D-A698-4611-8E9E-7082F58C1EBF}" dt="2023-08-24T03:26:31.455" v="37848" actId="1076"/>
          <ac:spMkLst>
            <pc:docMk/>
            <pc:sldMk cId="1652765003" sldId="270"/>
            <ac:spMk id="29" creationId="{011F9D18-AEC9-75F8-BC3B-0493B43BBC5E}"/>
          </ac:spMkLst>
        </pc:spChg>
        <pc:spChg chg="add mod">
          <ac:chgData name="McCann , Aislinn" userId="64060d7b-d383-408d-82b4-ebd128523636" providerId="ADAL" clId="{94E45F5D-A698-4611-8E9E-7082F58C1EBF}" dt="2023-08-24T03:26:31.455" v="37848" actId="1076"/>
          <ac:spMkLst>
            <pc:docMk/>
            <pc:sldMk cId="1652765003" sldId="270"/>
            <ac:spMk id="30" creationId="{32928D0E-E0F1-9040-6819-2038516C77DD}"/>
          </ac:spMkLst>
        </pc:spChg>
        <pc:spChg chg="add mod">
          <ac:chgData name="McCann , Aislinn" userId="64060d7b-d383-408d-82b4-ebd128523636" providerId="ADAL" clId="{94E45F5D-A698-4611-8E9E-7082F58C1EBF}" dt="2023-08-24T03:26:31.455" v="37848" actId="1076"/>
          <ac:spMkLst>
            <pc:docMk/>
            <pc:sldMk cId="1652765003" sldId="270"/>
            <ac:spMk id="31" creationId="{917245BC-88BB-37EA-7BE9-D3E05E8DAA83}"/>
          </ac:spMkLst>
        </pc:spChg>
        <pc:picChg chg="add del mod">
          <ac:chgData name="McCann , Aislinn" userId="64060d7b-d383-408d-82b4-ebd128523636" providerId="ADAL" clId="{94E45F5D-A698-4611-8E9E-7082F58C1EBF}" dt="2023-08-21T22:17:01.246" v="16836" actId="478"/>
          <ac:picMkLst>
            <pc:docMk/>
            <pc:sldMk cId="1652765003" sldId="270"/>
            <ac:picMk id="3" creationId="{808D04E6-DDEC-4581-C247-0CD01387D25C}"/>
          </ac:picMkLst>
        </pc:picChg>
        <pc:picChg chg="del">
          <ac:chgData name="McCann , Aislinn" userId="64060d7b-d383-408d-82b4-ebd128523636" providerId="ADAL" clId="{94E45F5D-A698-4611-8E9E-7082F58C1EBF}" dt="2023-08-17T20:52:20.351" v="13191" actId="478"/>
          <ac:picMkLst>
            <pc:docMk/>
            <pc:sldMk cId="1652765003" sldId="270"/>
            <ac:picMk id="4" creationId="{6A3D718E-C4AA-263A-F634-38774BF872D8}"/>
          </ac:picMkLst>
        </pc:picChg>
        <pc:picChg chg="del">
          <ac:chgData name="McCann , Aislinn" userId="64060d7b-d383-408d-82b4-ebd128523636" providerId="ADAL" clId="{94E45F5D-A698-4611-8E9E-7082F58C1EBF}" dt="2023-08-17T20:52:21.322" v="13192" actId="478"/>
          <ac:picMkLst>
            <pc:docMk/>
            <pc:sldMk cId="1652765003" sldId="270"/>
            <ac:picMk id="5" creationId="{5147E248-9AF3-A591-925B-EB43A9F6F0A3}"/>
          </ac:picMkLst>
        </pc:picChg>
        <pc:picChg chg="del">
          <ac:chgData name="McCann , Aislinn" userId="64060d7b-d383-408d-82b4-ebd128523636" providerId="ADAL" clId="{94E45F5D-A698-4611-8E9E-7082F58C1EBF}" dt="2023-08-17T20:52:19.352" v="13190" actId="478"/>
          <ac:picMkLst>
            <pc:docMk/>
            <pc:sldMk cId="1652765003" sldId="270"/>
            <ac:picMk id="6" creationId="{AD2FD712-D02D-5588-A7D5-643E494E8754}"/>
          </ac:picMkLst>
        </pc:picChg>
        <pc:picChg chg="add mod">
          <ac:chgData name="McCann , Aislinn" userId="64060d7b-d383-408d-82b4-ebd128523636" providerId="ADAL" clId="{94E45F5D-A698-4611-8E9E-7082F58C1EBF}" dt="2023-08-24T03:26:31.455" v="37848" actId="1076"/>
          <ac:picMkLst>
            <pc:docMk/>
            <pc:sldMk cId="1652765003" sldId="270"/>
            <ac:picMk id="11" creationId="{982CCD8D-5959-1DC4-B310-2553FAC6F23C}"/>
          </ac:picMkLst>
        </pc:picChg>
        <pc:picChg chg="add mod">
          <ac:chgData name="McCann , Aislinn" userId="64060d7b-d383-408d-82b4-ebd128523636" providerId="ADAL" clId="{94E45F5D-A698-4611-8E9E-7082F58C1EBF}" dt="2023-08-24T03:26:31.455" v="37848" actId="1076"/>
          <ac:picMkLst>
            <pc:docMk/>
            <pc:sldMk cId="1652765003" sldId="270"/>
            <ac:picMk id="14" creationId="{BF6FD33A-1D86-4D7E-B5F6-B80C32060EF9}"/>
          </ac:picMkLst>
        </pc:picChg>
        <pc:cxnChg chg="add mod">
          <ac:chgData name="McCann , Aislinn" userId="64060d7b-d383-408d-82b4-ebd128523636" providerId="ADAL" clId="{94E45F5D-A698-4611-8E9E-7082F58C1EBF}" dt="2023-08-24T03:26:31.455" v="37848" actId="1076"/>
          <ac:cxnSpMkLst>
            <pc:docMk/>
            <pc:sldMk cId="1652765003" sldId="270"/>
            <ac:cxnSpMk id="18" creationId="{C12B4230-1AA9-0F57-F9FB-9DC097423188}"/>
          </ac:cxnSpMkLst>
        </pc:cxnChg>
        <pc:cxnChg chg="add mod">
          <ac:chgData name="McCann , Aislinn" userId="64060d7b-d383-408d-82b4-ebd128523636" providerId="ADAL" clId="{94E45F5D-A698-4611-8E9E-7082F58C1EBF}" dt="2023-08-24T03:26:31.455" v="37848" actId="1076"/>
          <ac:cxnSpMkLst>
            <pc:docMk/>
            <pc:sldMk cId="1652765003" sldId="270"/>
            <ac:cxnSpMk id="20" creationId="{87E2D627-D418-E07D-E5B5-47C8BF0CD59B}"/>
          </ac:cxnSpMkLst>
        </pc:cxnChg>
        <pc:cxnChg chg="add mod">
          <ac:chgData name="McCann , Aislinn" userId="64060d7b-d383-408d-82b4-ebd128523636" providerId="ADAL" clId="{94E45F5D-A698-4611-8E9E-7082F58C1EBF}" dt="2023-08-24T03:26:31.455" v="37848" actId="1076"/>
          <ac:cxnSpMkLst>
            <pc:docMk/>
            <pc:sldMk cId="1652765003" sldId="270"/>
            <ac:cxnSpMk id="23" creationId="{29913531-308A-45A9-A038-02BB592D663A}"/>
          </ac:cxnSpMkLst>
        </pc:cxnChg>
      </pc:sldChg>
      <pc:sldChg chg="delSp add del mod">
        <pc:chgData name="McCann , Aislinn" userId="64060d7b-d383-408d-82b4-ebd128523636" providerId="ADAL" clId="{94E45F5D-A698-4611-8E9E-7082F58C1EBF}" dt="2023-08-20T02:10:12.570" v="15301" actId="47"/>
        <pc:sldMkLst>
          <pc:docMk/>
          <pc:sldMk cId="3938869674" sldId="271"/>
        </pc:sldMkLst>
        <pc:picChg chg="del">
          <ac:chgData name="McCann , Aislinn" userId="64060d7b-d383-408d-82b4-ebd128523636" providerId="ADAL" clId="{94E45F5D-A698-4611-8E9E-7082F58C1EBF}" dt="2023-08-17T20:52:27.929" v="13194" actId="478"/>
          <ac:picMkLst>
            <pc:docMk/>
            <pc:sldMk cId="3938869674" sldId="271"/>
            <ac:picMk id="7" creationId="{B68ABE58-07AD-A4B2-9B4D-7584E9215002}"/>
          </ac:picMkLst>
        </pc:picChg>
        <pc:picChg chg="del">
          <ac:chgData name="McCann , Aislinn" userId="64060d7b-d383-408d-82b4-ebd128523636" providerId="ADAL" clId="{94E45F5D-A698-4611-8E9E-7082F58C1EBF}" dt="2023-08-17T20:52:29.021" v="13195" actId="478"/>
          <ac:picMkLst>
            <pc:docMk/>
            <pc:sldMk cId="3938869674" sldId="271"/>
            <ac:picMk id="8" creationId="{ECA89B8A-3A43-1D07-A105-C2A2F06F7513}"/>
          </ac:picMkLst>
        </pc:picChg>
        <pc:picChg chg="del">
          <ac:chgData name="McCann , Aislinn" userId="64060d7b-d383-408d-82b4-ebd128523636" providerId="ADAL" clId="{94E45F5D-A698-4611-8E9E-7082F58C1EBF}" dt="2023-08-17T20:52:31.131" v="13196" actId="478"/>
          <ac:picMkLst>
            <pc:docMk/>
            <pc:sldMk cId="3938869674" sldId="271"/>
            <ac:picMk id="9" creationId="{6A3D7432-002E-C8EC-1132-2CF09027A225}"/>
          </ac:picMkLst>
        </pc:picChg>
      </pc:sldChg>
      <pc:sldChg chg="delSp modSp add del mod ord setBg delDesignElem">
        <pc:chgData name="McCann , Aislinn" userId="64060d7b-d383-408d-82b4-ebd128523636" providerId="ADAL" clId="{94E45F5D-A698-4611-8E9E-7082F58C1EBF}" dt="2023-08-22T23:54:39.440" v="23162" actId="47"/>
        <pc:sldMkLst>
          <pc:docMk/>
          <pc:sldMk cId="4086512723" sldId="271"/>
        </pc:sldMkLst>
        <pc:spChg chg="mod">
          <ac:chgData name="McCann , Aislinn" userId="64060d7b-d383-408d-82b4-ebd128523636" providerId="ADAL" clId="{94E45F5D-A698-4611-8E9E-7082F58C1EBF}" dt="2023-08-22T18:33:52" v="19126" actId="1076"/>
          <ac:spMkLst>
            <pc:docMk/>
            <pc:sldMk cId="4086512723" sldId="271"/>
            <ac:spMk id="9" creationId="{D08F24BB-B326-FD0B-49F2-CD5DDF8CDC25}"/>
          </ac:spMkLst>
        </pc:spChg>
        <pc:spChg chg="mod">
          <ac:chgData name="McCann , Aislinn" userId="64060d7b-d383-408d-82b4-ebd128523636" providerId="ADAL" clId="{94E45F5D-A698-4611-8E9E-7082F58C1EBF}" dt="2023-08-21T22:45:27.746" v="17735" actId="20577"/>
          <ac:spMkLst>
            <pc:docMk/>
            <pc:sldMk cId="4086512723" sldId="271"/>
            <ac:spMk id="12" creationId="{9DA05E88-F243-3B65-D48F-DD01404EED80}"/>
          </ac:spMkLst>
        </pc:spChg>
        <pc:spChg chg="mod">
          <ac:chgData name="McCann , Aislinn" userId="64060d7b-d383-408d-82b4-ebd128523636" providerId="ADAL" clId="{94E45F5D-A698-4611-8E9E-7082F58C1EBF}" dt="2023-08-22T23:44:19.221" v="23073" actId="1076"/>
          <ac:spMkLst>
            <pc:docMk/>
            <pc:sldMk cId="4086512723" sldId="271"/>
            <ac:spMk id="16" creationId="{09F5D5EE-E8FF-FAB8-8425-E5B7AF035B8D}"/>
          </ac:spMkLst>
        </pc:spChg>
        <pc:spChg chg="mod">
          <ac:chgData name="McCann , Aislinn" userId="64060d7b-d383-408d-82b4-ebd128523636" providerId="ADAL" clId="{94E45F5D-A698-4611-8E9E-7082F58C1EBF}" dt="2023-08-21T19:07:48.972" v="16250" actId="1076"/>
          <ac:spMkLst>
            <pc:docMk/>
            <pc:sldMk cId="4086512723" sldId="271"/>
            <ac:spMk id="18" creationId="{67C165E5-D1A4-A359-A2CE-287A09A4B77C}"/>
          </ac:spMkLst>
        </pc:spChg>
        <pc:spChg chg="mod">
          <ac:chgData name="McCann , Aislinn" userId="64060d7b-d383-408d-82b4-ebd128523636" providerId="ADAL" clId="{94E45F5D-A698-4611-8E9E-7082F58C1EBF}" dt="2023-08-21T19:09:23.069" v="16291" actId="1076"/>
          <ac:spMkLst>
            <pc:docMk/>
            <pc:sldMk cId="4086512723" sldId="271"/>
            <ac:spMk id="22" creationId="{DED5BE27-1D39-3DCA-E577-0314F7279BC0}"/>
          </ac:spMkLst>
        </pc:spChg>
        <pc:spChg chg="mod">
          <ac:chgData name="McCann , Aislinn" userId="64060d7b-d383-408d-82b4-ebd128523636" providerId="ADAL" clId="{94E45F5D-A698-4611-8E9E-7082F58C1EBF}" dt="2023-08-21T19:09:28.357" v="16294" actId="1076"/>
          <ac:spMkLst>
            <pc:docMk/>
            <pc:sldMk cId="4086512723" sldId="271"/>
            <ac:spMk id="26" creationId="{6A5E4FEE-580B-B935-E494-DD7D258FD11E}"/>
          </ac:spMkLst>
        </pc:spChg>
        <pc:cxnChg chg="del">
          <ac:chgData name="McCann , Aislinn" userId="64060d7b-d383-408d-82b4-ebd128523636" providerId="ADAL" clId="{94E45F5D-A698-4611-8E9E-7082F58C1EBF}" dt="2023-08-21T19:01:23.408" v="15804"/>
          <ac:cxnSpMkLst>
            <pc:docMk/>
            <pc:sldMk cId="4086512723" sldId="271"/>
            <ac:cxnSpMk id="27" creationId="{1503BFE4-729B-D9D0-C17B-501E6AF1127A}"/>
          </ac:cxnSpMkLst>
        </pc:cxnChg>
      </pc:sldChg>
      <pc:sldChg chg="addSp delSp modSp add mod modNotesTx">
        <pc:chgData name="McCann , Aislinn" userId="64060d7b-d383-408d-82b4-ebd128523636" providerId="ADAL" clId="{94E45F5D-A698-4611-8E9E-7082F58C1EBF}" dt="2023-08-24T01:33:07.244" v="37757" actId="20577"/>
        <pc:sldMkLst>
          <pc:docMk/>
          <pc:sldMk cId="4024951962" sldId="272"/>
        </pc:sldMkLst>
        <pc:spChg chg="add del mod">
          <ac:chgData name="McCann , Aislinn" userId="64060d7b-d383-408d-82b4-ebd128523636" providerId="ADAL" clId="{94E45F5D-A698-4611-8E9E-7082F58C1EBF}" dt="2023-08-21T22:20:09.435" v="17116"/>
          <ac:spMkLst>
            <pc:docMk/>
            <pc:sldMk cId="4024951962" sldId="272"/>
            <ac:spMk id="2" creationId="{4605AF5A-F9C9-07E0-77D5-5F871B506D3B}"/>
          </ac:spMkLst>
        </pc:spChg>
        <pc:spChg chg="add mod">
          <ac:chgData name="McCann , Aislinn" userId="64060d7b-d383-408d-82b4-ebd128523636" providerId="ADAL" clId="{94E45F5D-A698-4611-8E9E-7082F58C1EBF}" dt="2023-08-24T00:31:38.267" v="35463" actId="20577"/>
          <ac:spMkLst>
            <pc:docMk/>
            <pc:sldMk cId="4024951962" sldId="272"/>
            <ac:spMk id="4" creationId="{A9110C89-6985-9F2C-4825-CF99A3A0AC00}"/>
          </ac:spMkLst>
        </pc:spChg>
        <pc:spChg chg="mod">
          <ac:chgData name="McCann , Aislinn" userId="64060d7b-d383-408d-82b4-ebd128523636" providerId="ADAL" clId="{94E45F5D-A698-4611-8E9E-7082F58C1EBF}" dt="2023-08-24T01:33:07.244" v="37757" actId="20577"/>
          <ac:spMkLst>
            <pc:docMk/>
            <pc:sldMk cId="4024951962" sldId="272"/>
            <ac:spMk id="12" creationId="{6320B5C2-776B-E55F-9A4D-A0310409BD18}"/>
          </ac:spMkLst>
        </pc:spChg>
        <pc:picChg chg="mod">
          <ac:chgData name="McCann , Aislinn" userId="64060d7b-d383-408d-82b4-ebd128523636" providerId="ADAL" clId="{94E45F5D-A698-4611-8E9E-7082F58C1EBF}" dt="2023-08-23T18:32:55.991" v="23352" actId="14100"/>
          <ac:picMkLst>
            <pc:docMk/>
            <pc:sldMk cId="4024951962" sldId="272"/>
            <ac:picMk id="3" creationId="{808D04E6-DDEC-4581-C247-0CD01387D25C}"/>
          </ac:picMkLst>
        </pc:picChg>
        <pc:picChg chg="add del mod">
          <ac:chgData name="McCann , Aislinn" userId="64060d7b-d383-408d-82b4-ebd128523636" providerId="ADAL" clId="{94E45F5D-A698-4611-8E9E-7082F58C1EBF}" dt="2023-08-21T22:37:34.053" v="17180" actId="21"/>
          <ac:picMkLst>
            <pc:docMk/>
            <pc:sldMk cId="4024951962" sldId="272"/>
            <ac:picMk id="6" creationId="{5A545B1B-6744-A32A-EDED-60D15DCE650B}"/>
          </ac:picMkLst>
        </pc:picChg>
        <pc:picChg chg="add mod">
          <ac:chgData name="McCann , Aislinn" userId="64060d7b-d383-408d-82b4-ebd128523636" providerId="ADAL" clId="{94E45F5D-A698-4611-8E9E-7082F58C1EBF}" dt="2023-08-23T21:01:00.288" v="23935" actId="1035"/>
          <ac:picMkLst>
            <pc:docMk/>
            <pc:sldMk cId="4024951962" sldId="272"/>
            <ac:picMk id="9" creationId="{6B8EE2F0-1224-5999-C161-91F2384F49FA}"/>
          </ac:picMkLst>
        </pc:picChg>
        <pc:picChg chg="add mod">
          <ac:chgData name="McCann , Aislinn" userId="64060d7b-d383-408d-82b4-ebd128523636" providerId="ADAL" clId="{94E45F5D-A698-4611-8E9E-7082F58C1EBF}" dt="2023-08-21T22:38:17.194" v="17188"/>
          <ac:picMkLst>
            <pc:docMk/>
            <pc:sldMk cId="4024951962" sldId="272"/>
            <ac:picMk id="10" creationId="{0CAEA24A-53DE-85A0-1E44-C4776CF08BF4}"/>
          </ac:picMkLst>
        </pc:picChg>
      </pc:sldChg>
      <pc:sldChg chg="addSp delSp modSp add mod ord setBg delDesignElem modNotesTx">
        <pc:chgData name="McCann , Aislinn" userId="64060d7b-d383-408d-82b4-ebd128523636" providerId="ADAL" clId="{94E45F5D-A698-4611-8E9E-7082F58C1EBF}" dt="2023-08-24T01:36:23.892" v="37762" actId="20577"/>
        <pc:sldMkLst>
          <pc:docMk/>
          <pc:sldMk cId="3698407172" sldId="273"/>
        </pc:sldMkLst>
        <pc:spChg chg="mod">
          <ac:chgData name="McCann , Aislinn" userId="64060d7b-d383-408d-82b4-ebd128523636" providerId="ADAL" clId="{94E45F5D-A698-4611-8E9E-7082F58C1EBF}" dt="2023-08-21T22:54:38.713" v="18131" actId="1076"/>
          <ac:spMkLst>
            <pc:docMk/>
            <pc:sldMk cId="3698407172" sldId="273"/>
            <ac:spMk id="2" creationId="{27F52403-7935-134E-6A36-AFE681820BD1}"/>
          </ac:spMkLst>
        </pc:spChg>
        <pc:spChg chg="del mod">
          <ac:chgData name="McCann , Aislinn" userId="64060d7b-d383-408d-82b4-ebd128523636" providerId="ADAL" clId="{94E45F5D-A698-4611-8E9E-7082F58C1EBF}" dt="2023-08-23T18:56:12.223" v="23884" actId="478"/>
          <ac:spMkLst>
            <pc:docMk/>
            <pc:sldMk cId="3698407172" sldId="273"/>
            <ac:spMk id="3" creationId="{71C87FB4-2807-762A-0150-DEA24714F651}"/>
          </ac:spMkLst>
        </pc:spChg>
        <pc:spChg chg="add del mod">
          <ac:chgData name="McCann , Aislinn" userId="64060d7b-d383-408d-82b4-ebd128523636" providerId="ADAL" clId="{94E45F5D-A698-4611-8E9E-7082F58C1EBF}" dt="2023-08-23T18:56:16.265" v="23885" actId="478"/>
          <ac:spMkLst>
            <pc:docMk/>
            <pc:sldMk cId="3698407172" sldId="273"/>
            <ac:spMk id="10" creationId="{CBBC883E-7B8B-FB3F-39F5-E52B3373B81B}"/>
          </ac:spMkLst>
        </pc:spChg>
        <pc:graphicFrameChg chg="add del modGraphic">
          <ac:chgData name="McCann , Aislinn" userId="64060d7b-d383-408d-82b4-ebd128523636" providerId="ADAL" clId="{94E45F5D-A698-4611-8E9E-7082F58C1EBF}" dt="2023-08-22T23:27:37.792" v="22924" actId="1032"/>
          <ac:graphicFrameMkLst>
            <pc:docMk/>
            <pc:sldMk cId="3698407172" sldId="273"/>
            <ac:graphicFrameMk id="6" creationId="{AD8C4422-66F9-992D-E3DB-D1530CCD037F}"/>
          </ac:graphicFrameMkLst>
        </pc:graphicFrameChg>
        <pc:graphicFrameChg chg="add del modGraphic">
          <ac:chgData name="McCann , Aislinn" userId="64060d7b-d383-408d-82b4-ebd128523636" providerId="ADAL" clId="{94E45F5D-A698-4611-8E9E-7082F58C1EBF}" dt="2023-08-22T23:28:11.298" v="22926" actId="478"/>
          <ac:graphicFrameMkLst>
            <pc:docMk/>
            <pc:sldMk cId="3698407172" sldId="273"/>
            <ac:graphicFrameMk id="7" creationId="{C1F78F30-00DA-0793-B883-EE642A57C04A}"/>
          </ac:graphicFrameMkLst>
        </pc:graphicFrameChg>
        <pc:graphicFrameChg chg="add mod modGraphic">
          <ac:chgData name="McCann , Aislinn" userId="64060d7b-d383-408d-82b4-ebd128523636" providerId="ADAL" clId="{94E45F5D-A698-4611-8E9E-7082F58C1EBF}" dt="2023-08-24T01:36:23.892" v="37762" actId="20577"/>
          <ac:graphicFrameMkLst>
            <pc:docMk/>
            <pc:sldMk cId="3698407172" sldId="273"/>
            <ac:graphicFrameMk id="8" creationId="{15A76C1A-FA6C-331E-2718-95C17BC0A15F}"/>
          </ac:graphicFrameMkLst>
        </pc:graphicFrameChg>
        <pc:cxnChg chg="del">
          <ac:chgData name="McCann , Aislinn" userId="64060d7b-d383-408d-82b4-ebd128523636" providerId="ADAL" clId="{94E45F5D-A698-4611-8E9E-7082F58C1EBF}" dt="2023-08-21T22:54:19.885" v="18101"/>
          <ac:cxnSpMkLst>
            <pc:docMk/>
            <pc:sldMk cId="3698407172" sldId="273"/>
            <ac:cxnSpMk id="16" creationId="{FC23E3B9-5ABF-58B3-E2B0-E9A5DAA90037}"/>
          </ac:cxnSpMkLst>
        </pc:cxnChg>
      </pc:sldChg>
      <pc:sldChg chg="addSp modSp add mod modNotesTx">
        <pc:chgData name="McCann , Aislinn" userId="64060d7b-d383-408d-82b4-ebd128523636" providerId="ADAL" clId="{94E45F5D-A698-4611-8E9E-7082F58C1EBF}" dt="2023-08-24T00:57:38.417" v="37753" actId="20577"/>
        <pc:sldMkLst>
          <pc:docMk/>
          <pc:sldMk cId="3112102534" sldId="274"/>
        </pc:sldMkLst>
        <pc:spChg chg="mod">
          <ac:chgData name="McCann , Aislinn" userId="64060d7b-d383-408d-82b4-ebd128523636" providerId="ADAL" clId="{94E45F5D-A698-4611-8E9E-7082F58C1EBF}" dt="2023-08-21T22:54:58.298" v="18150" actId="1076"/>
          <ac:spMkLst>
            <pc:docMk/>
            <pc:sldMk cId="3112102534" sldId="274"/>
            <ac:spMk id="2" creationId="{27F52403-7935-134E-6A36-AFE681820BD1}"/>
          </ac:spMkLst>
        </pc:spChg>
        <pc:spChg chg="mod">
          <ac:chgData name="McCann , Aislinn" userId="64060d7b-d383-408d-82b4-ebd128523636" providerId="ADAL" clId="{94E45F5D-A698-4611-8E9E-7082F58C1EBF}" dt="2023-08-24T00:57:38.417" v="37753" actId="20577"/>
          <ac:spMkLst>
            <pc:docMk/>
            <pc:sldMk cId="3112102534" sldId="274"/>
            <ac:spMk id="3" creationId="{71C87FB4-2807-762A-0150-DEA24714F651}"/>
          </ac:spMkLst>
        </pc:spChg>
        <pc:picChg chg="add mod">
          <ac:chgData name="McCann , Aislinn" userId="64060d7b-d383-408d-82b4-ebd128523636" providerId="ADAL" clId="{94E45F5D-A698-4611-8E9E-7082F58C1EBF}" dt="2023-08-21T23:02:06.361" v="18415" actId="1076"/>
          <ac:picMkLst>
            <pc:docMk/>
            <pc:sldMk cId="3112102534" sldId="274"/>
            <ac:picMk id="6" creationId="{5FCBF371-2D45-4B67-5063-E12B3B74BE7E}"/>
          </ac:picMkLst>
        </pc:picChg>
        <pc:picChg chg="add mod">
          <ac:chgData name="McCann , Aislinn" userId="64060d7b-d383-408d-82b4-ebd128523636" providerId="ADAL" clId="{94E45F5D-A698-4611-8E9E-7082F58C1EBF}" dt="2023-08-21T23:02:24.615" v="18417" actId="1076"/>
          <ac:picMkLst>
            <pc:docMk/>
            <pc:sldMk cId="3112102534" sldId="274"/>
            <ac:picMk id="7" creationId="{B2745BD9-FBB2-B7C7-DE42-54B3B4E5FD36}"/>
          </ac:picMkLst>
        </pc:picChg>
        <pc:picChg chg="add mod">
          <ac:chgData name="McCann , Aislinn" userId="64060d7b-d383-408d-82b4-ebd128523636" providerId="ADAL" clId="{94E45F5D-A698-4611-8E9E-7082F58C1EBF}" dt="2023-08-21T23:02:06.361" v="18415" actId="1076"/>
          <ac:picMkLst>
            <pc:docMk/>
            <pc:sldMk cId="3112102534" sldId="274"/>
            <ac:picMk id="8" creationId="{6DC85548-8D08-C2FD-4677-1DEBFF32EFCC}"/>
          </ac:picMkLst>
        </pc:picChg>
        <pc:picChg chg="add mod">
          <ac:chgData name="McCann , Aislinn" userId="64060d7b-d383-408d-82b4-ebd128523636" providerId="ADAL" clId="{94E45F5D-A698-4611-8E9E-7082F58C1EBF}" dt="2023-08-21T23:02:06.361" v="18415" actId="1076"/>
          <ac:picMkLst>
            <pc:docMk/>
            <pc:sldMk cId="3112102534" sldId="274"/>
            <ac:picMk id="9" creationId="{D8F515DC-FF73-178D-7101-C45B55A870E3}"/>
          </ac:picMkLst>
        </pc:picChg>
      </pc:sldChg>
      <pc:sldChg chg="delSp modSp add mod">
        <pc:chgData name="McCann , Aislinn" userId="64060d7b-d383-408d-82b4-ebd128523636" providerId="ADAL" clId="{94E45F5D-A698-4611-8E9E-7082F58C1EBF}" dt="2023-08-22T19:13:04.619" v="20537" actId="114"/>
        <pc:sldMkLst>
          <pc:docMk/>
          <pc:sldMk cId="2615806263" sldId="275"/>
        </pc:sldMkLst>
        <pc:spChg chg="mod">
          <ac:chgData name="McCann , Aislinn" userId="64060d7b-d383-408d-82b4-ebd128523636" providerId="ADAL" clId="{94E45F5D-A698-4611-8E9E-7082F58C1EBF}" dt="2023-08-21T23:03:04.337" v="18448" actId="20577"/>
          <ac:spMkLst>
            <pc:docMk/>
            <pc:sldMk cId="2615806263" sldId="275"/>
            <ac:spMk id="2" creationId="{27F52403-7935-134E-6A36-AFE681820BD1}"/>
          </ac:spMkLst>
        </pc:spChg>
        <pc:spChg chg="mod">
          <ac:chgData name="McCann , Aislinn" userId="64060d7b-d383-408d-82b4-ebd128523636" providerId="ADAL" clId="{94E45F5D-A698-4611-8E9E-7082F58C1EBF}" dt="2023-08-22T19:13:04.619" v="20537" actId="114"/>
          <ac:spMkLst>
            <pc:docMk/>
            <pc:sldMk cId="2615806263" sldId="275"/>
            <ac:spMk id="3" creationId="{71C87FB4-2807-762A-0150-DEA24714F651}"/>
          </ac:spMkLst>
        </pc:spChg>
        <pc:picChg chg="del">
          <ac:chgData name="McCann , Aislinn" userId="64060d7b-d383-408d-82b4-ebd128523636" providerId="ADAL" clId="{94E45F5D-A698-4611-8E9E-7082F58C1EBF}" dt="2023-08-21T23:03:19.823" v="18457" actId="478"/>
          <ac:picMkLst>
            <pc:docMk/>
            <pc:sldMk cId="2615806263" sldId="275"/>
            <ac:picMk id="6" creationId="{5FCBF371-2D45-4B67-5063-E12B3B74BE7E}"/>
          </ac:picMkLst>
        </pc:picChg>
        <pc:picChg chg="del">
          <ac:chgData name="McCann , Aislinn" userId="64060d7b-d383-408d-82b4-ebd128523636" providerId="ADAL" clId="{94E45F5D-A698-4611-8E9E-7082F58C1EBF}" dt="2023-08-21T23:03:16.144" v="18454" actId="478"/>
          <ac:picMkLst>
            <pc:docMk/>
            <pc:sldMk cId="2615806263" sldId="275"/>
            <ac:picMk id="7" creationId="{B2745BD9-FBB2-B7C7-DE42-54B3B4E5FD36}"/>
          </ac:picMkLst>
        </pc:picChg>
        <pc:picChg chg="del">
          <ac:chgData name="McCann , Aislinn" userId="64060d7b-d383-408d-82b4-ebd128523636" providerId="ADAL" clId="{94E45F5D-A698-4611-8E9E-7082F58C1EBF}" dt="2023-08-21T23:03:18.826" v="18456" actId="478"/>
          <ac:picMkLst>
            <pc:docMk/>
            <pc:sldMk cId="2615806263" sldId="275"/>
            <ac:picMk id="8" creationId="{6DC85548-8D08-C2FD-4677-1DEBFF32EFCC}"/>
          </ac:picMkLst>
        </pc:picChg>
        <pc:picChg chg="del">
          <ac:chgData name="McCann , Aislinn" userId="64060d7b-d383-408d-82b4-ebd128523636" providerId="ADAL" clId="{94E45F5D-A698-4611-8E9E-7082F58C1EBF}" dt="2023-08-21T23:03:17.152" v="18455" actId="478"/>
          <ac:picMkLst>
            <pc:docMk/>
            <pc:sldMk cId="2615806263" sldId="275"/>
            <ac:picMk id="9" creationId="{D8F515DC-FF73-178D-7101-C45B55A870E3}"/>
          </ac:picMkLst>
        </pc:picChg>
      </pc:sldChg>
      <pc:sldChg chg="modSp add mod modNotesTx">
        <pc:chgData name="McCann , Aislinn" userId="64060d7b-d383-408d-82b4-ebd128523636" providerId="ADAL" clId="{94E45F5D-A698-4611-8E9E-7082F58C1EBF}" dt="2023-08-24T03:05:37.456" v="37837"/>
        <pc:sldMkLst>
          <pc:docMk/>
          <pc:sldMk cId="4222199385" sldId="276"/>
        </pc:sldMkLst>
        <pc:spChg chg="mod">
          <ac:chgData name="McCann , Aislinn" userId="64060d7b-d383-408d-82b4-ebd128523636" providerId="ADAL" clId="{94E45F5D-A698-4611-8E9E-7082F58C1EBF}" dt="2023-08-23T23:21:13.112" v="25945" actId="20577"/>
          <ac:spMkLst>
            <pc:docMk/>
            <pc:sldMk cId="4222199385" sldId="276"/>
            <ac:spMk id="38" creationId="{D3884701-BC8B-D22D-3E3E-F1EA0F4FA1EF}"/>
          </ac:spMkLst>
        </pc:spChg>
      </pc:sldChg>
      <pc:sldChg chg="addSp delSp modSp new del mod">
        <pc:chgData name="McCann , Aislinn" userId="64060d7b-d383-408d-82b4-ebd128523636" providerId="ADAL" clId="{94E45F5D-A698-4611-8E9E-7082F58C1EBF}" dt="2023-08-23T00:01:26.439" v="23189" actId="47"/>
        <pc:sldMkLst>
          <pc:docMk/>
          <pc:sldMk cId="1508594484" sldId="277"/>
        </pc:sldMkLst>
        <pc:spChg chg="del mod">
          <ac:chgData name="McCann , Aislinn" userId="64060d7b-d383-408d-82b4-ebd128523636" providerId="ADAL" clId="{94E45F5D-A698-4611-8E9E-7082F58C1EBF}" dt="2023-08-22T23:48:31.233" v="23116" actId="478"/>
          <ac:spMkLst>
            <pc:docMk/>
            <pc:sldMk cId="1508594484" sldId="277"/>
            <ac:spMk id="2" creationId="{595DB0B5-6D91-BD41-15CB-BDF18A24745E}"/>
          </ac:spMkLst>
        </pc:spChg>
        <pc:spChg chg="del">
          <ac:chgData name="McCann , Aislinn" userId="64060d7b-d383-408d-82b4-ebd128523636" providerId="ADAL" clId="{94E45F5D-A698-4611-8E9E-7082F58C1EBF}" dt="2023-08-22T23:41:48.475" v="23045" actId="478"/>
          <ac:spMkLst>
            <pc:docMk/>
            <pc:sldMk cId="1508594484" sldId="277"/>
            <ac:spMk id="3" creationId="{107EBF94-B717-D741-9FA4-CE3831D6CB91}"/>
          </ac:spMkLst>
        </pc:spChg>
        <pc:spChg chg="add del">
          <ac:chgData name="McCann , Aislinn" userId="64060d7b-d383-408d-82b4-ebd128523636" providerId="ADAL" clId="{94E45F5D-A698-4611-8E9E-7082F58C1EBF}" dt="2023-08-22T23:48:44.825" v="23119" actId="478"/>
          <ac:spMkLst>
            <pc:docMk/>
            <pc:sldMk cId="1508594484" sldId="277"/>
            <ac:spMk id="4" creationId="{4B2CA14B-0934-2C8A-E9DE-C267057E8308}"/>
          </ac:spMkLst>
        </pc:spChg>
        <pc:spChg chg="add del mod">
          <ac:chgData name="McCann , Aislinn" userId="64060d7b-d383-408d-82b4-ebd128523636" providerId="ADAL" clId="{94E45F5D-A698-4611-8E9E-7082F58C1EBF}" dt="2023-08-22T23:48:46.659" v="23120" actId="21"/>
          <ac:spMkLst>
            <pc:docMk/>
            <pc:sldMk cId="1508594484" sldId="277"/>
            <ac:spMk id="5" creationId="{12D79EDF-63C4-7AAE-C996-9A27C310DC10}"/>
          </ac:spMkLst>
        </pc:spChg>
        <pc:spChg chg="add del mod">
          <ac:chgData name="McCann , Aislinn" userId="64060d7b-d383-408d-82b4-ebd128523636" providerId="ADAL" clId="{94E45F5D-A698-4611-8E9E-7082F58C1EBF}" dt="2023-08-22T23:48:46.659" v="23120" actId="21"/>
          <ac:spMkLst>
            <pc:docMk/>
            <pc:sldMk cId="1508594484" sldId="277"/>
            <ac:spMk id="6" creationId="{F5AC3D85-B849-FA2E-23AA-4AFE1EE7C4CF}"/>
          </ac:spMkLst>
        </pc:spChg>
        <pc:spChg chg="add del mod">
          <ac:chgData name="McCann , Aislinn" userId="64060d7b-d383-408d-82b4-ebd128523636" providerId="ADAL" clId="{94E45F5D-A698-4611-8E9E-7082F58C1EBF}" dt="2023-08-22T23:48:46.659" v="23120" actId="21"/>
          <ac:spMkLst>
            <pc:docMk/>
            <pc:sldMk cId="1508594484" sldId="277"/>
            <ac:spMk id="8" creationId="{8D4DCD99-E468-8627-3B9C-19E3491321B6}"/>
          </ac:spMkLst>
        </pc:spChg>
        <pc:spChg chg="add del">
          <ac:chgData name="McCann , Aislinn" userId="64060d7b-d383-408d-82b4-ebd128523636" providerId="ADAL" clId="{94E45F5D-A698-4611-8E9E-7082F58C1EBF}" dt="2023-08-22T23:44:30.611" v="23075" actId="22"/>
          <ac:spMkLst>
            <pc:docMk/>
            <pc:sldMk cId="1508594484" sldId="277"/>
            <ac:spMk id="10" creationId="{991527D4-1D09-9214-5F47-331128F1873B}"/>
          </ac:spMkLst>
        </pc:spChg>
        <pc:spChg chg="add del mod">
          <ac:chgData name="McCann , Aislinn" userId="64060d7b-d383-408d-82b4-ebd128523636" providerId="ADAL" clId="{94E45F5D-A698-4611-8E9E-7082F58C1EBF}" dt="2023-08-22T23:48:46.659" v="23120" actId="21"/>
          <ac:spMkLst>
            <pc:docMk/>
            <pc:sldMk cId="1508594484" sldId="277"/>
            <ac:spMk id="11" creationId="{0B299C2F-8B2E-08F3-CBDF-C1B990A60CA0}"/>
          </ac:spMkLst>
        </pc:spChg>
        <pc:spChg chg="add del">
          <ac:chgData name="McCann , Aislinn" userId="64060d7b-d383-408d-82b4-ebd128523636" providerId="ADAL" clId="{94E45F5D-A698-4611-8E9E-7082F58C1EBF}" dt="2023-08-22T23:45:24.418" v="23088" actId="22"/>
          <ac:spMkLst>
            <pc:docMk/>
            <pc:sldMk cId="1508594484" sldId="277"/>
            <ac:spMk id="13" creationId="{DCA99441-116B-571B-3AFE-DFB8FBB8490C}"/>
          </ac:spMkLst>
        </pc:spChg>
        <pc:spChg chg="add del mod">
          <ac:chgData name="McCann , Aislinn" userId="64060d7b-d383-408d-82b4-ebd128523636" providerId="ADAL" clId="{94E45F5D-A698-4611-8E9E-7082F58C1EBF}" dt="2023-08-22T23:46:03.644" v="23093" actId="478"/>
          <ac:spMkLst>
            <pc:docMk/>
            <pc:sldMk cId="1508594484" sldId="277"/>
            <ac:spMk id="15" creationId="{9172410A-E6F7-F6E7-5726-4E13CADBC127}"/>
          </ac:spMkLst>
        </pc:spChg>
        <pc:spChg chg="add del mod">
          <ac:chgData name="McCann , Aislinn" userId="64060d7b-d383-408d-82b4-ebd128523636" providerId="ADAL" clId="{94E45F5D-A698-4611-8E9E-7082F58C1EBF}" dt="2023-08-22T23:48:46.659" v="23120" actId="21"/>
          <ac:spMkLst>
            <pc:docMk/>
            <pc:sldMk cId="1508594484" sldId="277"/>
            <ac:spMk id="16" creationId="{774CE345-CD4D-EB69-7A30-958AB93C058D}"/>
          </ac:spMkLst>
        </pc:spChg>
        <pc:spChg chg="add del mod">
          <ac:chgData name="McCann , Aislinn" userId="64060d7b-d383-408d-82b4-ebd128523636" providerId="ADAL" clId="{94E45F5D-A698-4611-8E9E-7082F58C1EBF}" dt="2023-08-22T23:48:46.659" v="23120" actId="21"/>
          <ac:spMkLst>
            <pc:docMk/>
            <pc:sldMk cId="1508594484" sldId="277"/>
            <ac:spMk id="17" creationId="{1B4B183D-167D-F27B-84F1-460101CDF969}"/>
          </ac:spMkLst>
        </pc:spChg>
        <pc:spChg chg="add del mod">
          <ac:chgData name="McCann , Aislinn" userId="64060d7b-d383-408d-82b4-ebd128523636" providerId="ADAL" clId="{94E45F5D-A698-4611-8E9E-7082F58C1EBF}" dt="2023-08-22T23:48:46.659" v="23120" actId="21"/>
          <ac:spMkLst>
            <pc:docMk/>
            <pc:sldMk cId="1508594484" sldId="277"/>
            <ac:spMk id="19" creationId="{D429E4C4-31D5-8E86-7CE1-9D4D208E6C88}"/>
          </ac:spMkLst>
        </pc:spChg>
      </pc:sldChg>
      <pc:sldChg chg="addSp delSp modSp new del mod">
        <pc:chgData name="McCann , Aislinn" userId="64060d7b-d383-408d-82b4-ebd128523636" providerId="ADAL" clId="{94E45F5D-A698-4611-8E9E-7082F58C1EBF}" dt="2023-08-22T23:38:44.290" v="23040" actId="680"/>
        <pc:sldMkLst>
          <pc:docMk/>
          <pc:sldMk cId="3213838452" sldId="277"/>
        </pc:sldMkLst>
        <pc:spChg chg="add del">
          <ac:chgData name="McCann , Aislinn" userId="64060d7b-d383-408d-82b4-ebd128523636" providerId="ADAL" clId="{94E45F5D-A698-4611-8E9E-7082F58C1EBF}" dt="2023-08-22T23:38:44.064" v="23039" actId="1032"/>
          <ac:spMkLst>
            <pc:docMk/>
            <pc:sldMk cId="3213838452" sldId="277"/>
            <ac:spMk id="3" creationId="{2568622A-4741-BFDB-83DB-0B3DE9C73F45}"/>
          </ac:spMkLst>
        </pc:spChg>
        <pc:graphicFrameChg chg="add del mod modGraphic">
          <ac:chgData name="McCann , Aislinn" userId="64060d7b-d383-408d-82b4-ebd128523636" providerId="ADAL" clId="{94E45F5D-A698-4611-8E9E-7082F58C1EBF}" dt="2023-08-22T23:38:44.064" v="23039" actId="1032"/>
          <ac:graphicFrameMkLst>
            <pc:docMk/>
            <pc:sldMk cId="3213838452" sldId="277"/>
            <ac:graphicFrameMk id="5" creationId="{108D035F-767F-5825-ED70-23A9CE81B58A}"/>
          </ac:graphicFrameMkLst>
        </pc:graphicFrameChg>
      </pc:sldChg>
      <pc:sldChg chg="modSp add del mod">
        <pc:chgData name="McCann , Aislinn" userId="64060d7b-d383-408d-82b4-ebd128523636" providerId="ADAL" clId="{94E45F5D-A698-4611-8E9E-7082F58C1EBF}" dt="2023-08-22T23:36:58.710" v="23026" actId="2890"/>
        <pc:sldMkLst>
          <pc:docMk/>
          <pc:sldMk cId="3693281480" sldId="277"/>
        </pc:sldMkLst>
        <pc:spChg chg="mod">
          <ac:chgData name="McCann , Aislinn" userId="64060d7b-d383-408d-82b4-ebd128523636" providerId="ADAL" clId="{94E45F5D-A698-4611-8E9E-7082F58C1EBF}" dt="2023-08-22T23:36:57.719" v="23025" actId="21"/>
          <ac:spMkLst>
            <pc:docMk/>
            <pc:sldMk cId="3693281480" sldId="277"/>
            <ac:spMk id="22" creationId="{DED5BE27-1D39-3DCA-E577-0314F7279BC0}"/>
          </ac:spMkLst>
        </pc:spChg>
      </pc:sldChg>
      <pc:sldChg chg="addSp delSp modSp add mod modShow">
        <pc:chgData name="McCann , Aislinn" userId="64060d7b-d383-408d-82b4-ebd128523636" providerId="ADAL" clId="{94E45F5D-A698-4611-8E9E-7082F58C1EBF}" dt="2023-08-23T22:58:24.805" v="25146" actId="729"/>
        <pc:sldMkLst>
          <pc:docMk/>
          <pc:sldMk cId="2093061902" sldId="278"/>
        </pc:sldMkLst>
        <pc:spChg chg="add mod">
          <ac:chgData name="McCann , Aislinn" userId="64060d7b-d383-408d-82b4-ebd128523636" providerId="ADAL" clId="{94E45F5D-A698-4611-8E9E-7082F58C1EBF}" dt="2023-08-23T19:25:24.586" v="23930" actId="1076"/>
          <ac:spMkLst>
            <pc:docMk/>
            <pc:sldMk cId="2093061902" sldId="278"/>
            <ac:spMk id="2" creationId="{67253CDC-D672-545F-FF87-9447FE7D03E8}"/>
          </ac:spMkLst>
        </pc:spChg>
        <pc:spChg chg="add mod">
          <ac:chgData name="McCann , Aislinn" userId="64060d7b-d383-408d-82b4-ebd128523636" providerId="ADAL" clId="{94E45F5D-A698-4611-8E9E-7082F58C1EBF}" dt="2023-08-23T19:25:24.586" v="23930" actId="1076"/>
          <ac:spMkLst>
            <pc:docMk/>
            <pc:sldMk cId="2093061902" sldId="278"/>
            <ac:spMk id="3" creationId="{29D0D237-E610-4B68-CA6C-747A28665C28}"/>
          </ac:spMkLst>
        </pc:spChg>
        <pc:spChg chg="add del mod">
          <ac:chgData name="McCann , Aislinn" userId="64060d7b-d383-408d-82b4-ebd128523636" providerId="ADAL" clId="{94E45F5D-A698-4611-8E9E-7082F58C1EBF}" dt="2023-08-22T23:50:42.099" v="23135" actId="478"/>
          <ac:spMkLst>
            <pc:docMk/>
            <pc:sldMk cId="2093061902" sldId="278"/>
            <ac:spMk id="4" creationId="{9F1AD1A8-7D6E-00A2-E462-24FE9110B954}"/>
          </ac:spMkLst>
        </pc:spChg>
        <pc:spChg chg="add mod">
          <ac:chgData name="McCann , Aislinn" userId="64060d7b-d383-408d-82b4-ebd128523636" providerId="ADAL" clId="{94E45F5D-A698-4611-8E9E-7082F58C1EBF}" dt="2023-08-23T19:25:24.586" v="23930" actId="1076"/>
          <ac:spMkLst>
            <pc:docMk/>
            <pc:sldMk cId="2093061902" sldId="278"/>
            <ac:spMk id="7" creationId="{4D349931-A1EC-6411-D0DE-B72D91AAED61}"/>
          </ac:spMkLst>
        </pc:spChg>
        <pc:spChg chg="add del mod">
          <ac:chgData name="McCann , Aislinn" userId="64060d7b-d383-408d-82b4-ebd128523636" providerId="ADAL" clId="{94E45F5D-A698-4611-8E9E-7082F58C1EBF}" dt="2023-08-22T23:50:13.699" v="23130" actId="478"/>
          <ac:spMkLst>
            <pc:docMk/>
            <pc:sldMk cId="2093061902" sldId="278"/>
            <ac:spMk id="8" creationId="{E3D449B0-EEDD-A0E9-9872-81AF6A44BD0A}"/>
          </ac:spMkLst>
        </pc:spChg>
        <pc:spChg chg="add mod">
          <ac:chgData name="McCann , Aislinn" userId="64060d7b-d383-408d-82b4-ebd128523636" providerId="ADAL" clId="{94E45F5D-A698-4611-8E9E-7082F58C1EBF}" dt="2023-08-23T19:25:24.586" v="23930" actId="1076"/>
          <ac:spMkLst>
            <pc:docMk/>
            <pc:sldMk cId="2093061902" sldId="278"/>
            <ac:spMk id="10" creationId="{8608643B-5812-F9FD-6A95-01AA0C5BC367}"/>
          </ac:spMkLst>
        </pc:spChg>
        <pc:spChg chg="del">
          <ac:chgData name="McCann , Aislinn" userId="64060d7b-d383-408d-82b4-ebd128523636" providerId="ADAL" clId="{94E45F5D-A698-4611-8E9E-7082F58C1EBF}" dt="2023-08-22T23:48:57.611" v="23122" actId="478"/>
          <ac:spMkLst>
            <pc:docMk/>
            <pc:sldMk cId="2093061902" sldId="278"/>
            <ac:spMk id="12" creationId="{9DA05E88-F243-3B65-D48F-DD01404EED80}"/>
          </ac:spMkLst>
        </pc:spChg>
        <pc:spChg chg="add mod">
          <ac:chgData name="McCann , Aislinn" userId="64060d7b-d383-408d-82b4-ebd128523636" providerId="ADAL" clId="{94E45F5D-A698-4611-8E9E-7082F58C1EBF}" dt="2023-08-22T23:51:27.634" v="23140" actId="1076"/>
          <ac:spMkLst>
            <pc:docMk/>
            <pc:sldMk cId="2093061902" sldId="278"/>
            <ac:spMk id="13" creationId="{938BB38C-8AE8-731D-D07A-23DC1C6E2CD5}"/>
          </ac:spMkLst>
        </pc:spChg>
        <pc:spChg chg="add del mod">
          <ac:chgData name="McCann , Aislinn" userId="64060d7b-d383-408d-82b4-ebd128523636" providerId="ADAL" clId="{94E45F5D-A698-4611-8E9E-7082F58C1EBF}" dt="2023-08-22T23:53:12.098" v="23150" actId="478"/>
          <ac:spMkLst>
            <pc:docMk/>
            <pc:sldMk cId="2093061902" sldId="278"/>
            <ac:spMk id="14" creationId="{C1EFF3A1-50CF-3F41-447E-57CC1F417E7E}"/>
          </ac:spMkLst>
        </pc:spChg>
        <pc:spChg chg="add del mod">
          <ac:chgData name="McCann , Aislinn" userId="64060d7b-d383-408d-82b4-ebd128523636" providerId="ADAL" clId="{94E45F5D-A698-4611-8E9E-7082F58C1EBF}" dt="2023-08-22T23:53:14.508" v="23151" actId="478"/>
          <ac:spMkLst>
            <pc:docMk/>
            <pc:sldMk cId="2093061902" sldId="278"/>
            <ac:spMk id="15" creationId="{FF1B5AB7-3E11-11D3-C3DB-BFB6F3127D4A}"/>
          </ac:spMkLst>
        </pc:spChg>
        <pc:spChg chg="del">
          <ac:chgData name="McCann , Aislinn" userId="64060d7b-d383-408d-82b4-ebd128523636" providerId="ADAL" clId="{94E45F5D-A698-4611-8E9E-7082F58C1EBF}" dt="2023-08-22T23:49:02.317" v="23123" actId="478"/>
          <ac:spMkLst>
            <pc:docMk/>
            <pc:sldMk cId="2093061902" sldId="278"/>
            <ac:spMk id="16" creationId="{09F5D5EE-E8FF-FAB8-8425-E5B7AF035B8D}"/>
          </ac:spMkLst>
        </pc:spChg>
        <pc:spChg chg="add mod">
          <ac:chgData name="McCann , Aislinn" userId="64060d7b-d383-408d-82b4-ebd128523636" providerId="ADAL" clId="{94E45F5D-A698-4611-8E9E-7082F58C1EBF}" dt="2023-08-23T19:25:24.586" v="23930" actId="1076"/>
          <ac:spMkLst>
            <pc:docMk/>
            <pc:sldMk cId="2093061902" sldId="278"/>
            <ac:spMk id="17" creationId="{2CF28289-02FE-3B04-A2B2-6F52D9EE6895}"/>
          </ac:spMkLst>
        </pc:spChg>
        <pc:spChg chg="del">
          <ac:chgData name="McCann , Aislinn" userId="64060d7b-d383-408d-82b4-ebd128523636" providerId="ADAL" clId="{94E45F5D-A698-4611-8E9E-7082F58C1EBF}" dt="2023-08-22T23:49:02.317" v="23123" actId="478"/>
          <ac:spMkLst>
            <pc:docMk/>
            <pc:sldMk cId="2093061902" sldId="278"/>
            <ac:spMk id="18" creationId="{67C165E5-D1A4-A359-A2CE-287A09A4B77C}"/>
          </ac:spMkLst>
        </pc:spChg>
        <pc:spChg chg="add mod">
          <ac:chgData name="McCann , Aislinn" userId="64060d7b-d383-408d-82b4-ebd128523636" providerId="ADAL" clId="{94E45F5D-A698-4611-8E9E-7082F58C1EBF}" dt="2023-08-23T19:25:24.586" v="23930" actId="1076"/>
          <ac:spMkLst>
            <pc:docMk/>
            <pc:sldMk cId="2093061902" sldId="278"/>
            <ac:spMk id="19" creationId="{837D8EB3-2E6A-73C3-C8EE-6B98FCDCDCD6}"/>
          </ac:spMkLst>
        </pc:spChg>
        <pc:spChg chg="del">
          <ac:chgData name="McCann , Aislinn" userId="64060d7b-d383-408d-82b4-ebd128523636" providerId="ADAL" clId="{94E45F5D-A698-4611-8E9E-7082F58C1EBF}" dt="2023-08-22T23:49:02.317" v="23123" actId="478"/>
          <ac:spMkLst>
            <pc:docMk/>
            <pc:sldMk cId="2093061902" sldId="278"/>
            <ac:spMk id="22" creationId="{DED5BE27-1D39-3DCA-E577-0314F7279BC0}"/>
          </ac:spMkLst>
        </pc:spChg>
        <pc:spChg chg="del">
          <ac:chgData name="McCann , Aislinn" userId="64060d7b-d383-408d-82b4-ebd128523636" providerId="ADAL" clId="{94E45F5D-A698-4611-8E9E-7082F58C1EBF}" dt="2023-08-22T23:49:02.317" v="23123" actId="478"/>
          <ac:spMkLst>
            <pc:docMk/>
            <pc:sldMk cId="2093061902" sldId="278"/>
            <ac:spMk id="26" creationId="{6A5E4FEE-580B-B935-E494-DD7D258FD11E}"/>
          </ac:spMkLst>
        </pc:spChg>
      </pc:sldChg>
      <pc:sldChg chg="modSp add mod modNotesTx">
        <pc:chgData name="McCann , Aislinn" userId="64060d7b-d383-408d-82b4-ebd128523636" providerId="ADAL" clId="{94E45F5D-A698-4611-8E9E-7082F58C1EBF}" dt="2023-08-23T23:52:19.430" v="29654" actId="20577"/>
        <pc:sldMkLst>
          <pc:docMk/>
          <pc:sldMk cId="2566750390" sldId="279"/>
        </pc:sldMkLst>
        <pc:spChg chg="mod">
          <ac:chgData name="McCann , Aislinn" userId="64060d7b-d383-408d-82b4-ebd128523636" providerId="ADAL" clId="{94E45F5D-A698-4611-8E9E-7082F58C1EBF}" dt="2023-08-23T19:25:56.724" v="23931" actId="1076"/>
          <ac:spMkLst>
            <pc:docMk/>
            <pc:sldMk cId="2566750390" sldId="279"/>
            <ac:spMk id="2" creationId="{67253CDC-D672-545F-FF87-9447FE7D03E8}"/>
          </ac:spMkLst>
        </pc:spChg>
        <pc:spChg chg="mod">
          <ac:chgData name="McCann , Aislinn" userId="64060d7b-d383-408d-82b4-ebd128523636" providerId="ADAL" clId="{94E45F5D-A698-4611-8E9E-7082F58C1EBF}" dt="2023-08-23T19:25:56.724" v="23931" actId="1076"/>
          <ac:spMkLst>
            <pc:docMk/>
            <pc:sldMk cId="2566750390" sldId="279"/>
            <ac:spMk id="3" creationId="{29D0D237-E610-4B68-CA6C-747A28665C28}"/>
          </ac:spMkLst>
        </pc:spChg>
        <pc:spChg chg="mod">
          <ac:chgData name="McCann , Aislinn" userId="64060d7b-d383-408d-82b4-ebd128523636" providerId="ADAL" clId="{94E45F5D-A698-4611-8E9E-7082F58C1EBF}" dt="2023-08-23T19:25:56.724" v="23931" actId="1076"/>
          <ac:spMkLst>
            <pc:docMk/>
            <pc:sldMk cId="2566750390" sldId="279"/>
            <ac:spMk id="7" creationId="{4D349931-A1EC-6411-D0DE-B72D91AAED61}"/>
          </ac:spMkLst>
        </pc:spChg>
        <pc:spChg chg="mod">
          <ac:chgData name="McCann , Aislinn" userId="64060d7b-d383-408d-82b4-ebd128523636" providerId="ADAL" clId="{94E45F5D-A698-4611-8E9E-7082F58C1EBF}" dt="2023-08-22T23:57:16.979" v="23164"/>
          <ac:spMkLst>
            <pc:docMk/>
            <pc:sldMk cId="2566750390" sldId="279"/>
            <ac:spMk id="9" creationId="{D08F24BB-B326-FD0B-49F2-CD5DDF8CDC25}"/>
          </ac:spMkLst>
        </pc:spChg>
        <pc:spChg chg="mod">
          <ac:chgData name="McCann , Aislinn" userId="64060d7b-d383-408d-82b4-ebd128523636" providerId="ADAL" clId="{94E45F5D-A698-4611-8E9E-7082F58C1EBF}" dt="2023-08-23T19:25:56.724" v="23931" actId="1076"/>
          <ac:spMkLst>
            <pc:docMk/>
            <pc:sldMk cId="2566750390" sldId="279"/>
            <ac:spMk id="10" creationId="{8608643B-5812-F9FD-6A95-01AA0C5BC367}"/>
          </ac:spMkLst>
        </pc:spChg>
        <pc:spChg chg="mod">
          <ac:chgData name="McCann , Aislinn" userId="64060d7b-d383-408d-82b4-ebd128523636" providerId="ADAL" clId="{94E45F5D-A698-4611-8E9E-7082F58C1EBF}" dt="2023-08-23T22:48:13.312" v="24777" actId="20577"/>
          <ac:spMkLst>
            <pc:docMk/>
            <pc:sldMk cId="2566750390" sldId="279"/>
            <ac:spMk id="13" creationId="{938BB38C-8AE8-731D-D07A-23DC1C6E2CD5}"/>
          </ac:spMkLst>
        </pc:spChg>
        <pc:spChg chg="mod">
          <ac:chgData name="McCann , Aislinn" userId="64060d7b-d383-408d-82b4-ebd128523636" providerId="ADAL" clId="{94E45F5D-A698-4611-8E9E-7082F58C1EBF}" dt="2023-08-23T19:25:56.724" v="23931" actId="1076"/>
          <ac:spMkLst>
            <pc:docMk/>
            <pc:sldMk cId="2566750390" sldId="279"/>
            <ac:spMk id="17" creationId="{2CF28289-02FE-3B04-A2B2-6F52D9EE6895}"/>
          </ac:spMkLst>
        </pc:spChg>
        <pc:spChg chg="mod">
          <ac:chgData name="McCann , Aislinn" userId="64060d7b-d383-408d-82b4-ebd128523636" providerId="ADAL" clId="{94E45F5D-A698-4611-8E9E-7082F58C1EBF}" dt="2023-08-23T19:25:56.724" v="23931" actId="1076"/>
          <ac:spMkLst>
            <pc:docMk/>
            <pc:sldMk cId="2566750390" sldId="279"/>
            <ac:spMk id="19" creationId="{837D8EB3-2E6A-73C3-C8EE-6B98FCDCDCD6}"/>
          </ac:spMkLst>
        </pc:spChg>
      </pc:sldChg>
      <pc:sldChg chg="addSp delSp modSp add mod modNotesTx">
        <pc:chgData name="McCann , Aislinn" userId="64060d7b-d383-408d-82b4-ebd128523636" providerId="ADAL" clId="{94E45F5D-A698-4611-8E9E-7082F58C1EBF}" dt="2023-08-23T23:45:50.754" v="28338" actId="20577"/>
        <pc:sldMkLst>
          <pc:docMk/>
          <pc:sldMk cId="252932890" sldId="280"/>
        </pc:sldMkLst>
        <pc:spChg chg="del mod">
          <ac:chgData name="McCann , Aislinn" userId="64060d7b-d383-408d-82b4-ebd128523636" providerId="ADAL" clId="{94E45F5D-A698-4611-8E9E-7082F58C1EBF}" dt="2023-08-23T00:02:37.364" v="23192" actId="478"/>
          <ac:spMkLst>
            <pc:docMk/>
            <pc:sldMk cId="252932890" sldId="280"/>
            <ac:spMk id="3" creationId="{71C87FB4-2807-762A-0150-DEA24714F651}"/>
          </ac:spMkLst>
        </pc:spChg>
        <pc:spChg chg="add mod">
          <ac:chgData name="McCann , Aislinn" userId="64060d7b-d383-408d-82b4-ebd128523636" providerId="ADAL" clId="{94E45F5D-A698-4611-8E9E-7082F58C1EBF}" dt="2023-08-23T19:09:30.377" v="23921" actId="1076"/>
          <ac:spMkLst>
            <pc:docMk/>
            <pc:sldMk cId="252932890" sldId="280"/>
            <ac:spMk id="4" creationId="{4C5FC919-478F-6E0D-1D85-2ADC58F6DCD3}"/>
          </ac:spMkLst>
        </pc:spChg>
        <pc:spChg chg="del">
          <ac:chgData name="McCann , Aislinn" userId="64060d7b-d383-408d-82b4-ebd128523636" providerId="ADAL" clId="{94E45F5D-A698-4611-8E9E-7082F58C1EBF}" dt="2023-08-23T00:02:46.148" v="23193" actId="478"/>
          <ac:spMkLst>
            <pc:docMk/>
            <pc:sldMk cId="252932890" sldId="280"/>
            <ac:spMk id="6" creationId="{6A1CEEBD-3D1B-2150-9BFD-FF8D8B71799A}"/>
          </ac:spMkLst>
        </pc:spChg>
        <pc:spChg chg="del">
          <ac:chgData name="McCann , Aislinn" userId="64060d7b-d383-408d-82b4-ebd128523636" providerId="ADAL" clId="{94E45F5D-A698-4611-8E9E-7082F58C1EBF}" dt="2023-08-23T00:02:46.148" v="23193" actId="478"/>
          <ac:spMkLst>
            <pc:docMk/>
            <pc:sldMk cId="252932890" sldId="280"/>
            <ac:spMk id="7" creationId="{D2BBD5E3-A91E-472E-F29E-05CE27741561}"/>
          </ac:spMkLst>
        </pc:spChg>
        <pc:spChg chg="del">
          <ac:chgData name="McCann , Aislinn" userId="64060d7b-d383-408d-82b4-ebd128523636" providerId="ADAL" clId="{94E45F5D-A698-4611-8E9E-7082F58C1EBF}" dt="2023-08-23T00:02:46.148" v="23193" actId="478"/>
          <ac:spMkLst>
            <pc:docMk/>
            <pc:sldMk cId="252932890" sldId="280"/>
            <ac:spMk id="9" creationId="{218AEDBC-FABA-6BB8-DC80-B7D91A0EAFE3}"/>
          </ac:spMkLst>
        </pc:spChg>
        <pc:spChg chg="del">
          <ac:chgData name="McCann , Aislinn" userId="64060d7b-d383-408d-82b4-ebd128523636" providerId="ADAL" clId="{94E45F5D-A698-4611-8E9E-7082F58C1EBF}" dt="2023-08-23T00:02:46.148" v="23193" actId="478"/>
          <ac:spMkLst>
            <pc:docMk/>
            <pc:sldMk cId="252932890" sldId="280"/>
            <ac:spMk id="10" creationId="{32BE6F8B-1F61-6278-2564-B5E33E7C501B}"/>
          </ac:spMkLst>
        </pc:spChg>
        <pc:spChg chg="add mod">
          <ac:chgData name="McCann , Aislinn" userId="64060d7b-d383-408d-82b4-ebd128523636" providerId="ADAL" clId="{94E45F5D-A698-4611-8E9E-7082F58C1EBF}" dt="2023-08-23T19:09:30.377" v="23921" actId="1076"/>
          <ac:spMkLst>
            <pc:docMk/>
            <pc:sldMk cId="252932890" sldId="280"/>
            <ac:spMk id="11" creationId="{606F9357-B49D-FA95-BC5B-4CE2122D3760}"/>
          </ac:spMkLst>
        </pc:spChg>
        <pc:spChg chg="del">
          <ac:chgData name="McCann , Aislinn" userId="64060d7b-d383-408d-82b4-ebd128523636" providerId="ADAL" clId="{94E45F5D-A698-4611-8E9E-7082F58C1EBF}" dt="2023-08-23T00:02:46.148" v="23193" actId="478"/>
          <ac:spMkLst>
            <pc:docMk/>
            <pc:sldMk cId="252932890" sldId="280"/>
            <ac:spMk id="13" creationId="{1DAFB5D5-C428-E45F-287D-E809AB8ADC57}"/>
          </ac:spMkLst>
        </pc:spChg>
        <pc:spChg chg="add mod">
          <ac:chgData name="McCann , Aislinn" userId="64060d7b-d383-408d-82b4-ebd128523636" providerId="ADAL" clId="{94E45F5D-A698-4611-8E9E-7082F58C1EBF}" dt="2023-08-23T19:09:30.377" v="23921" actId="1076"/>
          <ac:spMkLst>
            <pc:docMk/>
            <pc:sldMk cId="252932890" sldId="280"/>
            <ac:spMk id="14" creationId="{D42CDA46-4C9E-6513-D7DA-40F5C94A832A}"/>
          </ac:spMkLst>
        </pc:spChg>
        <pc:spChg chg="add mod">
          <ac:chgData name="McCann , Aislinn" userId="64060d7b-d383-408d-82b4-ebd128523636" providerId="ADAL" clId="{94E45F5D-A698-4611-8E9E-7082F58C1EBF}" dt="2023-08-23T19:09:30.377" v="23921" actId="1076"/>
          <ac:spMkLst>
            <pc:docMk/>
            <pc:sldMk cId="252932890" sldId="280"/>
            <ac:spMk id="15" creationId="{1452AF55-E108-91BC-78DE-DBB91B3FC8B2}"/>
          </ac:spMkLst>
        </pc:spChg>
        <pc:spChg chg="del">
          <ac:chgData name="McCann , Aislinn" userId="64060d7b-d383-408d-82b4-ebd128523636" providerId="ADAL" clId="{94E45F5D-A698-4611-8E9E-7082F58C1EBF}" dt="2023-08-23T00:02:46.148" v="23193" actId="478"/>
          <ac:spMkLst>
            <pc:docMk/>
            <pc:sldMk cId="252932890" sldId="280"/>
            <ac:spMk id="17" creationId="{D369C90C-DEE3-287D-B1B5-6BC9314A88B9}"/>
          </ac:spMkLst>
        </pc:spChg>
        <pc:spChg chg="mod">
          <ac:chgData name="McCann , Aislinn" userId="64060d7b-d383-408d-82b4-ebd128523636" providerId="ADAL" clId="{94E45F5D-A698-4611-8E9E-7082F58C1EBF}" dt="2023-08-23T22:23:14.193" v="24606" actId="20577"/>
          <ac:spMkLst>
            <pc:docMk/>
            <pc:sldMk cId="252932890" sldId="280"/>
            <ac:spMk id="18" creationId="{1645D0F1-C45F-95BC-CB3F-3EF3F20F829C}"/>
          </ac:spMkLst>
        </pc:spChg>
        <pc:spChg chg="add del mod">
          <ac:chgData name="McCann , Aislinn" userId="64060d7b-d383-408d-82b4-ebd128523636" providerId="ADAL" clId="{94E45F5D-A698-4611-8E9E-7082F58C1EBF}" dt="2023-08-23T00:05:40.085" v="23216" actId="478"/>
          <ac:spMkLst>
            <pc:docMk/>
            <pc:sldMk cId="252932890" sldId="280"/>
            <ac:spMk id="19" creationId="{67931630-C522-EFC4-C455-772B1737B14C}"/>
          </ac:spMkLst>
        </pc:spChg>
        <pc:spChg chg="add mod">
          <ac:chgData name="McCann , Aislinn" userId="64060d7b-d383-408d-82b4-ebd128523636" providerId="ADAL" clId="{94E45F5D-A698-4611-8E9E-7082F58C1EBF}" dt="2023-08-23T19:09:30.377" v="23921" actId="1076"/>
          <ac:spMkLst>
            <pc:docMk/>
            <pc:sldMk cId="252932890" sldId="280"/>
            <ac:spMk id="20" creationId="{1A996232-3E2F-9E90-BA67-42897481B4AC}"/>
          </ac:spMkLst>
        </pc:spChg>
        <pc:spChg chg="add mod">
          <ac:chgData name="McCann , Aislinn" userId="64060d7b-d383-408d-82b4-ebd128523636" providerId="ADAL" clId="{94E45F5D-A698-4611-8E9E-7082F58C1EBF}" dt="2023-08-23T19:09:30.377" v="23921" actId="1076"/>
          <ac:spMkLst>
            <pc:docMk/>
            <pc:sldMk cId="252932890" sldId="280"/>
            <ac:spMk id="21" creationId="{B05E4DA5-655E-915E-EA83-8C517AE9894B}"/>
          </ac:spMkLst>
        </pc:spChg>
        <pc:spChg chg="add mod">
          <ac:chgData name="McCann , Aislinn" userId="64060d7b-d383-408d-82b4-ebd128523636" providerId="ADAL" clId="{94E45F5D-A698-4611-8E9E-7082F58C1EBF}" dt="2023-08-23T19:09:30.377" v="23921" actId="1076"/>
          <ac:spMkLst>
            <pc:docMk/>
            <pc:sldMk cId="252932890" sldId="280"/>
            <ac:spMk id="22" creationId="{A5B472DA-5E8B-704B-53C8-6FF00CCE419A}"/>
          </ac:spMkLst>
        </pc:spChg>
        <pc:spChg chg="add mod">
          <ac:chgData name="McCann , Aislinn" userId="64060d7b-d383-408d-82b4-ebd128523636" providerId="ADAL" clId="{94E45F5D-A698-4611-8E9E-7082F58C1EBF}" dt="2023-08-23T19:09:30.377" v="23921" actId="1076"/>
          <ac:spMkLst>
            <pc:docMk/>
            <pc:sldMk cId="252932890" sldId="280"/>
            <ac:spMk id="23" creationId="{1FAC040A-E55A-4E80-CE4C-FFC3D9E35CFA}"/>
          </ac:spMkLst>
        </pc:spChg>
        <pc:spChg chg="add mod">
          <ac:chgData name="McCann , Aislinn" userId="64060d7b-d383-408d-82b4-ebd128523636" providerId="ADAL" clId="{94E45F5D-A698-4611-8E9E-7082F58C1EBF}" dt="2023-08-23T19:09:30.377" v="23921" actId="1076"/>
          <ac:spMkLst>
            <pc:docMk/>
            <pc:sldMk cId="252932890" sldId="280"/>
            <ac:spMk id="25" creationId="{4235EC84-34E5-5364-7E89-3CC2E23F95C7}"/>
          </ac:spMkLst>
        </pc:spChg>
        <pc:spChg chg="add mod">
          <ac:chgData name="McCann , Aislinn" userId="64060d7b-d383-408d-82b4-ebd128523636" providerId="ADAL" clId="{94E45F5D-A698-4611-8E9E-7082F58C1EBF}" dt="2023-08-23T21:16:04.717" v="23941" actId="404"/>
          <ac:spMkLst>
            <pc:docMk/>
            <pc:sldMk cId="252932890" sldId="280"/>
            <ac:spMk id="27" creationId="{1131D2F9-0E5C-21FD-35DA-2186DBA87975}"/>
          </ac:spMkLst>
        </pc:spChg>
        <pc:spChg chg="add mod">
          <ac:chgData name="McCann , Aislinn" userId="64060d7b-d383-408d-82b4-ebd128523636" providerId="ADAL" clId="{94E45F5D-A698-4611-8E9E-7082F58C1EBF}" dt="2023-08-23T19:09:30.377" v="23921" actId="1076"/>
          <ac:spMkLst>
            <pc:docMk/>
            <pc:sldMk cId="252932890" sldId="280"/>
            <ac:spMk id="29" creationId="{5A7737A4-E7B5-2CA2-5283-D36FC68AD1BA}"/>
          </ac:spMkLst>
        </pc:spChg>
        <pc:picChg chg="mod">
          <ac:chgData name="McCann , Aislinn" userId="64060d7b-d383-408d-82b4-ebd128523636" providerId="ADAL" clId="{94E45F5D-A698-4611-8E9E-7082F58C1EBF}" dt="2023-08-23T00:04:05.551" v="23198" actId="1076"/>
          <ac:picMkLst>
            <pc:docMk/>
            <pc:sldMk cId="252932890" sldId="280"/>
            <ac:picMk id="5" creationId="{D1D73EBD-B2C9-33BE-1FF6-AF5858988C1D}"/>
          </ac:picMkLst>
        </pc:picChg>
      </pc:sldChg>
      <pc:sldChg chg="addSp delSp modSp add mod ord modNotesTx">
        <pc:chgData name="McCann , Aislinn" userId="64060d7b-d383-408d-82b4-ebd128523636" providerId="ADAL" clId="{94E45F5D-A698-4611-8E9E-7082F58C1EBF}" dt="2023-08-24T03:06:54.862" v="37840" actId="20577"/>
        <pc:sldMkLst>
          <pc:docMk/>
          <pc:sldMk cId="348838144" sldId="281"/>
        </pc:sldMkLst>
        <pc:spChg chg="mod">
          <ac:chgData name="McCann , Aislinn" userId="64060d7b-d383-408d-82b4-ebd128523636" providerId="ADAL" clId="{94E45F5D-A698-4611-8E9E-7082F58C1EBF}" dt="2023-08-24T00:53:41.346" v="36938" actId="20577"/>
          <ac:spMkLst>
            <pc:docMk/>
            <pc:sldMk cId="348838144" sldId="281"/>
            <ac:spMk id="4" creationId="{A9110C89-6985-9F2C-4825-CF99A3A0AC00}"/>
          </ac:spMkLst>
        </pc:spChg>
        <pc:spChg chg="mod">
          <ac:chgData name="McCann , Aislinn" userId="64060d7b-d383-408d-82b4-ebd128523636" providerId="ADAL" clId="{94E45F5D-A698-4611-8E9E-7082F58C1EBF}" dt="2023-08-24T01:33:01.098" v="37755" actId="20577"/>
          <ac:spMkLst>
            <pc:docMk/>
            <pc:sldMk cId="348838144" sldId="281"/>
            <ac:spMk id="12" creationId="{6320B5C2-776B-E55F-9A4D-A0310409BD18}"/>
          </ac:spMkLst>
        </pc:spChg>
        <pc:picChg chg="add del mod">
          <ac:chgData name="McCann , Aislinn" userId="64060d7b-d383-408d-82b4-ebd128523636" providerId="ADAL" clId="{94E45F5D-A698-4611-8E9E-7082F58C1EBF}" dt="2023-08-23T18:46:30.395" v="23541" actId="478"/>
          <ac:picMkLst>
            <pc:docMk/>
            <pc:sldMk cId="348838144" sldId="281"/>
            <ac:picMk id="3" creationId="{808D04E6-DDEC-4581-C247-0CD01387D25C}"/>
          </ac:picMkLst>
        </pc:picChg>
        <pc:picChg chg="add mod">
          <ac:chgData name="McCann , Aislinn" userId="64060d7b-d383-408d-82b4-ebd128523636" providerId="ADAL" clId="{94E45F5D-A698-4611-8E9E-7082F58C1EBF}" dt="2023-08-23T22:09:11.121" v="24052" actId="1076"/>
          <ac:picMkLst>
            <pc:docMk/>
            <pc:sldMk cId="348838144" sldId="281"/>
            <ac:picMk id="5" creationId="{D03DF817-D72E-6ED1-1ED8-23DE446E6981}"/>
          </ac:picMkLst>
        </pc:picChg>
        <pc:picChg chg="del">
          <ac:chgData name="McCann , Aislinn" userId="64060d7b-d383-408d-82b4-ebd128523636" providerId="ADAL" clId="{94E45F5D-A698-4611-8E9E-7082F58C1EBF}" dt="2023-08-23T18:44:34.946" v="23485" actId="478"/>
          <ac:picMkLst>
            <pc:docMk/>
            <pc:sldMk cId="348838144" sldId="281"/>
            <ac:picMk id="9" creationId="{6B8EE2F0-1224-5999-C161-91F2384F49FA}"/>
          </ac:picMkLst>
        </pc:picChg>
        <pc:picChg chg="ord">
          <ac:chgData name="McCann , Aislinn" userId="64060d7b-d383-408d-82b4-ebd128523636" providerId="ADAL" clId="{94E45F5D-A698-4611-8E9E-7082F58C1EBF}" dt="2023-08-23T18:44:56.409" v="23491" actId="166"/>
          <ac:picMkLst>
            <pc:docMk/>
            <pc:sldMk cId="348838144" sldId="281"/>
            <ac:picMk id="10" creationId="{0CAEA24A-53DE-85A0-1E44-C4776CF08BF4}"/>
          </ac:picMkLst>
        </pc:picChg>
        <pc:picChg chg="add mod ord">
          <ac:chgData name="McCann , Aislinn" userId="64060d7b-d383-408d-82b4-ebd128523636" providerId="ADAL" clId="{94E45F5D-A698-4611-8E9E-7082F58C1EBF}" dt="2023-08-23T18:46:41.884" v="23542" actId="170"/>
          <ac:picMkLst>
            <pc:docMk/>
            <pc:sldMk cId="348838144" sldId="281"/>
            <ac:picMk id="11" creationId="{F2D1A190-6112-5562-5B43-A243064524BF}"/>
          </ac:picMkLst>
        </pc:picChg>
      </pc:sldChg>
      <pc:sldChg chg="addSp delSp modSp add mod setBg delDesignElem modNotesTx">
        <pc:chgData name="McCann , Aislinn" userId="64060d7b-d383-408d-82b4-ebd128523636" providerId="ADAL" clId="{94E45F5D-A698-4611-8E9E-7082F58C1EBF}" dt="2023-08-24T03:08:45.442" v="37842" actId="1076"/>
        <pc:sldMkLst>
          <pc:docMk/>
          <pc:sldMk cId="2762843618" sldId="282"/>
        </pc:sldMkLst>
        <pc:spChg chg="mod">
          <ac:chgData name="McCann , Aislinn" userId="64060d7b-d383-408d-82b4-ebd128523636" providerId="ADAL" clId="{94E45F5D-A698-4611-8E9E-7082F58C1EBF}" dt="2023-08-23T23:41:37.789" v="27360" actId="20577"/>
          <ac:spMkLst>
            <pc:docMk/>
            <pc:sldMk cId="2762843618" sldId="282"/>
            <ac:spMk id="2" creationId="{27F52403-7935-134E-6A36-AFE681820BD1}"/>
          </ac:spMkLst>
        </pc:spChg>
        <pc:spChg chg="del mod">
          <ac:chgData name="McCann , Aislinn" userId="64060d7b-d383-408d-82b4-ebd128523636" providerId="ADAL" clId="{94E45F5D-A698-4611-8E9E-7082F58C1EBF}" dt="2023-08-23T22:09:18.722" v="24055"/>
          <ac:spMkLst>
            <pc:docMk/>
            <pc:sldMk cId="2762843618" sldId="282"/>
            <ac:spMk id="3" creationId="{71C87FB4-2807-762A-0150-DEA24714F651}"/>
          </ac:spMkLst>
        </pc:spChg>
        <pc:spChg chg="add del mod">
          <ac:chgData name="McCann , Aislinn" userId="64060d7b-d383-408d-82b4-ebd128523636" providerId="ADAL" clId="{94E45F5D-A698-4611-8E9E-7082F58C1EBF}" dt="2023-08-23T22:10:33.656" v="24061" actId="478"/>
          <ac:spMkLst>
            <pc:docMk/>
            <pc:sldMk cId="2762843618" sldId="282"/>
            <ac:spMk id="8" creationId="{4E833A62-B7E9-C340-FA26-20C3CE788A85}"/>
          </ac:spMkLst>
        </pc:spChg>
        <pc:spChg chg="add mod">
          <ac:chgData name="McCann , Aislinn" userId="64060d7b-d383-408d-82b4-ebd128523636" providerId="ADAL" clId="{94E45F5D-A698-4611-8E9E-7082F58C1EBF}" dt="2023-08-23T23:06:45.951" v="25221" actId="1076"/>
          <ac:spMkLst>
            <pc:docMk/>
            <pc:sldMk cId="2762843618" sldId="282"/>
            <ac:spMk id="12" creationId="{DE017113-641F-E586-0F59-7C366703B456}"/>
          </ac:spMkLst>
        </pc:spChg>
        <pc:spChg chg="add mod">
          <ac:chgData name="McCann , Aislinn" userId="64060d7b-d383-408d-82b4-ebd128523636" providerId="ADAL" clId="{94E45F5D-A698-4611-8E9E-7082F58C1EBF}" dt="2023-08-24T03:08:45.442" v="37842" actId="1076"/>
          <ac:spMkLst>
            <pc:docMk/>
            <pc:sldMk cId="2762843618" sldId="282"/>
            <ac:spMk id="15" creationId="{2C2E9ACC-AB4F-26B7-D07D-7DD372A2D99E}"/>
          </ac:spMkLst>
        </pc:spChg>
        <pc:spChg chg="add mod">
          <ac:chgData name="McCann , Aislinn" userId="64060d7b-d383-408d-82b4-ebd128523636" providerId="ADAL" clId="{94E45F5D-A698-4611-8E9E-7082F58C1EBF}" dt="2023-08-23T23:30:23.326" v="26344" actId="1076"/>
          <ac:spMkLst>
            <pc:docMk/>
            <pc:sldMk cId="2762843618" sldId="282"/>
            <ac:spMk id="17" creationId="{65CBBC35-2547-DFF6-9871-8CFF55606AD1}"/>
          </ac:spMkLst>
        </pc:spChg>
        <pc:spChg chg="add mod">
          <ac:chgData name="McCann , Aislinn" userId="64060d7b-d383-408d-82b4-ebd128523636" providerId="ADAL" clId="{94E45F5D-A698-4611-8E9E-7082F58C1EBF}" dt="2023-08-24T03:08:45.442" v="37842" actId="1076"/>
          <ac:spMkLst>
            <pc:docMk/>
            <pc:sldMk cId="2762843618" sldId="282"/>
            <ac:spMk id="18" creationId="{4CAF80D7-BF09-D396-1553-18B49501A4A2}"/>
          </ac:spMkLst>
        </pc:spChg>
        <pc:picChg chg="add del mod">
          <ac:chgData name="McCann , Aislinn" userId="64060d7b-d383-408d-82b4-ebd128523636" providerId="ADAL" clId="{94E45F5D-A698-4611-8E9E-7082F58C1EBF}" dt="2023-08-23T22:09:57.056" v="24056" actId="478"/>
          <ac:picMkLst>
            <pc:docMk/>
            <pc:sldMk cId="2762843618" sldId="282"/>
            <ac:picMk id="4" creationId="{419FAA9A-62AC-3442-0D3F-3DB313C0FAB2}"/>
          </ac:picMkLst>
        </pc:picChg>
        <pc:picChg chg="add mod">
          <ac:chgData name="McCann , Aislinn" userId="64060d7b-d383-408d-82b4-ebd128523636" providerId="ADAL" clId="{94E45F5D-A698-4611-8E9E-7082F58C1EBF}" dt="2023-08-23T23:06:45.951" v="25221" actId="1076"/>
          <ac:picMkLst>
            <pc:docMk/>
            <pc:sldMk cId="2762843618" sldId="282"/>
            <ac:picMk id="9" creationId="{7D948BDA-6097-1DA4-CCD6-689F6C16127D}"/>
          </ac:picMkLst>
        </pc:picChg>
        <pc:picChg chg="add mod">
          <ac:chgData name="McCann , Aislinn" userId="64060d7b-d383-408d-82b4-ebd128523636" providerId="ADAL" clId="{94E45F5D-A698-4611-8E9E-7082F58C1EBF}" dt="2023-08-23T23:06:45.951" v="25221" actId="1076"/>
          <ac:picMkLst>
            <pc:docMk/>
            <pc:sldMk cId="2762843618" sldId="282"/>
            <ac:picMk id="10" creationId="{334A10C9-EDC0-58BB-64B2-C058E9274217}"/>
          </ac:picMkLst>
        </pc:picChg>
        <pc:picChg chg="add mod ord">
          <ac:chgData name="McCann , Aislinn" userId="64060d7b-d383-408d-82b4-ebd128523636" providerId="ADAL" clId="{94E45F5D-A698-4611-8E9E-7082F58C1EBF}" dt="2023-08-24T03:08:45.442" v="37842" actId="1076"/>
          <ac:picMkLst>
            <pc:docMk/>
            <pc:sldMk cId="2762843618" sldId="282"/>
            <ac:picMk id="14" creationId="{7D5C4B44-960E-BDAE-0378-37F26107BFBB}"/>
          </ac:picMkLst>
        </pc:picChg>
        <pc:cxnChg chg="del">
          <ac:chgData name="McCann , Aislinn" userId="64060d7b-d383-408d-82b4-ebd128523636" providerId="ADAL" clId="{94E45F5D-A698-4611-8E9E-7082F58C1EBF}" dt="2023-08-23T22:08:35.287" v="24046"/>
          <ac:cxnSpMkLst>
            <pc:docMk/>
            <pc:sldMk cId="2762843618" sldId="282"/>
            <ac:cxnSpMk id="16" creationId="{FC23E3B9-5ABF-58B3-E2B0-E9A5DAA90037}"/>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45478A-674E-4052-8ECA-290202111B9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1AA57BD-28AA-47E8-B318-EC6AB0DE0B6A}">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Currently</a:t>
          </a:r>
        </a:p>
      </dgm:t>
    </dgm:pt>
    <dgm:pt modelId="{6594FF26-B194-43FF-BF11-62BACBC9347D}" type="parTrans" cxnId="{27990990-9C54-4667-BF17-84262DA089D4}">
      <dgm:prSet/>
      <dgm:spPr/>
      <dgm:t>
        <a:bodyPr/>
        <a:lstStyle/>
        <a:p>
          <a:endParaRPr lang="en-US"/>
        </a:p>
      </dgm:t>
    </dgm:pt>
    <dgm:pt modelId="{4863B321-93FF-4E21-8CEA-482A8A028E28}" type="sibTrans" cxnId="{27990990-9C54-4667-BF17-84262DA089D4}">
      <dgm:prSet/>
      <dgm:spPr/>
      <dgm:t>
        <a:bodyPr/>
        <a:lstStyle/>
        <a:p>
          <a:endParaRPr lang="en-US"/>
        </a:p>
      </dgm:t>
    </dgm:pt>
    <dgm:pt modelId="{57506115-BF21-44AA-8894-2E53CF1ADA70}">
      <dgm:prSet phldrT="[Text]">
        <dgm:style>
          <a:lnRef idx="2">
            <a:schemeClr val="accent2"/>
          </a:lnRef>
          <a:fillRef idx="1">
            <a:schemeClr val="lt1"/>
          </a:fillRef>
          <a:effectRef idx="0">
            <a:schemeClr val="accent2"/>
          </a:effectRef>
          <a:fontRef idx="minor">
            <a:schemeClr val="dk1"/>
          </a:fontRef>
        </dgm:style>
      </dgm:prSet>
      <dgm:spPr/>
      <dgm:t>
        <a:bodyPr/>
        <a:lstStyle/>
        <a:p>
          <a:pPr algn="l"/>
          <a:r>
            <a:rPr lang="en-US" dirty="0"/>
            <a:t>Model performs well with self-tests (P-P and injection tests)</a:t>
          </a:r>
        </a:p>
      </dgm:t>
    </dgm:pt>
    <dgm:pt modelId="{A5399987-D1B4-4454-910E-A906FAC9B9A5}" type="parTrans" cxnId="{28FAE9A9-1C6A-4694-83E4-9304C7789180}">
      <dgm:prSet/>
      <dgm:spPr/>
      <dgm:t>
        <a:bodyPr/>
        <a:lstStyle/>
        <a:p>
          <a:endParaRPr lang="en-US"/>
        </a:p>
      </dgm:t>
    </dgm:pt>
    <dgm:pt modelId="{79D11DDA-CBD3-4512-90C5-CA244E8AE839}" type="sibTrans" cxnId="{28FAE9A9-1C6A-4694-83E4-9304C7789180}">
      <dgm:prSet/>
      <dgm:spPr/>
      <dgm:t>
        <a:bodyPr/>
        <a:lstStyle/>
        <a:p>
          <a:endParaRPr lang="en-US"/>
        </a:p>
      </dgm:t>
    </dgm:pt>
    <dgm:pt modelId="{CAA70481-9706-4FA4-A25C-2BFDEEE5365B}">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Challenges</a:t>
          </a:r>
        </a:p>
      </dgm:t>
    </dgm:pt>
    <dgm:pt modelId="{C661F46C-EA68-4D8E-9894-E61108D368D7}" type="parTrans" cxnId="{93D8EA79-414C-4D88-A1AE-8676189429BE}">
      <dgm:prSet/>
      <dgm:spPr/>
      <dgm:t>
        <a:bodyPr/>
        <a:lstStyle/>
        <a:p>
          <a:endParaRPr lang="en-US"/>
        </a:p>
      </dgm:t>
    </dgm:pt>
    <dgm:pt modelId="{C1BF00D8-108C-4D0E-9F33-AF7042D77F0B}" type="sibTrans" cxnId="{93D8EA79-414C-4D88-A1AE-8676189429BE}">
      <dgm:prSet/>
      <dgm:spPr/>
      <dgm:t>
        <a:bodyPr/>
        <a:lstStyle/>
        <a:p>
          <a:endParaRPr lang="en-US"/>
        </a:p>
      </dgm:t>
    </dgm:pt>
    <dgm:pt modelId="{7BE3D67D-60E1-4C0E-B469-99A66E9C3788}">
      <dgm:prSet phldrT="[Text]">
        <dgm:style>
          <a:lnRef idx="2">
            <a:schemeClr val="accent2"/>
          </a:lnRef>
          <a:fillRef idx="1">
            <a:schemeClr val="lt1"/>
          </a:fillRef>
          <a:effectRef idx="0">
            <a:schemeClr val="accent2"/>
          </a:effectRef>
          <a:fontRef idx="minor">
            <a:schemeClr val="dk1"/>
          </a:fontRef>
        </dgm:style>
      </dgm:prSet>
      <dgm:spPr/>
      <dgm:t>
        <a:bodyPr/>
        <a:lstStyle/>
        <a:p>
          <a:r>
            <a:rPr lang="en-US" dirty="0"/>
            <a:t>Model struggles with more complex and less predictable FS</a:t>
          </a:r>
        </a:p>
      </dgm:t>
    </dgm:pt>
    <dgm:pt modelId="{49434D0F-242E-4D6C-894C-A4C56DF6B4C1}" type="parTrans" cxnId="{BAC38124-201B-4202-B4E1-A88C07E87994}">
      <dgm:prSet/>
      <dgm:spPr/>
      <dgm:t>
        <a:bodyPr/>
        <a:lstStyle/>
        <a:p>
          <a:endParaRPr lang="en-US"/>
        </a:p>
      </dgm:t>
    </dgm:pt>
    <dgm:pt modelId="{D8BEE078-864E-4510-B8D2-5DD3047F7CB0}" type="sibTrans" cxnId="{BAC38124-201B-4202-B4E1-A88C07E87994}">
      <dgm:prSet/>
      <dgm:spPr/>
      <dgm:t>
        <a:bodyPr/>
        <a:lstStyle/>
        <a:p>
          <a:endParaRPr lang="en-US"/>
        </a:p>
      </dgm:t>
    </dgm:pt>
    <dgm:pt modelId="{A137E5D5-49AF-45E6-9096-7EAF96B71F16}">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Future Work</a:t>
          </a:r>
        </a:p>
      </dgm:t>
    </dgm:pt>
    <dgm:pt modelId="{361BBB2D-C23A-48D2-B243-2C43EC2AE124}" type="parTrans" cxnId="{A55DA587-1173-4442-8A99-A8C7D8A68CE5}">
      <dgm:prSet/>
      <dgm:spPr/>
      <dgm:t>
        <a:bodyPr/>
        <a:lstStyle/>
        <a:p>
          <a:endParaRPr lang="en-US"/>
        </a:p>
      </dgm:t>
    </dgm:pt>
    <dgm:pt modelId="{B6D0D3C5-02F2-42FD-BEC0-C1D443720E1B}" type="sibTrans" cxnId="{A55DA587-1173-4442-8A99-A8C7D8A68CE5}">
      <dgm:prSet/>
      <dgm:spPr/>
      <dgm:t>
        <a:bodyPr/>
        <a:lstStyle/>
        <a:p>
          <a:endParaRPr lang="en-US"/>
        </a:p>
      </dgm:t>
    </dgm:pt>
    <dgm:pt modelId="{342090F3-3E49-4A1A-9FBF-8C3F1AFC4927}">
      <dgm:prSet phldrT="[Text]">
        <dgm:style>
          <a:lnRef idx="2">
            <a:schemeClr val="accent2"/>
          </a:lnRef>
          <a:fillRef idx="1">
            <a:schemeClr val="lt1"/>
          </a:fillRef>
          <a:effectRef idx="0">
            <a:schemeClr val="accent2"/>
          </a:effectRef>
          <a:fontRef idx="minor">
            <a:schemeClr val="dk1"/>
          </a:fontRef>
        </dgm:style>
      </dgm:prSet>
      <dgm:spPr/>
      <dgm:t>
        <a:bodyPr/>
        <a:lstStyle/>
        <a:p>
          <a:r>
            <a:rPr lang="en-US" dirty="0"/>
            <a:t>Revise parameters to try improving model performance</a:t>
          </a:r>
        </a:p>
      </dgm:t>
    </dgm:pt>
    <dgm:pt modelId="{2F92932B-D752-440D-9F6B-EEF0A53030B7}" type="parTrans" cxnId="{3D3266D1-15AA-41FF-9D3E-542CFEDCAD6F}">
      <dgm:prSet/>
      <dgm:spPr/>
      <dgm:t>
        <a:bodyPr/>
        <a:lstStyle/>
        <a:p>
          <a:endParaRPr lang="en-US"/>
        </a:p>
      </dgm:t>
    </dgm:pt>
    <dgm:pt modelId="{4C2197F3-B490-48D0-BD55-E443E61AB657}" type="sibTrans" cxnId="{3D3266D1-15AA-41FF-9D3E-542CFEDCAD6F}">
      <dgm:prSet/>
      <dgm:spPr/>
      <dgm:t>
        <a:bodyPr/>
        <a:lstStyle/>
        <a:p>
          <a:endParaRPr lang="en-US"/>
        </a:p>
      </dgm:t>
    </dgm:pt>
    <dgm:pt modelId="{934BD8A2-34BD-451A-A13C-6E1FDEF4C43F}">
      <dgm:prSet>
        <dgm:style>
          <a:lnRef idx="2">
            <a:schemeClr val="accent2"/>
          </a:lnRef>
          <a:fillRef idx="1">
            <a:schemeClr val="lt1"/>
          </a:fillRef>
          <a:effectRef idx="0">
            <a:schemeClr val="accent2"/>
          </a:effectRef>
          <a:fontRef idx="minor">
            <a:schemeClr val="dk1"/>
          </a:fontRef>
        </dgm:style>
      </dgm:prSet>
      <dgm:spPr/>
      <dgm:t>
        <a:bodyPr/>
        <a:lstStyle/>
        <a:p>
          <a:r>
            <a:rPr lang="en-US" dirty="0"/>
            <a:t>See how model fares with joint “</a:t>
          </a:r>
          <a:r>
            <a:rPr lang="en-US" dirty="0" err="1"/>
            <a:t>CBC+glitch</a:t>
          </a:r>
          <a:r>
            <a:rPr lang="en-US" dirty="0"/>
            <a:t>” instances</a:t>
          </a:r>
        </a:p>
      </dgm:t>
    </dgm:pt>
    <dgm:pt modelId="{AF5181C5-6ED5-43B4-A794-9F7ABF561C1E}" type="parTrans" cxnId="{D0DE51F9-2329-4B9A-88DC-914AC02B722F}">
      <dgm:prSet/>
      <dgm:spPr/>
      <dgm:t>
        <a:bodyPr/>
        <a:lstStyle/>
        <a:p>
          <a:endParaRPr lang="en-US"/>
        </a:p>
      </dgm:t>
    </dgm:pt>
    <dgm:pt modelId="{C8120581-53D5-43B9-A689-EE55AA31D1CC}" type="sibTrans" cxnId="{D0DE51F9-2329-4B9A-88DC-914AC02B722F}">
      <dgm:prSet/>
      <dgm:spPr/>
      <dgm:t>
        <a:bodyPr/>
        <a:lstStyle/>
        <a:p>
          <a:endParaRPr lang="en-US"/>
        </a:p>
      </dgm:t>
    </dgm:pt>
    <dgm:pt modelId="{DF5B4EEA-857C-4CFF-B685-5C196541A9A2}">
      <dgm:prSet>
        <dgm:style>
          <a:lnRef idx="2">
            <a:schemeClr val="accent2"/>
          </a:lnRef>
          <a:fillRef idx="1">
            <a:schemeClr val="lt1"/>
          </a:fillRef>
          <a:effectRef idx="0">
            <a:schemeClr val="accent2"/>
          </a:effectRef>
          <a:fontRef idx="minor">
            <a:schemeClr val="dk1"/>
          </a:fontRef>
        </dgm:style>
      </dgm:prSet>
      <dgm:spPr/>
      <dgm:t>
        <a:bodyPr/>
        <a:lstStyle/>
        <a:p>
          <a:r>
            <a:rPr lang="en-US" dirty="0"/>
            <a:t>Test model on more FS cases</a:t>
          </a:r>
        </a:p>
      </dgm:t>
    </dgm:pt>
    <dgm:pt modelId="{ABAE9D1D-A408-4FA5-8823-04A8B55BA069}" type="sibTrans" cxnId="{7EC87718-833A-4188-B11F-0F7E97DCE5CE}">
      <dgm:prSet/>
      <dgm:spPr/>
      <dgm:t>
        <a:bodyPr/>
        <a:lstStyle/>
        <a:p>
          <a:endParaRPr lang="en-US"/>
        </a:p>
      </dgm:t>
    </dgm:pt>
    <dgm:pt modelId="{5D5FCAE5-1BCB-415B-BB73-61B6DB0F7DCC}" type="parTrans" cxnId="{7EC87718-833A-4188-B11F-0F7E97DCE5CE}">
      <dgm:prSet/>
      <dgm:spPr/>
      <dgm:t>
        <a:bodyPr/>
        <a:lstStyle/>
        <a:p>
          <a:endParaRPr lang="en-US"/>
        </a:p>
      </dgm:t>
    </dgm:pt>
    <dgm:pt modelId="{236B19D5-23C2-4416-925C-00DB54A2E07F}">
      <dgm:prSet phldrT="[Text]">
        <dgm:style>
          <a:lnRef idx="2">
            <a:schemeClr val="accent2"/>
          </a:lnRef>
          <a:fillRef idx="1">
            <a:schemeClr val="lt1"/>
          </a:fillRef>
          <a:effectRef idx="0">
            <a:schemeClr val="accent2"/>
          </a:effectRef>
          <a:fontRef idx="minor">
            <a:schemeClr val="dk1"/>
          </a:fontRef>
        </dgm:style>
      </dgm:prSet>
      <dgm:spPr/>
      <dgm:t>
        <a:bodyPr/>
        <a:lstStyle/>
        <a:p>
          <a:pPr algn="l"/>
          <a:r>
            <a:rPr lang="en-US" dirty="0"/>
            <a:t>Success in mitigating simpler, uniform FS structures (including on mergers)</a:t>
          </a:r>
        </a:p>
      </dgm:t>
    </dgm:pt>
    <dgm:pt modelId="{F9699D6D-5CCD-4E8F-B6C0-B4BC9607C335}" type="parTrans" cxnId="{E76AB720-C344-4BC0-B45E-281AB31A6017}">
      <dgm:prSet/>
      <dgm:spPr/>
      <dgm:t>
        <a:bodyPr/>
        <a:lstStyle/>
        <a:p>
          <a:endParaRPr lang="en-US"/>
        </a:p>
      </dgm:t>
    </dgm:pt>
    <dgm:pt modelId="{51C7B870-3AF9-4084-BF2F-E46227A6EBDC}" type="sibTrans" cxnId="{E76AB720-C344-4BC0-B45E-281AB31A6017}">
      <dgm:prSet/>
      <dgm:spPr/>
      <dgm:t>
        <a:bodyPr/>
        <a:lstStyle/>
        <a:p>
          <a:endParaRPr lang="en-US"/>
        </a:p>
      </dgm:t>
    </dgm:pt>
    <dgm:pt modelId="{B9FDD7DC-03CC-4AC7-998A-91531A652246}" type="pres">
      <dgm:prSet presAssocID="{0845478A-674E-4052-8ECA-290202111B98}" presName="Name0" presStyleCnt="0">
        <dgm:presLayoutVars>
          <dgm:dir/>
          <dgm:animLvl val="lvl"/>
          <dgm:resizeHandles val="exact"/>
        </dgm:presLayoutVars>
      </dgm:prSet>
      <dgm:spPr/>
    </dgm:pt>
    <dgm:pt modelId="{A266CACB-90A3-47C3-B3CB-2824966C7BD7}" type="pres">
      <dgm:prSet presAssocID="{D1AA57BD-28AA-47E8-B318-EC6AB0DE0B6A}" presName="composite" presStyleCnt="0"/>
      <dgm:spPr/>
    </dgm:pt>
    <dgm:pt modelId="{7FE1772B-FB36-410B-96A2-E535C3CA1352}" type="pres">
      <dgm:prSet presAssocID="{D1AA57BD-28AA-47E8-B318-EC6AB0DE0B6A}" presName="parTx" presStyleLbl="alignNode1" presStyleIdx="0" presStyleCnt="3">
        <dgm:presLayoutVars>
          <dgm:chMax val="0"/>
          <dgm:chPref val="0"/>
          <dgm:bulletEnabled val="1"/>
        </dgm:presLayoutVars>
      </dgm:prSet>
      <dgm:spPr/>
    </dgm:pt>
    <dgm:pt modelId="{280A60E8-E73D-4066-B3CF-378D0A46E485}" type="pres">
      <dgm:prSet presAssocID="{D1AA57BD-28AA-47E8-B318-EC6AB0DE0B6A}" presName="desTx" presStyleLbl="alignAccFollowNode1" presStyleIdx="0" presStyleCnt="3">
        <dgm:presLayoutVars>
          <dgm:bulletEnabled val="1"/>
        </dgm:presLayoutVars>
      </dgm:prSet>
      <dgm:spPr/>
    </dgm:pt>
    <dgm:pt modelId="{99860CFA-4A81-45DC-8285-CCE0DEDC8C25}" type="pres">
      <dgm:prSet presAssocID="{4863B321-93FF-4E21-8CEA-482A8A028E28}" presName="space" presStyleCnt="0"/>
      <dgm:spPr/>
    </dgm:pt>
    <dgm:pt modelId="{C0012B44-2B13-49CE-828C-6B19E2C30759}" type="pres">
      <dgm:prSet presAssocID="{CAA70481-9706-4FA4-A25C-2BFDEEE5365B}" presName="composite" presStyleCnt="0"/>
      <dgm:spPr/>
    </dgm:pt>
    <dgm:pt modelId="{8D4AA69F-5260-481C-A73D-9E6CF12A9943}" type="pres">
      <dgm:prSet presAssocID="{CAA70481-9706-4FA4-A25C-2BFDEEE5365B}" presName="parTx" presStyleLbl="alignNode1" presStyleIdx="1" presStyleCnt="3">
        <dgm:presLayoutVars>
          <dgm:chMax val="0"/>
          <dgm:chPref val="0"/>
          <dgm:bulletEnabled val="1"/>
        </dgm:presLayoutVars>
      </dgm:prSet>
      <dgm:spPr/>
    </dgm:pt>
    <dgm:pt modelId="{3EC904F2-05E0-46C6-8A6C-06F4CDD67C7C}" type="pres">
      <dgm:prSet presAssocID="{CAA70481-9706-4FA4-A25C-2BFDEEE5365B}" presName="desTx" presStyleLbl="alignAccFollowNode1" presStyleIdx="1" presStyleCnt="3">
        <dgm:presLayoutVars>
          <dgm:bulletEnabled val="1"/>
        </dgm:presLayoutVars>
      </dgm:prSet>
      <dgm:spPr/>
    </dgm:pt>
    <dgm:pt modelId="{FE024A37-A717-4C44-96D2-8A907A6E5E18}" type="pres">
      <dgm:prSet presAssocID="{C1BF00D8-108C-4D0E-9F33-AF7042D77F0B}" presName="space" presStyleCnt="0"/>
      <dgm:spPr/>
    </dgm:pt>
    <dgm:pt modelId="{C4A65205-8D0C-4582-8FA5-BBA2DFF47DD9}" type="pres">
      <dgm:prSet presAssocID="{A137E5D5-49AF-45E6-9096-7EAF96B71F16}" presName="composite" presStyleCnt="0"/>
      <dgm:spPr/>
    </dgm:pt>
    <dgm:pt modelId="{1CDDFA1B-240C-4E25-AC00-A814A377E43B}" type="pres">
      <dgm:prSet presAssocID="{A137E5D5-49AF-45E6-9096-7EAF96B71F16}" presName="parTx" presStyleLbl="alignNode1" presStyleIdx="2" presStyleCnt="3">
        <dgm:presLayoutVars>
          <dgm:chMax val="0"/>
          <dgm:chPref val="0"/>
          <dgm:bulletEnabled val="1"/>
        </dgm:presLayoutVars>
      </dgm:prSet>
      <dgm:spPr/>
    </dgm:pt>
    <dgm:pt modelId="{1D6D424C-02A6-4F7D-907F-0BF7268447B2}" type="pres">
      <dgm:prSet presAssocID="{A137E5D5-49AF-45E6-9096-7EAF96B71F16}" presName="desTx" presStyleLbl="alignAccFollowNode1" presStyleIdx="2" presStyleCnt="3">
        <dgm:presLayoutVars>
          <dgm:bulletEnabled val="1"/>
        </dgm:presLayoutVars>
      </dgm:prSet>
      <dgm:spPr/>
    </dgm:pt>
  </dgm:ptLst>
  <dgm:cxnLst>
    <dgm:cxn modelId="{7EC87718-833A-4188-B11F-0F7E97DCE5CE}" srcId="{A137E5D5-49AF-45E6-9096-7EAF96B71F16}" destId="{DF5B4EEA-857C-4CFF-B685-5C196541A9A2}" srcOrd="1" destOrd="0" parTransId="{5D5FCAE5-1BCB-415B-BB73-61B6DB0F7DCC}" sibTransId="{ABAE9D1D-A408-4FA5-8823-04A8B55BA069}"/>
    <dgm:cxn modelId="{EAEB051C-7A7F-493E-BC53-65D8B7E7F094}" type="presOf" srcId="{57506115-BF21-44AA-8894-2E53CF1ADA70}" destId="{280A60E8-E73D-4066-B3CF-378D0A46E485}" srcOrd="0" destOrd="0" presId="urn:microsoft.com/office/officeart/2005/8/layout/hList1"/>
    <dgm:cxn modelId="{2787781C-3DAB-4178-AB83-287958D85DCC}" type="presOf" srcId="{CAA70481-9706-4FA4-A25C-2BFDEEE5365B}" destId="{8D4AA69F-5260-481C-A73D-9E6CF12A9943}" srcOrd="0" destOrd="0" presId="urn:microsoft.com/office/officeart/2005/8/layout/hList1"/>
    <dgm:cxn modelId="{E76AB720-C344-4BC0-B45E-281AB31A6017}" srcId="{D1AA57BD-28AA-47E8-B318-EC6AB0DE0B6A}" destId="{236B19D5-23C2-4416-925C-00DB54A2E07F}" srcOrd="1" destOrd="0" parTransId="{F9699D6D-5CCD-4E8F-B6C0-B4BC9607C335}" sibTransId="{51C7B870-3AF9-4084-BF2F-E46227A6EBDC}"/>
    <dgm:cxn modelId="{BAC38124-201B-4202-B4E1-A88C07E87994}" srcId="{CAA70481-9706-4FA4-A25C-2BFDEEE5365B}" destId="{7BE3D67D-60E1-4C0E-B469-99A66E9C3788}" srcOrd="0" destOrd="0" parTransId="{49434D0F-242E-4D6C-894C-A4C56DF6B4C1}" sibTransId="{D8BEE078-864E-4510-B8D2-5DD3047F7CB0}"/>
    <dgm:cxn modelId="{7CC1696A-4BEB-45C6-B0C5-A888FFD55BD2}" type="presOf" srcId="{7BE3D67D-60E1-4C0E-B469-99A66E9C3788}" destId="{3EC904F2-05E0-46C6-8A6C-06F4CDD67C7C}" srcOrd="0" destOrd="0" presId="urn:microsoft.com/office/officeart/2005/8/layout/hList1"/>
    <dgm:cxn modelId="{93D8EA79-414C-4D88-A1AE-8676189429BE}" srcId="{0845478A-674E-4052-8ECA-290202111B98}" destId="{CAA70481-9706-4FA4-A25C-2BFDEEE5365B}" srcOrd="1" destOrd="0" parTransId="{C661F46C-EA68-4D8E-9894-E61108D368D7}" sibTransId="{C1BF00D8-108C-4D0E-9F33-AF7042D77F0B}"/>
    <dgm:cxn modelId="{A55DA587-1173-4442-8A99-A8C7D8A68CE5}" srcId="{0845478A-674E-4052-8ECA-290202111B98}" destId="{A137E5D5-49AF-45E6-9096-7EAF96B71F16}" srcOrd="2" destOrd="0" parTransId="{361BBB2D-C23A-48D2-B243-2C43EC2AE124}" sibTransId="{B6D0D3C5-02F2-42FD-BEC0-C1D443720E1B}"/>
    <dgm:cxn modelId="{27990990-9C54-4667-BF17-84262DA089D4}" srcId="{0845478A-674E-4052-8ECA-290202111B98}" destId="{D1AA57BD-28AA-47E8-B318-EC6AB0DE0B6A}" srcOrd="0" destOrd="0" parTransId="{6594FF26-B194-43FF-BF11-62BACBC9347D}" sibTransId="{4863B321-93FF-4E21-8CEA-482A8A028E28}"/>
    <dgm:cxn modelId="{D24FA7A7-D84A-44B9-89D7-78427BFFC27C}" type="presOf" srcId="{236B19D5-23C2-4416-925C-00DB54A2E07F}" destId="{280A60E8-E73D-4066-B3CF-378D0A46E485}" srcOrd="0" destOrd="1" presId="urn:microsoft.com/office/officeart/2005/8/layout/hList1"/>
    <dgm:cxn modelId="{4B777CA8-329E-4EB9-A1E0-969621CCB045}" type="presOf" srcId="{0845478A-674E-4052-8ECA-290202111B98}" destId="{B9FDD7DC-03CC-4AC7-998A-91531A652246}" srcOrd="0" destOrd="0" presId="urn:microsoft.com/office/officeart/2005/8/layout/hList1"/>
    <dgm:cxn modelId="{28FAE9A9-1C6A-4694-83E4-9304C7789180}" srcId="{D1AA57BD-28AA-47E8-B318-EC6AB0DE0B6A}" destId="{57506115-BF21-44AA-8894-2E53CF1ADA70}" srcOrd="0" destOrd="0" parTransId="{A5399987-D1B4-4454-910E-A906FAC9B9A5}" sibTransId="{79D11DDA-CBD3-4512-90C5-CA244E8AE839}"/>
    <dgm:cxn modelId="{F98EC9C2-B5CD-4F31-A84D-937402132194}" type="presOf" srcId="{342090F3-3E49-4A1A-9FBF-8C3F1AFC4927}" destId="{1D6D424C-02A6-4F7D-907F-0BF7268447B2}" srcOrd="0" destOrd="0" presId="urn:microsoft.com/office/officeart/2005/8/layout/hList1"/>
    <dgm:cxn modelId="{958689CC-C7DB-4429-B79F-54AA0850519E}" type="presOf" srcId="{DF5B4EEA-857C-4CFF-B685-5C196541A9A2}" destId="{1D6D424C-02A6-4F7D-907F-0BF7268447B2}" srcOrd="0" destOrd="1" presId="urn:microsoft.com/office/officeart/2005/8/layout/hList1"/>
    <dgm:cxn modelId="{3D3266D1-15AA-41FF-9D3E-542CFEDCAD6F}" srcId="{A137E5D5-49AF-45E6-9096-7EAF96B71F16}" destId="{342090F3-3E49-4A1A-9FBF-8C3F1AFC4927}" srcOrd="0" destOrd="0" parTransId="{2F92932B-D752-440D-9F6B-EEF0A53030B7}" sibTransId="{4C2197F3-B490-48D0-BD55-E443E61AB657}"/>
    <dgm:cxn modelId="{6673C5E0-3047-44A5-8CB7-1886A186EF09}" type="presOf" srcId="{A137E5D5-49AF-45E6-9096-7EAF96B71F16}" destId="{1CDDFA1B-240C-4E25-AC00-A814A377E43B}" srcOrd="0" destOrd="0" presId="urn:microsoft.com/office/officeart/2005/8/layout/hList1"/>
    <dgm:cxn modelId="{B3F17FEB-150F-4CFD-9B4E-D7D190D104F5}" type="presOf" srcId="{D1AA57BD-28AA-47E8-B318-EC6AB0DE0B6A}" destId="{7FE1772B-FB36-410B-96A2-E535C3CA1352}" srcOrd="0" destOrd="0" presId="urn:microsoft.com/office/officeart/2005/8/layout/hList1"/>
    <dgm:cxn modelId="{D0DE51F9-2329-4B9A-88DC-914AC02B722F}" srcId="{A137E5D5-49AF-45E6-9096-7EAF96B71F16}" destId="{934BD8A2-34BD-451A-A13C-6E1FDEF4C43F}" srcOrd="2" destOrd="0" parTransId="{AF5181C5-6ED5-43B4-A794-9F7ABF561C1E}" sibTransId="{C8120581-53D5-43B9-A689-EE55AA31D1CC}"/>
    <dgm:cxn modelId="{7BCD8BFD-5257-4E0F-BDF4-74999740A93B}" type="presOf" srcId="{934BD8A2-34BD-451A-A13C-6E1FDEF4C43F}" destId="{1D6D424C-02A6-4F7D-907F-0BF7268447B2}" srcOrd="0" destOrd="2" presId="urn:microsoft.com/office/officeart/2005/8/layout/hList1"/>
    <dgm:cxn modelId="{E02F1BF4-D17B-4029-954E-DC3E510009AE}" type="presParOf" srcId="{B9FDD7DC-03CC-4AC7-998A-91531A652246}" destId="{A266CACB-90A3-47C3-B3CB-2824966C7BD7}" srcOrd="0" destOrd="0" presId="urn:microsoft.com/office/officeart/2005/8/layout/hList1"/>
    <dgm:cxn modelId="{D87623EF-56A1-4C9C-9AA4-531C7B8AF139}" type="presParOf" srcId="{A266CACB-90A3-47C3-B3CB-2824966C7BD7}" destId="{7FE1772B-FB36-410B-96A2-E535C3CA1352}" srcOrd="0" destOrd="0" presId="urn:microsoft.com/office/officeart/2005/8/layout/hList1"/>
    <dgm:cxn modelId="{4ADF875A-8160-4539-8584-2BA147B549A9}" type="presParOf" srcId="{A266CACB-90A3-47C3-B3CB-2824966C7BD7}" destId="{280A60E8-E73D-4066-B3CF-378D0A46E485}" srcOrd="1" destOrd="0" presId="urn:microsoft.com/office/officeart/2005/8/layout/hList1"/>
    <dgm:cxn modelId="{EE726BCD-87D4-4278-9CBE-5F34EA22A4A6}" type="presParOf" srcId="{B9FDD7DC-03CC-4AC7-998A-91531A652246}" destId="{99860CFA-4A81-45DC-8285-CCE0DEDC8C25}" srcOrd="1" destOrd="0" presId="urn:microsoft.com/office/officeart/2005/8/layout/hList1"/>
    <dgm:cxn modelId="{7A55C627-2C3C-4803-A3AA-3AB3F3578BDA}" type="presParOf" srcId="{B9FDD7DC-03CC-4AC7-998A-91531A652246}" destId="{C0012B44-2B13-49CE-828C-6B19E2C30759}" srcOrd="2" destOrd="0" presId="urn:microsoft.com/office/officeart/2005/8/layout/hList1"/>
    <dgm:cxn modelId="{E4FFFF79-7F2C-4D96-BD68-C80CB5F3AC82}" type="presParOf" srcId="{C0012B44-2B13-49CE-828C-6B19E2C30759}" destId="{8D4AA69F-5260-481C-A73D-9E6CF12A9943}" srcOrd="0" destOrd="0" presId="urn:microsoft.com/office/officeart/2005/8/layout/hList1"/>
    <dgm:cxn modelId="{25A7B07C-7234-4F48-858C-1CECA38CEF81}" type="presParOf" srcId="{C0012B44-2B13-49CE-828C-6B19E2C30759}" destId="{3EC904F2-05E0-46C6-8A6C-06F4CDD67C7C}" srcOrd="1" destOrd="0" presId="urn:microsoft.com/office/officeart/2005/8/layout/hList1"/>
    <dgm:cxn modelId="{82B4FA27-12E4-46BE-80AE-716C412A8AA9}" type="presParOf" srcId="{B9FDD7DC-03CC-4AC7-998A-91531A652246}" destId="{FE024A37-A717-4C44-96D2-8A907A6E5E18}" srcOrd="3" destOrd="0" presId="urn:microsoft.com/office/officeart/2005/8/layout/hList1"/>
    <dgm:cxn modelId="{1DD8F1FF-4C95-486E-9D92-C048DE2AC6B0}" type="presParOf" srcId="{B9FDD7DC-03CC-4AC7-998A-91531A652246}" destId="{C4A65205-8D0C-4582-8FA5-BBA2DFF47DD9}" srcOrd="4" destOrd="0" presId="urn:microsoft.com/office/officeart/2005/8/layout/hList1"/>
    <dgm:cxn modelId="{4F27F073-0206-444A-87EF-D95C8E06DBC5}" type="presParOf" srcId="{C4A65205-8D0C-4582-8FA5-BBA2DFF47DD9}" destId="{1CDDFA1B-240C-4E25-AC00-A814A377E43B}" srcOrd="0" destOrd="0" presId="urn:microsoft.com/office/officeart/2005/8/layout/hList1"/>
    <dgm:cxn modelId="{19C5ED87-362B-4D23-8ACE-E7C12B6A5839}" type="presParOf" srcId="{C4A65205-8D0C-4582-8FA5-BBA2DFF47DD9}" destId="{1D6D424C-02A6-4F7D-907F-0BF7268447B2}"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1772B-FB36-410B-96A2-E535C3CA1352}">
      <dsp:nvSpPr>
        <dsp:cNvPr id="0" name=""/>
        <dsp:cNvSpPr/>
      </dsp:nvSpPr>
      <dsp:spPr>
        <a:xfrm>
          <a:off x="2832" y="74028"/>
          <a:ext cx="2761358" cy="604800"/>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Currently</a:t>
          </a:r>
        </a:p>
      </dsp:txBody>
      <dsp:txXfrm>
        <a:off x="2832" y="74028"/>
        <a:ext cx="2761358" cy="604800"/>
      </dsp:txXfrm>
    </dsp:sp>
    <dsp:sp modelId="{280A60E8-E73D-4066-B3CF-378D0A46E485}">
      <dsp:nvSpPr>
        <dsp:cNvPr id="0" name=""/>
        <dsp:cNvSpPr/>
      </dsp:nvSpPr>
      <dsp:spPr>
        <a:xfrm>
          <a:off x="2832" y="678828"/>
          <a:ext cx="2761358" cy="3026362"/>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Model performs well with self-tests (P-P and injection tests)</a:t>
          </a:r>
        </a:p>
        <a:p>
          <a:pPr marL="228600" lvl="1" indent="-228600" algn="l" defTabSz="933450">
            <a:lnSpc>
              <a:spcPct val="90000"/>
            </a:lnSpc>
            <a:spcBef>
              <a:spcPct val="0"/>
            </a:spcBef>
            <a:spcAft>
              <a:spcPct val="15000"/>
            </a:spcAft>
            <a:buChar char="•"/>
          </a:pPr>
          <a:r>
            <a:rPr lang="en-US" sz="2100" kern="1200" dirty="0"/>
            <a:t>Success in mitigating simpler, uniform FS structures (including on mergers)</a:t>
          </a:r>
        </a:p>
      </dsp:txBody>
      <dsp:txXfrm>
        <a:off x="2832" y="678828"/>
        <a:ext cx="2761358" cy="3026362"/>
      </dsp:txXfrm>
    </dsp:sp>
    <dsp:sp modelId="{8D4AA69F-5260-481C-A73D-9E6CF12A9943}">
      <dsp:nvSpPr>
        <dsp:cNvPr id="0" name=""/>
        <dsp:cNvSpPr/>
      </dsp:nvSpPr>
      <dsp:spPr>
        <a:xfrm>
          <a:off x="3150780" y="74028"/>
          <a:ext cx="2761358" cy="604800"/>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Challenges</a:t>
          </a:r>
        </a:p>
      </dsp:txBody>
      <dsp:txXfrm>
        <a:off x="3150780" y="74028"/>
        <a:ext cx="2761358" cy="604800"/>
      </dsp:txXfrm>
    </dsp:sp>
    <dsp:sp modelId="{3EC904F2-05E0-46C6-8A6C-06F4CDD67C7C}">
      <dsp:nvSpPr>
        <dsp:cNvPr id="0" name=""/>
        <dsp:cNvSpPr/>
      </dsp:nvSpPr>
      <dsp:spPr>
        <a:xfrm>
          <a:off x="3150780" y="678828"/>
          <a:ext cx="2761358" cy="3026362"/>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Model struggles with more complex and less predictable FS</a:t>
          </a:r>
        </a:p>
      </dsp:txBody>
      <dsp:txXfrm>
        <a:off x="3150780" y="678828"/>
        <a:ext cx="2761358" cy="3026362"/>
      </dsp:txXfrm>
    </dsp:sp>
    <dsp:sp modelId="{1CDDFA1B-240C-4E25-AC00-A814A377E43B}">
      <dsp:nvSpPr>
        <dsp:cNvPr id="0" name=""/>
        <dsp:cNvSpPr/>
      </dsp:nvSpPr>
      <dsp:spPr>
        <a:xfrm>
          <a:off x="6298729" y="74028"/>
          <a:ext cx="2761358" cy="604800"/>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Future Work</a:t>
          </a:r>
        </a:p>
      </dsp:txBody>
      <dsp:txXfrm>
        <a:off x="6298729" y="74028"/>
        <a:ext cx="2761358" cy="604800"/>
      </dsp:txXfrm>
    </dsp:sp>
    <dsp:sp modelId="{1D6D424C-02A6-4F7D-907F-0BF7268447B2}">
      <dsp:nvSpPr>
        <dsp:cNvPr id="0" name=""/>
        <dsp:cNvSpPr/>
      </dsp:nvSpPr>
      <dsp:spPr>
        <a:xfrm>
          <a:off x="6298729" y="678828"/>
          <a:ext cx="2761358" cy="3026362"/>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Revise parameters to try improving model performance</a:t>
          </a:r>
        </a:p>
        <a:p>
          <a:pPr marL="228600" lvl="1" indent="-228600" algn="l" defTabSz="933450">
            <a:lnSpc>
              <a:spcPct val="90000"/>
            </a:lnSpc>
            <a:spcBef>
              <a:spcPct val="0"/>
            </a:spcBef>
            <a:spcAft>
              <a:spcPct val="15000"/>
            </a:spcAft>
            <a:buChar char="•"/>
          </a:pPr>
          <a:r>
            <a:rPr lang="en-US" sz="2100" kern="1200" dirty="0"/>
            <a:t>Test model on more FS cases</a:t>
          </a:r>
        </a:p>
        <a:p>
          <a:pPr marL="228600" lvl="1" indent="-228600" algn="l" defTabSz="933450">
            <a:lnSpc>
              <a:spcPct val="90000"/>
            </a:lnSpc>
            <a:spcBef>
              <a:spcPct val="0"/>
            </a:spcBef>
            <a:spcAft>
              <a:spcPct val="15000"/>
            </a:spcAft>
            <a:buChar char="•"/>
          </a:pPr>
          <a:r>
            <a:rPr lang="en-US" sz="2100" kern="1200" dirty="0"/>
            <a:t>See how model fares with joint “</a:t>
          </a:r>
          <a:r>
            <a:rPr lang="en-US" sz="2100" kern="1200" dirty="0" err="1"/>
            <a:t>CBC+glitch</a:t>
          </a:r>
          <a:r>
            <a:rPr lang="en-US" sz="2100" kern="1200" dirty="0"/>
            <a:t>” instances</a:t>
          </a:r>
        </a:p>
      </dsp:txBody>
      <dsp:txXfrm>
        <a:off x="6298729" y="678828"/>
        <a:ext cx="2761358" cy="302636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6836F6-40F4-4EA3-A088-97997FD3F37A}"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62FED-0717-4074-857F-311AC8838133}" type="slidenum">
              <a:rPr lang="en-US" smtClean="0"/>
              <a:t>‹#›</a:t>
            </a:fld>
            <a:endParaRPr lang="en-US"/>
          </a:p>
        </p:txBody>
      </p:sp>
    </p:spTree>
    <p:extLst>
      <p:ext uri="{BB962C8B-B14F-4D97-AF65-F5344CB8AC3E}">
        <p14:creationId xmlns:p14="http://schemas.microsoft.com/office/powerpoint/2010/main" val="737384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62FED-0717-4074-857F-311AC8838133}" type="slidenum">
              <a:rPr lang="en-US" smtClean="0"/>
              <a:t>2</a:t>
            </a:fld>
            <a:endParaRPr lang="en-US"/>
          </a:p>
        </p:txBody>
      </p:sp>
    </p:spTree>
    <p:extLst>
      <p:ext uri="{BB962C8B-B14F-4D97-AF65-F5344CB8AC3E}">
        <p14:creationId xmlns:p14="http://schemas.microsoft.com/office/powerpoint/2010/main" val="2259930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actual event test was on a hardware injection of fast scattering glitches, which as you can see have a pretty simple and uniform structure.  Subtracting the actual data from our model yielded a residual that showed glitch subtraction in some places, but amplification in others.  We think this may be due to changes in the injection’s amplitude over time.  On the left, I want to draw your attention to how well our model does in estimating f2.  The hardware injected fast scattering is of a frequency of 2.6 Hz, which, as you can see for f2, was estimated pretty accurately in Bilby.  So, all in all, our model did a decent job with this simple fast scattering case.</a:t>
            </a:r>
          </a:p>
          <a:p>
            <a:endParaRPr lang="en-US" dirty="0"/>
          </a:p>
          <a:p>
            <a:r>
              <a:rPr lang="en-US" dirty="0"/>
              <a:t>Hardware injected: take a large mass and shake it at 2.6 Hz which shakes the detector.  Shaker injection</a:t>
            </a:r>
          </a:p>
        </p:txBody>
      </p:sp>
      <p:sp>
        <p:nvSpPr>
          <p:cNvPr id="4" name="Slide Number Placeholder 3"/>
          <p:cNvSpPr>
            <a:spLocks noGrp="1"/>
          </p:cNvSpPr>
          <p:nvPr>
            <p:ph type="sldNum" sz="quarter" idx="5"/>
          </p:nvPr>
        </p:nvSpPr>
        <p:spPr/>
        <p:txBody>
          <a:bodyPr/>
          <a:lstStyle/>
          <a:p>
            <a:fld id="{6DB62FED-0717-4074-857F-311AC8838133}" type="slidenum">
              <a:rPr lang="en-US" smtClean="0"/>
              <a:t>11</a:t>
            </a:fld>
            <a:endParaRPr lang="en-US"/>
          </a:p>
        </p:txBody>
      </p:sp>
    </p:spTree>
    <p:extLst>
      <p:ext uri="{BB962C8B-B14F-4D97-AF65-F5344CB8AC3E}">
        <p14:creationId xmlns:p14="http://schemas.microsoft.com/office/powerpoint/2010/main" val="2123692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moved onto an actual case of fast scattering in order to test how well our model can subtract a more complex event.  In the residual, we see little to no glitch mitigation, instead we see that the residual has added arches.  Additionally, our parameter estimations yielded a strange probability density result for f1.  These results indicate that the model had some issues with this case, which we attempted to improve by </a:t>
            </a:r>
            <a:r>
              <a:rPr lang="en-US" dirty="0" err="1"/>
              <a:t>reparameterising</a:t>
            </a:r>
            <a:r>
              <a:rPr lang="en-US" dirty="0"/>
              <a:t> and adding another phase shift to give the model a little more freedom.</a:t>
            </a:r>
          </a:p>
        </p:txBody>
      </p:sp>
      <p:sp>
        <p:nvSpPr>
          <p:cNvPr id="4" name="Slide Number Placeholder 3"/>
          <p:cNvSpPr>
            <a:spLocks noGrp="1"/>
          </p:cNvSpPr>
          <p:nvPr>
            <p:ph type="sldNum" sz="quarter" idx="5"/>
          </p:nvPr>
        </p:nvSpPr>
        <p:spPr/>
        <p:txBody>
          <a:bodyPr/>
          <a:lstStyle/>
          <a:p>
            <a:fld id="{6DB62FED-0717-4074-857F-311AC8838133}" type="slidenum">
              <a:rPr lang="en-US" smtClean="0"/>
              <a:t>12</a:t>
            </a:fld>
            <a:endParaRPr lang="en-US"/>
          </a:p>
        </p:txBody>
      </p:sp>
    </p:spTree>
    <p:extLst>
      <p:ext uri="{BB962C8B-B14F-4D97-AF65-F5344CB8AC3E}">
        <p14:creationId xmlns:p14="http://schemas.microsoft.com/office/powerpoint/2010/main" val="279442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62FED-0717-4074-857F-311AC8838133}" type="slidenum">
              <a:rPr lang="en-US" smtClean="0"/>
              <a:t>13</a:t>
            </a:fld>
            <a:endParaRPr lang="en-US"/>
          </a:p>
        </p:txBody>
      </p:sp>
    </p:spTree>
    <p:extLst>
      <p:ext uri="{BB962C8B-B14F-4D97-AF65-F5344CB8AC3E}">
        <p14:creationId xmlns:p14="http://schemas.microsoft.com/office/powerpoint/2010/main" val="2101916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we see that there is still a new glitch being added without much subtraction going on.  In addition, there’s a lot of railing happening for our parameters throughout in which the parameter estimation kind of branches off into two different nodes.  We decided that the model had a really hard time with this additional phase shift, which we removed again in our next run.</a:t>
            </a:r>
          </a:p>
        </p:txBody>
      </p:sp>
      <p:sp>
        <p:nvSpPr>
          <p:cNvPr id="4" name="Slide Number Placeholder 3"/>
          <p:cNvSpPr>
            <a:spLocks noGrp="1"/>
          </p:cNvSpPr>
          <p:nvPr>
            <p:ph type="sldNum" sz="quarter" idx="5"/>
          </p:nvPr>
        </p:nvSpPr>
        <p:spPr/>
        <p:txBody>
          <a:bodyPr/>
          <a:lstStyle/>
          <a:p>
            <a:fld id="{6DB62FED-0717-4074-857F-311AC8838133}" type="slidenum">
              <a:rPr lang="en-US" smtClean="0"/>
              <a:t>14</a:t>
            </a:fld>
            <a:endParaRPr lang="en-US"/>
          </a:p>
        </p:txBody>
      </p:sp>
    </p:spTree>
    <p:extLst>
      <p:ext uri="{BB962C8B-B14F-4D97-AF65-F5344CB8AC3E}">
        <p14:creationId xmlns:p14="http://schemas.microsoft.com/office/powerpoint/2010/main" val="2637033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moved onto an actual GW event with instances of fast scattering overlaid on top of the merger to test the model’s capabilities in this case.  It’s a slightly less complex case of fast scattering than the previous real event, so this was used to gauge the model’s effectiveness in a slightly simpler case.  We did this analysis on a fast scattering arch that happened both on and off the merger.</a:t>
            </a:r>
          </a:p>
        </p:txBody>
      </p:sp>
      <p:sp>
        <p:nvSpPr>
          <p:cNvPr id="4" name="Slide Number Placeholder 3"/>
          <p:cNvSpPr>
            <a:spLocks noGrp="1"/>
          </p:cNvSpPr>
          <p:nvPr>
            <p:ph type="sldNum" sz="quarter" idx="5"/>
          </p:nvPr>
        </p:nvSpPr>
        <p:spPr/>
        <p:txBody>
          <a:bodyPr/>
          <a:lstStyle/>
          <a:p>
            <a:fld id="{6DB62FED-0717-4074-857F-311AC8838133}" type="slidenum">
              <a:rPr lang="en-US" smtClean="0"/>
              <a:t>15</a:t>
            </a:fld>
            <a:endParaRPr lang="en-US"/>
          </a:p>
        </p:txBody>
      </p:sp>
    </p:spTree>
    <p:extLst>
      <p:ext uri="{BB962C8B-B14F-4D97-AF65-F5344CB8AC3E}">
        <p14:creationId xmlns:p14="http://schemas.microsoft.com/office/powerpoint/2010/main" val="4221970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the off GW case, we see that there is some slight subtraction happening in our residual spectrogram, but only for the glitch within the 20-30 </a:t>
            </a:r>
            <a:r>
              <a:rPr lang="en-US" dirty="0" err="1"/>
              <a:t>hz</a:t>
            </a:r>
            <a:r>
              <a:rPr lang="en-US" dirty="0"/>
              <a:t> frequency range. Our corner plot shows some improvement now that there’s no more railing happening, but we still got an unexpected d1 value, implying that it lies close to zero.  The fast scattering happening for the off-GW case is not very pretty in this segment, being that the blobs are pretty non-uniform and don’t occur at equal time intervals, so our model had a bit of a hard time with that.  All in all, it’s not bad but it needs improvement</a:t>
            </a:r>
          </a:p>
        </p:txBody>
      </p:sp>
      <p:sp>
        <p:nvSpPr>
          <p:cNvPr id="4" name="Slide Number Placeholder 3"/>
          <p:cNvSpPr>
            <a:spLocks noGrp="1"/>
          </p:cNvSpPr>
          <p:nvPr>
            <p:ph type="sldNum" sz="quarter" idx="5"/>
          </p:nvPr>
        </p:nvSpPr>
        <p:spPr/>
        <p:txBody>
          <a:bodyPr/>
          <a:lstStyle/>
          <a:p>
            <a:fld id="{6DB62FED-0717-4074-857F-311AC8838133}" type="slidenum">
              <a:rPr lang="en-US" smtClean="0"/>
              <a:t>16</a:t>
            </a:fld>
            <a:endParaRPr lang="en-US"/>
          </a:p>
        </p:txBody>
      </p:sp>
    </p:spTree>
    <p:extLst>
      <p:ext uri="{BB962C8B-B14F-4D97-AF65-F5344CB8AC3E}">
        <p14:creationId xmlns:p14="http://schemas.microsoft.com/office/powerpoint/2010/main" val="2154638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on GW case which I briefly showed a little sneak peek of earlier in my talk.  In the residual the glitch is completely subtracted, leaving only the merger, which was pretty exciting to see!  In the corner plot, we saw that the value for d1 makes a lot more sense than our previous result.  Because the structure for the fast scattering glitch is a lot prettier and more uniform than the previous case, the model does a lot better in its subtraction.  So, the model performed pretty flawlessly in this case.</a:t>
            </a:r>
          </a:p>
          <a:p>
            <a:endParaRPr lang="en-US" dirty="0"/>
          </a:p>
          <a:p>
            <a:r>
              <a:rPr lang="en-US" dirty="0"/>
              <a:t>Gaussian in corner plots implies that parameters are linearly correlated, even though they don’t really look like they would be in our model.  Because we set our priors to zero in on a small space around the correct answer – basically a fisher matrix.  How the parameters vary with each other</a:t>
            </a:r>
          </a:p>
        </p:txBody>
      </p:sp>
      <p:sp>
        <p:nvSpPr>
          <p:cNvPr id="4" name="Slide Number Placeholder 3"/>
          <p:cNvSpPr>
            <a:spLocks noGrp="1"/>
          </p:cNvSpPr>
          <p:nvPr>
            <p:ph type="sldNum" sz="quarter" idx="5"/>
          </p:nvPr>
        </p:nvSpPr>
        <p:spPr/>
        <p:txBody>
          <a:bodyPr/>
          <a:lstStyle/>
          <a:p>
            <a:fld id="{6DB62FED-0717-4074-857F-311AC8838133}" type="slidenum">
              <a:rPr lang="en-US" smtClean="0"/>
              <a:t>17</a:t>
            </a:fld>
            <a:endParaRPr lang="en-US"/>
          </a:p>
        </p:txBody>
      </p:sp>
    </p:spTree>
    <p:extLst>
      <p:ext uri="{BB962C8B-B14F-4D97-AF65-F5344CB8AC3E}">
        <p14:creationId xmlns:p14="http://schemas.microsoft.com/office/powerpoint/2010/main" val="1681791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62FED-0717-4074-857F-311AC8838133}" type="slidenum">
              <a:rPr lang="en-US" smtClean="0"/>
              <a:t>18</a:t>
            </a:fld>
            <a:endParaRPr lang="en-US"/>
          </a:p>
        </p:txBody>
      </p:sp>
    </p:spTree>
    <p:extLst>
      <p:ext uri="{BB962C8B-B14F-4D97-AF65-F5344CB8AC3E}">
        <p14:creationId xmlns:p14="http://schemas.microsoft.com/office/powerpoint/2010/main" val="1259633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thank</a:t>
            </a:r>
          </a:p>
        </p:txBody>
      </p:sp>
      <p:sp>
        <p:nvSpPr>
          <p:cNvPr id="4" name="Slide Number Placeholder 3"/>
          <p:cNvSpPr>
            <a:spLocks noGrp="1"/>
          </p:cNvSpPr>
          <p:nvPr>
            <p:ph type="sldNum" sz="quarter" idx="5"/>
          </p:nvPr>
        </p:nvSpPr>
        <p:spPr/>
        <p:txBody>
          <a:bodyPr/>
          <a:lstStyle/>
          <a:p>
            <a:fld id="{6DB62FED-0717-4074-857F-311AC8838133}" type="slidenum">
              <a:rPr lang="en-US" smtClean="0"/>
              <a:t>19</a:t>
            </a:fld>
            <a:endParaRPr lang="en-US"/>
          </a:p>
        </p:txBody>
      </p:sp>
    </p:spTree>
    <p:extLst>
      <p:ext uri="{BB962C8B-B14F-4D97-AF65-F5344CB8AC3E}">
        <p14:creationId xmlns:p14="http://schemas.microsoft.com/office/powerpoint/2010/main" val="2680501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62FED-0717-4074-857F-311AC8838133}" type="slidenum">
              <a:rPr lang="en-US" smtClean="0"/>
              <a:t>20</a:t>
            </a:fld>
            <a:endParaRPr lang="en-US"/>
          </a:p>
        </p:txBody>
      </p:sp>
    </p:spTree>
    <p:extLst>
      <p:ext uri="{BB962C8B-B14F-4D97-AF65-F5344CB8AC3E}">
        <p14:creationId xmlns:p14="http://schemas.microsoft.com/office/powerpoint/2010/main" val="375317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glitches?  Glitches are short duration noise transients seen in LIGO detector data and come from various sources of environmental interference or electronic malfunction.  They’re a problem because they often overlap on top of gravitational wave signals and make them difficult to interpret, preventing further analysis.  In particular, there’s one form of glitch we’re concerned about called scattered light glitches.  These are the result of small laser segments within the detector’s interferometer arms scattering off of tiny imperfections on the surfaces of each test mass.  These segments bounce off of surrounding surfaces of differing relative velocity and rejoin the main beam path, which produces an additional phase shift which is picked up by the detector.  One of these scattered light glitches, known as fast scattering glitches, are the concern of this project.  These glitches come from combined motion in the anthropogenic and </a:t>
            </a:r>
            <a:r>
              <a:rPr lang="en-US" dirty="0" err="1"/>
              <a:t>microseismic</a:t>
            </a:r>
            <a:r>
              <a:rPr lang="en-US" dirty="0"/>
              <a:t> bands, so pretty much human activity and oceanic activity.</a:t>
            </a:r>
          </a:p>
        </p:txBody>
      </p:sp>
      <p:sp>
        <p:nvSpPr>
          <p:cNvPr id="4" name="Slide Number Placeholder 3"/>
          <p:cNvSpPr>
            <a:spLocks noGrp="1"/>
          </p:cNvSpPr>
          <p:nvPr>
            <p:ph type="sldNum" sz="quarter" idx="5"/>
          </p:nvPr>
        </p:nvSpPr>
        <p:spPr/>
        <p:txBody>
          <a:bodyPr/>
          <a:lstStyle/>
          <a:p>
            <a:fld id="{6DB62FED-0717-4074-857F-311AC8838133}" type="slidenum">
              <a:rPr lang="en-US" smtClean="0"/>
              <a:t>3</a:t>
            </a:fld>
            <a:endParaRPr lang="en-US"/>
          </a:p>
        </p:txBody>
      </p:sp>
    </p:spTree>
    <p:extLst>
      <p:ext uri="{BB962C8B-B14F-4D97-AF65-F5344CB8AC3E}">
        <p14:creationId xmlns:p14="http://schemas.microsoft.com/office/powerpoint/2010/main" val="920052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lot of analysis of CBC instances is done with parameter estimation pipelines which use Bayesian inference, which uses Bayes’ theorem to infer the posterior probability densities of an event’s source parameters given the data and a model hypothesis.  Bayes’ theorem states that the posterior of the parameters given the data d and model M is equal to the likelihood of measuring the data, assuming the source has some parameters with the model hypothesis, multiplied by the prior parameter distribution given the model, over the data evidence given the model.  Parameter estimation pipelines assume noise data is Gaussian and stationary.   However, transient glitches are non-Gaussian in nature which contradicts the assumption that PE pipelines make.  So, to improve their functionality, it’s especially necessary to remove these instances from LIGO data so that CBC events can be better </a:t>
            </a:r>
            <a:r>
              <a:rPr lang="en-US" dirty="0" err="1"/>
              <a:t>analysed</a:t>
            </a:r>
            <a:r>
              <a:rPr lang="en-US" dirty="0"/>
              <a:t>.</a:t>
            </a:r>
          </a:p>
        </p:txBody>
      </p:sp>
      <p:sp>
        <p:nvSpPr>
          <p:cNvPr id="4" name="Slide Number Placeholder 3"/>
          <p:cNvSpPr>
            <a:spLocks noGrp="1"/>
          </p:cNvSpPr>
          <p:nvPr>
            <p:ph type="sldNum" sz="quarter" idx="5"/>
          </p:nvPr>
        </p:nvSpPr>
        <p:spPr/>
        <p:txBody>
          <a:bodyPr/>
          <a:lstStyle/>
          <a:p>
            <a:fld id="{6DB62FED-0717-4074-857F-311AC8838133}" type="slidenum">
              <a:rPr lang="en-US" smtClean="0"/>
              <a:t>4</a:t>
            </a:fld>
            <a:endParaRPr lang="en-US"/>
          </a:p>
        </p:txBody>
      </p:sp>
    </p:spTree>
    <p:extLst>
      <p:ext uri="{BB962C8B-B14F-4D97-AF65-F5344CB8AC3E}">
        <p14:creationId xmlns:p14="http://schemas.microsoft.com/office/powerpoint/2010/main" val="3205661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62FED-0717-4074-857F-311AC8838133}" type="slidenum">
              <a:rPr lang="en-US" smtClean="0"/>
              <a:t>5</a:t>
            </a:fld>
            <a:endParaRPr lang="en-US"/>
          </a:p>
        </p:txBody>
      </p:sp>
    </p:spTree>
    <p:extLst>
      <p:ext uri="{BB962C8B-B14F-4D97-AF65-F5344CB8AC3E}">
        <p14:creationId xmlns:p14="http://schemas.microsoft.com/office/powerpoint/2010/main" val="1758153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a preview of our big result that we achieved this summer!  We were able to successfully subtract an instance of fast scattering from on top of a CBC merger, which was done previously in an LVK paper.  As you can see, there are still some sub-arches present after LVK mitigation efforts in the spectrograms seen on the left.  In the right spectrogram, you can see that our model performed beyond this and completely removed the fast scattering arch as a whole, leaving only the CBC merger.  We just achieved this result yesterday so it was a really great way to end the summer!</a:t>
            </a:r>
          </a:p>
        </p:txBody>
      </p:sp>
      <p:sp>
        <p:nvSpPr>
          <p:cNvPr id="4" name="Slide Number Placeholder 3"/>
          <p:cNvSpPr>
            <a:spLocks noGrp="1"/>
          </p:cNvSpPr>
          <p:nvPr>
            <p:ph type="sldNum" sz="quarter" idx="5"/>
          </p:nvPr>
        </p:nvSpPr>
        <p:spPr/>
        <p:txBody>
          <a:bodyPr/>
          <a:lstStyle/>
          <a:p>
            <a:fld id="{6DB62FED-0717-4074-857F-311AC8838133}" type="slidenum">
              <a:rPr lang="en-US" smtClean="0"/>
              <a:t>6</a:t>
            </a:fld>
            <a:endParaRPr lang="en-US"/>
          </a:p>
        </p:txBody>
      </p:sp>
    </p:spTree>
    <p:extLst>
      <p:ext uri="{BB962C8B-B14F-4D97-AF65-F5344CB8AC3E}">
        <p14:creationId xmlns:p14="http://schemas.microsoft.com/office/powerpoint/2010/main" val="191078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started with the equation that describes the excess strain noise in GW data shown in Equation 2, where A bar is the amplitude of the noise produced by the glitch from the motion of the relevant surface x of t, with a phase shift phi.  On the assumption that the reflecting surface is a simple harmonic oscillator, we use Equation 3 to describe the motion that comes from the two driving frequencies f1 and f2 with amplitudes C1 and C2.  Combining both equation 2 and 3 gives us equation 4, which is the general form of our model to describe the waveform of a fast scattering glitch</a:t>
            </a:r>
          </a:p>
        </p:txBody>
      </p:sp>
      <p:sp>
        <p:nvSpPr>
          <p:cNvPr id="4" name="Slide Number Placeholder 3"/>
          <p:cNvSpPr>
            <a:spLocks noGrp="1"/>
          </p:cNvSpPr>
          <p:nvPr>
            <p:ph type="sldNum" sz="quarter" idx="5"/>
          </p:nvPr>
        </p:nvSpPr>
        <p:spPr/>
        <p:txBody>
          <a:bodyPr/>
          <a:lstStyle/>
          <a:p>
            <a:fld id="{6DB62FED-0717-4074-857F-311AC8838133}" type="slidenum">
              <a:rPr lang="en-US" smtClean="0"/>
              <a:t>7</a:t>
            </a:fld>
            <a:endParaRPr lang="en-US"/>
          </a:p>
        </p:txBody>
      </p:sp>
    </p:spTree>
    <p:extLst>
      <p:ext uri="{BB962C8B-B14F-4D97-AF65-F5344CB8AC3E}">
        <p14:creationId xmlns:p14="http://schemas.microsoft.com/office/powerpoint/2010/main" val="1781143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constraints already mentioned for our two driving frequencies, so we then needed to constrain the two amplitudes with respect to these possible values.  Various examples of fast scattering seen in gravitational wave data showed that fast scattering is very well </a:t>
            </a:r>
            <a:r>
              <a:rPr lang="en-US" dirty="0" err="1"/>
              <a:t>characterised</a:t>
            </a:r>
            <a:r>
              <a:rPr lang="en-US" dirty="0"/>
              <a:t> by a peak frequency at around 50 Hz, which we set as a guideline by introducing fmax into our model.  Equation 4 yields then that the sum of C1 times f1 and C2 times f2 is equal to fmax, a relation we used to determine the values for C1 and C2.  We then </a:t>
            </a:r>
            <a:r>
              <a:rPr lang="en-US" dirty="0" err="1"/>
              <a:t>reparameterised</a:t>
            </a:r>
            <a:r>
              <a:rPr lang="en-US" dirty="0"/>
              <a:t> our model to make it more efficient, calling C1 times f1 and C2 times f2 d1 and d2 respectively.</a:t>
            </a:r>
          </a:p>
        </p:txBody>
      </p:sp>
      <p:sp>
        <p:nvSpPr>
          <p:cNvPr id="4" name="Slide Number Placeholder 3"/>
          <p:cNvSpPr>
            <a:spLocks noGrp="1"/>
          </p:cNvSpPr>
          <p:nvPr>
            <p:ph type="sldNum" sz="quarter" idx="5"/>
          </p:nvPr>
        </p:nvSpPr>
        <p:spPr/>
        <p:txBody>
          <a:bodyPr/>
          <a:lstStyle/>
          <a:p>
            <a:fld id="{6DB62FED-0717-4074-857F-311AC8838133}" type="slidenum">
              <a:rPr lang="en-US" smtClean="0"/>
              <a:t>8</a:t>
            </a:fld>
            <a:endParaRPr lang="en-US"/>
          </a:p>
        </p:txBody>
      </p:sp>
    </p:spTree>
    <p:extLst>
      <p:ext uri="{BB962C8B-B14F-4D97-AF65-F5344CB8AC3E}">
        <p14:creationId xmlns:p14="http://schemas.microsoft.com/office/powerpoint/2010/main" val="3574610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first order of business was to pick values for d1, f1, d2, and f2 that agreed with our constraints and pretty much play around with the values to see how well they emulate the general waveform of fast scattering seen in gravitational wave data.  Each of these three spectrograms correspond to different possible combinations of each of these four parameters.  We found that the model successfully recreates the expected waveform characteristic of fast scattering, so we moved onto our next tests which were done using Bilby.</a:t>
            </a:r>
          </a:p>
        </p:txBody>
      </p:sp>
      <p:sp>
        <p:nvSpPr>
          <p:cNvPr id="4" name="Slide Number Placeholder 3"/>
          <p:cNvSpPr>
            <a:spLocks noGrp="1"/>
          </p:cNvSpPr>
          <p:nvPr>
            <p:ph type="sldNum" sz="quarter" idx="5"/>
          </p:nvPr>
        </p:nvSpPr>
        <p:spPr/>
        <p:txBody>
          <a:bodyPr/>
          <a:lstStyle/>
          <a:p>
            <a:fld id="{6DB62FED-0717-4074-857F-311AC8838133}" type="slidenum">
              <a:rPr lang="en-US" smtClean="0"/>
              <a:t>9</a:t>
            </a:fld>
            <a:endParaRPr lang="en-US"/>
          </a:p>
        </p:txBody>
      </p:sp>
    </p:spTree>
    <p:extLst>
      <p:ext uri="{BB962C8B-B14F-4D97-AF65-F5344CB8AC3E}">
        <p14:creationId xmlns:p14="http://schemas.microsoft.com/office/powerpoint/2010/main" val="1372328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performed PP testing on our model’s parameters over 100 samples to essentially see how well our model describes itself.  For PP tests, the correct value for a parameter should lie in the 10% credible interval 10% of the time, the 20% credible interval 20% of the time, and so on.  This would follow a linear trend given that the parameters are unbiased.  A biased result would show a deviation from this diagonal, which is minimal for our PP test and indicates that our model passed.</a:t>
            </a:r>
          </a:p>
          <a:p>
            <a:r>
              <a:rPr lang="en-US" dirty="0"/>
              <a:t>On the right is a corner plot that describes the posterior probability densities of each parameter in our model, which generally shows where the value of each parameter lies with respect to another.  Our injected values, shown by the orange dots and lines, lie pretty close to the greatest probability density regions, which tells us that our model is able to accurately perform parameter estimation, at least on itself.  So, we move on from self-testing onto actual events!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CREDIBLE INTERVAL (Bayesian results), not confidence interval (Frequentist results)</a:t>
            </a:r>
          </a:p>
          <a:p>
            <a:endParaRPr lang="en-US" dirty="0"/>
          </a:p>
        </p:txBody>
      </p:sp>
      <p:sp>
        <p:nvSpPr>
          <p:cNvPr id="4" name="Slide Number Placeholder 3"/>
          <p:cNvSpPr>
            <a:spLocks noGrp="1"/>
          </p:cNvSpPr>
          <p:nvPr>
            <p:ph type="sldNum" sz="quarter" idx="5"/>
          </p:nvPr>
        </p:nvSpPr>
        <p:spPr/>
        <p:txBody>
          <a:bodyPr/>
          <a:lstStyle/>
          <a:p>
            <a:fld id="{6DB62FED-0717-4074-857F-311AC8838133}" type="slidenum">
              <a:rPr lang="en-US" smtClean="0"/>
              <a:t>10</a:t>
            </a:fld>
            <a:endParaRPr lang="en-US"/>
          </a:p>
        </p:txBody>
      </p:sp>
    </p:spTree>
    <p:extLst>
      <p:ext uri="{BB962C8B-B14F-4D97-AF65-F5344CB8AC3E}">
        <p14:creationId xmlns:p14="http://schemas.microsoft.com/office/powerpoint/2010/main" val="521512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5F68F-CB2B-69D0-C3AE-15147F31EE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F5D69A-3698-7AE8-2939-80E591AD71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804CA1-2147-BD37-03B8-B7161E3DFCAB}"/>
              </a:ext>
            </a:extLst>
          </p:cNvPr>
          <p:cNvSpPr>
            <a:spLocks noGrp="1"/>
          </p:cNvSpPr>
          <p:nvPr>
            <p:ph type="dt" sz="half" idx="10"/>
          </p:nvPr>
        </p:nvSpPr>
        <p:spPr/>
        <p:txBody>
          <a:bodyPr/>
          <a:lstStyle/>
          <a:p>
            <a:fld id="{A5895D6D-CB4D-4FD5-9975-11E246344314}" type="datetime1">
              <a:rPr lang="en-US" smtClean="0"/>
              <a:t>8/16/2023</a:t>
            </a:fld>
            <a:endParaRPr lang="en-US"/>
          </a:p>
        </p:txBody>
      </p:sp>
      <p:sp>
        <p:nvSpPr>
          <p:cNvPr id="5" name="Footer Placeholder 4">
            <a:extLst>
              <a:ext uri="{FF2B5EF4-FFF2-40B4-BE49-F238E27FC236}">
                <a16:creationId xmlns:a16="http://schemas.microsoft.com/office/drawing/2014/main" id="{3C1A4B24-3B66-B12F-31BC-75F091AC6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08214-2FE4-5148-4AD1-C97E0644F2EB}"/>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1917499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E213-C100-7CE4-5460-6678A4256A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107F2-818C-83A8-9D51-0E641FE87D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D22A3-6022-6F25-F2E6-72D6FB4BCF77}"/>
              </a:ext>
            </a:extLst>
          </p:cNvPr>
          <p:cNvSpPr>
            <a:spLocks noGrp="1"/>
          </p:cNvSpPr>
          <p:nvPr>
            <p:ph type="dt" sz="half" idx="10"/>
          </p:nvPr>
        </p:nvSpPr>
        <p:spPr/>
        <p:txBody>
          <a:bodyPr/>
          <a:lstStyle/>
          <a:p>
            <a:fld id="{3E46A0A1-E6E9-457E-88FE-043C0D749751}" type="datetime1">
              <a:rPr lang="en-US" smtClean="0"/>
              <a:t>8/16/2023</a:t>
            </a:fld>
            <a:endParaRPr lang="en-US"/>
          </a:p>
        </p:txBody>
      </p:sp>
      <p:sp>
        <p:nvSpPr>
          <p:cNvPr id="5" name="Footer Placeholder 4">
            <a:extLst>
              <a:ext uri="{FF2B5EF4-FFF2-40B4-BE49-F238E27FC236}">
                <a16:creationId xmlns:a16="http://schemas.microsoft.com/office/drawing/2014/main" id="{680B64FA-E9CA-5C93-16FE-9F3D2CA9D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AACBA-A499-D1F2-1601-42654BA7CB18}"/>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3609774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4580B9-7BD3-2AF7-54E1-96328EF969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C7F258-E5EB-B11F-9F3D-430C063A00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EFF3C0-0E62-0548-DECA-7DEBD80F3BD8}"/>
              </a:ext>
            </a:extLst>
          </p:cNvPr>
          <p:cNvSpPr>
            <a:spLocks noGrp="1"/>
          </p:cNvSpPr>
          <p:nvPr>
            <p:ph type="dt" sz="half" idx="10"/>
          </p:nvPr>
        </p:nvSpPr>
        <p:spPr/>
        <p:txBody>
          <a:bodyPr/>
          <a:lstStyle/>
          <a:p>
            <a:fld id="{21B1BE7F-491B-48FF-97E2-4B9D4C98362A}" type="datetime1">
              <a:rPr lang="en-US" smtClean="0"/>
              <a:t>8/16/2023</a:t>
            </a:fld>
            <a:endParaRPr lang="en-US"/>
          </a:p>
        </p:txBody>
      </p:sp>
      <p:sp>
        <p:nvSpPr>
          <p:cNvPr id="5" name="Footer Placeholder 4">
            <a:extLst>
              <a:ext uri="{FF2B5EF4-FFF2-40B4-BE49-F238E27FC236}">
                <a16:creationId xmlns:a16="http://schemas.microsoft.com/office/drawing/2014/main" id="{D023FA14-7A64-E65D-086F-C376C67EB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B1FA0-7AE7-E93F-B4BF-DBECFC759A21}"/>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3514636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7C738-EECC-AAF6-DC29-02AA4387A1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61F30-0626-2306-DB99-A55BAE4AEC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4056C-E368-D552-1BBE-0B786AE78B42}"/>
              </a:ext>
            </a:extLst>
          </p:cNvPr>
          <p:cNvSpPr>
            <a:spLocks noGrp="1"/>
          </p:cNvSpPr>
          <p:nvPr>
            <p:ph type="dt" sz="half" idx="10"/>
          </p:nvPr>
        </p:nvSpPr>
        <p:spPr/>
        <p:txBody>
          <a:bodyPr/>
          <a:lstStyle/>
          <a:p>
            <a:fld id="{3F0E93F0-8583-41A0-8013-73EDD4EACA6B}" type="datetime1">
              <a:rPr lang="en-US" smtClean="0"/>
              <a:t>8/16/2023</a:t>
            </a:fld>
            <a:endParaRPr lang="en-US"/>
          </a:p>
        </p:txBody>
      </p:sp>
      <p:sp>
        <p:nvSpPr>
          <p:cNvPr id="5" name="Footer Placeholder 4">
            <a:extLst>
              <a:ext uri="{FF2B5EF4-FFF2-40B4-BE49-F238E27FC236}">
                <a16:creationId xmlns:a16="http://schemas.microsoft.com/office/drawing/2014/main" id="{B5033184-E6D7-95A6-69AD-86EF40148C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6D50BC-F673-44F8-5F7F-A8A5240E0661}"/>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268560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A833A-7885-FDEF-E9C8-BB0683A8C5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FCAE93-AB5E-7EC5-144B-9B224119CE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579672-D217-FE0E-19A8-F6EB3C969583}"/>
              </a:ext>
            </a:extLst>
          </p:cNvPr>
          <p:cNvSpPr>
            <a:spLocks noGrp="1"/>
          </p:cNvSpPr>
          <p:nvPr>
            <p:ph type="dt" sz="half" idx="10"/>
          </p:nvPr>
        </p:nvSpPr>
        <p:spPr/>
        <p:txBody>
          <a:bodyPr/>
          <a:lstStyle/>
          <a:p>
            <a:fld id="{93E634B0-399C-414E-8B70-B5BBFEE58A0C}" type="datetime1">
              <a:rPr lang="en-US" smtClean="0"/>
              <a:t>8/16/2023</a:t>
            </a:fld>
            <a:endParaRPr lang="en-US"/>
          </a:p>
        </p:txBody>
      </p:sp>
      <p:sp>
        <p:nvSpPr>
          <p:cNvPr id="5" name="Footer Placeholder 4">
            <a:extLst>
              <a:ext uri="{FF2B5EF4-FFF2-40B4-BE49-F238E27FC236}">
                <a16:creationId xmlns:a16="http://schemas.microsoft.com/office/drawing/2014/main" id="{DA740272-B3D5-7728-3059-CD769D0828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5747C-1815-1756-6E46-3ECE13AA876B}"/>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707155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6F7C-CDD4-9B52-3892-8DEE91EED2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A8C9C-9897-A073-6143-69DA4A71E3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50067B-BD16-6878-3DD5-94D2490F12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DF7C59-AA44-55FC-9A57-87FE87601EEB}"/>
              </a:ext>
            </a:extLst>
          </p:cNvPr>
          <p:cNvSpPr>
            <a:spLocks noGrp="1"/>
          </p:cNvSpPr>
          <p:nvPr>
            <p:ph type="dt" sz="half" idx="10"/>
          </p:nvPr>
        </p:nvSpPr>
        <p:spPr/>
        <p:txBody>
          <a:bodyPr/>
          <a:lstStyle/>
          <a:p>
            <a:fld id="{75D0DE35-A97F-4979-8D82-CDC1E3D132AF}" type="datetime1">
              <a:rPr lang="en-US" smtClean="0"/>
              <a:t>8/16/2023</a:t>
            </a:fld>
            <a:endParaRPr lang="en-US"/>
          </a:p>
        </p:txBody>
      </p:sp>
      <p:sp>
        <p:nvSpPr>
          <p:cNvPr id="6" name="Footer Placeholder 5">
            <a:extLst>
              <a:ext uri="{FF2B5EF4-FFF2-40B4-BE49-F238E27FC236}">
                <a16:creationId xmlns:a16="http://schemas.microsoft.com/office/drawing/2014/main" id="{E51F233C-16BF-C7B5-0002-DD2C829F36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2E5282-6D03-ACEC-B0ED-ABE9B53A931B}"/>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623923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777-BFE1-72AC-85BC-06B855547D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048665-1B82-9EAA-FD5D-1631A722D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BD0A46-888F-1CAD-D6DF-BA928ED7F7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AF3371-6846-E78D-9BCE-288B7A0A0D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5C6BB-8E25-852F-712E-6F899E51A2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0CECCC-E770-E9B7-2455-8955D702D83A}"/>
              </a:ext>
            </a:extLst>
          </p:cNvPr>
          <p:cNvSpPr>
            <a:spLocks noGrp="1"/>
          </p:cNvSpPr>
          <p:nvPr>
            <p:ph type="dt" sz="half" idx="10"/>
          </p:nvPr>
        </p:nvSpPr>
        <p:spPr/>
        <p:txBody>
          <a:bodyPr/>
          <a:lstStyle/>
          <a:p>
            <a:fld id="{089FCFFD-E889-4B95-B4BA-3A19DFCEFADC}" type="datetime1">
              <a:rPr lang="en-US" smtClean="0"/>
              <a:t>8/16/2023</a:t>
            </a:fld>
            <a:endParaRPr lang="en-US"/>
          </a:p>
        </p:txBody>
      </p:sp>
      <p:sp>
        <p:nvSpPr>
          <p:cNvPr id="8" name="Footer Placeholder 7">
            <a:extLst>
              <a:ext uri="{FF2B5EF4-FFF2-40B4-BE49-F238E27FC236}">
                <a16:creationId xmlns:a16="http://schemas.microsoft.com/office/drawing/2014/main" id="{AB38EEF9-71CA-C6C3-E6DF-30ED4F6CE9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8920F4-ECD4-47F9-D258-0956EEFA9C20}"/>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2195625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9E94-A9CD-5361-1081-BDDA2BEF36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7D838-B8A3-196B-CCEB-532C1706CB33}"/>
              </a:ext>
            </a:extLst>
          </p:cNvPr>
          <p:cNvSpPr>
            <a:spLocks noGrp="1"/>
          </p:cNvSpPr>
          <p:nvPr>
            <p:ph type="dt" sz="half" idx="10"/>
          </p:nvPr>
        </p:nvSpPr>
        <p:spPr/>
        <p:txBody>
          <a:bodyPr/>
          <a:lstStyle/>
          <a:p>
            <a:fld id="{C0BB5D25-ABB9-4AA5-ADE3-0E8240F50EBA}" type="datetime1">
              <a:rPr lang="en-US" smtClean="0"/>
              <a:t>8/16/2023</a:t>
            </a:fld>
            <a:endParaRPr lang="en-US"/>
          </a:p>
        </p:txBody>
      </p:sp>
      <p:sp>
        <p:nvSpPr>
          <p:cNvPr id="4" name="Footer Placeholder 3">
            <a:extLst>
              <a:ext uri="{FF2B5EF4-FFF2-40B4-BE49-F238E27FC236}">
                <a16:creationId xmlns:a16="http://schemas.microsoft.com/office/drawing/2014/main" id="{2DDF598D-3FC3-DCB5-CD9F-097DA7CDEE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6F4260-4320-4504-151E-F5A1DB2B2B6B}"/>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2247977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370A45-CBEA-9038-610B-5B22745E207A}"/>
              </a:ext>
            </a:extLst>
          </p:cNvPr>
          <p:cNvSpPr>
            <a:spLocks noGrp="1"/>
          </p:cNvSpPr>
          <p:nvPr>
            <p:ph type="dt" sz="half" idx="10"/>
          </p:nvPr>
        </p:nvSpPr>
        <p:spPr/>
        <p:txBody>
          <a:bodyPr/>
          <a:lstStyle/>
          <a:p>
            <a:fld id="{568E8B92-E1C0-42AD-8D48-6E759C2AEF8D}" type="datetime1">
              <a:rPr lang="en-US" smtClean="0"/>
              <a:t>8/16/2023</a:t>
            </a:fld>
            <a:endParaRPr lang="en-US"/>
          </a:p>
        </p:txBody>
      </p:sp>
      <p:sp>
        <p:nvSpPr>
          <p:cNvPr id="3" name="Footer Placeholder 2">
            <a:extLst>
              <a:ext uri="{FF2B5EF4-FFF2-40B4-BE49-F238E27FC236}">
                <a16:creationId xmlns:a16="http://schemas.microsoft.com/office/drawing/2014/main" id="{3258CFB2-702E-F4AA-EAED-8DFC913E35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D23CB8-ED61-9321-5D2F-838E05873D1C}"/>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729596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9957A-8AAE-EBDE-C7DA-3D9DCF1108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147032-C364-DB04-C14F-FC53C9AB0A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FFB9A2-9DC2-0B1E-90AF-0123F4ED1D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C5E4C-9344-1B92-E198-434645C3DB17}"/>
              </a:ext>
            </a:extLst>
          </p:cNvPr>
          <p:cNvSpPr>
            <a:spLocks noGrp="1"/>
          </p:cNvSpPr>
          <p:nvPr>
            <p:ph type="dt" sz="half" idx="10"/>
          </p:nvPr>
        </p:nvSpPr>
        <p:spPr/>
        <p:txBody>
          <a:bodyPr/>
          <a:lstStyle/>
          <a:p>
            <a:fld id="{F4A9256D-45F6-46B1-A292-92F7B116B1BA}" type="datetime1">
              <a:rPr lang="en-US" smtClean="0"/>
              <a:t>8/16/2023</a:t>
            </a:fld>
            <a:endParaRPr lang="en-US"/>
          </a:p>
        </p:txBody>
      </p:sp>
      <p:sp>
        <p:nvSpPr>
          <p:cNvPr id="6" name="Footer Placeholder 5">
            <a:extLst>
              <a:ext uri="{FF2B5EF4-FFF2-40B4-BE49-F238E27FC236}">
                <a16:creationId xmlns:a16="http://schemas.microsoft.com/office/drawing/2014/main" id="{DA918193-FD7A-19DC-42DA-620F726448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79A537-DAD7-F749-D463-9CE915FE8808}"/>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3983683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17B0-CF86-9AAA-6773-D09349BE86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840DF0-A871-D09C-FC3F-7BCE3DA320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B7C82-B45D-0B0B-971F-4A41AECB02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EF3FA8-0D86-2E07-32F1-663397BBCFBD}"/>
              </a:ext>
            </a:extLst>
          </p:cNvPr>
          <p:cNvSpPr>
            <a:spLocks noGrp="1"/>
          </p:cNvSpPr>
          <p:nvPr>
            <p:ph type="dt" sz="half" idx="10"/>
          </p:nvPr>
        </p:nvSpPr>
        <p:spPr/>
        <p:txBody>
          <a:bodyPr/>
          <a:lstStyle/>
          <a:p>
            <a:fld id="{2826DCA2-6FE1-49A5-B1C3-FC3FCAC4A47B}" type="datetime1">
              <a:rPr lang="en-US" smtClean="0"/>
              <a:t>8/16/2023</a:t>
            </a:fld>
            <a:endParaRPr lang="en-US"/>
          </a:p>
        </p:txBody>
      </p:sp>
      <p:sp>
        <p:nvSpPr>
          <p:cNvPr id="6" name="Footer Placeholder 5">
            <a:extLst>
              <a:ext uri="{FF2B5EF4-FFF2-40B4-BE49-F238E27FC236}">
                <a16:creationId xmlns:a16="http://schemas.microsoft.com/office/drawing/2014/main" id="{96980E36-11C5-F0E6-CA68-CCB1DEF31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C1F03C-EB22-2FF5-3195-78B92A0E8421}"/>
              </a:ext>
            </a:extLst>
          </p:cNvPr>
          <p:cNvSpPr>
            <a:spLocks noGrp="1"/>
          </p:cNvSpPr>
          <p:nvPr>
            <p:ph type="sldNum" sz="quarter" idx="12"/>
          </p:nvPr>
        </p:nvSpPr>
        <p:spPr/>
        <p:txBody>
          <a:bodyPr/>
          <a:lstStyle/>
          <a:p>
            <a:fld id="{4A09E6EE-4525-4722-82F5-31C709542B96}" type="slidenum">
              <a:rPr lang="en-US" smtClean="0"/>
              <a:t>‹#›</a:t>
            </a:fld>
            <a:endParaRPr lang="en-US"/>
          </a:p>
        </p:txBody>
      </p:sp>
    </p:spTree>
    <p:extLst>
      <p:ext uri="{BB962C8B-B14F-4D97-AF65-F5344CB8AC3E}">
        <p14:creationId xmlns:p14="http://schemas.microsoft.com/office/powerpoint/2010/main" val="3195369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668646-3FE6-CA6B-E75D-289B1014A0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D32114-2B50-4D09-A1FC-5457DB2351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BF711-826D-9224-5195-7238D29221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85179-8CCC-4364-9B3F-6814E290D1B6}" type="datetime1">
              <a:rPr lang="en-US" smtClean="0"/>
              <a:t>8/16/2023</a:t>
            </a:fld>
            <a:endParaRPr lang="en-US"/>
          </a:p>
        </p:txBody>
      </p:sp>
      <p:sp>
        <p:nvSpPr>
          <p:cNvPr id="5" name="Footer Placeholder 4">
            <a:extLst>
              <a:ext uri="{FF2B5EF4-FFF2-40B4-BE49-F238E27FC236}">
                <a16:creationId xmlns:a16="http://schemas.microsoft.com/office/drawing/2014/main" id="{BC26A897-6EF3-ED81-AC24-D75310B4E8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61D533-9622-757B-D17C-2BD472CA7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9E6EE-4525-4722-82F5-31C709542B96}" type="slidenum">
              <a:rPr lang="en-US" smtClean="0"/>
              <a:t>‹#›</a:t>
            </a:fld>
            <a:endParaRPr lang="en-US"/>
          </a:p>
        </p:txBody>
      </p:sp>
    </p:spTree>
    <p:extLst>
      <p:ext uri="{BB962C8B-B14F-4D97-AF65-F5344CB8AC3E}">
        <p14:creationId xmlns:p14="http://schemas.microsoft.com/office/powerpoint/2010/main" val="3514384033"/>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1.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4.gif"/><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7.gif"/><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4.gif"/><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gif"/><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835B-8900-6E27-D5A0-CAA00D0E2096}"/>
              </a:ext>
            </a:extLst>
          </p:cNvPr>
          <p:cNvSpPr>
            <a:spLocks noGrp="1"/>
          </p:cNvSpPr>
          <p:nvPr>
            <p:ph type="ctrTitle"/>
          </p:nvPr>
        </p:nvSpPr>
        <p:spPr>
          <a:xfrm>
            <a:off x="1385525" y="1681404"/>
            <a:ext cx="9418320" cy="1497374"/>
          </a:xfrm>
        </p:spPr>
        <p:txBody>
          <a:bodyPr>
            <a:normAutofit fontScale="90000"/>
          </a:bodyPr>
          <a:lstStyle/>
          <a:p>
            <a:r>
              <a:rPr lang="en-US" sz="5400" b="1" dirty="0">
                <a:solidFill>
                  <a:srgbClr val="002060"/>
                </a:solidFill>
                <a:latin typeface="Courier New" panose="02070309020205020404" pitchFamily="49" charset="0"/>
                <a:cs typeface="Courier New" panose="02070309020205020404" pitchFamily="49" charset="0"/>
              </a:rPr>
              <a:t>Bayesian Inference for Fast Scattering Glitches</a:t>
            </a:r>
          </a:p>
        </p:txBody>
      </p:sp>
      <p:sp>
        <p:nvSpPr>
          <p:cNvPr id="3" name="Subtitle 2">
            <a:extLst>
              <a:ext uri="{FF2B5EF4-FFF2-40B4-BE49-F238E27FC236}">
                <a16:creationId xmlns:a16="http://schemas.microsoft.com/office/drawing/2014/main" id="{A0D53D00-1F23-1BD7-780E-624314A88DA3}"/>
              </a:ext>
            </a:extLst>
          </p:cNvPr>
          <p:cNvSpPr>
            <a:spLocks noGrp="1"/>
          </p:cNvSpPr>
          <p:nvPr>
            <p:ph type="subTitle" idx="1"/>
          </p:nvPr>
        </p:nvSpPr>
        <p:spPr>
          <a:xfrm>
            <a:off x="1374668" y="3730142"/>
            <a:ext cx="9440034" cy="2069241"/>
          </a:xfrm>
        </p:spPr>
        <p:txBody>
          <a:bodyPr>
            <a:normAutofit/>
          </a:bodyPr>
          <a:lstStyle/>
          <a:p>
            <a:r>
              <a:rPr lang="en-US" dirty="0"/>
              <a:t>Aislinn McCann</a:t>
            </a:r>
          </a:p>
          <a:p>
            <a:r>
              <a:rPr lang="en-US" dirty="0"/>
              <a:t>Mentors: Rhiannon Udall and Derek Davis</a:t>
            </a:r>
          </a:p>
          <a:p>
            <a:endParaRPr lang="en-US" dirty="0"/>
          </a:p>
          <a:p>
            <a:r>
              <a:rPr lang="en-US" dirty="0"/>
              <a:t>August 24, 2023</a:t>
            </a:r>
          </a:p>
        </p:txBody>
      </p:sp>
      <p:pic>
        <p:nvPicPr>
          <p:cNvPr id="5" name="Picture 2">
            <a:extLst>
              <a:ext uri="{FF2B5EF4-FFF2-40B4-BE49-F238E27FC236}">
                <a16:creationId xmlns:a16="http://schemas.microsoft.com/office/drawing/2014/main" id="{BD98FB7B-56DB-EB89-1F4D-EE32FDFA9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849818" cy="138736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alifornia State University, Northridge - Wikipedia">
            <a:extLst>
              <a:ext uri="{FF2B5EF4-FFF2-40B4-BE49-F238E27FC236}">
                <a16:creationId xmlns:a16="http://schemas.microsoft.com/office/drawing/2014/main" id="{A8F81FC4-F063-246C-041F-385D8D294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631" y="4594592"/>
            <a:ext cx="1533188" cy="151391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ational Science Foundation - Wikipedia">
            <a:extLst>
              <a:ext uri="{FF2B5EF4-FFF2-40B4-BE49-F238E27FC236}">
                <a16:creationId xmlns:a16="http://schemas.microsoft.com/office/drawing/2014/main" id="{45A7BED4-E117-3359-66C0-F177C72A2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1379" y="0"/>
            <a:ext cx="1380621" cy="138736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8A9674F0-6F3A-F81B-AAFB-5CD58CFE6D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0182" y="5056786"/>
            <a:ext cx="2453962" cy="58952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CF6016A5-5209-CAFC-FFCA-3FCBFC76D223}"/>
              </a:ext>
            </a:extLst>
          </p:cNvPr>
          <p:cNvSpPr>
            <a:spLocks noGrp="1"/>
          </p:cNvSpPr>
          <p:nvPr>
            <p:ph type="sldNum" sz="quarter" idx="12"/>
          </p:nvPr>
        </p:nvSpPr>
        <p:spPr/>
        <p:txBody>
          <a:bodyPr/>
          <a:lstStyle/>
          <a:p>
            <a:fld id="{4A09E6EE-4525-4722-82F5-31C709542B96}" type="slidenum">
              <a:rPr lang="en-US" smtClean="0"/>
              <a:t>1</a:t>
            </a:fld>
            <a:endParaRPr lang="en-US" dirty="0"/>
          </a:p>
        </p:txBody>
      </p:sp>
      <p:sp>
        <p:nvSpPr>
          <p:cNvPr id="9" name="Rectangle 8">
            <a:extLst>
              <a:ext uri="{FF2B5EF4-FFF2-40B4-BE49-F238E27FC236}">
                <a16:creationId xmlns:a16="http://schemas.microsoft.com/office/drawing/2014/main" id="{B1603124-51FF-D54B-C3D9-73C829C5812C}"/>
              </a:ext>
            </a:extLst>
          </p:cNvPr>
          <p:cNvSpPr/>
          <p:nvPr/>
        </p:nvSpPr>
        <p:spPr>
          <a:xfrm>
            <a:off x="1468767" y="3330700"/>
            <a:ext cx="9254465" cy="55495"/>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3764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B506E4-527F-2D1C-2501-22B8A6132332}"/>
              </a:ext>
            </a:extLst>
          </p:cNvPr>
          <p:cNvPicPr>
            <a:picLocks noChangeAspect="1"/>
          </p:cNvPicPr>
          <p:nvPr/>
        </p:nvPicPr>
        <p:blipFill>
          <a:blip r:embed="rId3"/>
          <a:stretch>
            <a:fillRect/>
          </a:stretch>
        </p:blipFill>
        <p:spPr>
          <a:xfrm>
            <a:off x="6242766" y="898597"/>
            <a:ext cx="5949234" cy="5959403"/>
          </a:xfrm>
          <a:prstGeom prst="rect">
            <a:avLst/>
          </a:prstGeom>
        </p:spPr>
      </p:pic>
      <p:pic>
        <p:nvPicPr>
          <p:cNvPr id="11" name="Picture 10">
            <a:extLst>
              <a:ext uri="{FF2B5EF4-FFF2-40B4-BE49-F238E27FC236}">
                <a16:creationId xmlns:a16="http://schemas.microsoft.com/office/drawing/2014/main" id="{04E372F5-B6E8-BD9B-F58A-2D16A96E7A1E}"/>
              </a:ext>
            </a:extLst>
          </p:cNvPr>
          <p:cNvPicPr>
            <a:picLocks noChangeAspect="1"/>
          </p:cNvPicPr>
          <p:nvPr/>
        </p:nvPicPr>
        <p:blipFill>
          <a:blip r:embed="rId4"/>
          <a:stretch>
            <a:fillRect/>
          </a:stretch>
        </p:blipFill>
        <p:spPr>
          <a:xfrm>
            <a:off x="0" y="898596"/>
            <a:ext cx="5255172" cy="3675310"/>
          </a:xfrm>
          <a:prstGeom prst="rect">
            <a:avLst/>
          </a:prstGeom>
        </p:spPr>
      </p:pic>
      <p:pic>
        <p:nvPicPr>
          <p:cNvPr id="4" name="Picture 2">
            <a:extLst>
              <a:ext uri="{FF2B5EF4-FFF2-40B4-BE49-F238E27FC236}">
                <a16:creationId xmlns:a16="http://schemas.microsoft.com/office/drawing/2014/main" id="{4B01B9FD-1697-957B-2381-6C45B7C63D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77DD757-25D8-98E6-7127-55877F81F265}"/>
              </a:ext>
            </a:extLst>
          </p:cNvPr>
          <p:cNvSpPr>
            <a:spLocks noGrp="1"/>
          </p:cNvSpPr>
          <p:nvPr>
            <p:ph type="sldNum" sz="quarter" idx="12"/>
          </p:nvPr>
        </p:nvSpPr>
        <p:spPr/>
        <p:txBody>
          <a:bodyPr/>
          <a:lstStyle/>
          <a:p>
            <a:fld id="{4A09E6EE-4525-4722-82F5-31C709542B96}" type="slidenum">
              <a:rPr lang="en-US" smtClean="0"/>
              <a:t>10</a:t>
            </a:fld>
            <a:endParaRPr lang="en-US"/>
          </a:p>
        </p:txBody>
      </p:sp>
      <p:sp>
        <p:nvSpPr>
          <p:cNvPr id="10" name="Title 1">
            <a:extLst>
              <a:ext uri="{FF2B5EF4-FFF2-40B4-BE49-F238E27FC236}">
                <a16:creationId xmlns:a16="http://schemas.microsoft.com/office/drawing/2014/main" id="{9D44A5BA-6E96-E53C-FB2C-A2EDF605E41B}"/>
              </a:ext>
            </a:extLst>
          </p:cNvPr>
          <p:cNvSpPr>
            <a:spLocks noGrp="1"/>
          </p:cNvSpPr>
          <p:nvPr>
            <p:ph type="title"/>
          </p:nvPr>
        </p:nvSpPr>
        <p:spPr>
          <a:xfrm>
            <a:off x="3389546" y="256066"/>
            <a:ext cx="5412904" cy="531144"/>
          </a:xfrm>
        </p:spPr>
        <p:txBody>
          <a:bodyPr anchor="t">
            <a:normAutofit/>
          </a:bodyPr>
          <a:lstStyle/>
          <a:p>
            <a:pPr algn="ctr"/>
            <a:r>
              <a:rPr lang="en-US" sz="2800" b="1" dirty="0">
                <a:solidFill>
                  <a:srgbClr val="002060"/>
                </a:solidFill>
                <a:latin typeface="Courier New" panose="02070309020205020404" pitchFamily="49" charset="0"/>
                <a:cs typeface="Courier New" panose="02070309020205020404" pitchFamily="49" charset="0"/>
              </a:rPr>
              <a:t>Model Testing: Itself</a:t>
            </a:r>
            <a:endParaRPr lang="en-US" sz="2800" dirty="0"/>
          </a:p>
        </p:txBody>
      </p:sp>
      <p:sp>
        <p:nvSpPr>
          <p:cNvPr id="13" name="Rectangle 12">
            <a:extLst>
              <a:ext uri="{FF2B5EF4-FFF2-40B4-BE49-F238E27FC236}">
                <a16:creationId xmlns:a16="http://schemas.microsoft.com/office/drawing/2014/main" id="{1EC8C74F-64FC-8D37-FAD4-7D2880855B1A}"/>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B712B10-9A20-A75D-6EB4-0C4E2939792E}"/>
              </a:ext>
            </a:extLst>
          </p:cNvPr>
          <p:cNvPicPr>
            <a:picLocks noChangeAspect="1"/>
          </p:cNvPicPr>
          <p:nvPr/>
        </p:nvPicPr>
        <p:blipFill>
          <a:blip r:embed="rId6"/>
          <a:stretch>
            <a:fillRect/>
          </a:stretch>
        </p:blipFill>
        <p:spPr>
          <a:xfrm>
            <a:off x="8843259" y="6655051"/>
            <a:ext cx="147658" cy="185764"/>
          </a:xfrm>
          <a:prstGeom prst="rect">
            <a:avLst/>
          </a:prstGeom>
        </p:spPr>
      </p:pic>
      <p:pic>
        <p:nvPicPr>
          <p:cNvPr id="23" name="Picture 22">
            <a:extLst>
              <a:ext uri="{FF2B5EF4-FFF2-40B4-BE49-F238E27FC236}">
                <a16:creationId xmlns:a16="http://schemas.microsoft.com/office/drawing/2014/main" id="{8751FA59-82E0-F171-B69E-437B6B835048}"/>
              </a:ext>
            </a:extLst>
          </p:cNvPr>
          <p:cNvPicPr>
            <a:picLocks noChangeAspect="1"/>
          </p:cNvPicPr>
          <p:nvPr/>
        </p:nvPicPr>
        <p:blipFill>
          <a:blip r:embed="rId7"/>
          <a:stretch>
            <a:fillRect/>
          </a:stretch>
        </p:blipFill>
        <p:spPr>
          <a:xfrm>
            <a:off x="11591409" y="6655051"/>
            <a:ext cx="147658" cy="205667"/>
          </a:xfrm>
          <a:prstGeom prst="rect">
            <a:avLst/>
          </a:prstGeom>
        </p:spPr>
      </p:pic>
      <p:pic>
        <p:nvPicPr>
          <p:cNvPr id="25" name="Picture 24">
            <a:extLst>
              <a:ext uri="{FF2B5EF4-FFF2-40B4-BE49-F238E27FC236}">
                <a16:creationId xmlns:a16="http://schemas.microsoft.com/office/drawing/2014/main" id="{430CCDA9-A90A-5903-7AD8-C77E10FB54A1}"/>
              </a:ext>
            </a:extLst>
          </p:cNvPr>
          <p:cNvPicPr>
            <a:picLocks noChangeAspect="1"/>
          </p:cNvPicPr>
          <p:nvPr/>
        </p:nvPicPr>
        <p:blipFill>
          <a:blip r:embed="rId8"/>
          <a:stretch>
            <a:fillRect/>
          </a:stretch>
        </p:blipFill>
        <p:spPr>
          <a:xfrm>
            <a:off x="6990154" y="6686436"/>
            <a:ext cx="185764" cy="142895"/>
          </a:xfrm>
          <a:prstGeom prst="rect">
            <a:avLst/>
          </a:prstGeom>
        </p:spPr>
      </p:pic>
      <p:pic>
        <p:nvPicPr>
          <p:cNvPr id="27" name="Picture 26">
            <a:extLst>
              <a:ext uri="{FF2B5EF4-FFF2-40B4-BE49-F238E27FC236}">
                <a16:creationId xmlns:a16="http://schemas.microsoft.com/office/drawing/2014/main" id="{18B4E083-D0A2-2425-6509-650FC17FD420}"/>
              </a:ext>
            </a:extLst>
          </p:cNvPr>
          <p:cNvPicPr>
            <a:picLocks noChangeAspect="1"/>
          </p:cNvPicPr>
          <p:nvPr/>
        </p:nvPicPr>
        <p:blipFill>
          <a:blip r:embed="rId9"/>
          <a:stretch>
            <a:fillRect/>
          </a:stretch>
        </p:blipFill>
        <p:spPr>
          <a:xfrm>
            <a:off x="7926041" y="6666669"/>
            <a:ext cx="147658" cy="147658"/>
          </a:xfrm>
          <a:prstGeom prst="rect">
            <a:avLst/>
          </a:prstGeom>
        </p:spPr>
      </p:pic>
      <p:pic>
        <p:nvPicPr>
          <p:cNvPr id="29" name="Picture 28">
            <a:extLst>
              <a:ext uri="{FF2B5EF4-FFF2-40B4-BE49-F238E27FC236}">
                <a16:creationId xmlns:a16="http://schemas.microsoft.com/office/drawing/2014/main" id="{08E2732B-2FAB-63AD-1A07-06A49C9E1519}"/>
              </a:ext>
            </a:extLst>
          </p:cNvPr>
          <p:cNvPicPr>
            <a:picLocks noChangeAspect="1"/>
          </p:cNvPicPr>
          <p:nvPr/>
        </p:nvPicPr>
        <p:blipFill>
          <a:blip r:embed="rId10"/>
          <a:stretch>
            <a:fillRect/>
          </a:stretch>
        </p:blipFill>
        <p:spPr>
          <a:xfrm>
            <a:off x="9734398" y="6655051"/>
            <a:ext cx="247802" cy="182208"/>
          </a:xfrm>
          <a:prstGeom prst="rect">
            <a:avLst/>
          </a:prstGeom>
        </p:spPr>
      </p:pic>
      <p:pic>
        <p:nvPicPr>
          <p:cNvPr id="30" name="Picture 29">
            <a:extLst>
              <a:ext uri="{FF2B5EF4-FFF2-40B4-BE49-F238E27FC236}">
                <a16:creationId xmlns:a16="http://schemas.microsoft.com/office/drawing/2014/main" id="{D4EE2905-618D-C2BD-47BC-34E204EEB093}"/>
              </a:ext>
            </a:extLst>
          </p:cNvPr>
          <p:cNvPicPr>
            <a:picLocks noChangeAspect="1"/>
          </p:cNvPicPr>
          <p:nvPr/>
        </p:nvPicPr>
        <p:blipFill>
          <a:blip r:embed="rId10"/>
          <a:stretch>
            <a:fillRect/>
          </a:stretch>
        </p:blipFill>
        <p:spPr>
          <a:xfrm rot="16200000">
            <a:off x="6177421" y="4124419"/>
            <a:ext cx="247802" cy="182208"/>
          </a:xfrm>
          <a:prstGeom prst="rect">
            <a:avLst/>
          </a:prstGeom>
        </p:spPr>
      </p:pic>
      <p:pic>
        <p:nvPicPr>
          <p:cNvPr id="31" name="Picture 30">
            <a:extLst>
              <a:ext uri="{FF2B5EF4-FFF2-40B4-BE49-F238E27FC236}">
                <a16:creationId xmlns:a16="http://schemas.microsoft.com/office/drawing/2014/main" id="{BD5DE640-00CF-4A2D-A137-50551A475084}"/>
              </a:ext>
            </a:extLst>
          </p:cNvPr>
          <p:cNvPicPr>
            <a:picLocks noChangeAspect="1"/>
          </p:cNvPicPr>
          <p:nvPr/>
        </p:nvPicPr>
        <p:blipFill>
          <a:blip r:embed="rId9"/>
          <a:stretch>
            <a:fillRect/>
          </a:stretch>
        </p:blipFill>
        <p:spPr>
          <a:xfrm rot="16200000">
            <a:off x="6244768" y="2321320"/>
            <a:ext cx="147658" cy="147658"/>
          </a:xfrm>
          <a:prstGeom prst="rect">
            <a:avLst/>
          </a:prstGeom>
        </p:spPr>
      </p:pic>
      <p:pic>
        <p:nvPicPr>
          <p:cNvPr id="32" name="Picture 31">
            <a:extLst>
              <a:ext uri="{FF2B5EF4-FFF2-40B4-BE49-F238E27FC236}">
                <a16:creationId xmlns:a16="http://schemas.microsoft.com/office/drawing/2014/main" id="{8D488E72-7B51-E916-AC22-1128307A63B8}"/>
              </a:ext>
            </a:extLst>
          </p:cNvPr>
          <p:cNvPicPr>
            <a:picLocks noChangeAspect="1"/>
          </p:cNvPicPr>
          <p:nvPr/>
        </p:nvPicPr>
        <p:blipFill>
          <a:blip r:embed="rId7"/>
          <a:stretch>
            <a:fillRect/>
          </a:stretch>
        </p:blipFill>
        <p:spPr>
          <a:xfrm rot="16200000">
            <a:off x="6248600" y="5902289"/>
            <a:ext cx="147658" cy="205667"/>
          </a:xfrm>
          <a:prstGeom prst="rect">
            <a:avLst/>
          </a:prstGeom>
        </p:spPr>
      </p:pic>
      <p:pic>
        <p:nvPicPr>
          <p:cNvPr id="33" name="Picture 32">
            <a:extLst>
              <a:ext uri="{FF2B5EF4-FFF2-40B4-BE49-F238E27FC236}">
                <a16:creationId xmlns:a16="http://schemas.microsoft.com/office/drawing/2014/main" id="{8E75BBCB-FC6D-F42F-0B52-EE24F52B2AA5}"/>
              </a:ext>
            </a:extLst>
          </p:cNvPr>
          <p:cNvPicPr>
            <a:picLocks noChangeAspect="1"/>
          </p:cNvPicPr>
          <p:nvPr/>
        </p:nvPicPr>
        <p:blipFill>
          <a:blip r:embed="rId6"/>
          <a:stretch>
            <a:fillRect/>
          </a:stretch>
        </p:blipFill>
        <p:spPr>
          <a:xfrm rot="16200000">
            <a:off x="6258551" y="3219691"/>
            <a:ext cx="147658" cy="185764"/>
          </a:xfrm>
          <a:prstGeom prst="rect">
            <a:avLst/>
          </a:prstGeom>
        </p:spPr>
      </p:pic>
      <p:pic>
        <p:nvPicPr>
          <p:cNvPr id="35" name="Picture 34">
            <a:extLst>
              <a:ext uri="{FF2B5EF4-FFF2-40B4-BE49-F238E27FC236}">
                <a16:creationId xmlns:a16="http://schemas.microsoft.com/office/drawing/2014/main" id="{427A72DA-FF8F-68FC-035F-55468C9CE7D4}"/>
              </a:ext>
            </a:extLst>
          </p:cNvPr>
          <p:cNvPicPr>
            <a:picLocks noChangeAspect="1"/>
          </p:cNvPicPr>
          <p:nvPr/>
        </p:nvPicPr>
        <p:blipFill>
          <a:blip r:embed="rId11"/>
          <a:stretch>
            <a:fillRect/>
          </a:stretch>
        </p:blipFill>
        <p:spPr>
          <a:xfrm>
            <a:off x="10639086" y="6631449"/>
            <a:ext cx="305338" cy="218099"/>
          </a:xfrm>
          <a:prstGeom prst="rect">
            <a:avLst/>
          </a:prstGeom>
        </p:spPr>
      </p:pic>
      <p:pic>
        <p:nvPicPr>
          <p:cNvPr id="37" name="Picture 36">
            <a:extLst>
              <a:ext uri="{FF2B5EF4-FFF2-40B4-BE49-F238E27FC236}">
                <a16:creationId xmlns:a16="http://schemas.microsoft.com/office/drawing/2014/main" id="{296101C9-965C-0EBA-D710-21D0F46F5AF1}"/>
              </a:ext>
            </a:extLst>
          </p:cNvPr>
          <p:cNvPicPr>
            <a:picLocks noChangeAspect="1"/>
          </p:cNvPicPr>
          <p:nvPr/>
        </p:nvPicPr>
        <p:blipFill>
          <a:blip r:embed="rId11"/>
          <a:stretch>
            <a:fillRect/>
          </a:stretch>
        </p:blipFill>
        <p:spPr>
          <a:xfrm rot="16200000">
            <a:off x="6163543" y="5013151"/>
            <a:ext cx="305338" cy="218099"/>
          </a:xfrm>
          <a:prstGeom prst="rect">
            <a:avLst/>
          </a:prstGeom>
        </p:spPr>
      </p:pic>
      <p:sp>
        <p:nvSpPr>
          <p:cNvPr id="38" name="TextBox 37">
            <a:extLst>
              <a:ext uri="{FF2B5EF4-FFF2-40B4-BE49-F238E27FC236}">
                <a16:creationId xmlns:a16="http://schemas.microsoft.com/office/drawing/2014/main" id="{D3884701-BC8B-D22D-3E3E-F1EA0F4FA1EF}"/>
              </a:ext>
            </a:extLst>
          </p:cNvPr>
          <p:cNvSpPr txBox="1"/>
          <p:nvPr/>
        </p:nvSpPr>
        <p:spPr>
          <a:xfrm>
            <a:off x="0" y="4569421"/>
            <a:ext cx="6148163"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t>P-P test: correct value in 10% CI 10% of time, etc. (should follow linear trend if unbiased)</a:t>
            </a:r>
          </a:p>
          <a:p>
            <a:pPr marL="342900" indent="-342900">
              <a:buFont typeface="Arial" panose="020B0604020202020204" pitchFamily="34" charset="0"/>
              <a:buChar char="•"/>
            </a:pPr>
            <a:r>
              <a:rPr lang="en-US" sz="2000" dirty="0"/>
              <a:t>Corner plots show probability densities of parameter values</a:t>
            </a:r>
          </a:p>
          <a:p>
            <a:pPr marL="342900" indent="-342900">
              <a:buFont typeface="Arial" panose="020B0604020202020204" pitchFamily="34" charset="0"/>
              <a:buChar char="•"/>
            </a:pPr>
            <a:r>
              <a:rPr lang="en-US" sz="2000" dirty="0"/>
              <a:t>Injected parameters lie within greatest probability density regions</a:t>
            </a:r>
          </a:p>
          <a:p>
            <a:pPr marL="342900" indent="-342900">
              <a:buFont typeface="Arial" panose="020B0604020202020204" pitchFamily="34" charset="0"/>
              <a:buChar char="•"/>
            </a:pPr>
            <a:r>
              <a:rPr lang="en-US" sz="2000" b="1" dirty="0"/>
              <a:t>Verdict: model testing on itself successful!</a:t>
            </a:r>
            <a:endParaRPr lang="en-US" sz="2000" dirty="0"/>
          </a:p>
        </p:txBody>
      </p:sp>
    </p:spTree>
    <p:extLst>
      <p:ext uri="{BB962C8B-B14F-4D97-AF65-F5344CB8AC3E}">
        <p14:creationId xmlns:p14="http://schemas.microsoft.com/office/powerpoint/2010/main" val="4222199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60F7EF52-B859-81DA-CE91-D65F8143E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CFA85715-E059-60FB-0908-38D9C2B5D212}"/>
              </a:ext>
            </a:extLst>
          </p:cNvPr>
          <p:cNvSpPr>
            <a:spLocks noGrp="1"/>
          </p:cNvSpPr>
          <p:nvPr>
            <p:ph type="sldNum" sz="quarter" idx="12"/>
          </p:nvPr>
        </p:nvSpPr>
        <p:spPr/>
        <p:txBody>
          <a:bodyPr/>
          <a:lstStyle/>
          <a:p>
            <a:fld id="{4A09E6EE-4525-4722-82F5-31C709542B96}" type="slidenum">
              <a:rPr lang="en-US" smtClean="0"/>
              <a:t>11</a:t>
            </a:fld>
            <a:endParaRPr lang="en-US"/>
          </a:p>
        </p:txBody>
      </p:sp>
      <p:sp>
        <p:nvSpPr>
          <p:cNvPr id="10" name="Rectangle 9">
            <a:extLst>
              <a:ext uri="{FF2B5EF4-FFF2-40B4-BE49-F238E27FC236}">
                <a16:creationId xmlns:a16="http://schemas.microsoft.com/office/drawing/2014/main" id="{951FF0D8-F981-8605-B76C-3AE86CB5D678}"/>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940AE2E-5C9B-FC57-EDEA-5316B19C8778}"/>
              </a:ext>
            </a:extLst>
          </p:cNvPr>
          <p:cNvSpPr>
            <a:spLocks noGrp="1"/>
          </p:cNvSpPr>
          <p:nvPr>
            <p:ph type="title"/>
          </p:nvPr>
        </p:nvSpPr>
        <p:spPr>
          <a:xfrm>
            <a:off x="1836203" y="249929"/>
            <a:ext cx="8519593" cy="531144"/>
          </a:xfrm>
        </p:spPr>
        <p:txBody>
          <a:bodyPr anchor="t">
            <a:normAutofit/>
          </a:bodyPr>
          <a:lstStyle/>
          <a:p>
            <a:pPr algn="ctr"/>
            <a:r>
              <a:rPr lang="en-US" sz="2800" b="1" dirty="0">
                <a:solidFill>
                  <a:srgbClr val="002060"/>
                </a:solidFill>
                <a:latin typeface="Courier New" panose="02070309020205020404" pitchFamily="49" charset="0"/>
                <a:cs typeface="Courier New" panose="02070309020205020404" pitchFamily="49" charset="0"/>
              </a:rPr>
              <a:t>Model Testing: Hardware-Injected Events</a:t>
            </a:r>
            <a:endParaRPr lang="en-US" sz="2800" dirty="0"/>
          </a:p>
        </p:txBody>
      </p:sp>
      <p:pic>
        <p:nvPicPr>
          <p:cNvPr id="18" name="Picture 17" descr="A diagram of a graph&#10;&#10;Description automatically generated">
            <a:extLst>
              <a:ext uri="{FF2B5EF4-FFF2-40B4-BE49-F238E27FC236}">
                <a16:creationId xmlns:a16="http://schemas.microsoft.com/office/drawing/2014/main" id="{31DEAFB0-0DF9-0C8F-47FC-C54EEF27D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287" y="900513"/>
            <a:ext cx="5957487" cy="5957487"/>
          </a:xfrm>
          <a:prstGeom prst="rect">
            <a:avLst/>
          </a:prstGeom>
        </p:spPr>
      </p:pic>
      <p:pic>
        <p:nvPicPr>
          <p:cNvPr id="20" name="Picture 19" descr="A close-up of a graph&#10;&#10;Description automatically generated">
            <a:extLst>
              <a:ext uri="{FF2B5EF4-FFF2-40B4-BE49-F238E27FC236}">
                <a16:creationId xmlns:a16="http://schemas.microsoft.com/office/drawing/2014/main" id="{BC93304D-EC1D-C8B3-0B03-D958397E45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8202" y="912108"/>
            <a:ext cx="6624795" cy="3925191"/>
          </a:xfrm>
          <a:prstGeom prst="rect">
            <a:avLst/>
          </a:prstGeom>
        </p:spPr>
      </p:pic>
      <p:pic>
        <p:nvPicPr>
          <p:cNvPr id="22" name="Picture 21">
            <a:extLst>
              <a:ext uri="{FF2B5EF4-FFF2-40B4-BE49-F238E27FC236}">
                <a16:creationId xmlns:a16="http://schemas.microsoft.com/office/drawing/2014/main" id="{C56D5A62-7E20-1F30-BC45-6F4B05E75B33}"/>
              </a:ext>
            </a:extLst>
          </p:cNvPr>
          <p:cNvPicPr>
            <a:picLocks noChangeAspect="1"/>
          </p:cNvPicPr>
          <p:nvPr/>
        </p:nvPicPr>
        <p:blipFill>
          <a:blip r:embed="rId6"/>
          <a:stretch>
            <a:fillRect/>
          </a:stretch>
        </p:blipFill>
        <p:spPr>
          <a:xfrm>
            <a:off x="11824818" y="1845658"/>
            <a:ext cx="281138" cy="1856986"/>
          </a:xfrm>
          <a:prstGeom prst="rect">
            <a:avLst/>
          </a:prstGeom>
        </p:spPr>
      </p:pic>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38F5ABDE-6149-8C02-3670-8DE96C3336BD}"/>
                  </a:ext>
                </a:extLst>
              </p:cNvPr>
              <p:cNvSpPr txBox="1"/>
              <p:nvPr/>
            </p:nvSpPr>
            <p:spPr>
              <a:xfrm>
                <a:off x="6096000" y="4768316"/>
                <a:ext cx="6148163"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t>Hardware-injected FS has simple structure</a:t>
                </a:r>
              </a:p>
              <a:p>
                <a:pPr marL="342900" indent="-342900">
                  <a:buFont typeface="Arial" panose="020B0604020202020204" pitchFamily="34" charset="0"/>
                  <a:buChar char="•"/>
                </a:pPr>
                <a:r>
                  <a:rPr lang="en-US" sz="2000" dirty="0"/>
                  <a:t>Residual: glitch subtraction but also amplification</a:t>
                </a:r>
              </a:p>
              <a:p>
                <a:pPr marL="800100" lvl="1" indent="-342900">
                  <a:buFont typeface="Arial" panose="020B0604020202020204" pitchFamily="34" charset="0"/>
                  <a:buChar char="•"/>
                </a:pPr>
                <a:r>
                  <a:rPr lang="en-US" dirty="0"/>
                  <a:t>Suspected due to amplitude changes</a:t>
                </a:r>
              </a:p>
              <a:p>
                <a:pPr marL="342900" indent="-342900">
                  <a:buFont typeface="Arial" panose="020B0604020202020204" pitchFamily="34" charset="0"/>
                  <a:buChar char="•"/>
                </a:pPr>
                <a14:m>
                  <m:oMath xmlns:m="http://schemas.openxmlformats.org/officeDocument/2006/math">
                    <m:sSub>
                      <m:sSubPr>
                        <m:ctrlPr>
                          <a:rPr lang="en-US" sz="2000" b="0" i="1" smtClean="0">
                            <a:latin typeface="Cambria Math" panose="02040503050406030204" pitchFamily="18" charset="0"/>
                          </a:rPr>
                        </m:ctrlPr>
                      </m:sSubPr>
                      <m:e>
                        <m:r>
                          <a:rPr lang="en-US" sz="2000" b="0" i="1">
                            <a:latin typeface="Cambria Math" panose="02040503050406030204" pitchFamily="18" charset="0"/>
                          </a:rPr>
                          <m:t>𝑓</m:t>
                        </m:r>
                      </m:e>
                      <m:sub>
                        <m:r>
                          <a:rPr lang="en-US" sz="2000" b="0" i="1" smtClean="0">
                            <a:latin typeface="Cambria Math" panose="02040503050406030204" pitchFamily="18" charset="0"/>
                          </a:rPr>
                          <m:t>2</m:t>
                        </m:r>
                      </m:sub>
                    </m:sSub>
                  </m:oMath>
                </a14:m>
                <a:r>
                  <a:rPr lang="en-US" sz="2000" dirty="0"/>
                  <a:t> known at </a:t>
                </a:r>
                <a14:m>
                  <m:oMath xmlns:m="http://schemas.openxmlformats.org/officeDocument/2006/math">
                    <m:r>
                      <a:rPr lang="en-US" sz="2000" b="0" i="1" smtClean="0">
                        <a:latin typeface="Cambria Math" panose="02040503050406030204" pitchFamily="18" charset="0"/>
                      </a:rPr>
                      <m:t>2.6 </m:t>
                    </m:r>
                    <m:r>
                      <m:rPr>
                        <m:sty m:val="p"/>
                      </m:rPr>
                      <a:rPr lang="en-US" sz="2000" b="0" i="0" smtClean="0">
                        <a:latin typeface="Cambria Math" panose="02040503050406030204" pitchFamily="18" charset="0"/>
                      </a:rPr>
                      <m:t>Hz</m:t>
                    </m:r>
                  </m:oMath>
                </a14:m>
                <a:r>
                  <a:rPr lang="en-US" sz="2000" dirty="0"/>
                  <a:t> – accurately estimated</a:t>
                </a:r>
              </a:p>
              <a:p>
                <a:pPr marL="342900" indent="-342900">
                  <a:buFont typeface="Arial" panose="020B0604020202020204" pitchFamily="34" charset="0"/>
                  <a:buChar char="•"/>
                </a:pPr>
                <a:r>
                  <a:rPr lang="en-US" sz="2000" b="1" dirty="0"/>
                  <a:t>Verdict: some success in subtracting simple cases</a:t>
                </a:r>
              </a:p>
            </p:txBody>
          </p:sp>
        </mc:Choice>
        <mc:Fallback>
          <p:sp>
            <p:nvSpPr>
              <p:cNvPr id="23" name="TextBox 22">
                <a:extLst>
                  <a:ext uri="{FF2B5EF4-FFF2-40B4-BE49-F238E27FC236}">
                    <a16:creationId xmlns:a16="http://schemas.microsoft.com/office/drawing/2014/main" id="{38F5ABDE-6149-8C02-3670-8DE96C3336BD}"/>
                  </a:ext>
                </a:extLst>
              </p:cNvPr>
              <p:cNvSpPr txBox="1">
                <a:spLocks noRot="1" noChangeAspect="1" noMove="1" noResize="1" noEditPoints="1" noAdjustHandles="1" noChangeArrowheads="1" noChangeShapeType="1" noTextEdit="1"/>
              </p:cNvSpPr>
              <p:nvPr/>
            </p:nvSpPr>
            <p:spPr>
              <a:xfrm>
                <a:off x="6096000" y="4768316"/>
                <a:ext cx="6148163" cy="1631216"/>
              </a:xfrm>
              <a:prstGeom prst="rect">
                <a:avLst/>
              </a:prstGeom>
              <a:blipFill>
                <a:blip r:embed="rId7"/>
                <a:stretch>
                  <a:fillRect l="-892" t="-1866" b="-3731"/>
                </a:stretch>
              </a:blipFill>
            </p:spPr>
            <p:txBody>
              <a:bodyPr/>
              <a:lstStyle/>
              <a:p>
                <a:r>
                  <a:rPr lang="en-US">
                    <a:noFill/>
                  </a:rPr>
                  <a:t> </a:t>
                </a:r>
              </a:p>
            </p:txBody>
          </p:sp>
        </mc:Fallback>
      </mc:AlternateContent>
    </p:spTree>
    <p:extLst>
      <p:ext uri="{BB962C8B-B14F-4D97-AF65-F5344CB8AC3E}">
        <p14:creationId xmlns:p14="http://schemas.microsoft.com/office/powerpoint/2010/main" val="2780432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A03B0C1-E757-AC4D-1597-46254F6CF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C4D4ED6-801A-15DF-ADDA-493D31A8F636}"/>
              </a:ext>
            </a:extLst>
          </p:cNvPr>
          <p:cNvSpPr>
            <a:spLocks noGrp="1"/>
          </p:cNvSpPr>
          <p:nvPr>
            <p:ph type="sldNum" sz="quarter" idx="12"/>
          </p:nvPr>
        </p:nvSpPr>
        <p:spPr/>
        <p:txBody>
          <a:bodyPr/>
          <a:lstStyle/>
          <a:p>
            <a:fld id="{4A09E6EE-4525-4722-82F5-31C709542B96}" type="slidenum">
              <a:rPr lang="en-US" smtClean="0"/>
              <a:t>12</a:t>
            </a:fld>
            <a:endParaRPr lang="en-US"/>
          </a:p>
        </p:txBody>
      </p:sp>
      <p:sp>
        <p:nvSpPr>
          <p:cNvPr id="6" name="Title 1">
            <a:extLst>
              <a:ext uri="{FF2B5EF4-FFF2-40B4-BE49-F238E27FC236}">
                <a16:creationId xmlns:a16="http://schemas.microsoft.com/office/drawing/2014/main" id="{63990120-A853-C258-B711-FE24E9EE9486}"/>
              </a:ext>
            </a:extLst>
          </p:cNvPr>
          <p:cNvSpPr txBox="1">
            <a:spLocks/>
          </p:cNvSpPr>
          <p:nvPr/>
        </p:nvSpPr>
        <p:spPr>
          <a:xfrm>
            <a:off x="2113873" y="249929"/>
            <a:ext cx="7964254" cy="5311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Courier New" panose="02070309020205020404" pitchFamily="49" charset="0"/>
                <a:cs typeface="Courier New" panose="02070309020205020404" pitchFamily="49" charset="0"/>
              </a:rPr>
              <a:t>Model Testing: Real Events</a:t>
            </a:r>
            <a:endParaRPr lang="en-US" sz="2800" dirty="0"/>
          </a:p>
        </p:txBody>
      </p:sp>
      <p:sp>
        <p:nvSpPr>
          <p:cNvPr id="13" name="Rectangle 12">
            <a:extLst>
              <a:ext uri="{FF2B5EF4-FFF2-40B4-BE49-F238E27FC236}">
                <a16:creationId xmlns:a16="http://schemas.microsoft.com/office/drawing/2014/main" id="{385C4892-09BB-E39D-54AB-B2771C16B49C}"/>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diagram of a graph&#10;&#10;Description automatically generated">
            <a:extLst>
              <a:ext uri="{FF2B5EF4-FFF2-40B4-BE49-F238E27FC236}">
                <a16:creationId xmlns:a16="http://schemas.microsoft.com/office/drawing/2014/main" id="{714FFBCD-8D83-4C4B-08E7-AD4F1AB84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678" y="912108"/>
            <a:ext cx="5945892" cy="5945892"/>
          </a:xfrm>
          <a:prstGeom prst="rect">
            <a:avLst/>
          </a:prstGeom>
        </p:spPr>
      </p:pic>
      <p:pic>
        <p:nvPicPr>
          <p:cNvPr id="16" name="Picture 15" descr="A close-up of a graph&#10;&#10;Description automatically generated">
            <a:extLst>
              <a:ext uri="{FF2B5EF4-FFF2-40B4-BE49-F238E27FC236}">
                <a16:creationId xmlns:a16="http://schemas.microsoft.com/office/drawing/2014/main" id="{4AD1BB26-B2F5-838C-F334-03CD4DA23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4240" y="912108"/>
            <a:ext cx="6586231" cy="3902342"/>
          </a:xfrm>
          <a:prstGeom prst="rect">
            <a:avLst/>
          </a:prstGeom>
        </p:spPr>
      </p:pic>
      <p:pic>
        <p:nvPicPr>
          <p:cNvPr id="18" name="Picture 17">
            <a:extLst>
              <a:ext uri="{FF2B5EF4-FFF2-40B4-BE49-F238E27FC236}">
                <a16:creationId xmlns:a16="http://schemas.microsoft.com/office/drawing/2014/main" id="{68685039-A05F-A832-1194-7DF139C7B704}"/>
              </a:ext>
            </a:extLst>
          </p:cNvPr>
          <p:cNvPicPr>
            <a:picLocks noChangeAspect="1"/>
          </p:cNvPicPr>
          <p:nvPr/>
        </p:nvPicPr>
        <p:blipFill>
          <a:blip r:embed="rId6"/>
          <a:stretch>
            <a:fillRect/>
          </a:stretch>
        </p:blipFill>
        <p:spPr>
          <a:xfrm>
            <a:off x="11824818" y="1845658"/>
            <a:ext cx="281138" cy="1856986"/>
          </a:xfrm>
          <a:prstGeom prst="rect">
            <a:avLst/>
          </a:prstGeom>
        </p:spPr>
      </p:pic>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5CB35677-DCE3-0851-C990-C1E9C4FC8E57}"/>
                  </a:ext>
                </a:extLst>
              </p:cNvPr>
              <p:cNvSpPr txBox="1"/>
              <p:nvPr/>
            </p:nvSpPr>
            <p:spPr>
              <a:xfrm>
                <a:off x="6096000" y="4768316"/>
                <a:ext cx="6148163"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t>Testing subtraction of more complex event</a:t>
                </a:r>
              </a:p>
              <a:p>
                <a:pPr marL="342900" indent="-342900">
                  <a:buFont typeface="Arial" panose="020B0604020202020204" pitchFamily="34" charset="0"/>
                  <a:buChar char="•"/>
                </a:pPr>
                <a:r>
                  <a:rPr lang="en-US" sz="2000" dirty="0"/>
                  <a:t>Little to no glitch mitigation seen in residual</a:t>
                </a:r>
              </a:p>
              <a:p>
                <a:pPr marL="342900" indent="-342900">
                  <a:buFont typeface="Arial" panose="020B0604020202020204" pitchFamily="34" charset="0"/>
                  <a:buChar char="•"/>
                </a:pPr>
                <a:r>
                  <a:rPr lang="en-US" sz="2000" dirty="0"/>
                  <a:t>Strange corner plot structure for </a:t>
                </a: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1</m:t>
                        </m:r>
                      </m:sub>
                    </m:sSub>
                  </m:oMath>
                </a14:m>
                <a:endParaRPr lang="en-US" sz="2000" dirty="0"/>
              </a:p>
              <a:p>
                <a:pPr marL="342900" indent="-342900">
                  <a:buFont typeface="Arial" panose="020B0604020202020204" pitchFamily="34" charset="0"/>
                  <a:buChar char="•"/>
                </a:pPr>
                <a:r>
                  <a:rPr lang="en-US" sz="2000" b="1" dirty="0"/>
                  <a:t>Verdict: model facing difficulty – </a:t>
                </a:r>
                <a:r>
                  <a:rPr lang="en-US" sz="2000" b="1" dirty="0" err="1"/>
                  <a:t>reparameterise</a:t>
                </a:r>
                <a:r>
                  <a:rPr lang="en-US" sz="2000" b="1" dirty="0"/>
                  <a:t> and add additional phase shift</a:t>
                </a:r>
              </a:p>
              <a:p>
                <a:endParaRPr lang="en-US" sz="2000" dirty="0"/>
              </a:p>
            </p:txBody>
          </p:sp>
        </mc:Choice>
        <mc:Fallback>
          <p:sp>
            <p:nvSpPr>
              <p:cNvPr id="22" name="TextBox 21">
                <a:extLst>
                  <a:ext uri="{FF2B5EF4-FFF2-40B4-BE49-F238E27FC236}">
                    <a16:creationId xmlns:a16="http://schemas.microsoft.com/office/drawing/2014/main" id="{5CB35677-DCE3-0851-C990-C1E9C4FC8E57}"/>
                  </a:ext>
                </a:extLst>
              </p:cNvPr>
              <p:cNvSpPr txBox="1">
                <a:spLocks noRot="1" noChangeAspect="1" noMove="1" noResize="1" noEditPoints="1" noAdjustHandles="1" noChangeArrowheads="1" noChangeShapeType="1" noTextEdit="1"/>
              </p:cNvSpPr>
              <p:nvPr/>
            </p:nvSpPr>
            <p:spPr>
              <a:xfrm>
                <a:off x="6096000" y="4768316"/>
                <a:ext cx="6148163" cy="1938992"/>
              </a:xfrm>
              <a:prstGeom prst="rect">
                <a:avLst/>
              </a:prstGeom>
              <a:blipFill>
                <a:blip r:embed="rId7"/>
                <a:stretch>
                  <a:fillRect l="-892" t="-1572" r="-396"/>
                </a:stretch>
              </a:blipFill>
            </p:spPr>
            <p:txBody>
              <a:bodyPr/>
              <a:lstStyle/>
              <a:p>
                <a:r>
                  <a:rPr lang="en-US">
                    <a:noFill/>
                  </a:rPr>
                  <a:t> </a:t>
                </a:r>
              </a:p>
            </p:txBody>
          </p:sp>
        </mc:Fallback>
      </mc:AlternateContent>
    </p:spTree>
    <p:extLst>
      <p:ext uri="{BB962C8B-B14F-4D97-AF65-F5344CB8AC3E}">
        <p14:creationId xmlns:p14="http://schemas.microsoft.com/office/powerpoint/2010/main" val="2331996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876EAF2-5846-5365-ADAA-F71591123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D55451D-B46F-9377-2AA9-F37CA3D62D32}"/>
              </a:ext>
            </a:extLst>
          </p:cNvPr>
          <p:cNvSpPr>
            <a:spLocks noGrp="1"/>
          </p:cNvSpPr>
          <p:nvPr>
            <p:ph type="sldNum" sz="quarter" idx="12"/>
          </p:nvPr>
        </p:nvSpPr>
        <p:spPr/>
        <p:txBody>
          <a:bodyPr/>
          <a:lstStyle/>
          <a:p>
            <a:fld id="{4A09E6EE-4525-4722-82F5-31C709542B96}" type="slidenum">
              <a:rPr lang="en-US" smtClean="0"/>
              <a:t>13</a:t>
            </a:fld>
            <a:endParaRPr lang="en-US"/>
          </a:p>
        </p:txBody>
      </p:sp>
      <p:sp>
        <p:nvSpPr>
          <p:cNvPr id="9" name="Title 1">
            <a:extLst>
              <a:ext uri="{FF2B5EF4-FFF2-40B4-BE49-F238E27FC236}">
                <a16:creationId xmlns:a16="http://schemas.microsoft.com/office/drawing/2014/main" id="{D08F24BB-B326-FD0B-49F2-CD5DDF8CDC25}"/>
              </a:ext>
            </a:extLst>
          </p:cNvPr>
          <p:cNvSpPr>
            <a:spLocks noGrp="1"/>
          </p:cNvSpPr>
          <p:nvPr>
            <p:ph type="title"/>
          </p:nvPr>
        </p:nvSpPr>
        <p:spPr>
          <a:xfrm>
            <a:off x="2042004" y="249929"/>
            <a:ext cx="8107979" cy="531144"/>
          </a:xfrm>
        </p:spPr>
        <p:txBody>
          <a:bodyPr anchor="t">
            <a:normAutofit/>
          </a:bodyPr>
          <a:lstStyle/>
          <a:p>
            <a:pPr algn="ctr"/>
            <a:r>
              <a:rPr lang="en-US" sz="2800" b="1" dirty="0">
                <a:solidFill>
                  <a:srgbClr val="002060"/>
                </a:solidFill>
                <a:latin typeface="Courier New" panose="02070309020205020404" pitchFamily="49" charset="0"/>
                <a:cs typeface="Courier New" panose="02070309020205020404" pitchFamily="49" charset="0"/>
              </a:rPr>
              <a:t>Approach: </a:t>
            </a:r>
            <a:r>
              <a:rPr lang="en-US" sz="2800" b="1" dirty="0" err="1">
                <a:solidFill>
                  <a:srgbClr val="002060"/>
                </a:solidFill>
                <a:latin typeface="Courier New" panose="02070309020205020404" pitchFamily="49" charset="0"/>
                <a:cs typeface="Courier New" panose="02070309020205020404" pitchFamily="49" charset="0"/>
              </a:rPr>
              <a:t>Reparameterising</a:t>
            </a:r>
            <a:r>
              <a:rPr lang="en-US" sz="2800" b="1" dirty="0">
                <a:solidFill>
                  <a:srgbClr val="002060"/>
                </a:solidFill>
                <a:latin typeface="Courier New" panose="02070309020205020404" pitchFamily="49" charset="0"/>
                <a:cs typeface="Courier New" panose="02070309020205020404" pitchFamily="49" charset="0"/>
              </a:rPr>
              <a:t> the Model</a:t>
            </a:r>
            <a:endParaRPr lang="en-US" sz="2800" dirty="0"/>
          </a:p>
        </p:txBody>
      </p:sp>
      <p:sp>
        <p:nvSpPr>
          <p:cNvPr id="11" name="Rectangle 10">
            <a:extLst>
              <a:ext uri="{FF2B5EF4-FFF2-40B4-BE49-F238E27FC236}">
                <a16:creationId xmlns:a16="http://schemas.microsoft.com/office/drawing/2014/main" id="{00C316A5-0E86-B6E4-6D04-CB48FF156325}"/>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67253CDC-D672-545F-FF87-9447FE7D03E8}"/>
                  </a:ext>
                </a:extLst>
              </p:cNvPr>
              <p:cNvSpPr/>
              <p:nvPr/>
            </p:nvSpPr>
            <p:spPr>
              <a:xfrm>
                <a:off x="3316382" y="3619552"/>
                <a:ext cx="5541204" cy="9954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𝒉</m:t>
                      </m:r>
                      <m:d>
                        <m:dPr>
                          <m:ctrlPr>
                            <a:rPr lang="en-US" sz="1800" b="1" i="1">
                              <a:latin typeface="Cambria Math" panose="02040503050406030204" pitchFamily="18" charset="0"/>
                            </a:rPr>
                          </m:ctrlPr>
                        </m:dPr>
                        <m:e>
                          <m:r>
                            <a:rPr lang="en-US" sz="1800" b="1" i="1">
                              <a:latin typeface="Cambria Math" panose="02040503050406030204" pitchFamily="18" charset="0"/>
                            </a:rPr>
                            <m:t>𝒕</m:t>
                          </m:r>
                        </m:e>
                      </m:d>
                      <m:r>
                        <a:rPr lang="en-US" sz="1800" b="1" i="1">
                          <a:latin typeface="Cambria Math" panose="02040503050406030204" pitchFamily="18" charset="0"/>
                        </a:rPr>
                        <m:t>=</m:t>
                      </m:r>
                      <m:acc>
                        <m:accPr>
                          <m:chr m:val="̅"/>
                          <m:ctrlPr>
                            <a:rPr lang="en-US" sz="1800" b="1" i="1" smtClean="0">
                              <a:latin typeface="Cambria Math" panose="02040503050406030204" pitchFamily="18" charset="0"/>
                            </a:rPr>
                          </m:ctrlPr>
                        </m:accPr>
                        <m:e>
                          <m:r>
                            <a:rPr lang="en-US" sz="1800" b="1" i="1">
                              <a:latin typeface="Cambria Math" panose="02040503050406030204" pitchFamily="18" charset="0"/>
                            </a:rPr>
                            <m:t>𝑨</m:t>
                          </m:r>
                        </m:e>
                      </m:acc>
                      <m:r>
                        <a:rPr lang="en-US" sz="1800" b="1" i="0">
                          <a:latin typeface="Cambria Math" panose="02040503050406030204" pitchFamily="18" charset="0"/>
                        </a:rPr>
                        <m:t>𝐬𝐢𝐧</m:t>
                      </m:r>
                      <m:r>
                        <a:rPr lang="en-US" sz="1800" b="1" i="1" smtClean="0">
                          <a:latin typeface="Cambria Math" panose="02040503050406030204" pitchFamily="18" charset="0"/>
                        </a:rPr>
                        <m:t>[</m:t>
                      </m:r>
                      <m:f>
                        <m:fPr>
                          <m:ctrlPr>
                            <a:rPr lang="en-US" sz="1800" b="1" i="1" smtClean="0">
                              <a:latin typeface="Cambria Math" panose="02040503050406030204" pitchFamily="18" charset="0"/>
                            </a:rPr>
                          </m:ctrlPr>
                        </m:fPr>
                        <m:num>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𝒅</m:t>
                              </m:r>
                            </m:e>
                            <m:sub>
                              <m:r>
                                <a:rPr lang="en-US" sz="1800" b="1" i="1" smtClean="0">
                                  <a:latin typeface="Cambria Math" panose="02040503050406030204" pitchFamily="18" charset="0"/>
                                </a:rPr>
                                <m:t>𝟏</m:t>
                              </m:r>
                            </m:sub>
                          </m:sSub>
                        </m:num>
                        <m:den>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𝒇</m:t>
                              </m:r>
                            </m:e>
                            <m:sub>
                              <m:r>
                                <a:rPr lang="en-US" sz="1800" b="1" i="1" smtClean="0">
                                  <a:latin typeface="Cambria Math" panose="02040503050406030204" pitchFamily="18" charset="0"/>
                                </a:rPr>
                                <m:t>𝟏</m:t>
                              </m:r>
                            </m:sub>
                          </m:sSub>
                        </m:den>
                      </m:f>
                      <m:func>
                        <m:funcPr>
                          <m:ctrlPr>
                            <a:rPr lang="en-US" sz="1800" b="1" i="1">
                              <a:latin typeface="Cambria Math" panose="02040503050406030204" pitchFamily="18" charset="0"/>
                            </a:rPr>
                          </m:ctrlPr>
                        </m:funcPr>
                        <m:fName>
                          <m:r>
                            <a:rPr lang="en-US" sz="1800" b="1" i="1">
                              <a:latin typeface="Cambria Math" panose="02040503050406030204" pitchFamily="18" charset="0"/>
                            </a:rPr>
                            <m:t>𝒔𝒊𝒏</m:t>
                          </m:r>
                        </m:fName>
                        <m:e>
                          <m:d>
                            <m:dPr>
                              <m:ctrlPr>
                                <a:rPr lang="en-US" sz="1800" b="1" i="1">
                                  <a:latin typeface="Cambria Math" panose="02040503050406030204" pitchFamily="18" charset="0"/>
                                </a:rPr>
                              </m:ctrlPr>
                            </m:dPr>
                            <m:e>
                              <m:sSub>
                                <m:sSubPr>
                                  <m:ctrlPr>
                                    <a:rPr lang="en-US" sz="1800" b="1" i="1">
                                      <a:latin typeface="Cambria Math" panose="02040503050406030204" pitchFamily="18" charset="0"/>
                                    </a:rPr>
                                  </m:ctrlPr>
                                </m:sSubPr>
                                <m:e>
                                  <m:r>
                                    <a:rPr lang="en-US" sz="1800" b="1" i="1">
                                      <a:latin typeface="Cambria Math" panose="02040503050406030204" pitchFamily="18" charset="0"/>
                                    </a:rPr>
                                    <m:t>𝒇</m:t>
                                  </m:r>
                                </m:e>
                                <m:sub>
                                  <m:r>
                                    <a:rPr lang="en-US" sz="1800" b="1" i="1">
                                      <a:latin typeface="Cambria Math" panose="02040503050406030204" pitchFamily="18" charset="0"/>
                                    </a:rPr>
                                    <m:t>𝟏</m:t>
                                  </m:r>
                                </m:sub>
                              </m:sSub>
                              <m:r>
                                <a:rPr lang="en-US" sz="1800" b="1" i="1">
                                  <a:latin typeface="Cambria Math" panose="02040503050406030204" pitchFamily="18" charset="0"/>
                                </a:rPr>
                                <m:t>𝒕</m:t>
                              </m:r>
                              <m:r>
                                <a:rPr lang="en-US" sz="1800" b="1" i="1" smtClean="0">
                                  <a:latin typeface="Cambria Math" panose="02040503050406030204" pitchFamily="18" charset="0"/>
                                </a:rPr>
                                <m:t>+</m:t>
                              </m:r>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𝝋</m:t>
                                  </m:r>
                                </m:e>
                                <m:sub>
                                  <m:r>
                                    <a:rPr lang="en-US" sz="1800" b="1" i="1" smtClean="0">
                                      <a:latin typeface="Cambria Math" panose="02040503050406030204" pitchFamily="18" charset="0"/>
                                      <a:ea typeface="Cambria Math" panose="02040503050406030204" pitchFamily="18" charset="0"/>
                                    </a:rPr>
                                    <m:t>𝟏</m:t>
                                  </m:r>
                                </m:sub>
                              </m:sSub>
                            </m:e>
                          </m:d>
                        </m:e>
                      </m:func>
                      <m:r>
                        <a:rPr lang="en-US" sz="1800" b="1" i="1">
                          <a:latin typeface="Cambria Math" panose="02040503050406030204" pitchFamily="18" charset="0"/>
                        </a:rPr>
                        <m:t>+</m:t>
                      </m:r>
                      <m:f>
                        <m:fPr>
                          <m:ctrlPr>
                            <a:rPr lang="en-US" sz="1800" b="1" i="1" smtClean="0">
                              <a:latin typeface="Cambria Math" panose="02040503050406030204" pitchFamily="18" charset="0"/>
                            </a:rPr>
                          </m:ctrlPr>
                        </m:fPr>
                        <m:num>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𝒅</m:t>
                              </m:r>
                            </m:e>
                            <m:sub>
                              <m:r>
                                <a:rPr lang="en-US" sz="1800" b="1" i="1" smtClean="0">
                                  <a:latin typeface="Cambria Math" panose="02040503050406030204" pitchFamily="18" charset="0"/>
                                </a:rPr>
                                <m:t>𝟐</m:t>
                              </m:r>
                            </m:sub>
                          </m:sSub>
                        </m:num>
                        <m:den>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𝒇</m:t>
                              </m:r>
                            </m:e>
                            <m:sub>
                              <m:r>
                                <a:rPr lang="en-US" sz="1800" b="1" i="1" smtClean="0">
                                  <a:latin typeface="Cambria Math" panose="02040503050406030204" pitchFamily="18" charset="0"/>
                                </a:rPr>
                                <m:t>𝟐</m:t>
                              </m:r>
                            </m:sub>
                          </m:sSub>
                        </m:den>
                      </m:f>
                      <m:func>
                        <m:funcPr>
                          <m:ctrlPr>
                            <a:rPr lang="en-US" sz="1800" b="1" i="1">
                              <a:latin typeface="Cambria Math" panose="02040503050406030204" pitchFamily="18" charset="0"/>
                            </a:rPr>
                          </m:ctrlPr>
                        </m:funcPr>
                        <m:fName>
                          <m:r>
                            <a:rPr lang="en-US" sz="1800" b="1" i="1">
                              <a:latin typeface="Cambria Math" panose="02040503050406030204" pitchFamily="18" charset="0"/>
                            </a:rPr>
                            <m:t>𝒔𝒊𝒏</m:t>
                          </m:r>
                        </m:fName>
                        <m:e>
                          <m:d>
                            <m:dPr>
                              <m:ctrlPr>
                                <a:rPr lang="en-US" sz="1800" b="1" i="1">
                                  <a:latin typeface="Cambria Math" panose="02040503050406030204" pitchFamily="18" charset="0"/>
                                </a:rPr>
                              </m:ctrlPr>
                            </m:dPr>
                            <m:e>
                              <m:sSub>
                                <m:sSubPr>
                                  <m:ctrlPr>
                                    <a:rPr lang="en-US" sz="1800" b="1" i="1">
                                      <a:latin typeface="Cambria Math" panose="02040503050406030204" pitchFamily="18" charset="0"/>
                                    </a:rPr>
                                  </m:ctrlPr>
                                </m:sSubPr>
                                <m:e>
                                  <m:r>
                                    <a:rPr lang="en-US" sz="1800" b="1" i="1">
                                      <a:latin typeface="Cambria Math" panose="02040503050406030204" pitchFamily="18" charset="0"/>
                                    </a:rPr>
                                    <m:t>𝒇</m:t>
                                  </m:r>
                                </m:e>
                                <m:sub>
                                  <m:r>
                                    <a:rPr lang="en-US" sz="1800" b="1" i="1">
                                      <a:latin typeface="Cambria Math" panose="02040503050406030204" pitchFamily="18" charset="0"/>
                                    </a:rPr>
                                    <m:t>𝟐</m:t>
                                  </m:r>
                                </m:sub>
                              </m:sSub>
                              <m:r>
                                <a:rPr lang="en-US" sz="1800" b="1" i="1">
                                  <a:latin typeface="Cambria Math" panose="02040503050406030204" pitchFamily="18" charset="0"/>
                                </a:rPr>
                                <m:t>𝒕</m:t>
                              </m:r>
                              <m:r>
                                <a:rPr lang="en-US" sz="1800" b="1" i="1" smtClean="0">
                                  <a:latin typeface="Cambria Math" panose="02040503050406030204" pitchFamily="18" charset="0"/>
                                </a:rPr>
                                <m:t>+</m:t>
                              </m:r>
                              <m:sSub>
                                <m:sSubPr>
                                  <m:ctrlPr>
                                    <a:rPr lang="en-US" sz="1800" b="1" i="1" smtClean="0">
                                      <a:latin typeface="Cambria Math" panose="02040503050406030204" pitchFamily="18" charset="0"/>
                                      <a:ea typeface="Cambria Math" panose="02040503050406030204" pitchFamily="18" charset="0"/>
                                    </a:rPr>
                                  </m:ctrlPr>
                                </m:sSubPr>
                                <m:e>
                                  <m:r>
                                    <a:rPr lang="en-US" sz="1800" b="1" i="1" smtClean="0">
                                      <a:latin typeface="Cambria Math" panose="02040503050406030204" pitchFamily="18" charset="0"/>
                                      <a:ea typeface="Cambria Math" panose="02040503050406030204" pitchFamily="18" charset="0"/>
                                    </a:rPr>
                                    <m:t>𝝋</m:t>
                                  </m:r>
                                </m:e>
                                <m:sub>
                                  <m:r>
                                    <a:rPr lang="en-US" sz="1800" b="1" i="1" smtClean="0">
                                      <a:latin typeface="Cambria Math" panose="02040503050406030204" pitchFamily="18" charset="0"/>
                                      <a:ea typeface="Cambria Math" panose="02040503050406030204" pitchFamily="18" charset="0"/>
                                    </a:rPr>
                                    <m:t>𝟐</m:t>
                                  </m:r>
                                </m:sub>
                              </m:sSub>
                            </m:e>
                          </m:d>
                          <m:r>
                            <a:rPr lang="en-US" sz="1800" b="1" i="1" smtClean="0">
                              <a:latin typeface="Cambria Math" panose="02040503050406030204" pitchFamily="18" charset="0"/>
                            </a:rPr>
                            <m:t>]</m:t>
                          </m:r>
                        </m:e>
                      </m:func>
                    </m:oMath>
                  </m:oMathPara>
                </a14:m>
                <a:endParaRPr lang="en-US" sz="1800" b="1" dirty="0"/>
              </a:p>
            </p:txBody>
          </p:sp>
        </mc:Choice>
        <mc:Fallback>
          <p:sp>
            <p:nvSpPr>
              <p:cNvPr id="2" name="Rectangle 1">
                <a:extLst>
                  <a:ext uri="{FF2B5EF4-FFF2-40B4-BE49-F238E27FC236}">
                    <a16:creationId xmlns:a16="http://schemas.microsoft.com/office/drawing/2014/main" id="{67253CDC-D672-545F-FF87-9447FE7D03E8}"/>
                  </a:ext>
                </a:extLst>
              </p:cNvPr>
              <p:cNvSpPr>
                <a:spLocks noRot="1" noChangeAspect="1" noMove="1" noResize="1" noEditPoints="1" noAdjustHandles="1" noChangeArrowheads="1" noChangeShapeType="1" noTextEdit="1"/>
              </p:cNvSpPr>
              <p:nvPr/>
            </p:nvSpPr>
            <p:spPr>
              <a:xfrm>
                <a:off x="3316382" y="3619552"/>
                <a:ext cx="5541204" cy="99548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29D0D237-E610-4B68-CA6C-747A28665C28}"/>
                  </a:ext>
                </a:extLst>
              </p:cNvPr>
              <p:cNvSpPr txBox="1"/>
              <p:nvPr/>
            </p:nvSpPr>
            <p:spPr>
              <a:xfrm>
                <a:off x="1355834" y="3133784"/>
                <a:ext cx="9617954" cy="646331"/>
              </a:xfrm>
              <a:prstGeom prst="rect">
                <a:avLst/>
              </a:prstGeom>
              <a:noFill/>
            </p:spPr>
            <p:txBody>
              <a:bodyPr wrap="none" rtlCol="0">
                <a:spAutoFit/>
              </a:bodyPr>
              <a:lstStyle/>
              <a:p>
                <a:r>
                  <a:rPr lang="en-US" sz="1800" dirty="0"/>
                  <a:t>2.) Replaced </a:t>
                </a:r>
                <a14:m>
                  <m:oMath xmlns:m="http://schemas.openxmlformats.org/officeDocument/2006/math">
                    <m:r>
                      <a:rPr lang="en-US" sz="1800" i="1" smtClean="0">
                        <a:latin typeface="Cambria Math" panose="02040503050406030204" pitchFamily="18" charset="0"/>
                        <a:ea typeface="Cambria Math" panose="02040503050406030204" pitchFamily="18" charset="0"/>
                      </a:rPr>
                      <m:t>𝜑</m:t>
                    </m:r>
                  </m:oMath>
                </a14:m>
                <a:r>
                  <a:rPr lang="en-US" sz="1800" dirty="0"/>
                  <a:t> with two phase shifts </a:t>
                </a:r>
                <a14:m>
                  <m:oMath xmlns:m="http://schemas.openxmlformats.org/officeDocument/2006/math">
                    <m:sSub>
                      <m:sSubPr>
                        <m:ctrlPr>
                          <a:rPr lang="en-US" sz="1800" i="1" smtClean="0">
                            <a:latin typeface="Cambria Math" panose="02040503050406030204" pitchFamily="18" charset="0"/>
                            <a:ea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𝜑</m:t>
                        </m:r>
                      </m:e>
                      <m:sub>
                        <m:r>
                          <a:rPr lang="en-US" sz="1800" b="0" i="1" smtClean="0">
                            <a:latin typeface="Cambria Math" panose="02040503050406030204" pitchFamily="18" charset="0"/>
                            <a:ea typeface="Cambria Math" panose="02040503050406030204" pitchFamily="18" charset="0"/>
                          </a:rPr>
                          <m:t>1</m:t>
                        </m:r>
                      </m:sub>
                    </m:sSub>
                  </m:oMath>
                </a14:m>
                <a:r>
                  <a:rPr lang="en-US" sz="1800" dirty="0"/>
                  <a:t> and </a:t>
                </a:r>
                <a14:m>
                  <m:oMath xmlns:m="http://schemas.openxmlformats.org/officeDocument/2006/math">
                    <m:sSub>
                      <m:sSubPr>
                        <m:ctrlPr>
                          <a:rPr lang="en-US" sz="1800" i="1" smtClean="0">
                            <a:latin typeface="Cambria Math" panose="02040503050406030204" pitchFamily="18" charset="0"/>
                            <a:ea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𝜑</m:t>
                        </m:r>
                      </m:e>
                      <m:sub>
                        <m:r>
                          <a:rPr lang="en-US" sz="1800" b="0" i="1" smtClean="0">
                            <a:latin typeface="Cambria Math" panose="02040503050406030204" pitchFamily="18" charset="0"/>
                            <a:ea typeface="Cambria Math" panose="02040503050406030204" pitchFamily="18" charset="0"/>
                          </a:rPr>
                          <m:t>2</m:t>
                        </m:r>
                      </m:sub>
                    </m:sSub>
                  </m:oMath>
                </a14:m>
                <a:r>
                  <a:rPr lang="en-US" sz="1800" dirty="0"/>
                  <a:t> to each frequency function for more model freedom:</a:t>
                </a:r>
                <a:endParaRPr lang="en-US" sz="1200" dirty="0"/>
              </a:p>
              <a:p>
                <a:endParaRPr lang="en-US" dirty="0"/>
              </a:p>
            </p:txBody>
          </p:sp>
        </mc:Choice>
        <mc:Fallback>
          <p:sp>
            <p:nvSpPr>
              <p:cNvPr id="3" name="TextBox 2">
                <a:extLst>
                  <a:ext uri="{FF2B5EF4-FFF2-40B4-BE49-F238E27FC236}">
                    <a16:creationId xmlns:a16="http://schemas.microsoft.com/office/drawing/2014/main" id="{29D0D237-E610-4B68-CA6C-747A28665C28}"/>
                  </a:ext>
                </a:extLst>
              </p:cNvPr>
              <p:cNvSpPr txBox="1">
                <a:spLocks noRot="1" noChangeAspect="1" noMove="1" noResize="1" noEditPoints="1" noAdjustHandles="1" noChangeArrowheads="1" noChangeShapeType="1" noTextEdit="1"/>
              </p:cNvSpPr>
              <p:nvPr/>
            </p:nvSpPr>
            <p:spPr>
              <a:xfrm>
                <a:off x="1355834" y="3133784"/>
                <a:ext cx="9617954" cy="646331"/>
              </a:xfrm>
              <a:prstGeom prst="rect">
                <a:avLst/>
              </a:prstGeom>
              <a:blipFill>
                <a:blip r:embed="rId5"/>
                <a:stretch>
                  <a:fillRect l="-507" t="-4717" r="-2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4D349931-A1EC-6411-D0DE-B72D91AAED61}"/>
                  </a:ext>
                </a:extLst>
              </p:cNvPr>
              <p:cNvSpPr/>
              <p:nvPr/>
            </p:nvSpPr>
            <p:spPr>
              <a:xfrm>
                <a:off x="4881297" y="2381917"/>
                <a:ext cx="2411374" cy="68240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𝑑</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𝑓</m:t>
                          </m:r>
                        </m:e>
                        <m:sub>
                          <m:r>
                            <a:rPr lang="en-US" sz="1800" b="0" i="1" smtClean="0">
                              <a:latin typeface="Cambria Math" panose="02040503050406030204" pitchFamily="18" charset="0"/>
                            </a:rPr>
                            <m:t>𝑚𝑎𝑥</m:t>
                          </m:r>
                        </m:sub>
                      </m:sSub>
                      <m:r>
                        <a:rPr lang="en-US" sz="1800" b="0" i="1"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𝑑</m:t>
                          </m:r>
                        </m:e>
                        <m:sub>
                          <m:r>
                            <a:rPr lang="en-US" sz="1800" b="0" i="1" smtClean="0">
                              <a:latin typeface="Cambria Math" panose="02040503050406030204" pitchFamily="18" charset="0"/>
                            </a:rPr>
                            <m:t>1</m:t>
                          </m:r>
                        </m:sub>
                      </m:sSub>
                    </m:oMath>
                  </m:oMathPara>
                </a14:m>
                <a:endParaRPr lang="en-US" sz="1800" dirty="0"/>
              </a:p>
            </p:txBody>
          </p:sp>
        </mc:Choice>
        <mc:Fallback>
          <p:sp>
            <p:nvSpPr>
              <p:cNvPr id="7" name="Rectangle 6">
                <a:extLst>
                  <a:ext uri="{FF2B5EF4-FFF2-40B4-BE49-F238E27FC236}">
                    <a16:creationId xmlns:a16="http://schemas.microsoft.com/office/drawing/2014/main" id="{4D349931-A1EC-6411-D0DE-B72D91AAED61}"/>
                  </a:ext>
                </a:extLst>
              </p:cNvPr>
              <p:cNvSpPr>
                <a:spLocks noRot="1" noChangeAspect="1" noMove="1" noResize="1" noEditPoints="1" noAdjustHandles="1" noChangeArrowheads="1" noChangeShapeType="1" noTextEdit="1"/>
              </p:cNvSpPr>
              <p:nvPr/>
            </p:nvSpPr>
            <p:spPr>
              <a:xfrm>
                <a:off x="4881297" y="2381917"/>
                <a:ext cx="2411374" cy="68240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8608643B-5812-F9FD-6A95-01AA0C5BC367}"/>
                  </a:ext>
                </a:extLst>
              </p:cNvPr>
              <p:cNvSpPr txBox="1"/>
              <p:nvPr/>
            </p:nvSpPr>
            <p:spPr>
              <a:xfrm>
                <a:off x="878740" y="1924558"/>
                <a:ext cx="6100131" cy="369332"/>
              </a:xfrm>
              <a:prstGeom prst="rect">
                <a:avLst/>
              </a:prstGeom>
              <a:noFill/>
            </p:spPr>
            <p:txBody>
              <a:bodyPr wrap="none" rtlCol="0">
                <a:spAutoFit/>
              </a:bodyPr>
              <a:lstStyle/>
              <a:p>
                <a:pPr lvl="1">
                  <a:lnSpc>
                    <a:spcPct val="100000"/>
                  </a:lnSpc>
                </a:pPr>
                <a:r>
                  <a:rPr lang="en-US" dirty="0"/>
                  <a:t>1.) Added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2</m:t>
                        </m:r>
                      </m:sub>
                    </m:sSub>
                  </m:oMath>
                </a14:m>
                <a:r>
                  <a:rPr lang="en-US" dirty="0"/>
                  <a:t> dependence 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𝑚𝑎𝑥</m:t>
                        </m:r>
                      </m:sub>
                    </m:sSub>
                  </m:oMath>
                </a14:m>
                <a:r>
                  <a:rPr lang="en-US" dirty="0"/>
                  <a:t> using (5) and (6)</a:t>
                </a:r>
              </a:p>
            </p:txBody>
          </p:sp>
        </mc:Choice>
        <mc:Fallback>
          <p:sp>
            <p:nvSpPr>
              <p:cNvPr id="10" name="TextBox 9">
                <a:extLst>
                  <a:ext uri="{FF2B5EF4-FFF2-40B4-BE49-F238E27FC236}">
                    <a16:creationId xmlns:a16="http://schemas.microsoft.com/office/drawing/2014/main" id="{8608643B-5812-F9FD-6A95-01AA0C5BC367}"/>
                  </a:ext>
                </a:extLst>
              </p:cNvPr>
              <p:cNvSpPr txBox="1">
                <a:spLocks noRot="1" noChangeAspect="1" noMove="1" noResize="1" noEditPoints="1" noAdjustHandles="1" noChangeArrowheads="1" noChangeShapeType="1" noTextEdit="1"/>
              </p:cNvSpPr>
              <p:nvPr/>
            </p:nvSpPr>
            <p:spPr>
              <a:xfrm>
                <a:off x="878740" y="1924558"/>
                <a:ext cx="6100131" cy="369332"/>
              </a:xfrm>
              <a:prstGeom prst="rect">
                <a:avLst/>
              </a:prstGeom>
              <a:blipFill>
                <a:blip r:embed="rId7"/>
                <a:stretch>
                  <a:fillRect t="-10000" r="-799" b="-26667"/>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938BB38C-8AE8-731D-D07A-23DC1C6E2CD5}"/>
              </a:ext>
            </a:extLst>
          </p:cNvPr>
          <p:cNvSpPr txBox="1"/>
          <p:nvPr/>
        </p:nvSpPr>
        <p:spPr>
          <a:xfrm>
            <a:off x="1076559" y="1277725"/>
            <a:ext cx="7440270" cy="400110"/>
          </a:xfrm>
          <a:prstGeom prst="rect">
            <a:avLst/>
          </a:prstGeom>
          <a:noFill/>
        </p:spPr>
        <p:txBody>
          <a:bodyPr wrap="square">
            <a:spAutoFit/>
          </a:bodyPr>
          <a:lstStyle/>
          <a:p>
            <a:pPr>
              <a:lnSpc>
                <a:spcPct val="100000"/>
              </a:lnSpc>
            </a:pPr>
            <a:r>
              <a:rPr lang="en-US" sz="2000" dirty="0"/>
              <a:t>To guide model further and possibly improve results, we:</a:t>
            </a:r>
          </a:p>
        </p:txBody>
      </p:sp>
      <p:sp>
        <p:nvSpPr>
          <p:cNvPr id="17" name="TextBox 16">
            <a:extLst>
              <a:ext uri="{FF2B5EF4-FFF2-40B4-BE49-F238E27FC236}">
                <a16:creationId xmlns:a16="http://schemas.microsoft.com/office/drawing/2014/main" id="{2CF28289-02FE-3B04-A2B2-6F52D9EE6895}"/>
              </a:ext>
            </a:extLst>
          </p:cNvPr>
          <p:cNvSpPr txBox="1"/>
          <p:nvPr/>
        </p:nvSpPr>
        <p:spPr>
          <a:xfrm>
            <a:off x="9420869" y="2523065"/>
            <a:ext cx="552322" cy="400110"/>
          </a:xfrm>
          <a:prstGeom prst="rect">
            <a:avLst/>
          </a:prstGeom>
          <a:noFill/>
        </p:spPr>
        <p:txBody>
          <a:bodyPr wrap="square" rtlCol="0">
            <a:spAutoFit/>
          </a:bodyPr>
          <a:lstStyle/>
          <a:p>
            <a:pPr algn="ctr"/>
            <a:r>
              <a:rPr lang="en-US" sz="2000" dirty="0"/>
              <a:t>(7)</a:t>
            </a:r>
          </a:p>
        </p:txBody>
      </p:sp>
      <p:sp>
        <p:nvSpPr>
          <p:cNvPr id="19" name="TextBox 18">
            <a:extLst>
              <a:ext uri="{FF2B5EF4-FFF2-40B4-BE49-F238E27FC236}">
                <a16:creationId xmlns:a16="http://schemas.microsoft.com/office/drawing/2014/main" id="{837D8EB3-2E6A-73C3-C8EE-6B98FCDCDCD6}"/>
              </a:ext>
            </a:extLst>
          </p:cNvPr>
          <p:cNvSpPr txBox="1"/>
          <p:nvPr/>
        </p:nvSpPr>
        <p:spPr>
          <a:xfrm>
            <a:off x="9420869" y="3917237"/>
            <a:ext cx="552322" cy="400110"/>
          </a:xfrm>
          <a:prstGeom prst="rect">
            <a:avLst/>
          </a:prstGeom>
          <a:noFill/>
        </p:spPr>
        <p:txBody>
          <a:bodyPr wrap="square" rtlCol="0">
            <a:spAutoFit/>
          </a:bodyPr>
          <a:lstStyle/>
          <a:p>
            <a:pPr algn="ctr"/>
            <a:r>
              <a:rPr lang="en-US" sz="2000" b="1" dirty="0"/>
              <a:t>(8)</a:t>
            </a:r>
          </a:p>
        </p:txBody>
      </p:sp>
    </p:spTree>
    <p:extLst>
      <p:ext uri="{BB962C8B-B14F-4D97-AF65-F5344CB8AC3E}">
        <p14:creationId xmlns:p14="http://schemas.microsoft.com/office/powerpoint/2010/main" val="2093061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C4D62FF-4E75-C2B7-39AA-D75571FDE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50C03CA9-6C49-4272-C9D1-B69DDE377AC8}"/>
              </a:ext>
            </a:extLst>
          </p:cNvPr>
          <p:cNvSpPr>
            <a:spLocks noGrp="1"/>
          </p:cNvSpPr>
          <p:nvPr>
            <p:ph type="sldNum" sz="quarter" idx="12"/>
          </p:nvPr>
        </p:nvSpPr>
        <p:spPr/>
        <p:txBody>
          <a:bodyPr/>
          <a:lstStyle/>
          <a:p>
            <a:fld id="{4A09E6EE-4525-4722-82F5-31C709542B96}" type="slidenum">
              <a:rPr lang="en-US" smtClean="0"/>
              <a:t>14</a:t>
            </a:fld>
            <a:endParaRPr lang="en-US"/>
          </a:p>
        </p:txBody>
      </p:sp>
      <p:sp>
        <p:nvSpPr>
          <p:cNvPr id="12" name="Title 1">
            <a:extLst>
              <a:ext uri="{FF2B5EF4-FFF2-40B4-BE49-F238E27FC236}">
                <a16:creationId xmlns:a16="http://schemas.microsoft.com/office/drawing/2014/main" id="{6320B5C2-776B-E55F-9A4D-A0310409BD18}"/>
              </a:ext>
            </a:extLst>
          </p:cNvPr>
          <p:cNvSpPr txBox="1">
            <a:spLocks/>
          </p:cNvSpPr>
          <p:nvPr/>
        </p:nvSpPr>
        <p:spPr>
          <a:xfrm>
            <a:off x="1144898" y="267063"/>
            <a:ext cx="9902203" cy="5311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Courier New" panose="02070309020205020404" pitchFamily="49" charset="0"/>
                <a:cs typeface="Courier New" panose="02070309020205020404" pitchFamily="49" charset="0"/>
              </a:rPr>
              <a:t>Model Testing: Real Events (</a:t>
            </a:r>
            <a:r>
              <a:rPr lang="en-US" sz="2800" b="1" dirty="0" err="1">
                <a:solidFill>
                  <a:srgbClr val="002060"/>
                </a:solidFill>
                <a:latin typeface="Courier New" panose="02070309020205020404" pitchFamily="49" charset="0"/>
                <a:cs typeface="Courier New" panose="02070309020205020404" pitchFamily="49" charset="0"/>
              </a:rPr>
              <a:t>reparameterised</a:t>
            </a:r>
            <a:r>
              <a:rPr lang="en-US" sz="2800" b="1" dirty="0">
                <a:solidFill>
                  <a:srgbClr val="002060"/>
                </a:solidFill>
                <a:latin typeface="Courier New" panose="02070309020205020404" pitchFamily="49" charset="0"/>
                <a:cs typeface="Courier New" panose="02070309020205020404" pitchFamily="49" charset="0"/>
              </a:rPr>
              <a:t>)</a:t>
            </a:r>
            <a:endParaRPr lang="en-US" sz="2800" dirty="0"/>
          </a:p>
        </p:txBody>
      </p:sp>
      <p:sp>
        <p:nvSpPr>
          <p:cNvPr id="13" name="Rectangle 12">
            <a:extLst>
              <a:ext uri="{FF2B5EF4-FFF2-40B4-BE49-F238E27FC236}">
                <a16:creationId xmlns:a16="http://schemas.microsoft.com/office/drawing/2014/main" id="{48F605F2-8BA3-8CE9-7461-62D1D45B1B60}"/>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white diagram&#10;&#10;Description automatically generated">
            <a:extLst>
              <a:ext uri="{FF2B5EF4-FFF2-40B4-BE49-F238E27FC236}">
                <a16:creationId xmlns:a16="http://schemas.microsoft.com/office/drawing/2014/main" id="{9BB3A0A7-9FD3-B49A-EB7D-A5A3AF130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53" y="912524"/>
            <a:ext cx="5945476" cy="5945476"/>
          </a:xfrm>
          <a:prstGeom prst="rect">
            <a:avLst/>
          </a:prstGeom>
        </p:spPr>
      </p:pic>
      <p:pic>
        <p:nvPicPr>
          <p:cNvPr id="18" name="Picture 17" descr="A close-up of a graph&#10;&#10;Description automatically generated">
            <a:extLst>
              <a:ext uri="{FF2B5EF4-FFF2-40B4-BE49-F238E27FC236}">
                <a16:creationId xmlns:a16="http://schemas.microsoft.com/office/drawing/2014/main" id="{65815FDF-0D6F-F4C3-3E2D-E4FCAC490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995" y="912524"/>
            <a:ext cx="6586231" cy="3902341"/>
          </a:xfrm>
          <a:prstGeom prst="rect">
            <a:avLst/>
          </a:prstGeom>
        </p:spPr>
      </p:pic>
      <p:pic>
        <p:nvPicPr>
          <p:cNvPr id="20" name="Picture 19">
            <a:extLst>
              <a:ext uri="{FF2B5EF4-FFF2-40B4-BE49-F238E27FC236}">
                <a16:creationId xmlns:a16="http://schemas.microsoft.com/office/drawing/2014/main" id="{620CE99B-E4E8-BDD1-349C-824DC67D402F}"/>
              </a:ext>
            </a:extLst>
          </p:cNvPr>
          <p:cNvPicPr>
            <a:picLocks noChangeAspect="1"/>
          </p:cNvPicPr>
          <p:nvPr/>
        </p:nvPicPr>
        <p:blipFill>
          <a:blip r:embed="rId6"/>
          <a:stretch>
            <a:fillRect/>
          </a:stretch>
        </p:blipFill>
        <p:spPr>
          <a:xfrm>
            <a:off x="11824818" y="1845658"/>
            <a:ext cx="281138" cy="1856986"/>
          </a:xfrm>
          <a:prstGeom prst="rect">
            <a:avLst/>
          </a:prstGeom>
        </p:spPr>
      </p:pic>
      <p:sp>
        <p:nvSpPr>
          <p:cNvPr id="21" name="TextBox 20">
            <a:extLst>
              <a:ext uri="{FF2B5EF4-FFF2-40B4-BE49-F238E27FC236}">
                <a16:creationId xmlns:a16="http://schemas.microsoft.com/office/drawing/2014/main" id="{0F55D580-9D24-EC4A-892F-9306CE6F39AE}"/>
              </a:ext>
            </a:extLst>
          </p:cNvPr>
          <p:cNvSpPr txBox="1"/>
          <p:nvPr/>
        </p:nvSpPr>
        <p:spPr>
          <a:xfrm>
            <a:off x="6096000" y="4768316"/>
            <a:ext cx="6148163"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t>Still addition to residual</a:t>
            </a:r>
          </a:p>
          <a:p>
            <a:pPr marL="342900" indent="-342900">
              <a:buFont typeface="Arial" panose="020B0604020202020204" pitchFamily="34" charset="0"/>
              <a:buChar char="•"/>
            </a:pPr>
            <a:r>
              <a:rPr lang="en-US" sz="2000" dirty="0"/>
              <a:t>Railing seen in corner plot for various parameters</a:t>
            </a:r>
          </a:p>
          <a:p>
            <a:pPr marL="342900" indent="-342900">
              <a:buFont typeface="Arial" panose="020B0604020202020204" pitchFamily="34" charset="0"/>
              <a:buChar char="•"/>
            </a:pPr>
            <a:r>
              <a:rPr lang="en-US" sz="2000" b="1" dirty="0"/>
              <a:t>Verdict: model struggles with additional phase shift – removed for next attempt</a:t>
            </a:r>
          </a:p>
          <a:p>
            <a:endParaRPr lang="en-US" sz="2000" dirty="0"/>
          </a:p>
        </p:txBody>
      </p:sp>
    </p:spTree>
    <p:extLst>
      <p:ext uri="{BB962C8B-B14F-4D97-AF65-F5344CB8AC3E}">
        <p14:creationId xmlns:p14="http://schemas.microsoft.com/office/powerpoint/2010/main" val="3930840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C4D62FF-4E75-C2B7-39AA-D75571FDE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50C03CA9-6C49-4272-C9D1-B69DDE377AC8}"/>
              </a:ext>
            </a:extLst>
          </p:cNvPr>
          <p:cNvSpPr>
            <a:spLocks noGrp="1"/>
          </p:cNvSpPr>
          <p:nvPr>
            <p:ph type="sldNum" sz="quarter" idx="12"/>
          </p:nvPr>
        </p:nvSpPr>
        <p:spPr/>
        <p:txBody>
          <a:bodyPr/>
          <a:lstStyle/>
          <a:p>
            <a:fld id="{4A09E6EE-4525-4722-82F5-31C709542B96}" type="slidenum">
              <a:rPr lang="en-US" smtClean="0"/>
              <a:t>15</a:t>
            </a:fld>
            <a:endParaRPr lang="en-US"/>
          </a:p>
        </p:txBody>
      </p:sp>
      <p:sp>
        <p:nvSpPr>
          <p:cNvPr id="12" name="Title 1">
            <a:extLst>
              <a:ext uri="{FF2B5EF4-FFF2-40B4-BE49-F238E27FC236}">
                <a16:creationId xmlns:a16="http://schemas.microsoft.com/office/drawing/2014/main" id="{6320B5C2-776B-E55F-9A4D-A0310409BD18}"/>
              </a:ext>
            </a:extLst>
          </p:cNvPr>
          <p:cNvSpPr txBox="1">
            <a:spLocks/>
          </p:cNvSpPr>
          <p:nvPr/>
        </p:nvSpPr>
        <p:spPr>
          <a:xfrm>
            <a:off x="1144898" y="267063"/>
            <a:ext cx="9902203" cy="5311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Courier New" panose="02070309020205020404" pitchFamily="49" charset="0"/>
                <a:cs typeface="Courier New" panose="02070309020205020404" pitchFamily="49" charset="0"/>
              </a:rPr>
              <a:t>Model Testing: Real Events (GW190701)</a:t>
            </a:r>
            <a:endParaRPr lang="en-US" sz="2800" dirty="0"/>
          </a:p>
        </p:txBody>
      </p:sp>
      <p:sp>
        <p:nvSpPr>
          <p:cNvPr id="13" name="Rectangle 12">
            <a:extLst>
              <a:ext uri="{FF2B5EF4-FFF2-40B4-BE49-F238E27FC236}">
                <a16:creationId xmlns:a16="http://schemas.microsoft.com/office/drawing/2014/main" id="{48F605F2-8BA3-8CE9-7461-62D1D45B1B60}"/>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30568EA6-8B08-72B0-6B56-CAE7035996C9}"/>
              </a:ext>
            </a:extLst>
          </p:cNvPr>
          <p:cNvSpPr txBox="1">
            <a:spLocks/>
          </p:cNvSpPr>
          <p:nvPr/>
        </p:nvSpPr>
        <p:spPr>
          <a:xfrm>
            <a:off x="859292" y="1031002"/>
            <a:ext cx="10473416" cy="58680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t>Tested model capabilities for FS mitigation in GW event example</a:t>
            </a:r>
          </a:p>
          <a:p>
            <a:pPr>
              <a:lnSpc>
                <a:spcPct val="100000"/>
              </a:lnSpc>
            </a:pPr>
            <a:r>
              <a:rPr lang="en-US" sz="2000" dirty="0"/>
              <a:t>Less complex case than previous real event – gauge model effectiveness</a:t>
            </a:r>
          </a:p>
          <a:p>
            <a:pPr>
              <a:lnSpc>
                <a:spcPct val="100000"/>
              </a:lnSpc>
            </a:pPr>
            <a:r>
              <a:rPr lang="en-US" sz="2000" dirty="0"/>
              <a:t>Both on-GW and off-GW cases</a:t>
            </a:r>
          </a:p>
        </p:txBody>
      </p:sp>
      <p:pic>
        <p:nvPicPr>
          <p:cNvPr id="11" name="Picture 10" descr="A blue and yellow graph&#10;&#10;Description automatically generated with medium confidence">
            <a:extLst>
              <a:ext uri="{FF2B5EF4-FFF2-40B4-BE49-F238E27FC236}">
                <a16:creationId xmlns:a16="http://schemas.microsoft.com/office/drawing/2014/main" id="{982CCD8D-5959-1DC4-B310-2553FAC6F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570" y="2334597"/>
            <a:ext cx="6926328" cy="4104491"/>
          </a:xfrm>
          <a:prstGeom prst="rect">
            <a:avLst/>
          </a:prstGeom>
        </p:spPr>
      </p:pic>
      <p:pic>
        <p:nvPicPr>
          <p:cNvPr id="14" name="Picture 13">
            <a:extLst>
              <a:ext uri="{FF2B5EF4-FFF2-40B4-BE49-F238E27FC236}">
                <a16:creationId xmlns:a16="http://schemas.microsoft.com/office/drawing/2014/main" id="{BF6FD33A-1D86-4D7E-B5F6-B80C32060EF9}"/>
              </a:ext>
            </a:extLst>
          </p:cNvPr>
          <p:cNvPicPr>
            <a:picLocks noChangeAspect="1"/>
          </p:cNvPicPr>
          <p:nvPr/>
        </p:nvPicPr>
        <p:blipFill>
          <a:blip r:embed="rId5"/>
          <a:stretch>
            <a:fillRect/>
          </a:stretch>
        </p:blipFill>
        <p:spPr>
          <a:xfrm>
            <a:off x="9153611" y="3306283"/>
            <a:ext cx="291667" cy="1978719"/>
          </a:xfrm>
          <a:prstGeom prst="rect">
            <a:avLst/>
          </a:prstGeom>
        </p:spPr>
      </p:pic>
      <p:sp>
        <p:nvSpPr>
          <p:cNvPr id="15" name="TextBox 14">
            <a:extLst>
              <a:ext uri="{FF2B5EF4-FFF2-40B4-BE49-F238E27FC236}">
                <a16:creationId xmlns:a16="http://schemas.microsoft.com/office/drawing/2014/main" id="{657A310F-7602-4233-FB76-463C90DD8D2E}"/>
              </a:ext>
            </a:extLst>
          </p:cNvPr>
          <p:cNvSpPr txBox="1"/>
          <p:nvPr/>
        </p:nvSpPr>
        <p:spPr>
          <a:xfrm>
            <a:off x="6306933" y="3038724"/>
            <a:ext cx="1229513" cy="369332"/>
          </a:xfrm>
          <a:prstGeom prst="rect">
            <a:avLst/>
          </a:prstGeom>
          <a:solidFill>
            <a:schemeClr val="bg1"/>
          </a:solidFill>
          <a:ln>
            <a:solidFill>
              <a:schemeClr val="accent1"/>
            </a:solidFill>
          </a:ln>
        </p:spPr>
        <p:txBody>
          <a:bodyPr wrap="square">
            <a:spAutoFit/>
          </a:bodyPr>
          <a:lstStyle/>
          <a:p>
            <a:pPr algn="ctr"/>
            <a:r>
              <a:rPr lang="en-US" dirty="0">
                <a:solidFill>
                  <a:schemeClr val="accent1"/>
                </a:solidFill>
                <a:ea typeface="Cambria Math" panose="02040503050406030204" pitchFamily="18" charset="0"/>
              </a:rPr>
              <a:t>GW190701</a:t>
            </a:r>
            <a:endParaRPr lang="en-US" dirty="0">
              <a:solidFill>
                <a:schemeClr val="accent1"/>
              </a:solidFill>
            </a:endParaRPr>
          </a:p>
        </p:txBody>
      </p:sp>
      <p:sp>
        <p:nvSpPr>
          <p:cNvPr id="16" name="TextBox 15">
            <a:extLst>
              <a:ext uri="{FF2B5EF4-FFF2-40B4-BE49-F238E27FC236}">
                <a16:creationId xmlns:a16="http://schemas.microsoft.com/office/drawing/2014/main" id="{F64873E9-5618-13FE-8B08-5F0AAFD5B5E4}"/>
              </a:ext>
            </a:extLst>
          </p:cNvPr>
          <p:cNvSpPr txBox="1"/>
          <p:nvPr/>
        </p:nvSpPr>
        <p:spPr>
          <a:xfrm>
            <a:off x="5022420" y="4193167"/>
            <a:ext cx="441460" cy="369332"/>
          </a:xfrm>
          <a:prstGeom prst="rect">
            <a:avLst/>
          </a:prstGeom>
          <a:solidFill>
            <a:schemeClr val="bg1"/>
          </a:solidFill>
          <a:ln>
            <a:solidFill>
              <a:schemeClr val="accent1"/>
            </a:solidFill>
          </a:ln>
        </p:spPr>
        <p:txBody>
          <a:bodyPr wrap="square">
            <a:spAutoFit/>
          </a:bodyPr>
          <a:lstStyle/>
          <a:p>
            <a:pPr algn="ctr"/>
            <a:r>
              <a:rPr lang="en-US" dirty="0">
                <a:solidFill>
                  <a:schemeClr val="accent1"/>
                </a:solidFill>
                <a:ea typeface="Cambria Math" panose="02040503050406030204" pitchFamily="18" charset="0"/>
              </a:rPr>
              <a:t>FS</a:t>
            </a:r>
            <a:endParaRPr lang="en-US" dirty="0">
              <a:solidFill>
                <a:schemeClr val="accent1"/>
              </a:solidFill>
            </a:endParaRPr>
          </a:p>
        </p:txBody>
      </p:sp>
      <p:cxnSp>
        <p:nvCxnSpPr>
          <p:cNvPr id="18" name="Straight Arrow Connector 17">
            <a:extLst>
              <a:ext uri="{FF2B5EF4-FFF2-40B4-BE49-F238E27FC236}">
                <a16:creationId xmlns:a16="http://schemas.microsoft.com/office/drawing/2014/main" id="{C12B4230-1AA9-0F57-F9FB-9DC097423188}"/>
              </a:ext>
            </a:extLst>
          </p:cNvPr>
          <p:cNvCxnSpPr>
            <a:stCxn id="15" idx="2"/>
          </p:cNvCxnSpPr>
          <p:nvPr/>
        </p:nvCxnSpPr>
        <p:spPr>
          <a:xfrm flipH="1">
            <a:off x="6148553" y="3408056"/>
            <a:ext cx="773137" cy="44003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7E2D627-D418-E07D-E5B5-47C8BF0CD59B}"/>
              </a:ext>
            </a:extLst>
          </p:cNvPr>
          <p:cNvCxnSpPr>
            <a:cxnSpLocks/>
            <a:stCxn id="16" idx="2"/>
          </p:cNvCxnSpPr>
          <p:nvPr/>
        </p:nvCxnSpPr>
        <p:spPr>
          <a:xfrm flipH="1">
            <a:off x="4774701" y="4562499"/>
            <a:ext cx="468449" cy="23279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9913531-308A-45A9-A038-02BB592D663A}"/>
              </a:ext>
            </a:extLst>
          </p:cNvPr>
          <p:cNvCxnSpPr>
            <a:cxnSpLocks/>
            <a:stCxn id="16" idx="2"/>
          </p:cNvCxnSpPr>
          <p:nvPr/>
        </p:nvCxnSpPr>
        <p:spPr>
          <a:xfrm>
            <a:off x="5243150" y="4562499"/>
            <a:ext cx="432415" cy="23279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CFA31C8-B0C5-364A-0905-022F8C185DAD}"/>
              </a:ext>
            </a:extLst>
          </p:cNvPr>
          <p:cNvSpPr/>
          <p:nvPr/>
        </p:nvSpPr>
        <p:spPr>
          <a:xfrm>
            <a:off x="3662104" y="4562499"/>
            <a:ext cx="1360316" cy="10310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11F9D18-AEC9-75F8-BC3B-0493B43BBC5E}"/>
              </a:ext>
            </a:extLst>
          </p:cNvPr>
          <p:cNvSpPr/>
          <p:nvPr/>
        </p:nvSpPr>
        <p:spPr>
          <a:xfrm>
            <a:off x="5522450" y="4562499"/>
            <a:ext cx="1234200" cy="10310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2928D0E-E0F1-9040-6819-2038516C77DD}"/>
              </a:ext>
            </a:extLst>
          </p:cNvPr>
          <p:cNvSpPr txBox="1"/>
          <p:nvPr/>
        </p:nvSpPr>
        <p:spPr>
          <a:xfrm>
            <a:off x="3909812" y="4193167"/>
            <a:ext cx="891878" cy="369332"/>
          </a:xfrm>
          <a:prstGeom prst="rect">
            <a:avLst/>
          </a:prstGeom>
          <a:noFill/>
        </p:spPr>
        <p:txBody>
          <a:bodyPr wrap="square" rtlCol="0">
            <a:spAutoFit/>
          </a:bodyPr>
          <a:lstStyle/>
          <a:p>
            <a:r>
              <a:rPr lang="en-US" dirty="0">
                <a:ln w="3175">
                  <a:solidFill>
                    <a:srgbClr val="C00000"/>
                  </a:solidFill>
                </a:ln>
                <a:solidFill>
                  <a:srgbClr val="FF0000"/>
                </a:solidFill>
              </a:rPr>
              <a:t>Off-GW</a:t>
            </a:r>
          </a:p>
        </p:txBody>
      </p:sp>
      <p:sp>
        <p:nvSpPr>
          <p:cNvPr id="31" name="TextBox 30">
            <a:extLst>
              <a:ext uri="{FF2B5EF4-FFF2-40B4-BE49-F238E27FC236}">
                <a16:creationId xmlns:a16="http://schemas.microsoft.com/office/drawing/2014/main" id="{917245BC-88BB-37EA-7BE9-D3E05E8DAA83}"/>
              </a:ext>
            </a:extLst>
          </p:cNvPr>
          <p:cNvSpPr txBox="1"/>
          <p:nvPr/>
        </p:nvSpPr>
        <p:spPr>
          <a:xfrm>
            <a:off x="5729656" y="4192690"/>
            <a:ext cx="891878" cy="369332"/>
          </a:xfrm>
          <a:prstGeom prst="rect">
            <a:avLst/>
          </a:prstGeom>
          <a:noFill/>
        </p:spPr>
        <p:txBody>
          <a:bodyPr wrap="square" rtlCol="0">
            <a:spAutoFit/>
          </a:bodyPr>
          <a:lstStyle/>
          <a:p>
            <a:r>
              <a:rPr lang="en-US" dirty="0">
                <a:ln w="3175">
                  <a:solidFill>
                    <a:srgbClr val="C00000"/>
                  </a:solidFill>
                </a:ln>
                <a:solidFill>
                  <a:srgbClr val="FF0000"/>
                </a:solidFill>
              </a:rPr>
              <a:t>On-GW</a:t>
            </a:r>
          </a:p>
        </p:txBody>
      </p:sp>
    </p:spTree>
    <p:extLst>
      <p:ext uri="{BB962C8B-B14F-4D97-AF65-F5344CB8AC3E}">
        <p14:creationId xmlns:p14="http://schemas.microsoft.com/office/powerpoint/2010/main" val="1652765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C4D62FF-4E75-C2B7-39AA-D75571FDE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50C03CA9-6C49-4272-C9D1-B69DDE377AC8}"/>
              </a:ext>
            </a:extLst>
          </p:cNvPr>
          <p:cNvSpPr>
            <a:spLocks noGrp="1"/>
          </p:cNvSpPr>
          <p:nvPr>
            <p:ph type="sldNum" sz="quarter" idx="12"/>
          </p:nvPr>
        </p:nvSpPr>
        <p:spPr/>
        <p:txBody>
          <a:bodyPr/>
          <a:lstStyle/>
          <a:p>
            <a:fld id="{4A09E6EE-4525-4722-82F5-31C709542B96}" type="slidenum">
              <a:rPr lang="en-US" smtClean="0"/>
              <a:t>16</a:t>
            </a:fld>
            <a:endParaRPr lang="en-US"/>
          </a:p>
        </p:txBody>
      </p:sp>
      <p:sp>
        <p:nvSpPr>
          <p:cNvPr id="12" name="Title 1">
            <a:extLst>
              <a:ext uri="{FF2B5EF4-FFF2-40B4-BE49-F238E27FC236}">
                <a16:creationId xmlns:a16="http://schemas.microsoft.com/office/drawing/2014/main" id="{6320B5C2-776B-E55F-9A4D-A0310409BD18}"/>
              </a:ext>
            </a:extLst>
          </p:cNvPr>
          <p:cNvSpPr txBox="1">
            <a:spLocks/>
          </p:cNvSpPr>
          <p:nvPr/>
        </p:nvSpPr>
        <p:spPr>
          <a:xfrm>
            <a:off x="1144898" y="217514"/>
            <a:ext cx="9902203" cy="5311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Courier New" panose="02070309020205020404" pitchFamily="49" charset="0"/>
                <a:cs typeface="Courier New" panose="02070309020205020404" pitchFamily="49" charset="0"/>
              </a:rPr>
              <a:t>Model Testing: Real Events (GW190701 off-GW)</a:t>
            </a:r>
            <a:endParaRPr lang="en-US" sz="2800" dirty="0"/>
          </a:p>
        </p:txBody>
      </p:sp>
      <p:sp>
        <p:nvSpPr>
          <p:cNvPr id="13" name="Rectangle 12">
            <a:extLst>
              <a:ext uri="{FF2B5EF4-FFF2-40B4-BE49-F238E27FC236}">
                <a16:creationId xmlns:a16="http://schemas.microsoft.com/office/drawing/2014/main" id="{48F605F2-8BA3-8CE9-7461-62D1D45B1B60}"/>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graph&#10;&#10;Description automatically generated with medium confidence">
            <a:extLst>
              <a:ext uri="{FF2B5EF4-FFF2-40B4-BE49-F238E27FC236}">
                <a16:creationId xmlns:a16="http://schemas.microsoft.com/office/drawing/2014/main" id="{808D04E6-DDEC-4581-C247-0CD01387D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926" y="905728"/>
            <a:ext cx="5952272" cy="5952272"/>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9110C89-6985-9F2C-4825-CF99A3A0AC00}"/>
                  </a:ext>
                </a:extLst>
              </p:cNvPr>
              <p:cNvSpPr txBox="1"/>
              <p:nvPr/>
            </p:nvSpPr>
            <p:spPr>
              <a:xfrm>
                <a:off x="6096000" y="4768316"/>
                <a:ext cx="6148163"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t>Slight subtraction</a:t>
                </a:r>
              </a:p>
              <a:p>
                <a:pPr marL="342900" indent="-342900">
                  <a:buFont typeface="Arial" panose="020B0604020202020204" pitchFamily="34" charset="0"/>
                  <a:buChar char="•"/>
                </a:pPr>
                <a:r>
                  <a:rPr lang="en-US" sz="2000" dirty="0"/>
                  <a:t>No more railing but unexpected </a:t>
                </a: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1</m:t>
                        </m:r>
                      </m:sub>
                    </m:sSub>
                  </m:oMath>
                </a14:m>
                <a:r>
                  <a:rPr lang="en-US" sz="2000" dirty="0"/>
                  <a:t> value (</a:t>
                </a: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1</m:t>
                        </m:r>
                      </m:sub>
                    </m:sSub>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0)</m:t>
                    </m:r>
                  </m:oMath>
                </a14:m>
                <a:r>
                  <a:rPr lang="en-US" sz="2000" dirty="0"/>
                  <a:t> </a:t>
                </a:r>
              </a:p>
              <a:p>
                <a:pPr marL="342900" indent="-342900">
                  <a:buFont typeface="Arial" panose="020B0604020202020204" pitchFamily="34" charset="0"/>
                  <a:buChar char="•"/>
                </a:pPr>
                <a:r>
                  <a:rPr lang="en-US" sz="2000" dirty="0"/>
                  <a:t>Note: FS not very “pretty” here</a:t>
                </a:r>
              </a:p>
              <a:p>
                <a:pPr marL="342900" indent="-342900">
                  <a:buFont typeface="Arial" panose="020B0604020202020204" pitchFamily="34" charset="0"/>
                  <a:buChar char="•"/>
                </a:pPr>
                <a:r>
                  <a:rPr lang="en-US" sz="2000" b="1" dirty="0"/>
                  <a:t>Verdict: not bad, needs improvement</a:t>
                </a:r>
              </a:p>
              <a:p>
                <a:endParaRPr lang="en-US" sz="2000" dirty="0"/>
              </a:p>
            </p:txBody>
          </p:sp>
        </mc:Choice>
        <mc:Fallback>
          <p:sp>
            <p:nvSpPr>
              <p:cNvPr id="4" name="TextBox 3">
                <a:extLst>
                  <a:ext uri="{FF2B5EF4-FFF2-40B4-BE49-F238E27FC236}">
                    <a16:creationId xmlns:a16="http://schemas.microsoft.com/office/drawing/2014/main" id="{A9110C89-6985-9F2C-4825-CF99A3A0AC00}"/>
                  </a:ext>
                </a:extLst>
              </p:cNvPr>
              <p:cNvSpPr txBox="1">
                <a:spLocks noRot="1" noChangeAspect="1" noMove="1" noResize="1" noEditPoints="1" noAdjustHandles="1" noChangeArrowheads="1" noChangeShapeType="1" noTextEdit="1"/>
              </p:cNvSpPr>
              <p:nvPr/>
            </p:nvSpPr>
            <p:spPr>
              <a:xfrm>
                <a:off x="6096000" y="4768316"/>
                <a:ext cx="6148163" cy="1631216"/>
              </a:xfrm>
              <a:prstGeom prst="rect">
                <a:avLst/>
              </a:prstGeom>
              <a:blipFill>
                <a:blip r:embed="rId5"/>
                <a:stretch>
                  <a:fillRect l="-892" t="-1866"/>
                </a:stretch>
              </a:blipFill>
            </p:spPr>
            <p:txBody>
              <a:bodyPr/>
              <a:lstStyle/>
              <a:p>
                <a:r>
                  <a:rPr lang="en-US">
                    <a:noFill/>
                  </a:rPr>
                  <a:t> </a:t>
                </a:r>
              </a:p>
            </p:txBody>
          </p:sp>
        </mc:Fallback>
      </mc:AlternateContent>
      <p:pic>
        <p:nvPicPr>
          <p:cNvPr id="9" name="Picture 8" descr="A purple and green spectrum&#10;&#10;Description automatically generated with medium confidence">
            <a:extLst>
              <a:ext uri="{FF2B5EF4-FFF2-40B4-BE49-F238E27FC236}">
                <a16:creationId xmlns:a16="http://schemas.microsoft.com/office/drawing/2014/main" id="{6B8EE2F0-1224-5999-C161-91F2384F49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9156" y="915629"/>
            <a:ext cx="6586231" cy="3902342"/>
          </a:xfrm>
          <a:prstGeom prst="rect">
            <a:avLst/>
          </a:prstGeom>
        </p:spPr>
      </p:pic>
      <p:pic>
        <p:nvPicPr>
          <p:cNvPr id="10" name="Picture 9">
            <a:extLst>
              <a:ext uri="{FF2B5EF4-FFF2-40B4-BE49-F238E27FC236}">
                <a16:creationId xmlns:a16="http://schemas.microsoft.com/office/drawing/2014/main" id="{0CAEA24A-53DE-85A0-1E44-C4776CF08BF4}"/>
              </a:ext>
            </a:extLst>
          </p:cNvPr>
          <p:cNvPicPr>
            <a:picLocks noChangeAspect="1"/>
          </p:cNvPicPr>
          <p:nvPr/>
        </p:nvPicPr>
        <p:blipFill>
          <a:blip r:embed="rId7"/>
          <a:stretch>
            <a:fillRect/>
          </a:stretch>
        </p:blipFill>
        <p:spPr>
          <a:xfrm>
            <a:off x="11824818" y="1845658"/>
            <a:ext cx="281138" cy="1856986"/>
          </a:xfrm>
          <a:prstGeom prst="rect">
            <a:avLst/>
          </a:prstGeom>
        </p:spPr>
      </p:pic>
    </p:spTree>
    <p:extLst>
      <p:ext uri="{BB962C8B-B14F-4D97-AF65-F5344CB8AC3E}">
        <p14:creationId xmlns:p14="http://schemas.microsoft.com/office/powerpoint/2010/main" val="4024951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C4D62FF-4E75-C2B7-39AA-D75571FDE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diagram of blue circles&#10;&#10;Description automatically generated">
            <a:extLst>
              <a:ext uri="{FF2B5EF4-FFF2-40B4-BE49-F238E27FC236}">
                <a16:creationId xmlns:a16="http://schemas.microsoft.com/office/drawing/2014/main" id="{F2D1A190-6112-5562-5B43-A243064524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86" y="898596"/>
            <a:ext cx="5952272" cy="5952272"/>
          </a:xfrm>
          <a:prstGeom prst="rect">
            <a:avLst/>
          </a:prstGeom>
        </p:spPr>
      </p:pic>
      <p:sp>
        <p:nvSpPr>
          <p:cNvPr id="8" name="Slide Number Placeholder 7">
            <a:extLst>
              <a:ext uri="{FF2B5EF4-FFF2-40B4-BE49-F238E27FC236}">
                <a16:creationId xmlns:a16="http://schemas.microsoft.com/office/drawing/2014/main" id="{50C03CA9-6C49-4272-C9D1-B69DDE377AC8}"/>
              </a:ext>
            </a:extLst>
          </p:cNvPr>
          <p:cNvSpPr>
            <a:spLocks noGrp="1"/>
          </p:cNvSpPr>
          <p:nvPr>
            <p:ph type="sldNum" sz="quarter" idx="12"/>
          </p:nvPr>
        </p:nvSpPr>
        <p:spPr/>
        <p:txBody>
          <a:bodyPr/>
          <a:lstStyle/>
          <a:p>
            <a:fld id="{4A09E6EE-4525-4722-82F5-31C709542B96}" type="slidenum">
              <a:rPr lang="en-US" smtClean="0"/>
              <a:t>17</a:t>
            </a:fld>
            <a:endParaRPr lang="en-US"/>
          </a:p>
        </p:txBody>
      </p:sp>
      <p:sp>
        <p:nvSpPr>
          <p:cNvPr id="12" name="Title 1">
            <a:extLst>
              <a:ext uri="{FF2B5EF4-FFF2-40B4-BE49-F238E27FC236}">
                <a16:creationId xmlns:a16="http://schemas.microsoft.com/office/drawing/2014/main" id="{6320B5C2-776B-E55F-9A4D-A0310409BD18}"/>
              </a:ext>
            </a:extLst>
          </p:cNvPr>
          <p:cNvSpPr txBox="1">
            <a:spLocks/>
          </p:cNvSpPr>
          <p:nvPr/>
        </p:nvSpPr>
        <p:spPr>
          <a:xfrm>
            <a:off x="1144898" y="217514"/>
            <a:ext cx="9902203" cy="53114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Courier New" panose="02070309020205020404" pitchFamily="49" charset="0"/>
                <a:cs typeface="Courier New" panose="02070309020205020404" pitchFamily="49" charset="0"/>
              </a:rPr>
              <a:t>Model Testing: Real Events (GW190701 on-GW)</a:t>
            </a:r>
            <a:endParaRPr lang="en-US" sz="2800" dirty="0"/>
          </a:p>
        </p:txBody>
      </p:sp>
      <p:sp>
        <p:nvSpPr>
          <p:cNvPr id="13" name="Rectangle 12">
            <a:extLst>
              <a:ext uri="{FF2B5EF4-FFF2-40B4-BE49-F238E27FC236}">
                <a16:creationId xmlns:a16="http://schemas.microsoft.com/office/drawing/2014/main" id="{48F605F2-8BA3-8CE9-7461-62D1D45B1B60}"/>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9110C89-6985-9F2C-4825-CF99A3A0AC00}"/>
                  </a:ext>
                </a:extLst>
              </p:cNvPr>
              <p:cNvSpPr txBox="1"/>
              <p:nvPr/>
            </p:nvSpPr>
            <p:spPr>
              <a:xfrm>
                <a:off x="6096000" y="4768316"/>
                <a:ext cx="6148163"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t>Complete glitch subtraction!</a:t>
                </a:r>
              </a:p>
              <a:p>
                <a:pPr marL="342900" indent="-342900">
                  <a:buFont typeface="Arial" panose="020B0604020202020204" pitchFamily="34" charset="0"/>
                  <a:buChar char="•"/>
                </a:pP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1</m:t>
                        </m:r>
                      </m:sub>
                    </m:sSub>
                  </m:oMath>
                </a14:m>
                <a:r>
                  <a:rPr lang="en-US" sz="2000" dirty="0"/>
                  <a:t> makes more sense now</a:t>
                </a:r>
              </a:p>
              <a:p>
                <a:pPr marL="342900" indent="-342900">
                  <a:buFont typeface="Arial" panose="020B0604020202020204" pitchFamily="34" charset="0"/>
                  <a:buChar char="•"/>
                </a:pPr>
                <a:r>
                  <a:rPr lang="en-US" sz="2000" dirty="0"/>
                  <a:t>FS structure more uniform than previous</a:t>
                </a:r>
              </a:p>
              <a:p>
                <a:pPr marL="342900" indent="-342900">
                  <a:buFont typeface="Arial" panose="020B0604020202020204" pitchFamily="34" charset="0"/>
                  <a:buChar char="•"/>
                </a:pPr>
                <a:r>
                  <a:rPr lang="en-US" sz="2000" b="1" dirty="0"/>
                  <a:t>Verdict: great!</a:t>
                </a:r>
                <a:endParaRPr lang="en-US" sz="2000" dirty="0"/>
              </a:p>
            </p:txBody>
          </p:sp>
        </mc:Choice>
        <mc:Fallback>
          <p:sp>
            <p:nvSpPr>
              <p:cNvPr id="4" name="TextBox 3">
                <a:extLst>
                  <a:ext uri="{FF2B5EF4-FFF2-40B4-BE49-F238E27FC236}">
                    <a16:creationId xmlns:a16="http://schemas.microsoft.com/office/drawing/2014/main" id="{A9110C89-6985-9F2C-4825-CF99A3A0AC00}"/>
                  </a:ext>
                </a:extLst>
              </p:cNvPr>
              <p:cNvSpPr txBox="1">
                <a:spLocks noRot="1" noChangeAspect="1" noMove="1" noResize="1" noEditPoints="1" noAdjustHandles="1" noChangeArrowheads="1" noChangeShapeType="1" noTextEdit="1"/>
              </p:cNvSpPr>
              <p:nvPr/>
            </p:nvSpPr>
            <p:spPr>
              <a:xfrm>
                <a:off x="6096000" y="4768316"/>
                <a:ext cx="6148163" cy="1323439"/>
              </a:xfrm>
              <a:prstGeom prst="rect">
                <a:avLst/>
              </a:prstGeom>
              <a:blipFill>
                <a:blip r:embed="rId5"/>
                <a:stretch>
                  <a:fillRect l="-892" t="-2304" b="-7373"/>
                </a:stretch>
              </a:blipFill>
            </p:spPr>
            <p:txBody>
              <a:bodyPr/>
              <a:lstStyle/>
              <a:p>
                <a:r>
                  <a:rPr lang="en-US">
                    <a:noFill/>
                  </a:rPr>
                  <a:t> </a:t>
                </a:r>
              </a:p>
            </p:txBody>
          </p:sp>
        </mc:Fallback>
      </mc:AlternateContent>
      <p:pic>
        <p:nvPicPr>
          <p:cNvPr id="5" name="Picture 4" descr="A close-up of a graph&#10;&#10;Description automatically generated">
            <a:extLst>
              <a:ext uri="{FF2B5EF4-FFF2-40B4-BE49-F238E27FC236}">
                <a16:creationId xmlns:a16="http://schemas.microsoft.com/office/drawing/2014/main" id="{D03DF817-D72E-6ED1-1ED8-23DE446E69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9155" y="913014"/>
            <a:ext cx="6586232" cy="3902342"/>
          </a:xfrm>
          <a:prstGeom prst="rect">
            <a:avLst/>
          </a:prstGeom>
        </p:spPr>
      </p:pic>
      <p:pic>
        <p:nvPicPr>
          <p:cNvPr id="10" name="Picture 9">
            <a:extLst>
              <a:ext uri="{FF2B5EF4-FFF2-40B4-BE49-F238E27FC236}">
                <a16:creationId xmlns:a16="http://schemas.microsoft.com/office/drawing/2014/main" id="{0CAEA24A-53DE-85A0-1E44-C4776CF08BF4}"/>
              </a:ext>
            </a:extLst>
          </p:cNvPr>
          <p:cNvPicPr>
            <a:picLocks noChangeAspect="1"/>
          </p:cNvPicPr>
          <p:nvPr/>
        </p:nvPicPr>
        <p:blipFill>
          <a:blip r:embed="rId7"/>
          <a:stretch>
            <a:fillRect/>
          </a:stretch>
        </p:blipFill>
        <p:spPr>
          <a:xfrm>
            <a:off x="11824818" y="1845658"/>
            <a:ext cx="281138" cy="1856986"/>
          </a:xfrm>
          <a:prstGeom prst="rect">
            <a:avLst/>
          </a:prstGeom>
        </p:spPr>
      </p:pic>
    </p:spTree>
    <p:extLst>
      <p:ext uri="{BB962C8B-B14F-4D97-AF65-F5344CB8AC3E}">
        <p14:creationId xmlns:p14="http://schemas.microsoft.com/office/powerpoint/2010/main" val="348838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52403-7935-134E-6A36-AFE681820BD1}"/>
              </a:ext>
            </a:extLst>
          </p:cNvPr>
          <p:cNvSpPr>
            <a:spLocks noGrp="1"/>
          </p:cNvSpPr>
          <p:nvPr>
            <p:ph type="title"/>
          </p:nvPr>
        </p:nvSpPr>
        <p:spPr>
          <a:xfrm>
            <a:off x="4774128" y="328297"/>
            <a:ext cx="2666494" cy="374407"/>
          </a:xfrm>
        </p:spPr>
        <p:txBody>
          <a:bodyPr anchor="t">
            <a:noAutofit/>
          </a:bodyPr>
          <a:lstStyle/>
          <a:p>
            <a:pPr algn="ctr"/>
            <a:r>
              <a:rPr lang="en-US" sz="2800" b="1" dirty="0">
                <a:solidFill>
                  <a:srgbClr val="002060"/>
                </a:solidFill>
                <a:latin typeface="Courier New" panose="02070309020205020404" pitchFamily="49" charset="0"/>
                <a:cs typeface="Courier New" panose="02070309020205020404" pitchFamily="49" charset="0"/>
              </a:rPr>
              <a:t>Conclusions</a:t>
            </a:r>
          </a:p>
        </p:txBody>
      </p:sp>
      <p:pic>
        <p:nvPicPr>
          <p:cNvPr id="1026" name="Picture 2">
            <a:extLst>
              <a:ext uri="{FF2B5EF4-FFF2-40B4-BE49-F238E27FC236}">
                <a16:creationId xmlns:a16="http://schemas.microsoft.com/office/drawing/2014/main" id="{98BE507A-0C77-436B-BDEC-1684AF3C5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1577BDA-FCA7-BA5D-2C76-91D858380C52}"/>
              </a:ext>
            </a:extLst>
          </p:cNvPr>
          <p:cNvSpPr>
            <a:spLocks noGrp="1"/>
          </p:cNvSpPr>
          <p:nvPr>
            <p:ph type="sldNum" sz="quarter" idx="12"/>
          </p:nvPr>
        </p:nvSpPr>
        <p:spPr/>
        <p:txBody>
          <a:bodyPr/>
          <a:lstStyle/>
          <a:p>
            <a:fld id="{4A09E6EE-4525-4722-82F5-31C709542B96}" type="slidenum">
              <a:rPr lang="en-US" smtClean="0"/>
              <a:t>18</a:t>
            </a:fld>
            <a:endParaRPr lang="en-US"/>
          </a:p>
        </p:txBody>
      </p:sp>
      <p:sp>
        <p:nvSpPr>
          <p:cNvPr id="5" name="Rectangle 4">
            <a:extLst>
              <a:ext uri="{FF2B5EF4-FFF2-40B4-BE49-F238E27FC236}">
                <a16:creationId xmlns:a16="http://schemas.microsoft.com/office/drawing/2014/main" id="{D26DFAB9-4201-B152-E1E8-87708E6232B8}"/>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a:extLst>
              <a:ext uri="{FF2B5EF4-FFF2-40B4-BE49-F238E27FC236}">
                <a16:creationId xmlns:a16="http://schemas.microsoft.com/office/drawing/2014/main" id="{15A76C1A-FA6C-331E-2718-95C17BC0A15F}"/>
              </a:ext>
            </a:extLst>
          </p:cNvPr>
          <p:cNvGraphicFramePr/>
          <p:nvPr>
            <p:extLst>
              <p:ext uri="{D42A27DB-BD31-4B8C-83A1-F6EECF244321}">
                <p14:modId xmlns:p14="http://schemas.microsoft.com/office/powerpoint/2010/main" val="3033259886"/>
              </p:ext>
            </p:extLst>
          </p:nvPr>
        </p:nvGraphicFramePr>
        <p:xfrm>
          <a:off x="1564540" y="1539390"/>
          <a:ext cx="9062920" cy="37792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98407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52403-7935-134E-6A36-AFE681820BD1}"/>
              </a:ext>
            </a:extLst>
          </p:cNvPr>
          <p:cNvSpPr>
            <a:spLocks noGrp="1"/>
          </p:cNvSpPr>
          <p:nvPr>
            <p:ph type="title"/>
          </p:nvPr>
        </p:nvSpPr>
        <p:spPr>
          <a:xfrm>
            <a:off x="4109259" y="328297"/>
            <a:ext cx="3973482" cy="374407"/>
          </a:xfrm>
        </p:spPr>
        <p:txBody>
          <a:bodyPr anchor="t">
            <a:noAutofit/>
          </a:bodyPr>
          <a:lstStyle/>
          <a:p>
            <a:pPr algn="ctr"/>
            <a:r>
              <a:rPr lang="en-US" sz="2800" b="1" dirty="0">
                <a:solidFill>
                  <a:srgbClr val="002060"/>
                </a:solidFill>
                <a:latin typeface="Courier New" panose="02070309020205020404" pitchFamily="49" charset="0"/>
                <a:cs typeface="Courier New" panose="02070309020205020404" pitchFamily="49" charset="0"/>
              </a:rPr>
              <a:t>Acknowledgements</a:t>
            </a:r>
          </a:p>
        </p:txBody>
      </p:sp>
      <p:sp>
        <p:nvSpPr>
          <p:cNvPr id="3" name="Content Placeholder 2">
            <a:extLst>
              <a:ext uri="{FF2B5EF4-FFF2-40B4-BE49-F238E27FC236}">
                <a16:creationId xmlns:a16="http://schemas.microsoft.com/office/drawing/2014/main" id="{71C87FB4-2807-762A-0150-DEA24714F651}"/>
              </a:ext>
            </a:extLst>
          </p:cNvPr>
          <p:cNvSpPr>
            <a:spLocks noGrp="1"/>
          </p:cNvSpPr>
          <p:nvPr>
            <p:ph idx="1"/>
          </p:nvPr>
        </p:nvSpPr>
        <p:spPr>
          <a:xfrm>
            <a:off x="861462" y="989912"/>
            <a:ext cx="10491827" cy="5868088"/>
          </a:xfrm>
        </p:spPr>
        <p:txBody>
          <a:bodyPr>
            <a:normAutofit/>
          </a:bodyPr>
          <a:lstStyle/>
          <a:p>
            <a:pPr>
              <a:lnSpc>
                <a:spcPct val="150000"/>
              </a:lnSpc>
            </a:pPr>
            <a:r>
              <a:rPr lang="en-US" sz="2000" dirty="0"/>
              <a:t>Rhiannon Udall and Derek Davis</a:t>
            </a:r>
          </a:p>
          <a:p>
            <a:pPr>
              <a:lnSpc>
                <a:spcPct val="150000"/>
              </a:lnSpc>
            </a:pPr>
            <a:r>
              <a:rPr lang="en-US" sz="2000" dirty="0"/>
              <a:t>Caltech Student-Faculty Programs (SFP)</a:t>
            </a:r>
          </a:p>
          <a:p>
            <a:pPr>
              <a:lnSpc>
                <a:spcPct val="150000"/>
              </a:lnSpc>
            </a:pPr>
            <a:r>
              <a:rPr lang="en-US" sz="2000" dirty="0"/>
              <a:t>LIGO Summer Undergraduate Research Fellowship (SURF) Program</a:t>
            </a:r>
          </a:p>
          <a:p>
            <a:pPr>
              <a:lnSpc>
                <a:spcPct val="150000"/>
              </a:lnSpc>
            </a:pPr>
            <a:r>
              <a:rPr lang="en-US" sz="2000" dirty="0"/>
              <a:t>National Science Foundation (NSF)</a:t>
            </a:r>
          </a:p>
          <a:p>
            <a:pPr>
              <a:lnSpc>
                <a:spcPct val="150000"/>
              </a:lnSpc>
            </a:pPr>
            <a:r>
              <a:rPr lang="en-US" sz="2000" dirty="0"/>
              <a:t>The friends I made along the way</a:t>
            </a:r>
          </a:p>
          <a:p>
            <a:pPr marL="0" indent="0" algn="ctr">
              <a:lnSpc>
                <a:spcPct val="150000"/>
              </a:lnSpc>
              <a:buNone/>
            </a:pPr>
            <a:r>
              <a:rPr lang="en-US" sz="2000" dirty="0"/>
              <a:t>Thank you!</a:t>
            </a:r>
            <a:endParaRPr lang="en-US" sz="1400" dirty="0"/>
          </a:p>
        </p:txBody>
      </p:sp>
      <p:pic>
        <p:nvPicPr>
          <p:cNvPr id="1026" name="Picture 2">
            <a:extLst>
              <a:ext uri="{FF2B5EF4-FFF2-40B4-BE49-F238E27FC236}">
                <a16:creationId xmlns:a16="http://schemas.microsoft.com/office/drawing/2014/main" id="{98BE507A-0C77-436B-BDEC-1684AF3C5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1577BDA-FCA7-BA5D-2C76-91D858380C52}"/>
              </a:ext>
            </a:extLst>
          </p:cNvPr>
          <p:cNvSpPr>
            <a:spLocks noGrp="1"/>
          </p:cNvSpPr>
          <p:nvPr>
            <p:ph type="sldNum" sz="quarter" idx="12"/>
          </p:nvPr>
        </p:nvSpPr>
        <p:spPr/>
        <p:txBody>
          <a:bodyPr/>
          <a:lstStyle/>
          <a:p>
            <a:fld id="{4A09E6EE-4525-4722-82F5-31C709542B96}" type="slidenum">
              <a:rPr lang="en-US" smtClean="0"/>
              <a:t>19</a:t>
            </a:fld>
            <a:endParaRPr lang="en-US"/>
          </a:p>
        </p:txBody>
      </p:sp>
      <p:sp>
        <p:nvSpPr>
          <p:cNvPr id="5" name="Rectangle 4">
            <a:extLst>
              <a:ext uri="{FF2B5EF4-FFF2-40B4-BE49-F238E27FC236}">
                <a16:creationId xmlns:a16="http://schemas.microsoft.com/office/drawing/2014/main" id="{D26DFAB9-4201-B152-E1E8-87708E6232B8}"/>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National Science Foundation - Wikipedia">
            <a:extLst>
              <a:ext uri="{FF2B5EF4-FFF2-40B4-BE49-F238E27FC236}">
                <a16:creationId xmlns:a16="http://schemas.microsoft.com/office/drawing/2014/main" id="{5FCBF371-2D45-4B67-5063-E12B3B74BE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888" y="4437461"/>
            <a:ext cx="1909560" cy="19188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2745BD9-FBB2-B7C7-DE42-54B3B4E5F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7238" y="4751832"/>
            <a:ext cx="1720187" cy="12901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alifornia State University, Northridge - Wikipedia">
            <a:extLst>
              <a:ext uri="{FF2B5EF4-FFF2-40B4-BE49-F238E27FC236}">
                <a16:creationId xmlns:a16="http://schemas.microsoft.com/office/drawing/2014/main" id="{6DC85548-8D08-C2FD-4677-1DEBFF32EF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8515" y="4601124"/>
            <a:ext cx="1611821" cy="15915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8F515DC-FF73-178D-7101-C45B55A870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6806" y="5102140"/>
            <a:ext cx="2453962" cy="58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102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52403-7935-134E-6A36-AFE681820BD1}"/>
              </a:ext>
            </a:extLst>
          </p:cNvPr>
          <p:cNvSpPr>
            <a:spLocks noGrp="1"/>
          </p:cNvSpPr>
          <p:nvPr>
            <p:ph type="title"/>
          </p:nvPr>
        </p:nvSpPr>
        <p:spPr>
          <a:xfrm>
            <a:off x="5036087" y="297612"/>
            <a:ext cx="2119826" cy="374407"/>
          </a:xfrm>
        </p:spPr>
        <p:txBody>
          <a:bodyPr anchor="t">
            <a:noAutofit/>
          </a:bodyPr>
          <a:lstStyle/>
          <a:p>
            <a:pPr algn="ctr"/>
            <a:r>
              <a:rPr lang="en-US" sz="2800" b="1" dirty="0">
                <a:solidFill>
                  <a:srgbClr val="002060"/>
                </a:solidFill>
                <a:latin typeface="Courier New" panose="02070309020205020404" pitchFamily="49" charset="0"/>
                <a:cs typeface="Courier New" panose="02070309020205020404" pitchFamily="49" charset="0"/>
              </a:rPr>
              <a:t>Roadmap</a:t>
            </a:r>
          </a:p>
        </p:txBody>
      </p:sp>
      <p:cxnSp>
        <p:nvCxnSpPr>
          <p:cNvPr id="16" name="Straight Connector 14">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1C87FB4-2807-762A-0150-DEA24714F651}"/>
              </a:ext>
            </a:extLst>
          </p:cNvPr>
          <p:cNvSpPr>
            <a:spLocks noGrp="1"/>
          </p:cNvSpPr>
          <p:nvPr>
            <p:ph idx="1"/>
          </p:nvPr>
        </p:nvSpPr>
        <p:spPr>
          <a:xfrm>
            <a:off x="861462" y="989912"/>
            <a:ext cx="10491827" cy="5868088"/>
          </a:xfrm>
        </p:spPr>
        <p:txBody>
          <a:bodyPr>
            <a:normAutofit/>
          </a:bodyPr>
          <a:lstStyle/>
          <a:p>
            <a:r>
              <a:rPr lang="en-US" sz="2000" dirty="0"/>
              <a:t>Motivation </a:t>
            </a:r>
          </a:p>
          <a:p>
            <a:pPr lvl="1"/>
            <a:r>
              <a:rPr lang="en-US" sz="2000" dirty="0"/>
              <a:t>What are glitches?</a:t>
            </a:r>
          </a:p>
          <a:p>
            <a:pPr lvl="1"/>
            <a:r>
              <a:rPr lang="en-US" sz="2000" dirty="0"/>
              <a:t>Parameter estimation</a:t>
            </a:r>
          </a:p>
          <a:p>
            <a:r>
              <a:rPr lang="en-US" sz="2000" dirty="0"/>
              <a:t>Objectives</a:t>
            </a:r>
          </a:p>
          <a:p>
            <a:r>
              <a:rPr lang="en-US" sz="2000" dirty="0"/>
              <a:t>A Sneak Peek…</a:t>
            </a:r>
          </a:p>
          <a:p>
            <a:r>
              <a:rPr lang="en-US" sz="2000" dirty="0"/>
              <a:t>Approach</a:t>
            </a:r>
          </a:p>
          <a:p>
            <a:pPr lvl="1"/>
            <a:r>
              <a:rPr lang="en-US" sz="2000" dirty="0"/>
              <a:t>Model derivation</a:t>
            </a:r>
          </a:p>
          <a:p>
            <a:pPr lvl="1"/>
            <a:r>
              <a:rPr lang="en-US" sz="2000" dirty="0"/>
              <a:t>Model testing (waveforms)</a:t>
            </a:r>
          </a:p>
          <a:p>
            <a:pPr lvl="1"/>
            <a:r>
              <a:rPr lang="en-US" sz="2000" dirty="0"/>
              <a:t>Model testing (itself)</a:t>
            </a:r>
          </a:p>
          <a:p>
            <a:pPr lvl="2"/>
            <a:r>
              <a:rPr lang="en-US" dirty="0"/>
              <a:t>Parameter estimation</a:t>
            </a:r>
          </a:p>
          <a:p>
            <a:pPr lvl="2"/>
            <a:r>
              <a:rPr lang="en-US" dirty="0"/>
              <a:t>P-P testing</a:t>
            </a:r>
          </a:p>
          <a:p>
            <a:pPr lvl="1"/>
            <a:r>
              <a:rPr lang="en-US" sz="2000" dirty="0"/>
              <a:t>Model testing (hardware-injected events)</a:t>
            </a:r>
          </a:p>
          <a:p>
            <a:pPr lvl="1"/>
            <a:r>
              <a:rPr lang="en-US" sz="2000" dirty="0"/>
              <a:t>Model testing (real events)</a:t>
            </a:r>
          </a:p>
          <a:p>
            <a:r>
              <a:rPr lang="en-US" sz="2000" dirty="0"/>
              <a:t>Conclusions</a:t>
            </a:r>
          </a:p>
          <a:p>
            <a:endParaRPr lang="en-US" sz="1400" b="1" dirty="0"/>
          </a:p>
          <a:p>
            <a:pPr lvl="1"/>
            <a:endParaRPr lang="en-US" sz="1400" dirty="0"/>
          </a:p>
        </p:txBody>
      </p:sp>
      <p:pic>
        <p:nvPicPr>
          <p:cNvPr id="1026" name="Picture 2">
            <a:extLst>
              <a:ext uri="{FF2B5EF4-FFF2-40B4-BE49-F238E27FC236}">
                <a16:creationId xmlns:a16="http://schemas.microsoft.com/office/drawing/2014/main" id="{98BE507A-0C77-436B-BDEC-1684AF3C5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1577BDA-FCA7-BA5D-2C76-91D858380C52}"/>
              </a:ext>
            </a:extLst>
          </p:cNvPr>
          <p:cNvSpPr>
            <a:spLocks noGrp="1"/>
          </p:cNvSpPr>
          <p:nvPr>
            <p:ph type="sldNum" sz="quarter" idx="12"/>
          </p:nvPr>
        </p:nvSpPr>
        <p:spPr/>
        <p:txBody>
          <a:bodyPr/>
          <a:lstStyle/>
          <a:p>
            <a:fld id="{4A09E6EE-4525-4722-82F5-31C709542B96}" type="slidenum">
              <a:rPr lang="en-US" smtClean="0"/>
              <a:t>2</a:t>
            </a:fld>
            <a:endParaRPr lang="en-US"/>
          </a:p>
        </p:txBody>
      </p:sp>
      <p:sp>
        <p:nvSpPr>
          <p:cNvPr id="5" name="Rectangle 4">
            <a:extLst>
              <a:ext uri="{FF2B5EF4-FFF2-40B4-BE49-F238E27FC236}">
                <a16:creationId xmlns:a16="http://schemas.microsoft.com/office/drawing/2014/main" id="{D26DFAB9-4201-B152-E1E8-87708E6232B8}"/>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899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52403-7935-134E-6A36-AFE681820BD1}"/>
              </a:ext>
            </a:extLst>
          </p:cNvPr>
          <p:cNvSpPr>
            <a:spLocks noGrp="1"/>
          </p:cNvSpPr>
          <p:nvPr>
            <p:ph type="title"/>
          </p:nvPr>
        </p:nvSpPr>
        <p:spPr>
          <a:xfrm>
            <a:off x="4109259" y="328297"/>
            <a:ext cx="3973482" cy="374407"/>
          </a:xfrm>
        </p:spPr>
        <p:txBody>
          <a:bodyPr anchor="t">
            <a:noAutofit/>
          </a:bodyPr>
          <a:lstStyle/>
          <a:p>
            <a:pPr algn="ctr"/>
            <a:r>
              <a:rPr lang="en-US" sz="2800" b="1" dirty="0">
                <a:solidFill>
                  <a:srgbClr val="002060"/>
                </a:solidFill>
                <a:latin typeface="Courier New" panose="02070309020205020404" pitchFamily="49" charset="0"/>
                <a:cs typeface="Courier New" panose="02070309020205020404" pitchFamily="49" charset="0"/>
              </a:rPr>
              <a:t>References</a:t>
            </a:r>
          </a:p>
        </p:txBody>
      </p:sp>
      <p:sp>
        <p:nvSpPr>
          <p:cNvPr id="3" name="Content Placeholder 2">
            <a:extLst>
              <a:ext uri="{FF2B5EF4-FFF2-40B4-BE49-F238E27FC236}">
                <a16:creationId xmlns:a16="http://schemas.microsoft.com/office/drawing/2014/main" id="{71C87FB4-2807-762A-0150-DEA24714F651}"/>
              </a:ext>
            </a:extLst>
          </p:cNvPr>
          <p:cNvSpPr>
            <a:spLocks noGrp="1"/>
          </p:cNvSpPr>
          <p:nvPr>
            <p:ph idx="1"/>
          </p:nvPr>
        </p:nvSpPr>
        <p:spPr>
          <a:xfrm>
            <a:off x="861462" y="989912"/>
            <a:ext cx="10491827" cy="5868088"/>
          </a:xfrm>
        </p:spPr>
        <p:txBody>
          <a:bodyPr>
            <a:normAutofit/>
          </a:bodyPr>
          <a:lstStyle/>
          <a:p>
            <a:pPr>
              <a:lnSpc>
                <a:spcPct val="120000"/>
              </a:lnSpc>
            </a:pPr>
            <a:r>
              <a:rPr lang="en-US" sz="1800" dirty="0"/>
              <a:t>Soni, S., Austin, C., </a:t>
            </a:r>
            <a:r>
              <a:rPr lang="en-US" sz="1800" dirty="0" err="1"/>
              <a:t>Effler</a:t>
            </a:r>
            <a:r>
              <a:rPr lang="en-US" sz="1800" dirty="0"/>
              <a:t>, A., Schofield, R. M. S., González, G., Frolov, V. V., ... &amp; Ryan, K. (2020). Reducing scattered light in LIGO’s third observing run. </a:t>
            </a:r>
            <a:r>
              <a:rPr lang="en-US" sz="1800" i="1" dirty="0"/>
              <a:t>Classical and Quantum Gravity</a:t>
            </a:r>
            <a:r>
              <a:rPr lang="en-US" sz="1800" dirty="0"/>
              <a:t>, 38(2), 025016.</a:t>
            </a:r>
          </a:p>
          <a:p>
            <a:pPr>
              <a:lnSpc>
                <a:spcPct val="120000"/>
              </a:lnSpc>
            </a:pPr>
            <a:r>
              <a:rPr lang="en-US" sz="1800" dirty="0"/>
              <a:t>Davis, D., &amp; Walker, M. (2022). Detector characterization and mitigation of noise in ground-based gravitational-wave interferometers. </a:t>
            </a:r>
            <a:r>
              <a:rPr lang="en-US" sz="1800" i="1" dirty="0"/>
              <a:t>Galaxies</a:t>
            </a:r>
            <a:r>
              <a:rPr lang="en-US" sz="1800" dirty="0"/>
              <a:t>, 10(1), 12.</a:t>
            </a:r>
          </a:p>
          <a:p>
            <a:pPr>
              <a:lnSpc>
                <a:spcPct val="120000"/>
              </a:lnSpc>
            </a:pPr>
            <a:r>
              <a:rPr lang="en-US" sz="1800" dirty="0"/>
              <a:t>Udall, R. P., &amp; Davis, D. (2023). Bayesian modeling of scattered light in the LIGO interferometers. </a:t>
            </a:r>
            <a:r>
              <a:rPr lang="en-US" sz="1800" i="1" dirty="0"/>
              <a:t>Applied Physics Letters</a:t>
            </a:r>
            <a:r>
              <a:rPr lang="en-US" sz="1800" dirty="0"/>
              <a:t>, 122(9).</a:t>
            </a:r>
          </a:p>
          <a:p>
            <a:pPr>
              <a:lnSpc>
                <a:spcPct val="120000"/>
              </a:lnSpc>
            </a:pPr>
            <a:r>
              <a:rPr lang="en-US" sz="1800" dirty="0"/>
              <a:t>Tolley, A. E., Davies, G. S. C., Harry, I. W., &amp; Lundgren, A. P. (2023). </a:t>
            </a:r>
            <a:r>
              <a:rPr lang="en-US" sz="1800" dirty="0" err="1"/>
              <a:t>ArchEnemy</a:t>
            </a:r>
            <a:r>
              <a:rPr lang="en-US" sz="1800" dirty="0"/>
              <a:t>: Removing scattered-light glitches from gravitational wave data. </a:t>
            </a:r>
            <a:r>
              <a:rPr lang="en-US" sz="1800" i="1" dirty="0" err="1"/>
              <a:t>arXiv</a:t>
            </a:r>
            <a:r>
              <a:rPr lang="en-US" sz="1800" i="1" dirty="0"/>
              <a:t> preprint arXiv:2301.10491</a:t>
            </a:r>
            <a:r>
              <a:rPr lang="en-US" sz="1800" dirty="0"/>
              <a:t>.</a:t>
            </a:r>
          </a:p>
          <a:p>
            <a:pPr>
              <a:lnSpc>
                <a:spcPct val="120000"/>
              </a:lnSpc>
            </a:pPr>
            <a:r>
              <a:rPr lang="en-US" sz="1800" dirty="0"/>
              <a:t>Ashton, G., </a:t>
            </a:r>
            <a:r>
              <a:rPr lang="en-US" sz="1800" dirty="0" err="1"/>
              <a:t>Hübner</a:t>
            </a:r>
            <a:r>
              <a:rPr lang="en-US" sz="1800" dirty="0"/>
              <a:t>, M., Lasky, P. D., Talbot, C., Ackley, K., </a:t>
            </a:r>
            <a:r>
              <a:rPr lang="en-US" sz="1800" dirty="0" err="1"/>
              <a:t>Biscoveanu</a:t>
            </a:r>
            <a:r>
              <a:rPr lang="en-US" sz="1800" dirty="0"/>
              <a:t>, S., ... &amp; </a:t>
            </a:r>
            <a:r>
              <a:rPr lang="en-US" sz="1800" dirty="0" err="1"/>
              <a:t>Thrane</a:t>
            </a:r>
            <a:r>
              <a:rPr lang="en-US" sz="1800" dirty="0"/>
              <a:t>, E. (2019). BILBY: A user-friendly Bayesian inference library for gravitational-wave astronomy. </a:t>
            </a:r>
            <a:r>
              <a:rPr lang="en-US" sz="1800" i="1" dirty="0"/>
              <a:t>The Astrophysical Journal Supplement Series</a:t>
            </a:r>
            <a:r>
              <a:rPr lang="en-US" sz="1800" dirty="0"/>
              <a:t>, 241(2), 27.</a:t>
            </a:r>
          </a:p>
          <a:p>
            <a:pPr>
              <a:lnSpc>
                <a:spcPct val="120000"/>
              </a:lnSpc>
            </a:pPr>
            <a:r>
              <a:rPr lang="en-US" sz="1800" dirty="0"/>
              <a:t>Romero-Shaw, I. M., Talbot, C., </a:t>
            </a:r>
            <a:r>
              <a:rPr lang="en-US" sz="1800" dirty="0" err="1"/>
              <a:t>Biscoveanu</a:t>
            </a:r>
            <a:r>
              <a:rPr lang="en-US" sz="1800" dirty="0"/>
              <a:t>, S., </a:t>
            </a:r>
            <a:r>
              <a:rPr lang="en-US" sz="1800" dirty="0" err="1"/>
              <a:t>D’emilio</a:t>
            </a:r>
            <a:r>
              <a:rPr lang="en-US" sz="1800" dirty="0"/>
              <a:t>, V., Ashton, G., Berry, C. P. L., ... &amp; Xiao, L. (2020). Bayesian inference for compact binary coalescences with bilby: validation and application to the first LIGO–Virgo gravitational-wave transient catalogue. </a:t>
            </a:r>
            <a:r>
              <a:rPr lang="en-US" sz="1800" i="1" dirty="0"/>
              <a:t>Monthly Notices of the Royal Astronomical Society</a:t>
            </a:r>
            <a:r>
              <a:rPr lang="en-US" sz="1800" dirty="0"/>
              <a:t>, 499(3), 3295-3319.</a:t>
            </a:r>
          </a:p>
        </p:txBody>
      </p:sp>
      <p:pic>
        <p:nvPicPr>
          <p:cNvPr id="1026" name="Picture 2">
            <a:extLst>
              <a:ext uri="{FF2B5EF4-FFF2-40B4-BE49-F238E27FC236}">
                <a16:creationId xmlns:a16="http://schemas.microsoft.com/office/drawing/2014/main" id="{98BE507A-0C77-436B-BDEC-1684AF3C5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1577BDA-FCA7-BA5D-2C76-91D858380C52}"/>
              </a:ext>
            </a:extLst>
          </p:cNvPr>
          <p:cNvSpPr>
            <a:spLocks noGrp="1"/>
          </p:cNvSpPr>
          <p:nvPr>
            <p:ph type="sldNum" sz="quarter" idx="12"/>
          </p:nvPr>
        </p:nvSpPr>
        <p:spPr/>
        <p:txBody>
          <a:bodyPr/>
          <a:lstStyle/>
          <a:p>
            <a:fld id="{4A09E6EE-4525-4722-82F5-31C709542B96}" type="slidenum">
              <a:rPr lang="en-US" smtClean="0"/>
              <a:t>20</a:t>
            </a:fld>
            <a:endParaRPr lang="en-US" dirty="0"/>
          </a:p>
        </p:txBody>
      </p:sp>
      <p:sp>
        <p:nvSpPr>
          <p:cNvPr id="5" name="Rectangle 4">
            <a:extLst>
              <a:ext uri="{FF2B5EF4-FFF2-40B4-BE49-F238E27FC236}">
                <a16:creationId xmlns:a16="http://schemas.microsoft.com/office/drawing/2014/main" id="{D26DFAB9-4201-B152-E1E8-87708E6232B8}"/>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806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52403-7935-134E-6A36-AFE681820BD1}"/>
              </a:ext>
            </a:extLst>
          </p:cNvPr>
          <p:cNvSpPr>
            <a:spLocks noGrp="1"/>
          </p:cNvSpPr>
          <p:nvPr>
            <p:ph type="title"/>
          </p:nvPr>
        </p:nvSpPr>
        <p:spPr>
          <a:xfrm>
            <a:off x="2781643" y="289709"/>
            <a:ext cx="6628711" cy="451584"/>
          </a:xfrm>
        </p:spPr>
        <p:txBody>
          <a:bodyPr anchor="t">
            <a:noAutofit/>
          </a:bodyPr>
          <a:lstStyle/>
          <a:p>
            <a:pPr algn="ctr"/>
            <a:r>
              <a:rPr lang="en-US" sz="2800" b="1" dirty="0">
                <a:solidFill>
                  <a:srgbClr val="002060"/>
                </a:solidFill>
                <a:latin typeface="Courier New" panose="02070309020205020404" pitchFamily="49" charset="0"/>
                <a:ea typeface="Microsoft JhengHei UI" panose="020B0604030504040204" pitchFamily="34" charset="-120"/>
                <a:cs typeface="Courier New" panose="02070309020205020404" pitchFamily="49" charset="0"/>
              </a:rPr>
              <a:t>Motivation: What are Glitches?</a:t>
            </a:r>
          </a:p>
        </p:txBody>
      </p:sp>
      <p:cxnSp>
        <p:nvCxnSpPr>
          <p:cNvPr id="16" name="Straight Connector 14">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1C87FB4-2807-762A-0150-DEA24714F651}"/>
              </a:ext>
            </a:extLst>
          </p:cNvPr>
          <p:cNvSpPr>
            <a:spLocks noGrp="1"/>
          </p:cNvSpPr>
          <p:nvPr>
            <p:ph idx="1"/>
          </p:nvPr>
        </p:nvSpPr>
        <p:spPr>
          <a:xfrm>
            <a:off x="861462" y="971501"/>
            <a:ext cx="10412047" cy="5868088"/>
          </a:xfrm>
        </p:spPr>
        <p:txBody>
          <a:bodyPr>
            <a:normAutofit/>
          </a:bodyPr>
          <a:lstStyle/>
          <a:p>
            <a:pPr>
              <a:lnSpc>
                <a:spcPct val="100000"/>
              </a:lnSpc>
            </a:pPr>
            <a:r>
              <a:rPr lang="en-US" sz="2000" dirty="0"/>
              <a:t>Persistent, short-duration noise transients in LIGO detector data</a:t>
            </a:r>
          </a:p>
          <a:p>
            <a:pPr lvl="1">
              <a:lnSpc>
                <a:spcPct val="100000"/>
              </a:lnSpc>
            </a:pPr>
            <a:r>
              <a:rPr lang="en-US" sz="1800" dirty="0"/>
              <a:t>Environmental interference or electronic malfunction</a:t>
            </a:r>
          </a:p>
          <a:p>
            <a:pPr>
              <a:lnSpc>
                <a:spcPct val="100000"/>
              </a:lnSpc>
            </a:pPr>
            <a:r>
              <a:rPr lang="en-US" sz="2000" b="1" dirty="0"/>
              <a:t>Can overlap gravitational wave (GW) signals, prevent further analysis</a:t>
            </a:r>
          </a:p>
          <a:p>
            <a:pPr>
              <a:lnSpc>
                <a:spcPct val="100000"/>
              </a:lnSpc>
            </a:pPr>
            <a:r>
              <a:rPr lang="en-US" sz="2000" u="sng" dirty="0"/>
              <a:t>Scattered light glitches</a:t>
            </a:r>
            <a:r>
              <a:rPr lang="en-US" sz="2000" dirty="0"/>
              <a:t>: laser segments diverging from main beam path</a:t>
            </a:r>
          </a:p>
          <a:p>
            <a:pPr lvl="1">
              <a:lnSpc>
                <a:spcPct val="100000"/>
              </a:lnSpc>
            </a:pPr>
            <a:r>
              <a:rPr lang="en-US" sz="1800" dirty="0"/>
              <a:t>Reflect off surrounding instrumentation w/ different relative motion</a:t>
            </a:r>
          </a:p>
          <a:p>
            <a:pPr lvl="1">
              <a:lnSpc>
                <a:spcPct val="100000"/>
              </a:lnSpc>
            </a:pPr>
            <a:r>
              <a:rPr lang="en-US" sz="1800" dirty="0"/>
              <a:t>Rejoin main beam path and produce phase shift</a:t>
            </a:r>
          </a:p>
          <a:p>
            <a:pPr>
              <a:lnSpc>
                <a:spcPct val="100000"/>
              </a:lnSpc>
            </a:pPr>
            <a:r>
              <a:rPr lang="en-US" sz="2000" b="1" u="sng" dirty="0"/>
              <a:t>Fast scattering (FS)</a:t>
            </a:r>
            <a:r>
              <a:rPr lang="en-US" sz="2000" dirty="0"/>
              <a:t> produced by anthropogenic (1-5 Hz) and microseism (0.1-0.3 Hz) motion</a:t>
            </a:r>
          </a:p>
          <a:p>
            <a:pPr>
              <a:lnSpc>
                <a:spcPct val="100000"/>
              </a:lnSpc>
            </a:pPr>
            <a:endParaRPr lang="en-US" sz="1400" b="1" dirty="0"/>
          </a:p>
          <a:p>
            <a:pPr lvl="1">
              <a:lnSpc>
                <a:spcPct val="150000"/>
              </a:lnSpc>
            </a:pPr>
            <a:endParaRPr lang="en-US" sz="1400" dirty="0"/>
          </a:p>
        </p:txBody>
      </p:sp>
      <p:sp>
        <p:nvSpPr>
          <p:cNvPr id="9" name="TextBox 8">
            <a:extLst>
              <a:ext uri="{FF2B5EF4-FFF2-40B4-BE49-F238E27FC236}">
                <a16:creationId xmlns:a16="http://schemas.microsoft.com/office/drawing/2014/main" id="{42657D8B-2056-79F7-9984-24B1A1DA5900}"/>
              </a:ext>
            </a:extLst>
          </p:cNvPr>
          <p:cNvSpPr txBox="1"/>
          <p:nvPr/>
        </p:nvSpPr>
        <p:spPr>
          <a:xfrm>
            <a:off x="10129620" y="63267"/>
            <a:ext cx="2062380" cy="661720"/>
          </a:xfrm>
          <a:prstGeom prst="rect">
            <a:avLst/>
          </a:prstGeom>
          <a:noFill/>
        </p:spPr>
        <p:txBody>
          <a:bodyPr wrap="square">
            <a:spAutoFit/>
          </a:bodyPr>
          <a:lstStyle/>
          <a:p>
            <a:pPr algn="ctr">
              <a:spcAft>
                <a:spcPts val="600"/>
              </a:spcAft>
            </a:pPr>
            <a:endParaRPr lang="en-US" sz="1600" dirty="0"/>
          </a:p>
          <a:p>
            <a:pPr algn="ctr">
              <a:spcAft>
                <a:spcPts val="600"/>
              </a:spcAft>
            </a:pPr>
            <a:r>
              <a:rPr lang="en-US" sz="1600" dirty="0"/>
              <a:t>Soni+ 2020</a:t>
            </a:r>
          </a:p>
        </p:txBody>
      </p:sp>
      <p:pic>
        <p:nvPicPr>
          <p:cNvPr id="1026" name="Picture 2">
            <a:extLst>
              <a:ext uri="{FF2B5EF4-FFF2-40B4-BE49-F238E27FC236}">
                <a16:creationId xmlns:a16="http://schemas.microsoft.com/office/drawing/2014/main" id="{98BE507A-0C77-436B-BDEC-1684AF3C5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C009A33-79D9-1ACA-7903-0E03BC880A45}"/>
              </a:ext>
            </a:extLst>
          </p:cNvPr>
          <p:cNvSpPr>
            <a:spLocks noGrp="1"/>
          </p:cNvSpPr>
          <p:nvPr>
            <p:ph type="sldNum" sz="quarter" idx="12"/>
          </p:nvPr>
        </p:nvSpPr>
        <p:spPr/>
        <p:txBody>
          <a:bodyPr/>
          <a:lstStyle/>
          <a:p>
            <a:fld id="{4A09E6EE-4525-4722-82F5-31C709542B96}" type="slidenum">
              <a:rPr lang="en-US" smtClean="0"/>
              <a:t>3</a:t>
            </a:fld>
            <a:endParaRPr lang="en-US"/>
          </a:p>
        </p:txBody>
      </p:sp>
      <p:pic>
        <p:nvPicPr>
          <p:cNvPr id="1028" name="Picture 4">
            <a:extLst>
              <a:ext uri="{FF2B5EF4-FFF2-40B4-BE49-F238E27FC236}">
                <a16:creationId xmlns:a16="http://schemas.microsoft.com/office/drawing/2014/main" id="{6FFBB9AC-A051-5DCD-1AAF-70E2F2CD30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3" t="1156" r="-453" b="1290"/>
          <a:stretch/>
        </p:blipFill>
        <p:spPr bwMode="auto">
          <a:xfrm>
            <a:off x="2127402" y="3645326"/>
            <a:ext cx="7937195" cy="32126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0EB6DC7-B693-0E2E-F222-86B2AB6460C3}"/>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970673C-ED74-015C-F0E9-638E73FE9EF8}"/>
              </a:ext>
            </a:extLst>
          </p:cNvPr>
          <p:cNvSpPr txBox="1"/>
          <p:nvPr/>
        </p:nvSpPr>
        <p:spPr>
          <a:xfrm>
            <a:off x="0" y="6352143"/>
            <a:ext cx="2564149" cy="338554"/>
          </a:xfrm>
          <a:prstGeom prst="rect">
            <a:avLst/>
          </a:prstGeom>
          <a:noFill/>
        </p:spPr>
        <p:txBody>
          <a:bodyPr wrap="square">
            <a:spAutoFit/>
          </a:bodyPr>
          <a:lstStyle/>
          <a:p>
            <a:pPr algn="ctr">
              <a:spcAft>
                <a:spcPts val="600"/>
              </a:spcAft>
            </a:pPr>
            <a:r>
              <a:rPr lang="en-US" sz="1600" dirty="0"/>
              <a:t>Davis+ 2021</a:t>
            </a:r>
          </a:p>
        </p:txBody>
      </p:sp>
    </p:spTree>
    <p:extLst>
      <p:ext uri="{BB962C8B-B14F-4D97-AF65-F5344CB8AC3E}">
        <p14:creationId xmlns:p14="http://schemas.microsoft.com/office/powerpoint/2010/main" val="3088606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52403-7935-134E-6A36-AFE681820BD1}"/>
              </a:ext>
            </a:extLst>
          </p:cNvPr>
          <p:cNvSpPr>
            <a:spLocks noGrp="1"/>
          </p:cNvSpPr>
          <p:nvPr>
            <p:ph type="title"/>
          </p:nvPr>
        </p:nvSpPr>
        <p:spPr>
          <a:xfrm>
            <a:off x="2552110" y="273327"/>
            <a:ext cx="7087780" cy="478497"/>
          </a:xfrm>
        </p:spPr>
        <p:txBody>
          <a:bodyPr anchor="t">
            <a:noAutofit/>
          </a:bodyPr>
          <a:lstStyle/>
          <a:p>
            <a:pPr algn="ctr"/>
            <a:r>
              <a:rPr lang="en-US" sz="2800" b="1" dirty="0">
                <a:solidFill>
                  <a:srgbClr val="002060"/>
                </a:solidFill>
                <a:latin typeface="Courier New" panose="02070309020205020404" pitchFamily="49" charset="0"/>
                <a:cs typeface="Courier New" panose="02070309020205020404" pitchFamily="49" charset="0"/>
              </a:rPr>
              <a:t>Motivation: Parameter Estimation</a:t>
            </a:r>
            <a:endParaRPr lang="en-US" sz="2800" dirty="0"/>
          </a:p>
        </p:txBody>
      </p:sp>
      <p:cxnSp>
        <p:nvCxnSpPr>
          <p:cNvPr id="16" name="Straight Connector 14">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1C87FB4-2807-762A-0150-DEA24714F651}"/>
                  </a:ext>
                </a:extLst>
              </p:cNvPr>
              <p:cNvSpPr>
                <a:spLocks noGrp="1"/>
              </p:cNvSpPr>
              <p:nvPr>
                <p:ph idx="1"/>
              </p:nvPr>
            </p:nvSpPr>
            <p:spPr>
              <a:xfrm>
                <a:off x="861459" y="989912"/>
                <a:ext cx="10387502" cy="5868088"/>
              </a:xfrm>
            </p:spPr>
            <p:txBody>
              <a:bodyPr>
                <a:normAutofit/>
              </a:bodyPr>
              <a:lstStyle/>
              <a:p>
                <a:r>
                  <a:rPr lang="en-US" sz="2000" dirty="0"/>
                  <a:t>Bayesian inference for compact binary coalescence (CBC) signals determine posterior probability distributions based on prior knowledge of conditions</a:t>
                </a:r>
              </a:p>
              <a:p>
                <a:pPr>
                  <a:lnSpc>
                    <a:spcPct val="150000"/>
                  </a:lnSpc>
                </a:pPr>
                <a:r>
                  <a:rPr lang="en-US" sz="2000" dirty="0"/>
                  <a:t>Parameter estimation (PE) pipelines infer CBC posteriors using Bayes’ theorem:</a:t>
                </a:r>
              </a:p>
              <a:p>
                <a:pPr marL="0" indent="0">
                  <a:lnSpc>
                    <a:spcPct val="150000"/>
                  </a:lnSpc>
                  <a:buNone/>
                </a:pPr>
                <a:endParaRPr lang="en-US" sz="2000" dirty="0"/>
              </a:p>
              <a:p>
                <a:pPr marL="0" indent="0">
                  <a:lnSpc>
                    <a:spcPct val="150000"/>
                  </a:lnSpc>
                  <a:buNone/>
                </a:pPr>
                <a:endParaRPr lang="en-US" sz="2000" dirty="0"/>
              </a:p>
              <a:p>
                <a:pPr marL="0" indent="0">
                  <a:lnSpc>
                    <a:spcPct val="150000"/>
                  </a:lnSpc>
                  <a:buNone/>
                </a:pPr>
                <a:endParaRPr lang="en-US" sz="2000" dirty="0"/>
              </a:p>
              <a:p>
                <a:pPr marL="0" indent="0">
                  <a:lnSpc>
                    <a:spcPct val="150000"/>
                  </a:lnSpc>
                  <a:buNone/>
                </a:pPr>
                <a:endParaRPr lang="en-US" sz="2000" dirty="0"/>
              </a:p>
              <a:p>
                <a:pPr marL="0" indent="0" algn="ctr">
                  <a:lnSpc>
                    <a:spcPct val="150000"/>
                  </a:lnSpc>
                  <a:buNone/>
                </a:pPr>
                <a:r>
                  <a:rPr lang="en-US" sz="1600" dirty="0"/>
                  <a:t>Given parameters </a:t>
                </a:r>
                <a14:m>
                  <m:oMath xmlns:m="http://schemas.openxmlformats.org/officeDocument/2006/math">
                    <m:r>
                      <a:rPr lang="en-US" sz="1600" i="1" smtClean="0">
                        <a:latin typeface="Cambria Math" panose="02040503050406030204" pitchFamily="18" charset="0"/>
                        <a:ea typeface="Cambria Math" panose="02040503050406030204" pitchFamily="18" charset="0"/>
                      </a:rPr>
                      <m:t>𝜃</m:t>
                    </m:r>
                  </m:oMath>
                </a14:m>
                <a:r>
                  <a:rPr lang="en-US" sz="1600" dirty="0"/>
                  <a:t>, data </a:t>
                </a:r>
                <a14:m>
                  <m:oMath xmlns:m="http://schemas.openxmlformats.org/officeDocument/2006/math">
                    <m:r>
                      <a:rPr lang="en-US" sz="1600" i="1" smtClean="0">
                        <a:latin typeface="Cambria Math" panose="02040503050406030204" pitchFamily="18" charset="0"/>
                        <a:ea typeface="Cambria Math" panose="02040503050406030204" pitchFamily="18" charset="0"/>
                      </a:rPr>
                      <m:t>𝑑</m:t>
                    </m:r>
                  </m:oMath>
                </a14:m>
                <a:r>
                  <a:rPr lang="en-US" sz="1600" dirty="0"/>
                  <a:t>, and model </a:t>
                </a:r>
                <a14:m>
                  <m:oMath xmlns:m="http://schemas.openxmlformats.org/officeDocument/2006/math">
                    <m:r>
                      <a:rPr lang="en-US" sz="1600" i="1" smtClean="0">
                        <a:latin typeface="Cambria Math" panose="02040503050406030204" pitchFamily="18" charset="0"/>
                        <a:ea typeface="Cambria Math" panose="02040503050406030204" pitchFamily="18" charset="0"/>
                      </a:rPr>
                      <m:t>ℳ</m:t>
                    </m:r>
                  </m:oMath>
                </a14:m>
                <a:r>
                  <a:rPr lang="en-US" sz="1600" dirty="0"/>
                  <a:t>  </a:t>
                </a:r>
              </a:p>
              <a:p>
                <a:r>
                  <a:rPr lang="en-US" sz="2000" dirty="0"/>
                  <a:t>PE pipelines assume GW noise data is Gaussian and stationary</a:t>
                </a:r>
              </a:p>
              <a:p>
                <a:pPr lvl="1"/>
                <a:r>
                  <a:rPr lang="en-US" sz="2000" b="1" dirty="0"/>
                  <a:t>Transient glitches non-Gaussian – removal necessary to improve functionality of PE pipelines</a:t>
                </a:r>
              </a:p>
            </p:txBody>
          </p:sp>
        </mc:Choice>
        <mc:Fallback>
          <p:sp>
            <p:nvSpPr>
              <p:cNvPr id="3" name="Content Placeholder 2">
                <a:extLst>
                  <a:ext uri="{FF2B5EF4-FFF2-40B4-BE49-F238E27FC236}">
                    <a16:creationId xmlns:a16="http://schemas.microsoft.com/office/drawing/2014/main" id="{71C87FB4-2807-762A-0150-DEA24714F651}"/>
                  </a:ext>
                </a:extLst>
              </p:cNvPr>
              <p:cNvSpPr>
                <a:spLocks noGrp="1" noRot="1" noChangeAspect="1" noMove="1" noResize="1" noEditPoints="1" noAdjustHandles="1" noChangeArrowheads="1" noChangeShapeType="1" noTextEdit="1"/>
              </p:cNvSpPr>
              <p:nvPr>
                <p:ph idx="1"/>
              </p:nvPr>
            </p:nvSpPr>
            <p:spPr>
              <a:xfrm>
                <a:off x="861459" y="989912"/>
                <a:ext cx="10387502" cy="5868088"/>
              </a:xfrm>
              <a:blipFill>
                <a:blip r:embed="rId3"/>
                <a:stretch>
                  <a:fillRect l="-528" t="-1038" r="-822"/>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98BE507A-0C77-436B-BDEC-1684AF3C5D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FD32DEA-7FD8-D641-87C3-D2C44E9825B7}"/>
              </a:ext>
            </a:extLst>
          </p:cNvPr>
          <p:cNvSpPr>
            <a:spLocks noGrp="1"/>
          </p:cNvSpPr>
          <p:nvPr>
            <p:ph type="sldNum" sz="quarter" idx="12"/>
          </p:nvPr>
        </p:nvSpPr>
        <p:spPr/>
        <p:txBody>
          <a:bodyPr/>
          <a:lstStyle/>
          <a:p>
            <a:fld id="{4A09E6EE-4525-4722-82F5-31C709542B96}" type="slidenum">
              <a:rPr lang="en-US" smtClean="0"/>
              <a:t>4</a:t>
            </a:fld>
            <a:endParaRPr lang="en-US"/>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40FFDA99-7FA8-4353-2246-5DFCA7A337FB}"/>
                  </a:ext>
                </a:extLst>
              </p:cNvPr>
              <p:cNvSpPr txBox="1"/>
              <p:nvPr/>
            </p:nvSpPr>
            <p:spPr>
              <a:xfrm>
                <a:off x="4163077" y="3009356"/>
                <a:ext cx="3865846" cy="744243"/>
              </a:xfrm>
              <a:prstGeom prst="rect">
                <a:avLst/>
              </a:prstGeom>
              <a:noFill/>
              <a:ln>
                <a:solidFill>
                  <a:schemeClr val="accent2"/>
                </a:solidFill>
              </a:ln>
            </p:spPr>
            <p:txBody>
              <a:bodyPr wrap="square" rtlCol="0">
                <a:spAutoFit/>
              </a:bodyPr>
              <a:lstStyle/>
              <a:p>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𝑝</m:t>
                      </m:r>
                      <m:d>
                        <m:dPr>
                          <m:ctrlPr>
                            <a:rPr lang="en-US" sz="2000" i="1">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𝜃</m:t>
                          </m:r>
                        </m:e>
                        <m:e>
                          <m:r>
                            <a:rPr lang="en-US" sz="2000" i="1">
                              <a:latin typeface="Cambria Math" panose="02040503050406030204" pitchFamily="18" charset="0"/>
                              <a:ea typeface="Cambria Math" panose="02040503050406030204" pitchFamily="18" charset="0"/>
                            </a:rPr>
                            <m:t>𝑑</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ℳ</m:t>
                          </m:r>
                        </m:e>
                      </m:d>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ℒ</m:t>
                          </m:r>
                          <m:d>
                            <m:dPr>
                              <m:ctrlPr>
                                <a:rPr lang="en-US" sz="2000" i="1">
                                  <a:latin typeface="Cambria Math" panose="02040503050406030204" pitchFamily="18" charset="0"/>
                                </a:rPr>
                              </m:ctrlPr>
                            </m:dPr>
                            <m:e>
                              <m:r>
                                <a:rPr lang="en-US" sz="2000" i="1">
                                  <a:latin typeface="Cambria Math" panose="02040503050406030204" pitchFamily="18" charset="0"/>
                                </a:rPr>
                                <m:t>𝑑</m:t>
                              </m:r>
                            </m:e>
                            <m:e>
                              <m:r>
                                <a:rPr lang="en-US" sz="2000" i="1">
                                  <a:latin typeface="Cambria Math" panose="02040503050406030204" pitchFamily="18" charset="0"/>
                                  <a:ea typeface="Cambria Math" panose="02040503050406030204" pitchFamily="18" charset="0"/>
                                </a:rPr>
                                <m:t>𝜃</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ℳ</m:t>
                              </m:r>
                            </m:e>
                          </m:d>
                          <m:r>
                            <m:rPr>
                              <m:sty m:val="p"/>
                            </m:rPr>
                            <a:rPr lang="el-GR" sz="2000" i="1">
                              <a:latin typeface="Cambria Math" panose="02040503050406030204" pitchFamily="18" charset="0"/>
                              <a:ea typeface="Cambria Math" panose="02040503050406030204" pitchFamily="18" charset="0"/>
                            </a:rPr>
                            <m:t>π</m:t>
                          </m:r>
                          <m:d>
                            <m:dPr>
                              <m:ctrlPr>
                                <a:rPr lang="en-US" sz="2000" i="1">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𝜃</m:t>
                              </m:r>
                            </m:e>
                            <m:e>
                              <m:r>
                                <a:rPr lang="en-US" sz="2000" i="1">
                                  <a:latin typeface="Cambria Math" panose="02040503050406030204" pitchFamily="18" charset="0"/>
                                  <a:ea typeface="Cambria Math" panose="02040503050406030204" pitchFamily="18" charset="0"/>
                                </a:rPr>
                                <m:t>ℳ</m:t>
                              </m:r>
                            </m:e>
                          </m:d>
                        </m:num>
                        <m:den>
                          <m:r>
                            <a:rPr lang="en-US" sz="2000" i="1">
                              <a:latin typeface="Cambria Math" panose="02040503050406030204" pitchFamily="18" charset="0"/>
                              <a:ea typeface="Cambria Math" panose="02040503050406030204" pitchFamily="18" charset="0"/>
                            </a:rPr>
                            <m:t>𝒵</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𝑑</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ℳ</m:t>
                          </m:r>
                          <m:r>
                            <a:rPr lang="en-US" sz="2000" i="1">
                              <a:latin typeface="Cambria Math" panose="02040503050406030204" pitchFamily="18" charset="0"/>
                              <a:ea typeface="Cambria Math" panose="02040503050406030204" pitchFamily="18" charset="0"/>
                            </a:rPr>
                            <m:t>)</m:t>
                          </m:r>
                        </m:den>
                      </m:f>
                    </m:oMath>
                  </m:oMathPara>
                </a14:m>
                <a:endParaRPr lang="en-US" sz="2000" dirty="0"/>
              </a:p>
            </p:txBody>
          </p:sp>
        </mc:Choice>
        <mc:Fallback>
          <p:sp>
            <p:nvSpPr>
              <p:cNvPr id="5" name="TextBox 4">
                <a:extLst>
                  <a:ext uri="{FF2B5EF4-FFF2-40B4-BE49-F238E27FC236}">
                    <a16:creationId xmlns:a16="http://schemas.microsoft.com/office/drawing/2014/main" id="{40FFDA99-7FA8-4353-2246-5DFCA7A337FB}"/>
                  </a:ext>
                </a:extLst>
              </p:cNvPr>
              <p:cNvSpPr txBox="1">
                <a:spLocks noRot="1" noChangeAspect="1" noMove="1" noResize="1" noEditPoints="1" noAdjustHandles="1" noChangeArrowheads="1" noChangeShapeType="1" noTextEdit="1"/>
              </p:cNvSpPr>
              <p:nvPr/>
            </p:nvSpPr>
            <p:spPr>
              <a:xfrm>
                <a:off x="4163077" y="3009356"/>
                <a:ext cx="3865846" cy="744243"/>
              </a:xfrm>
              <a:prstGeom prst="rect">
                <a:avLst/>
              </a:prstGeom>
              <a:blipFill>
                <a:blip r:embed="rId5"/>
                <a:stretch>
                  <a:fillRect/>
                </a:stretch>
              </a:blipFill>
              <a:ln>
                <a:solidFill>
                  <a:schemeClr val="accent2"/>
                </a:solidFill>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00547E01-3E94-2818-85A0-3B629BA085D2}"/>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F878759-20C5-782E-A1E2-5AAB05E5F14D}"/>
              </a:ext>
            </a:extLst>
          </p:cNvPr>
          <p:cNvSpPr txBox="1"/>
          <p:nvPr/>
        </p:nvSpPr>
        <p:spPr>
          <a:xfrm>
            <a:off x="4902057" y="2471580"/>
            <a:ext cx="1136244" cy="369332"/>
          </a:xfrm>
          <a:prstGeom prst="rect">
            <a:avLst/>
          </a:prstGeom>
          <a:noFill/>
          <a:ln>
            <a:solidFill>
              <a:schemeClr val="accent1"/>
            </a:solidFill>
          </a:ln>
        </p:spPr>
        <p:txBody>
          <a:bodyPr wrap="square">
            <a:spAutoFit/>
          </a:bodyPr>
          <a:lstStyle/>
          <a:p>
            <a:pPr algn="ctr"/>
            <a:r>
              <a:rPr lang="en-US" sz="1800" dirty="0">
                <a:solidFill>
                  <a:schemeClr val="accent1"/>
                </a:solidFill>
                <a:ea typeface="Cambria Math" panose="02040503050406030204" pitchFamily="18" charset="0"/>
              </a:rPr>
              <a:t>Likelihood</a:t>
            </a:r>
            <a:endParaRPr lang="en-US" dirty="0">
              <a:solidFill>
                <a:schemeClr val="accent1"/>
              </a:solidFill>
            </a:endParaRPr>
          </a:p>
        </p:txBody>
      </p:sp>
      <p:sp>
        <p:nvSpPr>
          <p:cNvPr id="19" name="TextBox 18">
            <a:extLst>
              <a:ext uri="{FF2B5EF4-FFF2-40B4-BE49-F238E27FC236}">
                <a16:creationId xmlns:a16="http://schemas.microsoft.com/office/drawing/2014/main" id="{814DE47C-09BF-8E2D-C837-AA24AC254261}"/>
              </a:ext>
            </a:extLst>
          </p:cNvPr>
          <p:cNvSpPr txBox="1"/>
          <p:nvPr/>
        </p:nvSpPr>
        <p:spPr>
          <a:xfrm>
            <a:off x="6960674" y="2471580"/>
            <a:ext cx="671476" cy="369332"/>
          </a:xfrm>
          <a:prstGeom prst="rect">
            <a:avLst/>
          </a:prstGeom>
          <a:noFill/>
          <a:ln>
            <a:solidFill>
              <a:schemeClr val="accent1"/>
            </a:solidFill>
          </a:ln>
        </p:spPr>
        <p:txBody>
          <a:bodyPr wrap="square">
            <a:spAutoFit/>
          </a:bodyPr>
          <a:lstStyle/>
          <a:p>
            <a:pPr algn="ctr"/>
            <a:r>
              <a:rPr lang="en-US" dirty="0">
                <a:solidFill>
                  <a:schemeClr val="accent1"/>
                </a:solidFill>
                <a:ea typeface="Cambria Math" panose="02040503050406030204" pitchFamily="18" charset="0"/>
              </a:rPr>
              <a:t>P</a:t>
            </a:r>
            <a:r>
              <a:rPr lang="en-US" sz="1800" dirty="0">
                <a:solidFill>
                  <a:schemeClr val="accent1"/>
                </a:solidFill>
                <a:ea typeface="Cambria Math" panose="02040503050406030204" pitchFamily="18" charset="0"/>
              </a:rPr>
              <a:t>rior</a:t>
            </a:r>
            <a:endParaRPr lang="en-US" dirty="0">
              <a:solidFill>
                <a:schemeClr val="accent1"/>
              </a:solidFill>
            </a:endParaRPr>
          </a:p>
        </p:txBody>
      </p:sp>
      <p:sp>
        <p:nvSpPr>
          <p:cNvPr id="21" name="TextBox 20">
            <a:extLst>
              <a:ext uri="{FF2B5EF4-FFF2-40B4-BE49-F238E27FC236}">
                <a16:creationId xmlns:a16="http://schemas.microsoft.com/office/drawing/2014/main" id="{45FD06EA-F893-C2B8-ABFE-ED9618790DEE}"/>
              </a:ext>
            </a:extLst>
          </p:cNvPr>
          <p:cNvSpPr txBox="1"/>
          <p:nvPr/>
        </p:nvSpPr>
        <p:spPr>
          <a:xfrm>
            <a:off x="5797404" y="3922043"/>
            <a:ext cx="1163270" cy="369332"/>
          </a:xfrm>
          <a:prstGeom prst="rect">
            <a:avLst/>
          </a:prstGeom>
          <a:noFill/>
          <a:ln>
            <a:solidFill>
              <a:schemeClr val="accent1"/>
            </a:solidFill>
          </a:ln>
        </p:spPr>
        <p:txBody>
          <a:bodyPr wrap="square">
            <a:spAutoFit/>
          </a:bodyPr>
          <a:lstStyle/>
          <a:p>
            <a:pPr algn="ctr"/>
            <a:r>
              <a:rPr lang="en-US" dirty="0">
                <a:solidFill>
                  <a:schemeClr val="accent1"/>
                </a:solidFill>
                <a:ea typeface="Cambria Math" panose="02040503050406030204" pitchFamily="18" charset="0"/>
              </a:rPr>
              <a:t>E</a:t>
            </a:r>
            <a:r>
              <a:rPr lang="en-US" sz="1800" dirty="0">
                <a:solidFill>
                  <a:schemeClr val="accent1"/>
                </a:solidFill>
                <a:ea typeface="Cambria Math" panose="02040503050406030204" pitchFamily="18" charset="0"/>
              </a:rPr>
              <a:t>vidence</a:t>
            </a:r>
            <a:endParaRPr lang="en-US" dirty="0">
              <a:solidFill>
                <a:schemeClr val="accent1"/>
              </a:solidFill>
            </a:endParaRPr>
          </a:p>
        </p:txBody>
      </p:sp>
      <p:cxnSp>
        <p:nvCxnSpPr>
          <p:cNvPr id="30" name="Straight Arrow Connector 29">
            <a:extLst>
              <a:ext uri="{FF2B5EF4-FFF2-40B4-BE49-F238E27FC236}">
                <a16:creationId xmlns:a16="http://schemas.microsoft.com/office/drawing/2014/main" id="{5B835918-8951-0DCF-EA10-0CA0E80764AE}"/>
              </a:ext>
            </a:extLst>
          </p:cNvPr>
          <p:cNvCxnSpPr>
            <a:cxnSpLocks/>
            <a:stCxn id="17" idx="2"/>
          </p:cNvCxnSpPr>
          <p:nvPr/>
        </p:nvCxnSpPr>
        <p:spPr>
          <a:xfrm>
            <a:off x="5470179" y="2840912"/>
            <a:ext cx="280014" cy="27152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FC60B2E-DAC2-12C7-65BC-DC26BF70F4F8}"/>
              </a:ext>
            </a:extLst>
          </p:cNvPr>
          <p:cNvCxnSpPr>
            <a:cxnSpLocks/>
            <a:stCxn id="19" idx="2"/>
          </p:cNvCxnSpPr>
          <p:nvPr/>
        </p:nvCxnSpPr>
        <p:spPr>
          <a:xfrm flipH="1">
            <a:off x="7032742" y="2840912"/>
            <a:ext cx="263670" cy="27099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AD0AC31-01AF-6582-8147-83D854B03821}"/>
              </a:ext>
            </a:extLst>
          </p:cNvPr>
          <p:cNvCxnSpPr>
            <a:cxnSpLocks/>
            <a:stCxn id="21" idx="0"/>
          </p:cNvCxnSpPr>
          <p:nvPr/>
        </p:nvCxnSpPr>
        <p:spPr>
          <a:xfrm flipV="1">
            <a:off x="6379039" y="3662294"/>
            <a:ext cx="0" cy="25974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F99FA80-E50F-229A-C4C3-3E95ED0FDEB6}"/>
              </a:ext>
            </a:extLst>
          </p:cNvPr>
          <p:cNvSpPr txBox="1"/>
          <p:nvPr/>
        </p:nvSpPr>
        <p:spPr>
          <a:xfrm>
            <a:off x="9418889" y="3148817"/>
            <a:ext cx="552322" cy="400110"/>
          </a:xfrm>
          <a:prstGeom prst="rect">
            <a:avLst/>
          </a:prstGeom>
          <a:noFill/>
        </p:spPr>
        <p:txBody>
          <a:bodyPr wrap="square" rtlCol="0">
            <a:spAutoFit/>
          </a:bodyPr>
          <a:lstStyle/>
          <a:p>
            <a:pPr algn="ctr"/>
            <a:r>
              <a:rPr lang="en-US" sz="2000" dirty="0"/>
              <a:t>(1)</a:t>
            </a:r>
          </a:p>
        </p:txBody>
      </p:sp>
      <p:sp>
        <p:nvSpPr>
          <p:cNvPr id="50" name="TextBox 49">
            <a:extLst>
              <a:ext uri="{FF2B5EF4-FFF2-40B4-BE49-F238E27FC236}">
                <a16:creationId xmlns:a16="http://schemas.microsoft.com/office/drawing/2014/main" id="{3F86707A-1DFD-584F-9896-5EBFE24959A2}"/>
              </a:ext>
            </a:extLst>
          </p:cNvPr>
          <p:cNvSpPr txBox="1"/>
          <p:nvPr/>
        </p:nvSpPr>
        <p:spPr>
          <a:xfrm>
            <a:off x="10129620" y="54632"/>
            <a:ext cx="2062380" cy="661720"/>
          </a:xfrm>
          <a:prstGeom prst="rect">
            <a:avLst/>
          </a:prstGeom>
          <a:noFill/>
        </p:spPr>
        <p:txBody>
          <a:bodyPr wrap="square">
            <a:spAutoFit/>
          </a:bodyPr>
          <a:lstStyle/>
          <a:p>
            <a:pPr algn="ctr">
              <a:spcAft>
                <a:spcPts val="600"/>
              </a:spcAft>
            </a:pPr>
            <a:r>
              <a:rPr lang="en-US" sz="1600" dirty="0"/>
              <a:t>Romero-Shaw+ 2020</a:t>
            </a:r>
          </a:p>
          <a:p>
            <a:pPr algn="ctr">
              <a:spcAft>
                <a:spcPts val="600"/>
              </a:spcAft>
            </a:pPr>
            <a:r>
              <a:rPr lang="en-US" sz="1600" dirty="0"/>
              <a:t>Ashton+ 2019</a:t>
            </a:r>
          </a:p>
        </p:txBody>
      </p:sp>
    </p:spTree>
    <p:extLst>
      <p:ext uri="{BB962C8B-B14F-4D97-AF65-F5344CB8AC3E}">
        <p14:creationId xmlns:p14="http://schemas.microsoft.com/office/powerpoint/2010/main" val="2640489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52403-7935-134E-6A36-AFE681820BD1}"/>
              </a:ext>
            </a:extLst>
          </p:cNvPr>
          <p:cNvSpPr>
            <a:spLocks noGrp="1"/>
          </p:cNvSpPr>
          <p:nvPr>
            <p:ph type="title"/>
          </p:nvPr>
        </p:nvSpPr>
        <p:spPr>
          <a:xfrm>
            <a:off x="3943840" y="249929"/>
            <a:ext cx="4304317" cy="531144"/>
          </a:xfrm>
        </p:spPr>
        <p:txBody>
          <a:bodyPr anchor="t">
            <a:normAutofit/>
          </a:bodyPr>
          <a:lstStyle/>
          <a:p>
            <a:pPr algn="ctr"/>
            <a:r>
              <a:rPr lang="en-US" sz="2800" b="1" dirty="0">
                <a:solidFill>
                  <a:srgbClr val="002060"/>
                </a:solidFill>
                <a:latin typeface="Courier New" panose="02070309020205020404" pitchFamily="49" charset="0"/>
                <a:cs typeface="Courier New" panose="02070309020205020404" pitchFamily="49" charset="0"/>
              </a:rPr>
              <a:t>Objectives</a:t>
            </a:r>
            <a:endParaRPr lang="en-US" sz="2800" dirty="0"/>
          </a:p>
        </p:txBody>
      </p:sp>
      <p:cxnSp>
        <p:nvCxnSpPr>
          <p:cNvPr id="16" name="Straight Connector 14">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1C87FB4-2807-762A-0150-DEA24714F651}"/>
              </a:ext>
            </a:extLst>
          </p:cNvPr>
          <p:cNvSpPr>
            <a:spLocks noGrp="1"/>
          </p:cNvSpPr>
          <p:nvPr>
            <p:ph idx="1"/>
          </p:nvPr>
        </p:nvSpPr>
        <p:spPr>
          <a:xfrm>
            <a:off x="859292" y="989912"/>
            <a:ext cx="10473416" cy="5868088"/>
          </a:xfrm>
        </p:spPr>
        <p:txBody>
          <a:bodyPr>
            <a:normAutofit/>
          </a:bodyPr>
          <a:lstStyle/>
          <a:p>
            <a:pPr>
              <a:lnSpc>
                <a:spcPct val="100000"/>
              </a:lnSpc>
              <a:buFont typeface="Wingdings" panose="05000000000000000000" pitchFamily="2" charset="2"/>
              <a:buChar char="ü"/>
            </a:pPr>
            <a:r>
              <a:rPr lang="en-US" sz="2000" dirty="0"/>
              <a:t>Derive mathematical model to emulate waveform of FS glitches </a:t>
            </a:r>
          </a:p>
          <a:p>
            <a:pPr>
              <a:lnSpc>
                <a:spcPct val="100000"/>
              </a:lnSpc>
              <a:buFont typeface="Wingdings" panose="05000000000000000000" pitchFamily="2" charset="2"/>
              <a:buChar char="ü"/>
            </a:pPr>
            <a:r>
              <a:rPr lang="en-US" sz="2000" dirty="0"/>
              <a:t>Test validity of model by:</a:t>
            </a:r>
          </a:p>
          <a:p>
            <a:pPr lvl="1">
              <a:lnSpc>
                <a:spcPct val="100000"/>
              </a:lnSpc>
              <a:buFont typeface="Wingdings" panose="05000000000000000000" pitchFamily="2" charset="2"/>
              <a:buChar char="ü"/>
            </a:pPr>
            <a:r>
              <a:rPr lang="en-US" sz="2000" dirty="0"/>
              <a:t>Setting parameter values given constraints agreeing w/ model and generating waveform</a:t>
            </a:r>
          </a:p>
          <a:p>
            <a:pPr lvl="1">
              <a:lnSpc>
                <a:spcPct val="100000"/>
              </a:lnSpc>
              <a:buFont typeface="Wingdings" panose="05000000000000000000" pitchFamily="2" charset="2"/>
              <a:buChar char="ü"/>
            </a:pPr>
            <a:r>
              <a:rPr lang="en-US" sz="2000" dirty="0"/>
              <a:t>Parameter estimations + injections w/ Bilby</a:t>
            </a:r>
          </a:p>
          <a:p>
            <a:pPr lvl="1">
              <a:lnSpc>
                <a:spcPct val="100000"/>
              </a:lnSpc>
              <a:buFont typeface="Wingdings" panose="05000000000000000000" pitchFamily="2" charset="2"/>
              <a:buChar char="ü"/>
            </a:pPr>
            <a:r>
              <a:rPr lang="en-US" sz="2000" dirty="0"/>
              <a:t>P-P testing to see how well sampler produces parameters in credible intervals (CI)</a:t>
            </a:r>
          </a:p>
          <a:p>
            <a:pPr>
              <a:lnSpc>
                <a:spcPct val="100000"/>
              </a:lnSpc>
            </a:pPr>
            <a:r>
              <a:rPr lang="en-US" sz="2000" dirty="0"/>
              <a:t>Then, test model on:</a:t>
            </a:r>
          </a:p>
          <a:p>
            <a:pPr lvl="1">
              <a:lnSpc>
                <a:spcPct val="100000"/>
              </a:lnSpc>
              <a:buFont typeface="Wingdings" panose="05000000000000000000" pitchFamily="2" charset="2"/>
              <a:buChar char="ü"/>
            </a:pPr>
            <a:r>
              <a:rPr lang="en-US" sz="2000" dirty="0"/>
              <a:t>Artificial (more simple structure) FS instances</a:t>
            </a:r>
          </a:p>
          <a:p>
            <a:pPr lvl="1">
              <a:lnSpc>
                <a:spcPct val="100000"/>
              </a:lnSpc>
              <a:buFont typeface="Wingdings" panose="05000000000000000000" pitchFamily="2" charset="2"/>
              <a:buChar char="ü"/>
            </a:pPr>
            <a:r>
              <a:rPr lang="en-US" sz="2000" dirty="0"/>
              <a:t>Real (more complex structure) FS instances</a:t>
            </a:r>
          </a:p>
          <a:p>
            <a:pPr marL="457200" lvl="1" indent="0">
              <a:lnSpc>
                <a:spcPct val="100000"/>
              </a:lnSpc>
              <a:buNone/>
            </a:pPr>
            <a:r>
              <a:rPr lang="en-US" sz="2000" dirty="0"/>
              <a:t>    Joint “</a:t>
            </a:r>
            <a:r>
              <a:rPr lang="en-US" sz="2000" dirty="0" err="1"/>
              <a:t>CBC+glitch</a:t>
            </a:r>
            <a:r>
              <a:rPr lang="en-US" sz="2000" dirty="0"/>
              <a:t>” instances</a:t>
            </a:r>
          </a:p>
          <a:p>
            <a:pPr>
              <a:lnSpc>
                <a:spcPct val="100000"/>
              </a:lnSpc>
            </a:pPr>
            <a:r>
              <a:rPr lang="en-US" sz="2000" b="1" dirty="0"/>
              <a:t>Focus: mitigate instances of FS in GW data to improve CBC analysis in future observing runs</a:t>
            </a:r>
            <a:endParaRPr lang="en-US" sz="2000" dirty="0"/>
          </a:p>
          <a:p>
            <a:pPr marL="0" indent="0">
              <a:buNone/>
            </a:pPr>
            <a:endParaRPr lang="en-US" sz="1800" dirty="0"/>
          </a:p>
        </p:txBody>
      </p:sp>
      <p:pic>
        <p:nvPicPr>
          <p:cNvPr id="5" name="Picture 2">
            <a:extLst>
              <a:ext uri="{FF2B5EF4-FFF2-40B4-BE49-F238E27FC236}">
                <a16:creationId xmlns:a16="http://schemas.microsoft.com/office/drawing/2014/main" id="{D1D73EBD-B2C9-33BE-1FF6-AF5858988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9E9D7A5-B9B4-D90E-8E47-D703D36BB4E4}"/>
              </a:ext>
            </a:extLst>
          </p:cNvPr>
          <p:cNvSpPr>
            <a:spLocks noGrp="1"/>
          </p:cNvSpPr>
          <p:nvPr>
            <p:ph type="sldNum" sz="quarter" idx="12"/>
          </p:nvPr>
        </p:nvSpPr>
        <p:spPr/>
        <p:txBody>
          <a:bodyPr/>
          <a:lstStyle/>
          <a:p>
            <a:fld id="{4A09E6EE-4525-4722-82F5-31C709542B96}" type="slidenum">
              <a:rPr lang="en-US" smtClean="0"/>
              <a:t>5</a:t>
            </a:fld>
            <a:endParaRPr lang="en-US"/>
          </a:p>
        </p:txBody>
      </p:sp>
      <p:sp>
        <p:nvSpPr>
          <p:cNvPr id="11" name="Rectangle 10">
            <a:extLst>
              <a:ext uri="{FF2B5EF4-FFF2-40B4-BE49-F238E27FC236}">
                <a16:creationId xmlns:a16="http://schemas.microsoft.com/office/drawing/2014/main" id="{9554C52C-CFCF-E5CD-066A-C6978230A829}"/>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843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D5C4B44-960E-BDAE-0378-37F26107BFBB}"/>
              </a:ext>
            </a:extLst>
          </p:cNvPr>
          <p:cNvPicPr>
            <a:picLocks noChangeAspect="1"/>
          </p:cNvPicPr>
          <p:nvPr/>
        </p:nvPicPr>
        <p:blipFill>
          <a:blip r:embed="rId3"/>
          <a:stretch>
            <a:fillRect/>
          </a:stretch>
        </p:blipFill>
        <p:spPr>
          <a:xfrm>
            <a:off x="0" y="898596"/>
            <a:ext cx="5283783" cy="4969492"/>
          </a:xfrm>
          <a:prstGeom prst="rect">
            <a:avLst/>
          </a:prstGeom>
        </p:spPr>
      </p:pic>
      <p:sp>
        <p:nvSpPr>
          <p:cNvPr id="2" name="Title 1">
            <a:extLst>
              <a:ext uri="{FF2B5EF4-FFF2-40B4-BE49-F238E27FC236}">
                <a16:creationId xmlns:a16="http://schemas.microsoft.com/office/drawing/2014/main" id="{27F52403-7935-134E-6A36-AFE681820BD1}"/>
              </a:ext>
            </a:extLst>
          </p:cNvPr>
          <p:cNvSpPr>
            <a:spLocks noGrp="1"/>
          </p:cNvSpPr>
          <p:nvPr>
            <p:ph type="title"/>
          </p:nvPr>
        </p:nvSpPr>
        <p:spPr>
          <a:xfrm>
            <a:off x="3943840" y="249929"/>
            <a:ext cx="4304317" cy="531144"/>
          </a:xfrm>
        </p:spPr>
        <p:txBody>
          <a:bodyPr anchor="t">
            <a:normAutofit/>
          </a:bodyPr>
          <a:lstStyle/>
          <a:p>
            <a:pPr algn="ctr"/>
            <a:r>
              <a:rPr lang="en-US" sz="2800" b="1" dirty="0">
                <a:solidFill>
                  <a:srgbClr val="002060"/>
                </a:solidFill>
                <a:latin typeface="Courier New" panose="02070309020205020404" pitchFamily="49" charset="0"/>
                <a:cs typeface="Courier New" panose="02070309020205020404" pitchFamily="49" charset="0"/>
              </a:rPr>
              <a:t>A Sneak Peek…</a:t>
            </a:r>
            <a:endParaRPr lang="en-US" sz="2800" dirty="0"/>
          </a:p>
        </p:txBody>
      </p:sp>
      <p:pic>
        <p:nvPicPr>
          <p:cNvPr id="5" name="Picture 2">
            <a:extLst>
              <a:ext uri="{FF2B5EF4-FFF2-40B4-BE49-F238E27FC236}">
                <a16:creationId xmlns:a16="http://schemas.microsoft.com/office/drawing/2014/main" id="{D1D73EBD-B2C9-33BE-1FF6-AF5858988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9E9D7A5-B9B4-D90E-8E47-D703D36BB4E4}"/>
              </a:ext>
            </a:extLst>
          </p:cNvPr>
          <p:cNvSpPr>
            <a:spLocks noGrp="1"/>
          </p:cNvSpPr>
          <p:nvPr>
            <p:ph type="sldNum" sz="quarter" idx="12"/>
          </p:nvPr>
        </p:nvSpPr>
        <p:spPr/>
        <p:txBody>
          <a:bodyPr/>
          <a:lstStyle/>
          <a:p>
            <a:fld id="{4A09E6EE-4525-4722-82F5-31C709542B96}" type="slidenum">
              <a:rPr lang="en-US" smtClean="0"/>
              <a:t>6</a:t>
            </a:fld>
            <a:endParaRPr lang="en-US"/>
          </a:p>
        </p:txBody>
      </p:sp>
      <p:sp>
        <p:nvSpPr>
          <p:cNvPr id="11" name="Rectangle 10">
            <a:extLst>
              <a:ext uri="{FF2B5EF4-FFF2-40B4-BE49-F238E27FC236}">
                <a16:creationId xmlns:a16="http://schemas.microsoft.com/office/drawing/2014/main" id="{9554C52C-CFCF-E5CD-066A-C6978230A829}"/>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graph&#10;&#10;Description automatically generated">
            <a:extLst>
              <a:ext uri="{FF2B5EF4-FFF2-40B4-BE49-F238E27FC236}">
                <a16:creationId xmlns:a16="http://schemas.microsoft.com/office/drawing/2014/main" id="{7D948BDA-6097-1DA4-CCD6-689F6C1612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8454" y="1559095"/>
            <a:ext cx="6428291" cy="3808762"/>
          </a:xfrm>
          <a:prstGeom prst="rect">
            <a:avLst/>
          </a:prstGeom>
        </p:spPr>
      </p:pic>
      <p:pic>
        <p:nvPicPr>
          <p:cNvPr id="10" name="Picture 9">
            <a:extLst>
              <a:ext uri="{FF2B5EF4-FFF2-40B4-BE49-F238E27FC236}">
                <a16:creationId xmlns:a16="http://schemas.microsoft.com/office/drawing/2014/main" id="{334A10C9-EDC0-58BB-64B2-C058E9274217}"/>
              </a:ext>
            </a:extLst>
          </p:cNvPr>
          <p:cNvPicPr>
            <a:picLocks noChangeAspect="1"/>
          </p:cNvPicPr>
          <p:nvPr/>
        </p:nvPicPr>
        <p:blipFill>
          <a:blip r:embed="rId6"/>
          <a:stretch>
            <a:fillRect/>
          </a:stretch>
        </p:blipFill>
        <p:spPr>
          <a:xfrm>
            <a:off x="11778023" y="2471930"/>
            <a:ext cx="274396" cy="1812454"/>
          </a:xfrm>
          <a:prstGeom prst="rect">
            <a:avLst/>
          </a:prstGeom>
        </p:spPr>
      </p:pic>
      <p:sp>
        <p:nvSpPr>
          <p:cNvPr id="12" name="Content Placeholder 2">
            <a:extLst>
              <a:ext uri="{FF2B5EF4-FFF2-40B4-BE49-F238E27FC236}">
                <a16:creationId xmlns:a16="http://schemas.microsoft.com/office/drawing/2014/main" id="{DE017113-641F-E586-0F59-7C366703B456}"/>
              </a:ext>
            </a:extLst>
          </p:cNvPr>
          <p:cNvSpPr>
            <a:spLocks noGrp="1"/>
          </p:cNvSpPr>
          <p:nvPr>
            <p:ph idx="1"/>
          </p:nvPr>
        </p:nvSpPr>
        <p:spPr>
          <a:xfrm>
            <a:off x="5599566" y="1296146"/>
            <a:ext cx="6428292" cy="396946"/>
          </a:xfrm>
        </p:spPr>
        <p:txBody>
          <a:bodyPr>
            <a:normAutofit/>
          </a:bodyPr>
          <a:lstStyle/>
          <a:p>
            <a:pPr marL="0" indent="0" algn="ctr">
              <a:buNone/>
            </a:pPr>
            <a:r>
              <a:rPr lang="en-US" sz="2000" dirty="0"/>
              <a:t>Successful FS mitigation on top of GW190701!</a:t>
            </a:r>
          </a:p>
        </p:txBody>
      </p:sp>
      <p:sp>
        <p:nvSpPr>
          <p:cNvPr id="15" name="Content Placeholder 2">
            <a:extLst>
              <a:ext uri="{FF2B5EF4-FFF2-40B4-BE49-F238E27FC236}">
                <a16:creationId xmlns:a16="http://schemas.microsoft.com/office/drawing/2014/main" id="{2C2E9ACC-AB4F-26B7-D07D-7DD372A2D99E}"/>
              </a:ext>
            </a:extLst>
          </p:cNvPr>
          <p:cNvSpPr txBox="1">
            <a:spLocks/>
          </p:cNvSpPr>
          <p:nvPr/>
        </p:nvSpPr>
        <p:spPr>
          <a:xfrm>
            <a:off x="2130116" y="5868088"/>
            <a:ext cx="1410273" cy="355897"/>
          </a:xfrm>
          <a:prstGeom prst="rect">
            <a:avLst/>
          </a:prstGeom>
          <a:ln>
            <a:solidFill>
              <a:schemeClr val="accent2"/>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LVK result</a:t>
            </a:r>
          </a:p>
        </p:txBody>
      </p:sp>
      <p:sp>
        <p:nvSpPr>
          <p:cNvPr id="17" name="Content Placeholder 2">
            <a:extLst>
              <a:ext uri="{FF2B5EF4-FFF2-40B4-BE49-F238E27FC236}">
                <a16:creationId xmlns:a16="http://schemas.microsoft.com/office/drawing/2014/main" id="{65CBBC35-2547-DFF6-9871-8CFF55606AD1}"/>
              </a:ext>
            </a:extLst>
          </p:cNvPr>
          <p:cNvSpPr txBox="1">
            <a:spLocks/>
          </p:cNvSpPr>
          <p:nvPr/>
        </p:nvSpPr>
        <p:spPr>
          <a:xfrm>
            <a:off x="8108575" y="5868088"/>
            <a:ext cx="1410273" cy="365125"/>
          </a:xfrm>
          <a:prstGeom prst="rect">
            <a:avLst/>
          </a:prstGeom>
          <a:ln>
            <a:solidFill>
              <a:schemeClr val="accent2"/>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Our result!</a:t>
            </a:r>
          </a:p>
        </p:txBody>
      </p:sp>
      <p:sp>
        <p:nvSpPr>
          <p:cNvPr id="18" name="TextBox 17">
            <a:extLst>
              <a:ext uri="{FF2B5EF4-FFF2-40B4-BE49-F238E27FC236}">
                <a16:creationId xmlns:a16="http://schemas.microsoft.com/office/drawing/2014/main" id="{4CAF80D7-BF09-D396-1553-18B49501A4A2}"/>
              </a:ext>
            </a:extLst>
          </p:cNvPr>
          <p:cNvSpPr txBox="1"/>
          <p:nvPr/>
        </p:nvSpPr>
        <p:spPr>
          <a:xfrm>
            <a:off x="3540389" y="5125624"/>
            <a:ext cx="2062380" cy="661720"/>
          </a:xfrm>
          <a:prstGeom prst="rect">
            <a:avLst/>
          </a:prstGeom>
          <a:noFill/>
        </p:spPr>
        <p:txBody>
          <a:bodyPr wrap="square">
            <a:spAutoFit/>
          </a:bodyPr>
          <a:lstStyle/>
          <a:p>
            <a:pPr algn="ctr">
              <a:spcAft>
                <a:spcPts val="600"/>
              </a:spcAft>
            </a:pPr>
            <a:endParaRPr lang="en-US" sz="1600" dirty="0"/>
          </a:p>
          <a:p>
            <a:pPr algn="ctr">
              <a:spcAft>
                <a:spcPts val="600"/>
              </a:spcAft>
            </a:pPr>
            <a:r>
              <a:rPr lang="en-US" sz="1600" dirty="0"/>
              <a:t>Abbott+ 2021</a:t>
            </a:r>
          </a:p>
        </p:txBody>
      </p:sp>
    </p:spTree>
    <p:extLst>
      <p:ext uri="{BB962C8B-B14F-4D97-AF65-F5344CB8AC3E}">
        <p14:creationId xmlns:p14="http://schemas.microsoft.com/office/powerpoint/2010/main" val="2762843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52403-7935-134E-6A36-AFE681820BD1}"/>
              </a:ext>
            </a:extLst>
          </p:cNvPr>
          <p:cNvSpPr>
            <a:spLocks noGrp="1"/>
          </p:cNvSpPr>
          <p:nvPr>
            <p:ph type="title"/>
          </p:nvPr>
        </p:nvSpPr>
        <p:spPr>
          <a:xfrm>
            <a:off x="3131686" y="249929"/>
            <a:ext cx="5928621" cy="531144"/>
          </a:xfrm>
        </p:spPr>
        <p:txBody>
          <a:bodyPr anchor="t">
            <a:normAutofit/>
          </a:bodyPr>
          <a:lstStyle/>
          <a:p>
            <a:pPr algn="ctr"/>
            <a:r>
              <a:rPr lang="en-US" sz="2800" b="1" dirty="0">
                <a:solidFill>
                  <a:srgbClr val="002060"/>
                </a:solidFill>
                <a:latin typeface="Courier New" panose="02070309020205020404" pitchFamily="49" charset="0"/>
                <a:cs typeface="Courier New" panose="02070309020205020404" pitchFamily="49" charset="0"/>
              </a:rPr>
              <a:t>Approach: Model Derivation</a:t>
            </a:r>
            <a:endParaRPr lang="en-US" sz="2800" dirty="0"/>
          </a:p>
        </p:txBody>
      </p:sp>
      <p:cxnSp>
        <p:nvCxnSpPr>
          <p:cNvPr id="16" name="Straight Connector 14">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D1D73EBD-B2C9-33BE-1FF6-AF5858988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8DF337CF-07B1-E83C-0A8C-01BA3CE8D0DF}"/>
              </a:ext>
            </a:extLst>
          </p:cNvPr>
          <p:cNvSpPr>
            <a:spLocks noGrp="1"/>
          </p:cNvSpPr>
          <p:nvPr>
            <p:ph type="sldNum" sz="quarter" idx="12"/>
          </p:nvPr>
        </p:nvSpPr>
        <p:spPr/>
        <p:txBody>
          <a:bodyPr/>
          <a:lstStyle/>
          <a:p>
            <a:fld id="{4A09E6EE-4525-4722-82F5-31C709542B96}" type="slidenum">
              <a:rPr lang="en-US" smtClean="0"/>
              <a:t>7</a:t>
            </a:fld>
            <a:endParaRPr lang="en-US"/>
          </a:p>
        </p:txBody>
      </p:sp>
      <p:sp>
        <p:nvSpPr>
          <p:cNvPr id="12" name="Rectangle 11">
            <a:extLst>
              <a:ext uri="{FF2B5EF4-FFF2-40B4-BE49-F238E27FC236}">
                <a16:creationId xmlns:a16="http://schemas.microsoft.com/office/drawing/2014/main" id="{7924B3FE-C5C4-5471-9E5D-3490275A7B1B}"/>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645D0F1-C45F-95BC-CB3F-3EF3F20F829C}"/>
              </a:ext>
            </a:extLst>
          </p:cNvPr>
          <p:cNvSpPr txBox="1"/>
          <p:nvPr/>
        </p:nvSpPr>
        <p:spPr>
          <a:xfrm>
            <a:off x="10129620" y="54632"/>
            <a:ext cx="2062380" cy="661720"/>
          </a:xfrm>
          <a:prstGeom prst="rect">
            <a:avLst/>
          </a:prstGeom>
          <a:noFill/>
        </p:spPr>
        <p:txBody>
          <a:bodyPr wrap="square">
            <a:spAutoFit/>
          </a:bodyPr>
          <a:lstStyle/>
          <a:p>
            <a:pPr algn="ctr">
              <a:spcAft>
                <a:spcPts val="600"/>
              </a:spcAft>
            </a:pPr>
            <a:r>
              <a:rPr lang="en-US" sz="1600" dirty="0"/>
              <a:t>Tolley+ 2023</a:t>
            </a:r>
          </a:p>
          <a:p>
            <a:pPr algn="ctr">
              <a:spcAft>
                <a:spcPts val="600"/>
              </a:spcAft>
            </a:pPr>
            <a:r>
              <a:rPr lang="en-US" sz="1600" dirty="0"/>
              <a:t>Udall+ 2022</a:t>
            </a: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4C5FC919-478F-6E0D-1D85-2ADC58F6DCD3}"/>
                  </a:ext>
                </a:extLst>
              </p:cNvPr>
              <p:cNvSpPr/>
              <p:nvPr/>
            </p:nvSpPr>
            <p:spPr>
              <a:xfrm>
                <a:off x="3325392" y="5124071"/>
                <a:ext cx="5541204" cy="96610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𝒉</m:t>
                      </m:r>
                      <m:d>
                        <m:dPr>
                          <m:ctrlPr>
                            <a:rPr lang="en-US" b="1" i="1">
                              <a:latin typeface="Cambria Math" panose="02040503050406030204" pitchFamily="18" charset="0"/>
                            </a:rPr>
                          </m:ctrlPr>
                        </m:dPr>
                        <m:e>
                          <m:r>
                            <a:rPr lang="en-US" b="1" i="1">
                              <a:latin typeface="Cambria Math" panose="02040503050406030204" pitchFamily="18" charset="0"/>
                            </a:rPr>
                            <m:t>𝒕</m:t>
                          </m:r>
                        </m:e>
                      </m:d>
                      <m:r>
                        <a:rPr lang="en-US" b="1" i="1">
                          <a:latin typeface="Cambria Math" panose="02040503050406030204" pitchFamily="18" charset="0"/>
                        </a:rPr>
                        <m:t>=</m:t>
                      </m:r>
                      <m:acc>
                        <m:accPr>
                          <m:chr m:val="̅"/>
                          <m:ctrlPr>
                            <a:rPr lang="en-US" b="1" i="1">
                              <a:latin typeface="Cambria Math" panose="02040503050406030204" pitchFamily="18" charset="0"/>
                            </a:rPr>
                          </m:ctrlPr>
                        </m:accPr>
                        <m:e>
                          <m:r>
                            <a:rPr lang="en-US" b="1" i="1">
                              <a:latin typeface="Cambria Math" panose="02040503050406030204" pitchFamily="18" charset="0"/>
                            </a:rPr>
                            <m:t>𝑨</m:t>
                          </m:r>
                        </m:e>
                      </m:acc>
                      <m:r>
                        <a:rPr lang="en-US" b="1">
                          <a:latin typeface="Cambria Math" panose="02040503050406030204" pitchFamily="18" charset="0"/>
                        </a:rPr>
                        <m:t>𝐬𝐢𝐧</m:t>
                      </m:r>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𝑪</m:t>
                          </m:r>
                        </m:e>
                        <m:sub>
                          <m:r>
                            <a:rPr lang="en-US" b="1" i="1">
                              <a:latin typeface="Cambria Math" panose="02040503050406030204" pitchFamily="18" charset="0"/>
                            </a:rPr>
                            <m:t>𝟏</m:t>
                          </m:r>
                        </m:sub>
                      </m:sSub>
                      <m:func>
                        <m:funcPr>
                          <m:ctrlPr>
                            <a:rPr lang="en-US" b="1" i="1">
                              <a:latin typeface="Cambria Math" panose="02040503050406030204" pitchFamily="18" charset="0"/>
                            </a:rPr>
                          </m:ctrlPr>
                        </m:funcPr>
                        <m:fName>
                          <m:r>
                            <a:rPr lang="en-US" b="1" i="1">
                              <a:latin typeface="Cambria Math" panose="02040503050406030204" pitchFamily="18" charset="0"/>
                            </a:rPr>
                            <m:t>𝒔𝒊𝒏</m:t>
                          </m:r>
                        </m:fName>
                        <m:e>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𝒇</m:t>
                                  </m:r>
                                </m:e>
                                <m:sub>
                                  <m:r>
                                    <a:rPr lang="en-US" b="1" i="1">
                                      <a:latin typeface="Cambria Math" panose="02040503050406030204" pitchFamily="18" charset="0"/>
                                    </a:rPr>
                                    <m:t>𝟏</m:t>
                                  </m:r>
                                </m:sub>
                              </m:sSub>
                              <m:r>
                                <a:rPr lang="en-US" b="1" i="1">
                                  <a:latin typeface="Cambria Math" panose="02040503050406030204" pitchFamily="18" charset="0"/>
                                </a:rPr>
                                <m:t>𝒕</m:t>
                              </m:r>
                            </m:e>
                          </m:d>
                        </m:e>
                      </m:func>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𝑪</m:t>
                          </m:r>
                        </m:e>
                        <m:sub>
                          <m:r>
                            <a:rPr lang="en-US" b="1" i="1">
                              <a:latin typeface="Cambria Math" panose="02040503050406030204" pitchFamily="18" charset="0"/>
                            </a:rPr>
                            <m:t>𝟐</m:t>
                          </m:r>
                        </m:sub>
                      </m:sSub>
                      <m:func>
                        <m:funcPr>
                          <m:ctrlPr>
                            <a:rPr lang="en-US" b="1" i="1">
                              <a:latin typeface="Cambria Math" panose="02040503050406030204" pitchFamily="18" charset="0"/>
                            </a:rPr>
                          </m:ctrlPr>
                        </m:funcPr>
                        <m:fName>
                          <m:r>
                            <a:rPr lang="en-US" b="1" i="1">
                              <a:latin typeface="Cambria Math" panose="02040503050406030204" pitchFamily="18" charset="0"/>
                            </a:rPr>
                            <m:t>𝒔𝒊𝒏</m:t>
                          </m:r>
                        </m:fName>
                        <m:e>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𝒇</m:t>
                                  </m:r>
                                </m:e>
                                <m:sub>
                                  <m:r>
                                    <a:rPr lang="en-US" b="1" i="1">
                                      <a:latin typeface="Cambria Math" panose="02040503050406030204" pitchFamily="18" charset="0"/>
                                    </a:rPr>
                                    <m:t>𝟐</m:t>
                                  </m:r>
                                </m:sub>
                              </m:sSub>
                              <m:r>
                                <a:rPr lang="en-US" b="1" i="1">
                                  <a:latin typeface="Cambria Math" panose="02040503050406030204" pitchFamily="18" charset="0"/>
                                </a:rPr>
                                <m:t>𝒕</m:t>
                              </m:r>
                            </m:e>
                          </m:d>
                          <m:r>
                            <a:rPr lang="en-US" b="1" i="1">
                              <a:latin typeface="Cambria Math" panose="02040503050406030204" pitchFamily="18" charset="0"/>
                            </a:rPr>
                            <m:t>+</m:t>
                          </m:r>
                          <m:r>
                            <a:rPr lang="en-US" i="1">
                              <a:latin typeface="Cambria Math" panose="02040503050406030204" pitchFamily="18" charset="0"/>
                              <a:ea typeface="Cambria Math" panose="02040503050406030204" pitchFamily="18" charset="0"/>
                            </a:rPr>
                            <m:t>𝜑</m:t>
                          </m:r>
                          <m:r>
                            <a:rPr lang="en-US" b="1" i="1">
                              <a:latin typeface="Cambria Math" panose="02040503050406030204" pitchFamily="18" charset="0"/>
                            </a:rPr>
                            <m:t>]</m:t>
                          </m:r>
                        </m:e>
                      </m:func>
                    </m:oMath>
                  </m:oMathPara>
                </a14:m>
                <a:endParaRPr lang="en-US" b="1" dirty="0"/>
              </a:p>
            </p:txBody>
          </p:sp>
        </mc:Choice>
        <mc:Fallback>
          <p:sp>
            <p:nvSpPr>
              <p:cNvPr id="4" name="Rectangle 3">
                <a:extLst>
                  <a:ext uri="{FF2B5EF4-FFF2-40B4-BE49-F238E27FC236}">
                    <a16:creationId xmlns:a16="http://schemas.microsoft.com/office/drawing/2014/main" id="{4C5FC919-478F-6E0D-1D85-2ADC58F6DCD3}"/>
                  </a:ext>
                </a:extLst>
              </p:cNvPr>
              <p:cNvSpPr>
                <a:spLocks noRot="1" noChangeAspect="1" noMove="1" noResize="1" noEditPoints="1" noAdjustHandles="1" noChangeArrowheads="1" noChangeShapeType="1" noTextEdit="1"/>
              </p:cNvSpPr>
              <p:nvPr/>
            </p:nvSpPr>
            <p:spPr>
              <a:xfrm>
                <a:off x="3325392" y="5124071"/>
                <a:ext cx="5541204" cy="966109"/>
              </a:xfrm>
              <a:prstGeom prst="rect">
                <a:avLst/>
              </a:prstGeom>
              <a:blipFill>
                <a:blip r:embed="rId4"/>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606F9357-B49D-FA95-BC5B-4CE2122D3760}"/>
              </a:ext>
            </a:extLst>
          </p:cNvPr>
          <p:cNvSpPr txBox="1"/>
          <p:nvPr/>
        </p:nvSpPr>
        <p:spPr>
          <a:xfrm>
            <a:off x="1598401" y="4579841"/>
            <a:ext cx="3468898" cy="400110"/>
          </a:xfrm>
          <a:prstGeom prst="rect">
            <a:avLst/>
          </a:prstGeom>
          <a:noFill/>
        </p:spPr>
        <p:txBody>
          <a:bodyPr wrap="none" rtlCol="0">
            <a:spAutoFit/>
          </a:bodyPr>
          <a:lstStyle/>
          <a:p>
            <a:pPr>
              <a:lnSpc>
                <a:spcPct val="100000"/>
              </a:lnSpc>
            </a:pPr>
            <a:r>
              <a:rPr lang="en-US" sz="2000" b="1" dirty="0"/>
              <a:t>Therefore, we have our model:</a:t>
            </a:r>
          </a:p>
        </p:txBody>
      </p:sp>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D42CDA46-4C9E-6513-D7DA-40F5C94A832A}"/>
                  </a:ext>
                </a:extLst>
              </p:cNvPr>
              <p:cNvSpPr/>
              <p:nvPr/>
            </p:nvSpPr>
            <p:spPr>
              <a:xfrm>
                <a:off x="4338509" y="3367228"/>
                <a:ext cx="3514967" cy="68240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𝑥</m:t>
                      </m:r>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r>
                                <a:rPr lang="en-US" i="1">
                                  <a:latin typeface="Cambria Math" panose="02040503050406030204" pitchFamily="18" charset="0"/>
                                </a:rPr>
                                <m:t>𝑡</m:t>
                              </m:r>
                            </m:e>
                          </m:d>
                        </m:e>
                      </m:fun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2</m:t>
                          </m:r>
                        </m:sub>
                      </m:sSub>
                      <m:r>
                        <m:rPr>
                          <m:sty m:val="p"/>
                        </m:rPr>
                        <a:rPr lang="en-US">
                          <a:latin typeface="Cambria Math" panose="02040503050406030204" pitchFamily="18" charset="0"/>
                        </a:rPr>
                        <m:t>sin</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2</m:t>
                          </m:r>
                        </m:sub>
                      </m:sSub>
                      <m:r>
                        <a:rPr lang="en-US" i="1">
                          <a:latin typeface="Cambria Math" panose="02040503050406030204" pitchFamily="18" charset="0"/>
                        </a:rPr>
                        <m:t>𝑡</m:t>
                      </m:r>
                      <m:r>
                        <a:rPr lang="en-US" i="1">
                          <a:latin typeface="Cambria Math" panose="02040503050406030204" pitchFamily="18" charset="0"/>
                        </a:rPr>
                        <m:t>)</m:t>
                      </m:r>
                    </m:oMath>
                  </m:oMathPara>
                </a14:m>
                <a:endParaRPr lang="en-US" dirty="0"/>
              </a:p>
            </p:txBody>
          </p:sp>
        </mc:Choice>
        <mc:Fallback>
          <p:sp>
            <p:nvSpPr>
              <p:cNvPr id="14" name="Rectangle 13">
                <a:extLst>
                  <a:ext uri="{FF2B5EF4-FFF2-40B4-BE49-F238E27FC236}">
                    <a16:creationId xmlns:a16="http://schemas.microsoft.com/office/drawing/2014/main" id="{D42CDA46-4C9E-6513-D7DA-40F5C94A832A}"/>
                  </a:ext>
                </a:extLst>
              </p:cNvPr>
              <p:cNvSpPr>
                <a:spLocks noRot="1" noChangeAspect="1" noMove="1" noResize="1" noEditPoints="1" noAdjustHandles="1" noChangeArrowheads="1" noChangeShapeType="1" noTextEdit="1"/>
              </p:cNvSpPr>
              <p:nvPr/>
            </p:nvSpPr>
            <p:spPr>
              <a:xfrm>
                <a:off x="4338509" y="3367228"/>
                <a:ext cx="3514967" cy="682406"/>
              </a:xfrm>
              <a:prstGeom prst="rect">
                <a:avLst/>
              </a:prstGeom>
              <a:blipFill>
                <a:blip r:embed="rId5"/>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1452AF55-E108-91BC-78DE-DBB91B3FC8B2}"/>
              </a:ext>
            </a:extLst>
          </p:cNvPr>
          <p:cNvSpPr txBox="1"/>
          <p:nvPr/>
        </p:nvSpPr>
        <p:spPr>
          <a:xfrm>
            <a:off x="954940" y="2878662"/>
            <a:ext cx="8035909" cy="400110"/>
          </a:xfrm>
          <a:prstGeom prst="rect">
            <a:avLst/>
          </a:prstGeom>
          <a:noFill/>
        </p:spPr>
        <p:txBody>
          <a:bodyPr wrap="square" rtlCol="0">
            <a:spAutoFit/>
          </a:bodyPr>
          <a:lstStyle/>
          <a:p>
            <a:pPr lvl="1">
              <a:lnSpc>
                <a:spcPct val="100000"/>
              </a:lnSpc>
            </a:pPr>
            <a:r>
              <a:rPr lang="en-US" sz="2000" dirty="0"/>
              <a:t>On assumption that reflecting surface is a simple harmonic oscillator:</a:t>
            </a:r>
          </a:p>
        </p:txBody>
      </p:sp>
      <p:sp>
        <p:nvSpPr>
          <p:cNvPr id="20" name="TextBox 19">
            <a:extLst>
              <a:ext uri="{FF2B5EF4-FFF2-40B4-BE49-F238E27FC236}">
                <a16:creationId xmlns:a16="http://schemas.microsoft.com/office/drawing/2014/main" id="{1A996232-3E2F-9E90-BA67-42897481B4AC}"/>
              </a:ext>
            </a:extLst>
          </p:cNvPr>
          <p:cNvSpPr txBox="1"/>
          <p:nvPr/>
        </p:nvSpPr>
        <p:spPr>
          <a:xfrm>
            <a:off x="9429879" y="3508376"/>
            <a:ext cx="552322" cy="400110"/>
          </a:xfrm>
          <a:prstGeom prst="rect">
            <a:avLst/>
          </a:prstGeom>
          <a:noFill/>
        </p:spPr>
        <p:txBody>
          <a:bodyPr wrap="square" rtlCol="0">
            <a:spAutoFit/>
          </a:bodyPr>
          <a:lstStyle/>
          <a:p>
            <a:pPr algn="ctr"/>
            <a:r>
              <a:rPr lang="en-US" sz="2000" dirty="0"/>
              <a:t>(3)</a:t>
            </a:r>
          </a:p>
        </p:txBody>
      </p:sp>
      <p:sp>
        <p:nvSpPr>
          <p:cNvPr id="21" name="TextBox 20">
            <a:extLst>
              <a:ext uri="{FF2B5EF4-FFF2-40B4-BE49-F238E27FC236}">
                <a16:creationId xmlns:a16="http://schemas.microsoft.com/office/drawing/2014/main" id="{B05E4DA5-655E-915E-EA83-8C517AE9894B}"/>
              </a:ext>
            </a:extLst>
          </p:cNvPr>
          <p:cNvSpPr txBox="1"/>
          <p:nvPr/>
        </p:nvSpPr>
        <p:spPr>
          <a:xfrm>
            <a:off x="9429879" y="5392386"/>
            <a:ext cx="552322" cy="400110"/>
          </a:xfrm>
          <a:prstGeom prst="rect">
            <a:avLst/>
          </a:prstGeom>
          <a:noFill/>
        </p:spPr>
        <p:txBody>
          <a:bodyPr wrap="square" rtlCol="0">
            <a:spAutoFit/>
          </a:bodyPr>
          <a:lstStyle/>
          <a:p>
            <a:pPr algn="ctr"/>
            <a:r>
              <a:rPr lang="en-US" sz="2000" b="1" dirty="0"/>
              <a:t>(4)</a:t>
            </a:r>
          </a:p>
        </p:txBody>
      </p:sp>
      <mc:AlternateContent xmlns:mc="http://schemas.openxmlformats.org/markup-compatibility/2006">
        <mc:Choice xmlns:a14="http://schemas.microsoft.com/office/drawing/2010/main" Requires="a14">
          <p:sp>
            <p:nvSpPr>
              <p:cNvPr id="22" name="Rectangle 21">
                <a:extLst>
                  <a:ext uri="{FF2B5EF4-FFF2-40B4-BE49-F238E27FC236}">
                    <a16:creationId xmlns:a16="http://schemas.microsoft.com/office/drawing/2014/main" id="{A5B472DA-5E8B-704B-53C8-6FF00CCE419A}"/>
                  </a:ext>
                </a:extLst>
              </p:cNvPr>
              <p:cNvSpPr/>
              <p:nvPr/>
            </p:nvSpPr>
            <p:spPr>
              <a:xfrm>
                <a:off x="4761927" y="1297276"/>
                <a:ext cx="2668127" cy="78851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h</m:t>
                      </m:r>
                      <m:d>
                        <m:dPr>
                          <m:ctrlPr>
                            <a:rPr lang="en-US" sz="1800" b="0" i="1">
                              <a:latin typeface="Cambria Math" panose="02040503050406030204" pitchFamily="18" charset="0"/>
                            </a:rPr>
                          </m:ctrlPr>
                        </m:dPr>
                        <m:e>
                          <m:r>
                            <a:rPr lang="en-US" sz="1800" b="0" i="1">
                              <a:latin typeface="Cambria Math" panose="02040503050406030204" pitchFamily="18" charset="0"/>
                            </a:rPr>
                            <m:t>𝑡</m:t>
                          </m:r>
                        </m:e>
                      </m:d>
                      <m:r>
                        <a:rPr lang="en-US" sz="1800" b="0" i="1">
                          <a:latin typeface="Cambria Math" panose="02040503050406030204" pitchFamily="18" charset="0"/>
                        </a:rPr>
                        <m:t>=</m:t>
                      </m:r>
                      <m:acc>
                        <m:accPr>
                          <m:chr m:val="̅"/>
                          <m:ctrlPr>
                            <a:rPr lang="en-US" sz="1800" b="0" i="1">
                              <a:latin typeface="Cambria Math" panose="02040503050406030204" pitchFamily="18" charset="0"/>
                            </a:rPr>
                          </m:ctrlPr>
                        </m:accPr>
                        <m:e>
                          <m:r>
                            <a:rPr lang="en-US" sz="1800" b="0" i="1">
                              <a:latin typeface="Cambria Math" panose="02040503050406030204" pitchFamily="18" charset="0"/>
                            </a:rPr>
                            <m:t>𝐴</m:t>
                          </m:r>
                        </m:e>
                      </m:acc>
                      <m:r>
                        <m:rPr>
                          <m:sty m:val="p"/>
                        </m:rPr>
                        <a:rPr lang="en-US" sz="1800" b="0" i="0">
                          <a:latin typeface="Cambria Math" panose="02040503050406030204" pitchFamily="18" charset="0"/>
                        </a:rPr>
                        <m:t>sin</m:t>
                      </m:r>
                      <m:r>
                        <a:rPr lang="en-US" sz="1800" b="0" i="1">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4</m:t>
                          </m:r>
                          <m:r>
                            <a:rPr lang="en-US" sz="1800" b="0" i="1" smtClean="0">
                              <a:latin typeface="Cambria Math" panose="02040503050406030204" pitchFamily="18" charset="0"/>
                              <a:ea typeface="Cambria Math" panose="02040503050406030204" pitchFamily="18" charset="0"/>
                            </a:rPr>
                            <m:t>𝜋</m:t>
                          </m:r>
                        </m:num>
                        <m:den>
                          <m:r>
                            <m:rPr>
                              <m:sty m:val="p"/>
                            </m:rPr>
                            <a:rPr lang="el-GR" sz="1800" b="0" i="1" smtClean="0">
                              <a:latin typeface="Cambria Math" panose="02040503050406030204" pitchFamily="18" charset="0"/>
                            </a:rPr>
                            <m:t>λ</m:t>
                          </m:r>
                        </m:den>
                      </m:f>
                      <m:r>
                        <a:rPr lang="en-US" sz="1800" b="0" i="1">
                          <a:latin typeface="Cambria Math" panose="02040503050406030204" pitchFamily="18" charset="0"/>
                        </a:rPr>
                        <m:t>𝑥</m:t>
                      </m:r>
                      <m:d>
                        <m:dPr>
                          <m:ctrlPr>
                            <a:rPr lang="en-US" sz="1800" b="0" i="1">
                              <a:latin typeface="Cambria Math" panose="02040503050406030204" pitchFamily="18" charset="0"/>
                            </a:rPr>
                          </m:ctrlPr>
                        </m:dPr>
                        <m:e>
                          <m:r>
                            <a:rPr lang="en-US" sz="1800" b="0" i="1">
                              <a:latin typeface="Cambria Math" panose="02040503050406030204" pitchFamily="18" charset="0"/>
                            </a:rPr>
                            <m:t>𝑡</m:t>
                          </m:r>
                        </m:e>
                      </m:d>
                      <m:r>
                        <a:rPr lang="en-US" sz="1800" b="0" i="1" smtClean="0">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𝜑</m:t>
                      </m:r>
                      <m:r>
                        <a:rPr lang="en-US" sz="1800" b="0" i="1" smtClean="0">
                          <a:latin typeface="Cambria Math" panose="02040503050406030204" pitchFamily="18" charset="0"/>
                          <a:ea typeface="Cambria Math" panose="02040503050406030204" pitchFamily="18" charset="0"/>
                        </a:rPr>
                        <m:t>]</m:t>
                      </m:r>
                    </m:oMath>
                  </m:oMathPara>
                </a14:m>
                <a:endParaRPr lang="en-US" sz="1800" dirty="0"/>
              </a:p>
            </p:txBody>
          </p:sp>
        </mc:Choice>
        <mc:Fallback>
          <p:sp>
            <p:nvSpPr>
              <p:cNvPr id="22" name="Rectangle 21">
                <a:extLst>
                  <a:ext uri="{FF2B5EF4-FFF2-40B4-BE49-F238E27FC236}">
                    <a16:creationId xmlns:a16="http://schemas.microsoft.com/office/drawing/2014/main" id="{A5B472DA-5E8B-704B-53C8-6FF00CCE419A}"/>
                  </a:ext>
                </a:extLst>
              </p:cNvPr>
              <p:cNvSpPr>
                <a:spLocks noRot="1" noChangeAspect="1" noMove="1" noResize="1" noEditPoints="1" noAdjustHandles="1" noChangeArrowheads="1" noChangeShapeType="1" noTextEdit="1"/>
              </p:cNvSpPr>
              <p:nvPr/>
            </p:nvSpPr>
            <p:spPr>
              <a:xfrm>
                <a:off x="4761927" y="1297276"/>
                <a:ext cx="2668127" cy="788515"/>
              </a:xfrm>
              <a:prstGeom prst="rect">
                <a:avLst/>
              </a:prstGeom>
              <a:blipFill>
                <a:blip r:embed="rId6"/>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1FAC040A-E55A-4E80-CE4C-FFC3D9E35CFA}"/>
              </a:ext>
            </a:extLst>
          </p:cNvPr>
          <p:cNvSpPr txBox="1"/>
          <p:nvPr/>
        </p:nvSpPr>
        <p:spPr>
          <a:xfrm>
            <a:off x="9429884" y="1513333"/>
            <a:ext cx="552322" cy="400110"/>
          </a:xfrm>
          <a:prstGeom prst="rect">
            <a:avLst/>
          </a:prstGeom>
          <a:noFill/>
        </p:spPr>
        <p:txBody>
          <a:bodyPr wrap="square" rtlCol="0">
            <a:spAutoFit/>
          </a:bodyPr>
          <a:lstStyle/>
          <a:p>
            <a:pPr algn="ctr"/>
            <a:r>
              <a:rPr lang="en-US" sz="2000" dirty="0"/>
              <a:t>(2)</a:t>
            </a:r>
          </a:p>
        </p:txBody>
      </p:sp>
      <p:sp>
        <p:nvSpPr>
          <p:cNvPr id="25" name="TextBox 24">
            <a:extLst>
              <a:ext uri="{FF2B5EF4-FFF2-40B4-BE49-F238E27FC236}">
                <a16:creationId xmlns:a16="http://schemas.microsoft.com/office/drawing/2014/main" id="{4235EC84-34E5-5364-7E89-3CC2E23F95C7}"/>
              </a:ext>
            </a:extLst>
          </p:cNvPr>
          <p:cNvSpPr txBox="1"/>
          <p:nvPr/>
        </p:nvSpPr>
        <p:spPr>
          <a:xfrm>
            <a:off x="1374668" y="1491478"/>
            <a:ext cx="6096750" cy="400110"/>
          </a:xfrm>
          <a:prstGeom prst="rect">
            <a:avLst/>
          </a:prstGeom>
          <a:noFill/>
        </p:spPr>
        <p:txBody>
          <a:bodyPr wrap="square">
            <a:spAutoFit/>
          </a:bodyPr>
          <a:lstStyle/>
          <a:p>
            <a:pPr>
              <a:lnSpc>
                <a:spcPct val="100000"/>
              </a:lnSpc>
            </a:pPr>
            <a:r>
              <a:rPr lang="en-US" sz="2000" dirty="0"/>
              <a:t>Excess strain noise equation:</a:t>
            </a:r>
          </a:p>
        </p:txBody>
      </p: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1131D2F9-0E5C-21FD-35DA-2186DBA87975}"/>
                  </a:ext>
                </a:extLst>
              </p:cNvPr>
              <p:cNvSpPr txBox="1"/>
              <p:nvPr/>
            </p:nvSpPr>
            <p:spPr>
              <a:xfrm>
                <a:off x="3598249" y="2158582"/>
                <a:ext cx="4995481" cy="616131"/>
              </a:xfrm>
              <a:prstGeom prst="rect">
                <a:avLst/>
              </a:prstGeom>
              <a:noFill/>
            </p:spPr>
            <p:txBody>
              <a:bodyPr wrap="square">
                <a:spAutoFit/>
              </a:bodyPr>
              <a:lstStyle/>
              <a:p>
                <a:pPr marL="735750" lvl="1" indent="-285750">
                  <a:lnSpc>
                    <a:spcPct val="100000"/>
                  </a:lnSpc>
                </a:pPr>
                <a14:m>
                  <m:oMath xmlns:m="http://schemas.openxmlformats.org/officeDocument/2006/math">
                    <m:acc>
                      <m:accPr>
                        <m:chr m:val="̅"/>
                        <m:ctrlPr>
                          <a:rPr lang="en-US" sz="1600" b="0" i="1" smtClean="0">
                            <a:latin typeface="Cambria Math" panose="02040503050406030204" pitchFamily="18" charset="0"/>
                          </a:rPr>
                        </m:ctrlPr>
                      </m:accPr>
                      <m:e>
                        <m:r>
                          <a:rPr lang="en-US" sz="1600" b="0" i="1">
                            <a:latin typeface="Cambria Math" panose="02040503050406030204" pitchFamily="18" charset="0"/>
                          </a:rPr>
                          <m:t>𝐴</m:t>
                        </m:r>
                      </m:e>
                    </m:acc>
                  </m:oMath>
                </a14:m>
                <a:r>
                  <a:rPr lang="en-US" sz="1600" dirty="0"/>
                  <a:t>: amplitude of noise produced by glitch from surface motion </a:t>
                </a:r>
                <a14:m>
                  <m:oMath xmlns:m="http://schemas.openxmlformats.org/officeDocument/2006/math">
                    <m:r>
                      <a:rPr lang="en-US" sz="1600" i="1">
                        <a:latin typeface="Cambria Math" panose="02040503050406030204" pitchFamily="18" charset="0"/>
                      </a:rPr>
                      <m:t>𝑥</m:t>
                    </m:r>
                    <m:d>
                      <m:dPr>
                        <m:ctrlPr>
                          <a:rPr lang="en-US" sz="1600" i="1">
                            <a:latin typeface="Cambria Math" panose="02040503050406030204" pitchFamily="18" charset="0"/>
                          </a:rPr>
                        </m:ctrlPr>
                      </m:dPr>
                      <m:e>
                        <m:r>
                          <a:rPr lang="en-US" sz="1600" i="1">
                            <a:latin typeface="Cambria Math" panose="02040503050406030204" pitchFamily="18" charset="0"/>
                          </a:rPr>
                          <m:t>𝑡</m:t>
                        </m:r>
                      </m:e>
                    </m:d>
                  </m:oMath>
                </a14:m>
                <a:r>
                  <a:rPr lang="en-US" dirty="0"/>
                  <a:t> </a:t>
                </a:r>
                <a:r>
                  <a:rPr lang="en-US" sz="1600" dirty="0"/>
                  <a:t>w/ phase shift </a:t>
                </a:r>
                <a14:m>
                  <m:oMath xmlns:m="http://schemas.openxmlformats.org/officeDocument/2006/math">
                    <m:r>
                      <a:rPr lang="en-US" sz="1600" i="1" smtClean="0">
                        <a:latin typeface="Cambria Math" panose="02040503050406030204" pitchFamily="18" charset="0"/>
                        <a:ea typeface="Cambria Math" panose="02040503050406030204" pitchFamily="18" charset="0"/>
                      </a:rPr>
                      <m:t>𝜑</m:t>
                    </m:r>
                  </m:oMath>
                </a14:m>
                <a:endParaRPr lang="en-US" sz="2000" dirty="0"/>
              </a:p>
            </p:txBody>
          </p:sp>
        </mc:Choice>
        <mc:Fallback>
          <p:sp>
            <p:nvSpPr>
              <p:cNvPr id="27" name="TextBox 26">
                <a:extLst>
                  <a:ext uri="{FF2B5EF4-FFF2-40B4-BE49-F238E27FC236}">
                    <a16:creationId xmlns:a16="http://schemas.microsoft.com/office/drawing/2014/main" id="{1131D2F9-0E5C-21FD-35DA-2186DBA87975}"/>
                  </a:ext>
                </a:extLst>
              </p:cNvPr>
              <p:cNvSpPr txBox="1">
                <a:spLocks noRot="1" noChangeAspect="1" noMove="1" noResize="1" noEditPoints="1" noAdjustHandles="1" noChangeArrowheads="1" noChangeShapeType="1" noTextEdit="1"/>
              </p:cNvSpPr>
              <p:nvPr/>
            </p:nvSpPr>
            <p:spPr>
              <a:xfrm>
                <a:off x="3598249" y="2158582"/>
                <a:ext cx="4995481" cy="616131"/>
              </a:xfrm>
              <a:prstGeom prst="rect">
                <a:avLst/>
              </a:prstGeom>
              <a:blipFill>
                <a:blip r:embed="rId7"/>
                <a:stretch>
                  <a:fillRect t="-1980" b="-108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5A7737A4-E7B5-2CA2-5283-D36FC68AD1BA}"/>
                  </a:ext>
                </a:extLst>
              </p:cNvPr>
              <p:cNvSpPr txBox="1"/>
              <p:nvPr/>
            </p:nvSpPr>
            <p:spPr>
              <a:xfrm>
                <a:off x="3598249" y="4119407"/>
                <a:ext cx="4984440" cy="338554"/>
              </a:xfrm>
              <a:prstGeom prst="rect">
                <a:avLst/>
              </a:prstGeom>
              <a:noFill/>
            </p:spPr>
            <p:txBody>
              <a:bodyPr wrap="square">
                <a:spAutoFit/>
              </a:bodyPr>
              <a:lstStyle/>
              <a:p>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𝐶</m:t>
                        </m:r>
                      </m:e>
                      <m:sub>
                        <m:r>
                          <a:rPr lang="en-US" sz="1600" i="1">
                            <a:latin typeface="Cambria Math" panose="02040503050406030204" pitchFamily="18" charset="0"/>
                          </a:rPr>
                          <m:t>1</m:t>
                        </m:r>
                      </m:sub>
                    </m:sSub>
                  </m:oMath>
                </a14:m>
                <a:r>
                  <a:rPr lang="en-US" sz="1600" dirty="0"/>
                  <a:t> and </a:t>
                </a: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rPr>
                          <m:t>𝐶</m:t>
                        </m:r>
                      </m:e>
                      <m:sub>
                        <m:r>
                          <a:rPr lang="en-US" sz="1600" i="1">
                            <a:latin typeface="Cambria Math" panose="02040503050406030204" pitchFamily="18" charset="0"/>
                          </a:rPr>
                          <m:t>2</m:t>
                        </m:r>
                      </m:sub>
                    </m:sSub>
                  </m:oMath>
                </a14:m>
                <a:r>
                  <a:rPr lang="en-US" sz="1600" dirty="0"/>
                  <a:t>: amplitudes from driving frequencies </a:t>
                </a:r>
                <a14:m>
                  <m:oMath xmlns:m="http://schemas.openxmlformats.org/officeDocument/2006/math">
                    <m:sSub>
                      <m:sSubPr>
                        <m:ctrlPr>
                          <a:rPr lang="en-US" sz="1600" b="0" i="1">
                            <a:latin typeface="Cambria Math" panose="02040503050406030204" pitchFamily="18" charset="0"/>
                          </a:rPr>
                        </m:ctrlPr>
                      </m:sSubPr>
                      <m:e>
                        <m:r>
                          <a:rPr lang="en-US" sz="1600" b="0" i="1">
                            <a:latin typeface="Cambria Math" panose="02040503050406030204" pitchFamily="18" charset="0"/>
                          </a:rPr>
                          <m:t>𝑓</m:t>
                        </m:r>
                      </m:e>
                      <m:sub>
                        <m:r>
                          <a:rPr lang="en-US" sz="1600" b="0" i="1">
                            <a:latin typeface="Cambria Math" panose="02040503050406030204" pitchFamily="18" charset="0"/>
                          </a:rPr>
                          <m:t>1</m:t>
                        </m:r>
                      </m:sub>
                    </m:sSub>
                  </m:oMath>
                </a14:m>
                <a:r>
                  <a:rPr lang="en-US" sz="1600" dirty="0"/>
                  <a:t> and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𝑓</m:t>
                        </m:r>
                      </m:e>
                      <m:sub>
                        <m:r>
                          <a:rPr lang="en-US" sz="1600" b="0" i="1">
                            <a:latin typeface="Cambria Math" panose="02040503050406030204" pitchFamily="18" charset="0"/>
                          </a:rPr>
                          <m:t>2</m:t>
                        </m:r>
                      </m:sub>
                    </m:sSub>
                  </m:oMath>
                </a14:m>
                <a:endParaRPr lang="en-US" dirty="0"/>
              </a:p>
            </p:txBody>
          </p:sp>
        </mc:Choice>
        <mc:Fallback>
          <p:sp>
            <p:nvSpPr>
              <p:cNvPr id="29" name="TextBox 28">
                <a:extLst>
                  <a:ext uri="{FF2B5EF4-FFF2-40B4-BE49-F238E27FC236}">
                    <a16:creationId xmlns:a16="http://schemas.microsoft.com/office/drawing/2014/main" id="{5A7737A4-E7B5-2CA2-5283-D36FC68AD1BA}"/>
                  </a:ext>
                </a:extLst>
              </p:cNvPr>
              <p:cNvSpPr txBox="1">
                <a:spLocks noRot="1" noChangeAspect="1" noMove="1" noResize="1" noEditPoints="1" noAdjustHandles="1" noChangeArrowheads="1" noChangeShapeType="1" noTextEdit="1"/>
              </p:cNvSpPr>
              <p:nvPr/>
            </p:nvSpPr>
            <p:spPr>
              <a:xfrm>
                <a:off x="3598249" y="4119407"/>
                <a:ext cx="4984440" cy="338554"/>
              </a:xfrm>
              <a:prstGeom prst="rect">
                <a:avLst/>
              </a:prstGeom>
              <a:blipFill>
                <a:blip r:embed="rId8"/>
                <a:stretch>
                  <a:fillRect t="-5455" b="-23636"/>
                </a:stretch>
              </a:blipFill>
            </p:spPr>
            <p:txBody>
              <a:bodyPr/>
              <a:lstStyle/>
              <a:p>
                <a:r>
                  <a:rPr lang="en-US">
                    <a:noFill/>
                  </a:rPr>
                  <a:t> </a:t>
                </a:r>
              </a:p>
            </p:txBody>
          </p:sp>
        </mc:Fallback>
      </mc:AlternateContent>
    </p:spTree>
    <p:extLst>
      <p:ext uri="{BB962C8B-B14F-4D97-AF65-F5344CB8AC3E}">
        <p14:creationId xmlns:p14="http://schemas.microsoft.com/office/powerpoint/2010/main" val="252932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876EAF2-5846-5365-ADAA-F71591123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D55451D-B46F-9377-2AA9-F37CA3D62D32}"/>
              </a:ext>
            </a:extLst>
          </p:cNvPr>
          <p:cNvSpPr>
            <a:spLocks noGrp="1"/>
          </p:cNvSpPr>
          <p:nvPr>
            <p:ph type="sldNum" sz="quarter" idx="12"/>
          </p:nvPr>
        </p:nvSpPr>
        <p:spPr/>
        <p:txBody>
          <a:bodyPr/>
          <a:lstStyle/>
          <a:p>
            <a:fld id="{4A09E6EE-4525-4722-82F5-31C709542B96}" type="slidenum">
              <a:rPr lang="en-US" smtClean="0"/>
              <a:t>8</a:t>
            </a:fld>
            <a:endParaRPr lang="en-US"/>
          </a:p>
        </p:txBody>
      </p:sp>
      <p:sp>
        <p:nvSpPr>
          <p:cNvPr id="9" name="Title 1">
            <a:extLst>
              <a:ext uri="{FF2B5EF4-FFF2-40B4-BE49-F238E27FC236}">
                <a16:creationId xmlns:a16="http://schemas.microsoft.com/office/drawing/2014/main" id="{D08F24BB-B326-FD0B-49F2-CD5DDF8CDC25}"/>
              </a:ext>
            </a:extLst>
          </p:cNvPr>
          <p:cNvSpPr>
            <a:spLocks noGrp="1"/>
          </p:cNvSpPr>
          <p:nvPr>
            <p:ph type="title"/>
          </p:nvPr>
        </p:nvSpPr>
        <p:spPr>
          <a:xfrm>
            <a:off x="2042004" y="249929"/>
            <a:ext cx="8107979" cy="531144"/>
          </a:xfrm>
        </p:spPr>
        <p:txBody>
          <a:bodyPr anchor="t">
            <a:normAutofit/>
          </a:bodyPr>
          <a:lstStyle/>
          <a:p>
            <a:pPr algn="ctr"/>
            <a:r>
              <a:rPr lang="en-US" sz="2800" b="1" dirty="0">
                <a:solidFill>
                  <a:srgbClr val="002060"/>
                </a:solidFill>
                <a:latin typeface="Courier New" panose="02070309020205020404" pitchFamily="49" charset="0"/>
                <a:cs typeface="Courier New" panose="02070309020205020404" pitchFamily="49" charset="0"/>
              </a:rPr>
              <a:t>Approach: Model Derivation</a:t>
            </a:r>
            <a:endParaRPr lang="en-US" sz="2800" dirty="0"/>
          </a:p>
        </p:txBody>
      </p:sp>
      <p:sp>
        <p:nvSpPr>
          <p:cNvPr id="11" name="Rectangle 10">
            <a:extLst>
              <a:ext uri="{FF2B5EF4-FFF2-40B4-BE49-F238E27FC236}">
                <a16:creationId xmlns:a16="http://schemas.microsoft.com/office/drawing/2014/main" id="{00C316A5-0E86-B6E4-6D04-CB48FF156325}"/>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67253CDC-D672-545F-FF87-9447FE7D03E8}"/>
                  </a:ext>
                </a:extLst>
              </p:cNvPr>
              <p:cNvSpPr/>
              <p:nvPr/>
            </p:nvSpPr>
            <p:spPr>
              <a:xfrm>
                <a:off x="3325398" y="3619552"/>
                <a:ext cx="5541204" cy="9954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𝒉</m:t>
                      </m:r>
                      <m:d>
                        <m:dPr>
                          <m:ctrlPr>
                            <a:rPr lang="en-US" b="1" i="1">
                              <a:latin typeface="Cambria Math" panose="02040503050406030204" pitchFamily="18" charset="0"/>
                            </a:rPr>
                          </m:ctrlPr>
                        </m:dPr>
                        <m:e>
                          <m:r>
                            <a:rPr lang="en-US" b="1" i="1">
                              <a:latin typeface="Cambria Math" panose="02040503050406030204" pitchFamily="18" charset="0"/>
                            </a:rPr>
                            <m:t>𝒕</m:t>
                          </m:r>
                        </m:e>
                      </m:d>
                      <m:r>
                        <a:rPr lang="en-US" b="1" i="1">
                          <a:latin typeface="Cambria Math" panose="02040503050406030204" pitchFamily="18" charset="0"/>
                        </a:rPr>
                        <m:t>=</m:t>
                      </m:r>
                      <m:acc>
                        <m:accPr>
                          <m:chr m:val="̅"/>
                          <m:ctrlPr>
                            <a:rPr lang="en-US" b="1" i="1">
                              <a:latin typeface="Cambria Math" panose="02040503050406030204" pitchFamily="18" charset="0"/>
                            </a:rPr>
                          </m:ctrlPr>
                        </m:accPr>
                        <m:e>
                          <m:r>
                            <a:rPr lang="en-US" b="1" i="1">
                              <a:latin typeface="Cambria Math" panose="02040503050406030204" pitchFamily="18" charset="0"/>
                            </a:rPr>
                            <m:t>𝑨</m:t>
                          </m:r>
                        </m:e>
                      </m:acc>
                      <m:r>
                        <a:rPr lang="en-US" b="1">
                          <a:latin typeface="Cambria Math" panose="02040503050406030204" pitchFamily="18" charset="0"/>
                        </a:rPr>
                        <m:t>𝐬𝐢𝐧</m:t>
                      </m:r>
                      <m:r>
                        <a:rPr lang="en-US" b="1" i="1">
                          <a:latin typeface="Cambria Math" panose="02040503050406030204" pitchFamily="18" charset="0"/>
                        </a:rPr>
                        <m:t>[</m:t>
                      </m:r>
                      <m:f>
                        <m:fPr>
                          <m:ctrlPr>
                            <a:rPr lang="en-US" b="1" i="1">
                              <a:latin typeface="Cambria Math" panose="02040503050406030204" pitchFamily="18" charset="0"/>
                            </a:rPr>
                          </m:ctrlPr>
                        </m:fPr>
                        <m:num>
                          <m:sSub>
                            <m:sSubPr>
                              <m:ctrlPr>
                                <a:rPr lang="en-US" b="1" i="1">
                                  <a:latin typeface="Cambria Math" panose="02040503050406030204" pitchFamily="18" charset="0"/>
                                </a:rPr>
                              </m:ctrlPr>
                            </m:sSubPr>
                            <m:e>
                              <m:r>
                                <a:rPr lang="en-US" b="1" i="1">
                                  <a:latin typeface="Cambria Math" panose="02040503050406030204" pitchFamily="18" charset="0"/>
                                </a:rPr>
                                <m:t>𝒅</m:t>
                              </m:r>
                            </m:e>
                            <m:sub>
                              <m:r>
                                <a:rPr lang="en-US" b="1" i="1">
                                  <a:latin typeface="Cambria Math" panose="02040503050406030204" pitchFamily="18" charset="0"/>
                                </a:rPr>
                                <m:t>𝟏</m:t>
                              </m:r>
                            </m:sub>
                          </m:sSub>
                        </m:num>
                        <m:den>
                          <m:sSub>
                            <m:sSubPr>
                              <m:ctrlPr>
                                <a:rPr lang="en-US" b="1" i="1">
                                  <a:latin typeface="Cambria Math" panose="02040503050406030204" pitchFamily="18" charset="0"/>
                                </a:rPr>
                              </m:ctrlPr>
                            </m:sSubPr>
                            <m:e>
                              <m:r>
                                <a:rPr lang="en-US" b="1" i="1">
                                  <a:latin typeface="Cambria Math" panose="02040503050406030204" pitchFamily="18" charset="0"/>
                                </a:rPr>
                                <m:t>𝒇</m:t>
                              </m:r>
                            </m:e>
                            <m:sub>
                              <m:r>
                                <a:rPr lang="en-US" b="1" i="1">
                                  <a:latin typeface="Cambria Math" panose="02040503050406030204" pitchFamily="18" charset="0"/>
                                </a:rPr>
                                <m:t>𝟏</m:t>
                              </m:r>
                            </m:sub>
                          </m:sSub>
                        </m:den>
                      </m:f>
                      <m:func>
                        <m:funcPr>
                          <m:ctrlPr>
                            <a:rPr lang="en-US" b="1" i="1">
                              <a:latin typeface="Cambria Math" panose="02040503050406030204" pitchFamily="18" charset="0"/>
                            </a:rPr>
                          </m:ctrlPr>
                        </m:funcPr>
                        <m:fName>
                          <m:r>
                            <a:rPr lang="en-US" b="1" i="1">
                              <a:latin typeface="Cambria Math" panose="02040503050406030204" pitchFamily="18" charset="0"/>
                            </a:rPr>
                            <m:t>𝒔𝒊𝒏</m:t>
                          </m:r>
                        </m:fName>
                        <m:e>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𝒇</m:t>
                                  </m:r>
                                </m:e>
                                <m:sub>
                                  <m:r>
                                    <a:rPr lang="en-US" b="1" i="1">
                                      <a:latin typeface="Cambria Math" panose="02040503050406030204" pitchFamily="18" charset="0"/>
                                    </a:rPr>
                                    <m:t>𝟏</m:t>
                                  </m:r>
                                </m:sub>
                              </m:sSub>
                              <m:r>
                                <a:rPr lang="en-US" b="1" i="1">
                                  <a:latin typeface="Cambria Math" panose="02040503050406030204" pitchFamily="18" charset="0"/>
                                </a:rPr>
                                <m:t>𝒕</m:t>
                              </m:r>
                            </m:e>
                          </m:d>
                        </m:e>
                      </m:func>
                      <m:r>
                        <a:rPr lang="en-US" b="1" i="1">
                          <a:latin typeface="Cambria Math" panose="02040503050406030204" pitchFamily="18" charset="0"/>
                        </a:rPr>
                        <m:t>+</m:t>
                      </m:r>
                      <m:f>
                        <m:fPr>
                          <m:ctrlPr>
                            <a:rPr lang="en-US" b="1" i="1">
                              <a:latin typeface="Cambria Math" panose="02040503050406030204" pitchFamily="18" charset="0"/>
                            </a:rPr>
                          </m:ctrlPr>
                        </m:fPr>
                        <m:num>
                          <m:sSub>
                            <m:sSubPr>
                              <m:ctrlPr>
                                <a:rPr lang="en-US" b="1" i="1">
                                  <a:latin typeface="Cambria Math" panose="02040503050406030204" pitchFamily="18" charset="0"/>
                                </a:rPr>
                              </m:ctrlPr>
                            </m:sSubPr>
                            <m:e>
                              <m:r>
                                <a:rPr lang="en-US" b="1" i="1">
                                  <a:latin typeface="Cambria Math" panose="02040503050406030204" pitchFamily="18" charset="0"/>
                                </a:rPr>
                                <m:t>𝒅</m:t>
                              </m:r>
                            </m:e>
                            <m:sub>
                              <m:r>
                                <a:rPr lang="en-US" b="1" i="1">
                                  <a:latin typeface="Cambria Math" panose="02040503050406030204" pitchFamily="18" charset="0"/>
                                </a:rPr>
                                <m:t>𝟐</m:t>
                              </m:r>
                            </m:sub>
                          </m:sSub>
                        </m:num>
                        <m:den>
                          <m:sSub>
                            <m:sSubPr>
                              <m:ctrlPr>
                                <a:rPr lang="en-US" b="1" i="1">
                                  <a:latin typeface="Cambria Math" panose="02040503050406030204" pitchFamily="18" charset="0"/>
                                </a:rPr>
                              </m:ctrlPr>
                            </m:sSubPr>
                            <m:e>
                              <m:r>
                                <a:rPr lang="en-US" b="1" i="1">
                                  <a:latin typeface="Cambria Math" panose="02040503050406030204" pitchFamily="18" charset="0"/>
                                </a:rPr>
                                <m:t>𝒇</m:t>
                              </m:r>
                            </m:e>
                            <m:sub>
                              <m:r>
                                <a:rPr lang="en-US" b="1" i="1">
                                  <a:latin typeface="Cambria Math" panose="02040503050406030204" pitchFamily="18" charset="0"/>
                                </a:rPr>
                                <m:t>𝟐</m:t>
                              </m:r>
                            </m:sub>
                          </m:sSub>
                        </m:den>
                      </m:f>
                      <m:func>
                        <m:funcPr>
                          <m:ctrlPr>
                            <a:rPr lang="en-US" b="1" i="1">
                              <a:latin typeface="Cambria Math" panose="02040503050406030204" pitchFamily="18" charset="0"/>
                            </a:rPr>
                          </m:ctrlPr>
                        </m:funcPr>
                        <m:fName>
                          <m:r>
                            <a:rPr lang="en-US" b="1" i="1">
                              <a:latin typeface="Cambria Math" panose="02040503050406030204" pitchFamily="18" charset="0"/>
                            </a:rPr>
                            <m:t>𝒔𝒊𝒏</m:t>
                          </m:r>
                        </m:fName>
                        <m:e>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𝒇</m:t>
                                  </m:r>
                                </m:e>
                                <m:sub>
                                  <m:r>
                                    <a:rPr lang="en-US" b="1" i="1">
                                      <a:latin typeface="Cambria Math" panose="02040503050406030204" pitchFamily="18" charset="0"/>
                                    </a:rPr>
                                    <m:t>𝟐</m:t>
                                  </m:r>
                                </m:sub>
                              </m:sSub>
                              <m:r>
                                <a:rPr lang="en-US" b="1" i="1">
                                  <a:latin typeface="Cambria Math" panose="02040503050406030204" pitchFamily="18" charset="0"/>
                                </a:rPr>
                                <m:t>𝒕</m:t>
                              </m:r>
                            </m:e>
                          </m:d>
                          <m:r>
                            <a:rPr lang="en-US" b="1" i="1">
                              <a:latin typeface="Cambria Math" panose="02040503050406030204" pitchFamily="18" charset="0"/>
                            </a:rPr>
                            <m:t>+</m:t>
                          </m:r>
                          <m:r>
                            <a:rPr lang="en-US" i="1">
                              <a:latin typeface="Cambria Math" panose="02040503050406030204" pitchFamily="18" charset="0"/>
                              <a:ea typeface="Cambria Math" panose="02040503050406030204" pitchFamily="18" charset="0"/>
                            </a:rPr>
                            <m:t>𝜑</m:t>
                          </m:r>
                          <m:r>
                            <a:rPr lang="en-US" b="1" i="1">
                              <a:latin typeface="Cambria Math" panose="02040503050406030204" pitchFamily="18" charset="0"/>
                            </a:rPr>
                            <m:t>]</m:t>
                          </m:r>
                        </m:e>
                      </m:func>
                    </m:oMath>
                  </m:oMathPara>
                </a14:m>
                <a:endParaRPr lang="en-US" b="1" dirty="0"/>
              </a:p>
            </p:txBody>
          </p:sp>
        </mc:Choice>
        <mc:Fallback>
          <p:sp>
            <p:nvSpPr>
              <p:cNvPr id="2" name="Rectangle 1">
                <a:extLst>
                  <a:ext uri="{FF2B5EF4-FFF2-40B4-BE49-F238E27FC236}">
                    <a16:creationId xmlns:a16="http://schemas.microsoft.com/office/drawing/2014/main" id="{67253CDC-D672-545F-FF87-9447FE7D03E8}"/>
                  </a:ext>
                </a:extLst>
              </p:cNvPr>
              <p:cNvSpPr>
                <a:spLocks noRot="1" noChangeAspect="1" noMove="1" noResize="1" noEditPoints="1" noAdjustHandles="1" noChangeArrowheads="1" noChangeShapeType="1" noTextEdit="1"/>
              </p:cNvSpPr>
              <p:nvPr/>
            </p:nvSpPr>
            <p:spPr>
              <a:xfrm>
                <a:off x="3325398" y="3619552"/>
                <a:ext cx="5541204" cy="99548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29D0D237-E610-4B68-CA6C-747A28665C28}"/>
                  </a:ext>
                </a:extLst>
              </p:cNvPr>
              <p:cNvSpPr txBox="1"/>
              <p:nvPr/>
            </p:nvSpPr>
            <p:spPr>
              <a:xfrm>
                <a:off x="1364850" y="3133784"/>
                <a:ext cx="6021905" cy="369332"/>
              </a:xfrm>
              <a:prstGeom prst="rect">
                <a:avLst/>
              </a:prstGeom>
              <a:noFill/>
            </p:spPr>
            <p:txBody>
              <a:bodyPr wrap="none" rtlCol="0">
                <a:spAutoFit/>
              </a:bodyPr>
              <a:lstStyle/>
              <a:p>
                <a:pPr>
                  <a:lnSpc>
                    <a:spcPct val="100000"/>
                  </a:lnSpc>
                </a:pPr>
                <a:r>
                  <a:rPr lang="en-US" dirty="0"/>
                  <a:t>Reparameterising model for efficiency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2</m:t>
                        </m:r>
                      </m:sub>
                    </m:sSub>
                  </m:oMath>
                </a14:m>
                <a:r>
                  <a:rPr lang="en-US" dirty="0"/>
                  <a:t>):</a:t>
                </a:r>
              </a:p>
            </p:txBody>
          </p:sp>
        </mc:Choice>
        <mc:Fallback>
          <p:sp>
            <p:nvSpPr>
              <p:cNvPr id="3" name="TextBox 2">
                <a:extLst>
                  <a:ext uri="{FF2B5EF4-FFF2-40B4-BE49-F238E27FC236}">
                    <a16:creationId xmlns:a16="http://schemas.microsoft.com/office/drawing/2014/main" id="{29D0D237-E610-4B68-CA6C-747A28665C28}"/>
                  </a:ext>
                </a:extLst>
              </p:cNvPr>
              <p:cNvSpPr txBox="1">
                <a:spLocks noRot="1" noChangeAspect="1" noMove="1" noResize="1" noEditPoints="1" noAdjustHandles="1" noChangeArrowheads="1" noChangeShapeType="1" noTextEdit="1"/>
              </p:cNvSpPr>
              <p:nvPr/>
            </p:nvSpPr>
            <p:spPr>
              <a:xfrm>
                <a:off x="1364850" y="3133784"/>
                <a:ext cx="6021905" cy="369332"/>
              </a:xfrm>
              <a:prstGeom prst="rect">
                <a:avLst/>
              </a:prstGeom>
              <a:blipFill>
                <a:blip r:embed="rId5"/>
                <a:stretch>
                  <a:fillRect l="-911" t="-8197" b="-245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4D349931-A1EC-6411-D0DE-B72D91AAED61}"/>
                  </a:ext>
                </a:extLst>
              </p:cNvPr>
              <p:cNvSpPr/>
              <p:nvPr/>
            </p:nvSpPr>
            <p:spPr>
              <a:xfrm>
                <a:off x="4890313" y="2381917"/>
                <a:ext cx="2411374" cy="68240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𝑚𝑎𝑥</m:t>
                          </m:r>
                        </m:sub>
                      </m:sSub>
                    </m:oMath>
                  </m:oMathPara>
                </a14:m>
                <a:endParaRPr lang="en-US" dirty="0"/>
              </a:p>
            </p:txBody>
          </p:sp>
        </mc:Choice>
        <mc:Fallback>
          <p:sp>
            <p:nvSpPr>
              <p:cNvPr id="7" name="Rectangle 6">
                <a:extLst>
                  <a:ext uri="{FF2B5EF4-FFF2-40B4-BE49-F238E27FC236}">
                    <a16:creationId xmlns:a16="http://schemas.microsoft.com/office/drawing/2014/main" id="{4D349931-A1EC-6411-D0DE-B72D91AAED61}"/>
                  </a:ext>
                </a:extLst>
              </p:cNvPr>
              <p:cNvSpPr>
                <a:spLocks noRot="1" noChangeAspect="1" noMove="1" noResize="1" noEditPoints="1" noAdjustHandles="1" noChangeArrowheads="1" noChangeShapeType="1" noTextEdit="1"/>
              </p:cNvSpPr>
              <p:nvPr/>
            </p:nvSpPr>
            <p:spPr>
              <a:xfrm>
                <a:off x="4890313" y="2381917"/>
                <a:ext cx="2411374" cy="68240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8608643B-5812-F9FD-6A95-01AA0C5BC367}"/>
                  </a:ext>
                </a:extLst>
              </p:cNvPr>
              <p:cNvSpPr txBox="1"/>
              <p:nvPr/>
            </p:nvSpPr>
            <p:spPr>
              <a:xfrm>
                <a:off x="887756" y="1924558"/>
                <a:ext cx="3640997" cy="369332"/>
              </a:xfrm>
              <a:prstGeom prst="rect">
                <a:avLst/>
              </a:prstGeom>
              <a:noFill/>
            </p:spPr>
            <p:txBody>
              <a:bodyPr wrap="none" rtlCol="0">
                <a:spAutoFit/>
              </a:bodyPr>
              <a:lstStyle/>
              <a:p>
                <a:pPr lvl="1">
                  <a:lnSpc>
                    <a:spcPct val="100000"/>
                  </a:lnSpc>
                </a:pPr>
                <a:r>
                  <a:rPr lang="en-US" dirty="0"/>
                  <a:t>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𝑚𝑎𝑥</m:t>
                        </m:r>
                      </m:sub>
                    </m:sSub>
                  </m:oMath>
                </a14:m>
                <a:r>
                  <a:rPr lang="en-US" dirty="0"/>
                  <a:t>, </a:t>
                </a:r>
                <a:r>
                  <a:rPr lang="en-US" dirty="0" err="1"/>
                  <a:t>Eqn</a:t>
                </a:r>
                <a:r>
                  <a:rPr lang="en-US" dirty="0"/>
                  <a:t> (4) is described by:</a:t>
                </a:r>
              </a:p>
            </p:txBody>
          </p:sp>
        </mc:Choice>
        <mc:Fallback>
          <p:sp>
            <p:nvSpPr>
              <p:cNvPr id="10" name="TextBox 9">
                <a:extLst>
                  <a:ext uri="{FF2B5EF4-FFF2-40B4-BE49-F238E27FC236}">
                    <a16:creationId xmlns:a16="http://schemas.microsoft.com/office/drawing/2014/main" id="{8608643B-5812-F9FD-6A95-01AA0C5BC367}"/>
                  </a:ext>
                </a:extLst>
              </p:cNvPr>
              <p:cNvSpPr txBox="1">
                <a:spLocks noRot="1" noChangeAspect="1" noMove="1" noResize="1" noEditPoints="1" noAdjustHandles="1" noChangeArrowheads="1" noChangeShapeType="1" noTextEdit="1"/>
              </p:cNvSpPr>
              <p:nvPr/>
            </p:nvSpPr>
            <p:spPr>
              <a:xfrm>
                <a:off x="887756" y="1924558"/>
                <a:ext cx="3640997" cy="369332"/>
              </a:xfrm>
              <a:prstGeom prst="rect">
                <a:avLst/>
              </a:prstGeom>
              <a:blipFill>
                <a:blip r:embed="rId7"/>
                <a:stretch>
                  <a:fillRect t="-10000" r="-335" b="-2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938BB38C-8AE8-731D-D07A-23DC1C6E2CD5}"/>
                  </a:ext>
                </a:extLst>
              </p:cNvPr>
              <p:cNvSpPr txBox="1"/>
              <p:nvPr/>
            </p:nvSpPr>
            <p:spPr>
              <a:xfrm>
                <a:off x="1076558" y="1277725"/>
                <a:ext cx="9740773" cy="400110"/>
              </a:xfrm>
              <a:prstGeom prst="rect">
                <a:avLst/>
              </a:prstGeom>
              <a:noFill/>
            </p:spPr>
            <p:txBody>
              <a:bodyPr wrap="square">
                <a:spAutoFit/>
              </a:bodyPr>
              <a:lstStyle/>
              <a:p>
                <a:pPr>
                  <a:lnSpc>
                    <a:spcPct val="100000"/>
                  </a:lnSpc>
                </a:pPr>
                <a:r>
                  <a:rPr lang="en-US" sz="2000" dirty="0"/>
                  <a:t>FS </a:t>
                </a:r>
                <a:r>
                  <a:rPr lang="en-US" sz="2000" dirty="0" err="1"/>
                  <a:t>characterised</a:t>
                </a:r>
                <a:r>
                  <a:rPr lang="en-US" sz="2000" dirty="0"/>
                  <a:t> by peak frequency at </a:t>
                </a:r>
                <a14:m>
                  <m:oMath xmlns:m="http://schemas.openxmlformats.org/officeDocument/2006/math">
                    <m:r>
                      <a:rPr lang="en-US" sz="2000" b="0" i="0" smtClean="0">
                        <a:latin typeface="Cambria Math" panose="02040503050406030204" pitchFamily="18" charset="0"/>
                      </a:rPr>
                      <m:t>~</m:t>
                    </m:r>
                    <m:r>
                      <a:rPr lang="en-US" sz="2000" b="0" i="1" smtClean="0">
                        <a:latin typeface="Cambria Math" panose="02040503050406030204" pitchFamily="18" charset="0"/>
                      </a:rPr>
                      <m:t>50</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Hz</m:t>
                    </m:r>
                  </m:oMath>
                </a14:m>
                <a:r>
                  <a:rPr lang="en-US" sz="2000" dirty="0"/>
                  <a:t> (</a:t>
                </a: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𝑓</m:t>
                        </m:r>
                      </m:e>
                      <m:sub>
                        <m:r>
                          <a:rPr lang="en-US" sz="2000" i="1">
                            <a:latin typeface="Cambria Math" panose="02040503050406030204" pitchFamily="18" charset="0"/>
                          </a:rPr>
                          <m:t>𝑚𝑎𝑥</m:t>
                        </m:r>
                      </m:sub>
                    </m:sSub>
                  </m:oMath>
                </a14:m>
                <a:r>
                  <a:rPr lang="en-US" sz="2000" dirty="0"/>
                  <a:t>)</a:t>
                </a:r>
              </a:p>
            </p:txBody>
          </p:sp>
        </mc:Choice>
        <mc:Fallback>
          <p:sp>
            <p:nvSpPr>
              <p:cNvPr id="13" name="TextBox 12">
                <a:extLst>
                  <a:ext uri="{FF2B5EF4-FFF2-40B4-BE49-F238E27FC236}">
                    <a16:creationId xmlns:a16="http://schemas.microsoft.com/office/drawing/2014/main" id="{938BB38C-8AE8-731D-D07A-23DC1C6E2CD5}"/>
                  </a:ext>
                </a:extLst>
              </p:cNvPr>
              <p:cNvSpPr txBox="1">
                <a:spLocks noRot="1" noChangeAspect="1" noMove="1" noResize="1" noEditPoints="1" noAdjustHandles="1" noChangeArrowheads="1" noChangeShapeType="1" noTextEdit="1"/>
              </p:cNvSpPr>
              <p:nvPr/>
            </p:nvSpPr>
            <p:spPr>
              <a:xfrm>
                <a:off x="1076558" y="1277725"/>
                <a:ext cx="9740773" cy="400110"/>
              </a:xfrm>
              <a:prstGeom prst="rect">
                <a:avLst/>
              </a:prstGeom>
              <a:blipFill>
                <a:blip r:embed="rId8"/>
                <a:stretch>
                  <a:fillRect l="-689" t="-9231" b="-27692"/>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2CF28289-02FE-3B04-A2B2-6F52D9EE6895}"/>
              </a:ext>
            </a:extLst>
          </p:cNvPr>
          <p:cNvSpPr txBox="1"/>
          <p:nvPr/>
        </p:nvSpPr>
        <p:spPr>
          <a:xfrm>
            <a:off x="9429885" y="2523065"/>
            <a:ext cx="552322" cy="400110"/>
          </a:xfrm>
          <a:prstGeom prst="rect">
            <a:avLst/>
          </a:prstGeom>
          <a:noFill/>
        </p:spPr>
        <p:txBody>
          <a:bodyPr wrap="square" rtlCol="0">
            <a:spAutoFit/>
          </a:bodyPr>
          <a:lstStyle/>
          <a:p>
            <a:pPr algn="ctr"/>
            <a:r>
              <a:rPr lang="en-US" sz="2000" dirty="0"/>
              <a:t>(5)</a:t>
            </a:r>
          </a:p>
        </p:txBody>
      </p:sp>
      <p:sp>
        <p:nvSpPr>
          <p:cNvPr id="19" name="TextBox 18">
            <a:extLst>
              <a:ext uri="{FF2B5EF4-FFF2-40B4-BE49-F238E27FC236}">
                <a16:creationId xmlns:a16="http://schemas.microsoft.com/office/drawing/2014/main" id="{837D8EB3-2E6A-73C3-C8EE-6B98FCDCDCD6}"/>
              </a:ext>
            </a:extLst>
          </p:cNvPr>
          <p:cNvSpPr txBox="1"/>
          <p:nvPr/>
        </p:nvSpPr>
        <p:spPr>
          <a:xfrm>
            <a:off x="9429885" y="3917237"/>
            <a:ext cx="552322" cy="400110"/>
          </a:xfrm>
          <a:prstGeom prst="rect">
            <a:avLst/>
          </a:prstGeom>
          <a:noFill/>
        </p:spPr>
        <p:txBody>
          <a:bodyPr wrap="square" rtlCol="0">
            <a:spAutoFit/>
          </a:bodyPr>
          <a:lstStyle/>
          <a:p>
            <a:pPr algn="ctr"/>
            <a:r>
              <a:rPr lang="en-US" sz="2000" b="1" dirty="0"/>
              <a:t>(6)</a:t>
            </a:r>
          </a:p>
        </p:txBody>
      </p:sp>
    </p:spTree>
    <p:extLst>
      <p:ext uri="{BB962C8B-B14F-4D97-AF65-F5344CB8AC3E}">
        <p14:creationId xmlns:p14="http://schemas.microsoft.com/office/powerpoint/2010/main" val="2566750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blue and yellow image&#10;&#10;Description automatically generated with medium confidence">
            <a:extLst>
              <a:ext uri="{FF2B5EF4-FFF2-40B4-BE49-F238E27FC236}">
                <a16:creationId xmlns:a16="http://schemas.microsoft.com/office/drawing/2014/main" id="{5C3C765C-6380-3DE1-782D-129556F81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8596"/>
            <a:ext cx="5267336" cy="3121384"/>
          </a:xfrm>
          <a:prstGeom prst="rect">
            <a:avLst/>
          </a:prstGeom>
        </p:spPr>
      </p:pic>
      <p:pic>
        <p:nvPicPr>
          <p:cNvPr id="4" name="Picture 2">
            <a:extLst>
              <a:ext uri="{FF2B5EF4-FFF2-40B4-BE49-F238E27FC236}">
                <a16:creationId xmlns:a16="http://schemas.microsoft.com/office/drawing/2014/main" id="{4B01B9FD-1697-957B-2381-6C45B7C63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4668" cy="103100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77DD757-25D8-98E6-7127-55877F81F265}"/>
              </a:ext>
            </a:extLst>
          </p:cNvPr>
          <p:cNvSpPr>
            <a:spLocks noGrp="1"/>
          </p:cNvSpPr>
          <p:nvPr>
            <p:ph type="sldNum" sz="quarter" idx="12"/>
          </p:nvPr>
        </p:nvSpPr>
        <p:spPr/>
        <p:txBody>
          <a:bodyPr/>
          <a:lstStyle/>
          <a:p>
            <a:fld id="{4A09E6EE-4525-4722-82F5-31C709542B96}" type="slidenum">
              <a:rPr lang="en-US" smtClean="0"/>
              <a:t>9</a:t>
            </a:fld>
            <a:endParaRPr lang="en-US"/>
          </a:p>
        </p:txBody>
      </p:sp>
      <p:sp>
        <p:nvSpPr>
          <p:cNvPr id="10" name="Title 1">
            <a:extLst>
              <a:ext uri="{FF2B5EF4-FFF2-40B4-BE49-F238E27FC236}">
                <a16:creationId xmlns:a16="http://schemas.microsoft.com/office/drawing/2014/main" id="{9D44A5BA-6E96-E53C-FB2C-A2EDF605E41B}"/>
              </a:ext>
            </a:extLst>
          </p:cNvPr>
          <p:cNvSpPr>
            <a:spLocks noGrp="1"/>
          </p:cNvSpPr>
          <p:nvPr>
            <p:ph type="title"/>
          </p:nvPr>
        </p:nvSpPr>
        <p:spPr>
          <a:xfrm>
            <a:off x="3389546" y="256066"/>
            <a:ext cx="5412904" cy="531144"/>
          </a:xfrm>
        </p:spPr>
        <p:txBody>
          <a:bodyPr anchor="t">
            <a:normAutofit/>
          </a:bodyPr>
          <a:lstStyle/>
          <a:p>
            <a:pPr algn="ctr"/>
            <a:r>
              <a:rPr lang="en-US" sz="2800" b="1" dirty="0">
                <a:solidFill>
                  <a:srgbClr val="002060"/>
                </a:solidFill>
                <a:latin typeface="Courier New" panose="02070309020205020404" pitchFamily="49" charset="0"/>
                <a:cs typeface="Courier New" panose="02070309020205020404" pitchFamily="49" charset="0"/>
              </a:rPr>
              <a:t>Model Testing: Waveforms</a:t>
            </a:r>
            <a:endParaRPr lang="en-US" sz="2800" dirty="0"/>
          </a:p>
        </p:txBody>
      </p:sp>
      <p:sp>
        <p:nvSpPr>
          <p:cNvPr id="13" name="Rectangle 12">
            <a:extLst>
              <a:ext uri="{FF2B5EF4-FFF2-40B4-BE49-F238E27FC236}">
                <a16:creationId xmlns:a16="http://schemas.microsoft.com/office/drawing/2014/main" id="{1EC8C74F-64FC-8D37-FAD4-7D2880855B1A}"/>
              </a:ext>
            </a:extLst>
          </p:cNvPr>
          <p:cNvSpPr/>
          <p:nvPr/>
        </p:nvSpPr>
        <p:spPr>
          <a:xfrm>
            <a:off x="1374668" y="852877"/>
            <a:ext cx="9442664" cy="45719"/>
          </a:xfrm>
          <a:prstGeom prst="rect">
            <a:avLst/>
          </a:prstGeom>
          <a:solidFill>
            <a:schemeClr val="accent2">
              <a:lumMod val="60000"/>
              <a:lumOff val="40000"/>
            </a:schemeClr>
          </a:solidFill>
          <a:ln>
            <a:solidFill>
              <a:schemeClr val="accent2">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D3884701-BC8B-D22D-3E3E-F1EA0F4FA1EF}"/>
                  </a:ext>
                </a:extLst>
              </p:cNvPr>
              <p:cNvSpPr txBox="1"/>
              <p:nvPr/>
            </p:nvSpPr>
            <p:spPr>
              <a:xfrm>
                <a:off x="5536518" y="1096216"/>
                <a:ext cx="6148163"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t>Created spectrograms of multiple possible combinations of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𝑑</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 </m:t>
                        </m:r>
                        <m:r>
                          <a:rPr lang="en-US" sz="2000" b="0" i="1" smtClean="0">
                            <a:latin typeface="Cambria Math" panose="02040503050406030204" pitchFamily="18" charset="0"/>
                          </a:rPr>
                          <m:t>𝑓</m:t>
                        </m:r>
                      </m:e>
                      <m:sub>
                        <m:r>
                          <a:rPr lang="en-US" sz="2000" b="0" i="1" smtClean="0">
                            <a:latin typeface="Cambria Math" panose="02040503050406030204" pitchFamily="18" charset="0"/>
                          </a:rPr>
                          <m:t>1</m:t>
                        </m:r>
                      </m:sub>
                    </m:sSub>
                  </m:oMath>
                </a14:m>
                <a:r>
                  <a:rPr lang="en-US" sz="2000" dirty="0"/>
                  <a:t> and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𝑑</m:t>
                        </m:r>
                      </m:e>
                      <m:sub>
                        <m:r>
                          <a:rPr lang="en-US" sz="2000" b="0" i="1" smtClean="0">
                            <a:latin typeface="Cambria Math" panose="02040503050406030204" pitchFamily="18" charset="0"/>
                          </a:rPr>
                          <m:t>2</m:t>
                        </m:r>
                      </m:sub>
                    </m:sSub>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m:t>
                        </m:r>
                        <m:r>
                          <a:rPr lang="en-US" sz="2000" b="0" i="1" smtClean="0">
                            <a:latin typeface="Cambria Math" panose="02040503050406030204" pitchFamily="18" charset="0"/>
                          </a:rPr>
                          <m:t>𝑓</m:t>
                        </m:r>
                      </m:e>
                      <m:sub>
                        <m:r>
                          <a:rPr lang="en-US" sz="2000" b="0" i="1" smtClean="0">
                            <a:latin typeface="Cambria Math" panose="02040503050406030204" pitchFamily="18" charset="0"/>
                          </a:rPr>
                          <m:t>2</m:t>
                        </m:r>
                      </m:sub>
                    </m:sSub>
                  </m:oMath>
                </a14:m>
                <a:endParaRPr lang="en-US" sz="2000" dirty="0"/>
              </a:p>
              <a:p>
                <a:pPr marL="342900" indent="-342900">
                  <a:buFont typeface="Arial" panose="020B0604020202020204" pitchFamily="34" charset="0"/>
                  <a:buChar char="•"/>
                </a:pPr>
                <a:r>
                  <a:rPr lang="en-US" sz="2000" b="1" dirty="0"/>
                  <a:t>Verdict: model successfully recreates expected FS waveform</a:t>
                </a:r>
              </a:p>
              <a:p>
                <a:pPr marL="342900" indent="-342900">
                  <a:buFont typeface="Arial" panose="020B0604020202020204" pitchFamily="34" charset="0"/>
                  <a:buChar char="•"/>
                </a:pPr>
                <a:endParaRPr lang="en-US" sz="2000" dirty="0"/>
              </a:p>
            </p:txBody>
          </p:sp>
        </mc:Choice>
        <mc:Fallback>
          <p:sp>
            <p:nvSpPr>
              <p:cNvPr id="38" name="TextBox 37">
                <a:extLst>
                  <a:ext uri="{FF2B5EF4-FFF2-40B4-BE49-F238E27FC236}">
                    <a16:creationId xmlns:a16="http://schemas.microsoft.com/office/drawing/2014/main" id="{D3884701-BC8B-D22D-3E3E-F1EA0F4FA1EF}"/>
                  </a:ext>
                </a:extLst>
              </p:cNvPr>
              <p:cNvSpPr txBox="1">
                <a:spLocks noRot="1" noChangeAspect="1" noMove="1" noResize="1" noEditPoints="1" noAdjustHandles="1" noChangeArrowheads="1" noChangeShapeType="1" noTextEdit="1"/>
              </p:cNvSpPr>
              <p:nvPr/>
            </p:nvSpPr>
            <p:spPr>
              <a:xfrm>
                <a:off x="5536518" y="1096216"/>
                <a:ext cx="6148163" cy="1631216"/>
              </a:xfrm>
              <a:prstGeom prst="rect">
                <a:avLst/>
              </a:prstGeom>
              <a:blipFill>
                <a:blip r:embed="rId5"/>
                <a:stretch>
                  <a:fillRect l="-892" t="-2247"/>
                </a:stretch>
              </a:blipFill>
            </p:spPr>
            <p:txBody>
              <a:bodyPr/>
              <a:lstStyle/>
              <a:p>
                <a:r>
                  <a:rPr lang="en-US">
                    <a:noFill/>
                  </a:rPr>
                  <a:t> </a:t>
                </a:r>
              </a:p>
            </p:txBody>
          </p:sp>
        </mc:Fallback>
      </mc:AlternateContent>
      <p:pic>
        <p:nvPicPr>
          <p:cNvPr id="44" name="Picture 43" descr="A blue and yellow image&#10;&#10;Description automatically generated with medium confidence">
            <a:extLst>
              <a:ext uri="{FF2B5EF4-FFF2-40B4-BE49-F238E27FC236}">
                <a16:creationId xmlns:a16="http://schemas.microsoft.com/office/drawing/2014/main" id="{279C82A5-23CA-5494-778A-4D1E0DCE865D}"/>
              </a:ext>
            </a:extLst>
          </p:cNvPr>
          <p:cNvPicPr>
            <a:picLocks noChangeAspect="1"/>
          </p:cNvPicPr>
          <p:nvPr/>
        </p:nvPicPr>
        <p:blipFill rotWithShape="1">
          <a:blip r:embed="rId6">
            <a:extLst>
              <a:ext uri="{28A0092B-C50C-407E-A947-70E740481C1C}">
                <a14:useLocalDpi xmlns:a14="http://schemas.microsoft.com/office/drawing/2010/main" val="0"/>
              </a:ext>
            </a:extLst>
          </a:blip>
          <a:srcRect b="3327"/>
          <a:stretch/>
        </p:blipFill>
        <p:spPr>
          <a:xfrm>
            <a:off x="0" y="3802056"/>
            <a:ext cx="5267336" cy="3017520"/>
          </a:xfrm>
          <a:prstGeom prst="rect">
            <a:avLst/>
          </a:prstGeom>
        </p:spPr>
      </p:pic>
      <p:pic>
        <p:nvPicPr>
          <p:cNvPr id="51" name="Picture 50" descr="A purple and yellow image&#10;&#10;Description automatically generated">
            <a:extLst>
              <a:ext uri="{FF2B5EF4-FFF2-40B4-BE49-F238E27FC236}">
                <a16:creationId xmlns:a16="http://schemas.microsoft.com/office/drawing/2014/main" id="{0A1216C8-20A5-7FF5-F766-8C151EB372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3816" y="2750005"/>
            <a:ext cx="5267337" cy="3121384"/>
          </a:xfrm>
          <a:prstGeom prst="rect">
            <a:avLst/>
          </a:prstGeom>
        </p:spPr>
      </p:pic>
      <p:pic>
        <p:nvPicPr>
          <p:cNvPr id="52" name="Picture 51">
            <a:extLst>
              <a:ext uri="{FF2B5EF4-FFF2-40B4-BE49-F238E27FC236}">
                <a16:creationId xmlns:a16="http://schemas.microsoft.com/office/drawing/2014/main" id="{AB7549A7-0C9D-60B9-B236-428E09CB7C33}"/>
              </a:ext>
            </a:extLst>
          </p:cNvPr>
          <p:cNvPicPr>
            <a:picLocks noChangeAspect="1"/>
          </p:cNvPicPr>
          <p:nvPr/>
        </p:nvPicPr>
        <p:blipFill>
          <a:blip r:embed="rId8"/>
          <a:stretch>
            <a:fillRect/>
          </a:stretch>
        </p:blipFill>
        <p:spPr>
          <a:xfrm>
            <a:off x="11128506" y="3500996"/>
            <a:ext cx="225294" cy="1488114"/>
          </a:xfrm>
          <a:prstGeom prst="rect">
            <a:avLst/>
          </a:prstGeom>
        </p:spPr>
      </p:pic>
      <p:pic>
        <p:nvPicPr>
          <p:cNvPr id="53" name="Picture 52">
            <a:extLst>
              <a:ext uri="{FF2B5EF4-FFF2-40B4-BE49-F238E27FC236}">
                <a16:creationId xmlns:a16="http://schemas.microsoft.com/office/drawing/2014/main" id="{A5F99733-DB30-A435-0F80-7216643939AF}"/>
              </a:ext>
            </a:extLst>
          </p:cNvPr>
          <p:cNvPicPr>
            <a:picLocks noChangeAspect="1"/>
          </p:cNvPicPr>
          <p:nvPr/>
        </p:nvPicPr>
        <p:blipFill>
          <a:blip r:embed="rId8"/>
          <a:stretch>
            <a:fillRect/>
          </a:stretch>
        </p:blipFill>
        <p:spPr>
          <a:xfrm>
            <a:off x="5202005" y="4534352"/>
            <a:ext cx="225294" cy="1488114"/>
          </a:xfrm>
          <a:prstGeom prst="rect">
            <a:avLst/>
          </a:prstGeom>
        </p:spPr>
      </p:pic>
      <p:pic>
        <p:nvPicPr>
          <p:cNvPr id="54" name="Picture 53">
            <a:extLst>
              <a:ext uri="{FF2B5EF4-FFF2-40B4-BE49-F238E27FC236}">
                <a16:creationId xmlns:a16="http://schemas.microsoft.com/office/drawing/2014/main" id="{50803667-298F-02BB-2805-5956EC5EDA98}"/>
              </a:ext>
            </a:extLst>
          </p:cNvPr>
          <p:cNvPicPr>
            <a:picLocks noChangeAspect="1"/>
          </p:cNvPicPr>
          <p:nvPr/>
        </p:nvPicPr>
        <p:blipFill>
          <a:blip r:embed="rId8"/>
          <a:stretch>
            <a:fillRect/>
          </a:stretch>
        </p:blipFill>
        <p:spPr>
          <a:xfrm>
            <a:off x="5198577" y="1630892"/>
            <a:ext cx="225294" cy="1488114"/>
          </a:xfrm>
          <a:prstGeom prst="rect">
            <a:avLst/>
          </a:prstGeom>
        </p:spPr>
      </p:pic>
    </p:spTree>
    <p:extLst>
      <p:ext uri="{BB962C8B-B14F-4D97-AF65-F5344CB8AC3E}">
        <p14:creationId xmlns:p14="http://schemas.microsoft.com/office/powerpoint/2010/main" val="4248099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16792</TotalTime>
  <Words>2973</Words>
  <Application>Microsoft Office PowerPoint</Application>
  <PresentationFormat>Widescreen</PresentationFormat>
  <Paragraphs>219</Paragraphs>
  <Slides>20</Slides>
  <Notes>19</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Cambria Math</vt:lpstr>
      <vt:lpstr>Courier New</vt:lpstr>
      <vt:lpstr>Wingdings</vt:lpstr>
      <vt:lpstr>Office Theme</vt:lpstr>
      <vt:lpstr>Bayesian Inference for Fast Scattering Glitches</vt:lpstr>
      <vt:lpstr>Roadmap</vt:lpstr>
      <vt:lpstr>Motivation: What are Glitches?</vt:lpstr>
      <vt:lpstr>Motivation: Parameter Estimation</vt:lpstr>
      <vt:lpstr>Objectives</vt:lpstr>
      <vt:lpstr>A Sneak Peek…</vt:lpstr>
      <vt:lpstr>Approach: Model Derivation</vt:lpstr>
      <vt:lpstr>Approach: Model Derivation</vt:lpstr>
      <vt:lpstr>Model Testing: Waveforms</vt:lpstr>
      <vt:lpstr>Model Testing: Itself</vt:lpstr>
      <vt:lpstr>Model Testing: Hardware-Injected Events</vt:lpstr>
      <vt:lpstr>PowerPoint Presentation</vt:lpstr>
      <vt:lpstr>Approach: Reparameterising the Model</vt:lpstr>
      <vt:lpstr>PowerPoint Presentation</vt:lpstr>
      <vt:lpstr>PowerPoint Presentation</vt:lpstr>
      <vt:lpstr>PowerPoint Presentation</vt:lpstr>
      <vt:lpstr>PowerPoint Presentation</vt:lpstr>
      <vt:lpstr>Conclusions</vt:lpstr>
      <vt:lpstr>Acknowledgements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Bayesian Inference for Fast Scattering Glitches</dc:title>
  <dc:creator>McCann , Aislinn</dc:creator>
  <cp:lastModifiedBy>McCann , Aislinn</cp:lastModifiedBy>
  <cp:revision>1</cp:revision>
  <dcterms:created xsi:type="dcterms:W3CDTF">2023-07-31T18:06:14Z</dcterms:created>
  <dcterms:modified xsi:type="dcterms:W3CDTF">2023-08-24T03:26:34Z</dcterms:modified>
</cp:coreProperties>
</file>