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69" r:id="rId5"/>
    <p:sldId id="267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4660"/>
  </p:normalViewPr>
  <p:slideViewPr>
    <p:cSldViewPr snapToGrid="0">
      <p:cViewPr varScale="1">
        <p:scale>
          <a:sx n="88" d="100"/>
          <a:sy n="88" d="100"/>
        </p:scale>
        <p:origin x="8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562C7-F740-CE92-B686-4245084A4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CF954-93E0-8565-F37A-381097A8F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F830-CB06-1162-7A04-04DA549ED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B3109-3AFC-5999-D39C-80489FCC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9841E-E063-3A15-201F-C607EF4DF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0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8B04C-80ED-706D-4B17-481B3BC4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B082C-87FD-67FB-96EF-FC962DEF8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9D35B-8D87-D77C-6CA9-C1FB0EA9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CC540-5202-13EA-AE42-C4F2903E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ACB48-D987-ADF4-A32D-86AE9D78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28F04-D5C1-C437-A23C-532BC5DE2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400BA-B72F-12B9-7873-0FE1E78A5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173A-CE6B-93CE-C692-F59AFC24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E0701-24B2-B8EE-4AB5-53E2C3E5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FC60E-EF32-B6BE-3ECF-C7FFD9B0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0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E225-0D40-F47B-1EA6-2EBC42E1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6DFFE-9EA1-46CB-B78F-C94612E2F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21008-05C4-276B-C79B-970FA0A9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FD944-28CE-96D9-D950-F22F7EBF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641A-109B-6E7A-7453-DA43FD01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1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7A07-1AF7-6A51-58CA-BCBA3D04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B174F-3A6A-4206-27BD-36D9C8844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E8F0E-618B-862A-375E-34701419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1AABA-54EA-F6B2-A1C3-3C79E5D8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82E53-3668-7464-795E-230C2404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0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F32E-A8FD-3895-6554-3CDEE3FC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03CDF-80C0-A5D8-1B63-B03ECD262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12265-5710-1CC5-95AE-0DD4D384B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0669C-C0AC-8019-ADB6-19640D26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58025-EAD8-48B5-A32C-31A017F7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FD526-7BB6-4CC8-7735-23A9F5E1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9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80462-3106-281D-03D0-B57AB54F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81C1B-4E5D-180D-C4AF-3D95061D9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49D41-62CE-AD4B-F65A-D1905E140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D4A4B-4DD4-E8F9-DA6D-C8C31C16E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58AEA-362D-BF50-E237-8C233F40B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E63F8-4FF1-2D73-77A7-04442E01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366DD-3203-C619-9F24-2034FA0DF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CF999-59E8-1CD7-A3FD-26F980BC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6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EB5A-9B6C-B892-71A8-CB96566F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09898-D11C-4CCC-E38A-F67A636C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4F73D-EF69-73C5-C0A6-62A86C69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610F0-4ABC-DCAA-7D0A-5CBBB0E8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AB4D1-8B36-481D-B83F-D6137A25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BDA4B-73DB-CC70-3A19-417B37CC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E1A2-D8FD-59F9-25A3-F5943A61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4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CD92-4EA8-0178-3AB4-739D30501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54EB8-F2BF-8FC3-994B-F3FE40071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DF32C-39A4-8727-1355-2E1B99586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6652-BA4E-59C5-1EC4-DF990C31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4B475-E04B-E4D0-7669-426B42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BC029-5CF0-AFED-43A5-8DE4CEA1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7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1386-13D8-1E0F-D6F7-4E070429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6FCCF-B878-4697-BCA4-FD49823C0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D0243-0CC1-26A4-7FE6-78089214F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87CB5-F56B-8F3D-EAF2-B8136896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03ADE-D0E2-E5D2-AB70-F6BEDD63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52BCF-E2E4-F276-F1B8-59755411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9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644A7-7CA2-8D6C-D974-85DB9C47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189DC-20DC-CAA1-18FD-0D1E93C3A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622E9-6295-C81C-BC7B-5B44C8A2D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571622-D433-4DAF-AF39-4C6C3BB25DE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1CCCC-F113-D576-95A6-4661FE4FC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EC96B-8CE0-CEAD-C411-BB9ED0B06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B0F73A-D852-4DF4-889C-590A62A1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5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1055-9ED6-6C32-33A3-2861E05B20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BHQS Illustrations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7F190-F7E5-7136-106E-091F0C604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27EF-EDDD-F945-03B2-09EF91D03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3F7E-C68C-96A7-C5A4-2B11A190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Wires from the Top Stage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391FA-F298-E3AA-443E-318732E31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66" y="0"/>
            <a:ext cx="499215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6A8F0-16EE-65A9-78E5-744BC101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05" y="1451202"/>
            <a:ext cx="403173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5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8A18F-5558-0C9F-F943-02B70774D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317D-32C9-B1AE-F826-7E53E136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Wires from the Top Stage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62D9E-C663-CE52-A066-E10CD561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57" y="1361145"/>
            <a:ext cx="10406743" cy="51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6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A061-46B5-4102-DC90-46C7CC969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stage reaction chain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5F494-04DA-BE79-A402-EFF55167C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241" y="0"/>
            <a:ext cx="508540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63C4A-E262-5C73-9AF0-43062A73D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90" y="1589314"/>
            <a:ext cx="4025556" cy="52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3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CF50-B79E-5797-C922-EADB6A56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7599-1D56-130D-CB2F-C154969F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stage reaction chain </a:t>
            </a:r>
            <a:br>
              <a:rPr lang="en-US" dirty="0"/>
            </a:br>
            <a:r>
              <a:rPr lang="en-US" dirty="0"/>
              <a:t>(+ A+)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E2951-CEEF-9A9E-A0F8-B5B8AB0AE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79" y="1284514"/>
            <a:ext cx="4077256" cy="533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0307D6-D7D0-5293-FFE7-901612A12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020" y="0"/>
            <a:ext cx="5461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8430B-031C-A155-2504-B78E85B80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6FCD64-724B-11FC-309B-99C0762DB9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08" t="9474" r="15250" b="7470"/>
          <a:stretch>
            <a:fillRect/>
          </a:stretch>
        </p:blipFill>
        <p:spPr>
          <a:xfrm>
            <a:off x="6822195" y="1606543"/>
            <a:ext cx="3048000" cy="5153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C2A294-6D2E-7E39-864A-F4939BC0F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23" y="1116687"/>
            <a:ext cx="4257349" cy="5741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CBA031-B723-F5F7-BE91-E6C51F66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A# and A+ from the same angle</a:t>
            </a:r>
          </a:p>
        </p:txBody>
      </p:sp>
    </p:spTree>
    <p:extLst>
      <p:ext uri="{BB962C8B-B14F-4D97-AF65-F5344CB8AC3E}">
        <p14:creationId xmlns:p14="http://schemas.microsoft.com/office/powerpoint/2010/main" val="338403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422AA-581F-0771-9A23-B56933AA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chine with a red line&#10;&#10;AI-generated content may be incorrect.">
            <a:extLst>
              <a:ext uri="{FF2B5EF4-FFF2-40B4-BE49-F238E27FC236}">
                <a16:creationId xmlns:a16="http://schemas.microsoft.com/office/drawing/2014/main" id="{204DC046-6E78-B784-1D66-39B369DCB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357CE-D4ED-5E30-9065-0BBFF2E8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Renders</a:t>
            </a:r>
          </a:p>
        </p:txBody>
      </p:sp>
    </p:spTree>
    <p:extLst>
      <p:ext uri="{BB962C8B-B14F-4D97-AF65-F5344CB8AC3E}">
        <p14:creationId xmlns:p14="http://schemas.microsoft.com/office/powerpoint/2010/main" val="374650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6A2D-AA88-2BAA-6F8E-7C4A9D76E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CE2A8B32-8AAF-9F27-0157-7196649BC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15257"/>
            <a:ext cx="8572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97B09-CBDA-83A3-DBC0-D915C5959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Renders</a:t>
            </a:r>
          </a:p>
        </p:txBody>
      </p:sp>
    </p:spTree>
    <p:extLst>
      <p:ext uri="{BB962C8B-B14F-4D97-AF65-F5344CB8AC3E}">
        <p14:creationId xmlns:p14="http://schemas.microsoft.com/office/powerpoint/2010/main" val="397092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10B4-E2D2-A481-D32A-0C220947E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10D4-0D76-1B1A-A583-107B20E7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Renders</a:t>
            </a:r>
          </a:p>
        </p:txBody>
      </p:sp>
      <p:pic>
        <p:nvPicPr>
          <p:cNvPr id="5" name="Picture 4" descr="A red and black objects&#10;&#10;AI-generated content may be incorrect.">
            <a:extLst>
              <a:ext uri="{FF2B5EF4-FFF2-40B4-BE49-F238E27FC236}">
                <a16:creationId xmlns:a16="http://schemas.microsoft.com/office/drawing/2014/main" id="{31A7B704-8DC5-C82C-FB07-F77D2EB48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r="18293"/>
          <a:stretch>
            <a:fillRect/>
          </a:stretch>
        </p:blipFill>
        <p:spPr>
          <a:xfrm>
            <a:off x="1538514" y="1357084"/>
            <a:ext cx="4252686" cy="5312229"/>
          </a:xfrm>
          <a:prstGeom prst="rect">
            <a:avLst/>
          </a:prstGeom>
        </p:spPr>
      </p:pic>
      <p:pic>
        <p:nvPicPr>
          <p:cNvPr id="7" name="Picture 6" descr="A red and silver objects&#10;&#10;AI-generated content may be incorrect.">
            <a:extLst>
              <a:ext uri="{FF2B5EF4-FFF2-40B4-BE49-F238E27FC236}">
                <a16:creationId xmlns:a16="http://schemas.microsoft.com/office/drawing/2014/main" id="{E0389272-CD16-2143-0ED4-FBF208400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r="12637"/>
          <a:stretch>
            <a:fillRect/>
          </a:stretch>
        </p:blipFill>
        <p:spPr>
          <a:xfrm>
            <a:off x="6168571" y="1357084"/>
            <a:ext cx="4891315" cy="53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CA0C8-CAD0-ED0F-71B8-83977E64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9425-9AD9-F361-54B3-1AA42008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optic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36FBE-4E71-15AB-F00D-65D7E9AE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314" y="0"/>
            <a:ext cx="356813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014A9-3275-7D20-B259-FD0D16BB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527" y="1741714"/>
            <a:ext cx="4955210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B907-56E0-C079-DFCE-40E4BFC1C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upper stages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23A70-7AC1-7F91-449D-00F18CAC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086"/>
            <a:ext cx="8088918" cy="428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B41AC-BF4E-CB26-03B9-5B3B811DC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418" y="0"/>
            <a:ext cx="3706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B4C8A-EA0B-6E1D-DECD-77915A6A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56D0-1662-B229-738D-85937DF9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upper stages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FCAB4-E95E-4F02-EF3E-6FD063357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891" y="0"/>
            <a:ext cx="46757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26298-4F30-D3AF-BA0B-56BD8A17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1" y="1561544"/>
            <a:ext cx="8747615" cy="52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99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04F1E-D16C-41B2-C6E9-29F8A94D4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87B43-8853-CBD9-B4CB-0F5E7501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upper stages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46DA3-EB52-D1AD-A9E8-6EF8A6F4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616" y="0"/>
            <a:ext cx="5915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381D-AE1C-E7E4-E9E5-949102F22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F743-41FA-72A0-CAA3-D97BC293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wires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03370-A02A-96ED-B522-121494B5E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7" y="1262743"/>
            <a:ext cx="7522790" cy="5595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EEB59-5E35-2BD6-1116-4E59EBDF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757" y="0"/>
            <a:ext cx="398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45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54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BHQS Illustrations</vt:lpstr>
      <vt:lpstr>Realistic Renders</vt:lpstr>
      <vt:lpstr>Realistic Renders</vt:lpstr>
      <vt:lpstr>Realistic Renders</vt:lpstr>
      <vt:lpstr>Larger optic</vt:lpstr>
      <vt:lpstr>Larger upper stages</vt:lpstr>
      <vt:lpstr>Larger upper stages</vt:lpstr>
      <vt:lpstr>Larger upper stages</vt:lpstr>
      <vt:lpstr>Vertical wires</vt:lpstr>
      <vt:lpstr>4 Wires from the Top Stage</vt:lpstr>
      <vt:lpstr>4 Wires from the Top Stage</vt:lpstr>
      <vt:lpstr>Double stage reaction chain</vt:lpstr>
      <vt:lpstr>Double stage reaction chain  (+ A+)</vt:lpstr>
      <vt:lpstr>A# and A+ from the same angle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Heyns, JD</dc:creator>
  <cp:lastModifiedBy>Heyns, JD</cp:lastModifiedBy>
  <cp:revision>5</cp:revision>
  <dcterms:created xsi:type="dcterms:W3CDTF">2025-10-27T18:09:02Z</dcterms:created>
  <dcterms:modified xsi:type="dcterms:W3CDTF">2025-10-30T16:12:33Z</dcterms:modified>
</cp:coreProperties>
</file>