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4" r:id="rId1"/>
  </p:sldMasterIdLst>
  <p:notesMasterIdLst>
    <p:notesMasterId r:id="rId20"/>
  </p:notesMasterIdLst>
  <p:sldIdLst>
    <p:sldId id="341" r:id="rId2"/>
    <p:sldId id="312" r:id="rId3"/>
    <p:sldId id="313" r:id="rId4"/>
    <p:sldId id="263" r:id="rId5"/>
    <p:sldId id="335" r:id="rId6"/>
    <p:sldId id="319" r:id="rId7"/>
    <p:sldId id="328" r:id="rId8"/>
    <p:sldId id="320" r:id="rId9"/>
    <p:sldId id="344" r:id="rId10"/>
    <p:sldId id="345" r:id="rId11"/>
    <p:sldId id="346" r:id="rId12"/>
    <p:sldId id="342" r:id="rId13"/>
    <p:sldId id="336" r:id="rId14"/>
    <p:sldId id="337" r:id="rId15"/>
    <p:sldId id="339" r:id="rId16"/>
    <p:sldId id="340" r:id="rId17"/>
    <p:sldId id="325" r:id="rId18"/>
    <p:sldId id="326" r:id="rId19"/>
  </p:sldIdLst>
  <p:sldSz cx="9144000" cy="5143500" type="screen16x9"/>
  <p:notesSz cx="6858000" cy="9144000"/>
  <p:embeddedFontLst>
    <p:embeddedFont>
      <p:font typeface="Anaheim" pitchFamily="2" charset="77"/>
      <p:regular r:id="rId21"/>
      <p:bold r:id="rId22"/>
    </p:embeddedFont>
    <p:embeddedFont>
      <p:font typeface="Bebas Neue" panose="020B0606020202050201" pitchFamily="34" charset="77"/>
      <p:regular r:id="rId23"/>
    </p:embeddedFont>
    <p:embeddedFont>
      <p:font typeface="Cambria Math" panose="02040503050406030204" pitchFamily="18" charset="0"/>
      <p:regular r:id="rId24"/>
    </p:embeddedFont>
    <p:embeddedFont>
      <p:font typeface="Kanit" pitchFamily="2" charset="-34"/>
      <p:regular r:id="rId25"/>
      <p:bold r:id="rId26"/>
      <p:italic r:id="rId27"/>
      <p:boldItalic r:id="rId28"/>
    </p:embeddedFont>
    <p:embeddedFont>
      <p:font typeface="Open Sans" panose="020B060603050402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D5AD04-B1B3-48EC-8995-6B61E3184DAA}">
  <a:tblStyle styleId="{E0D5AD04-B1B3-48EC-8995-6B61E3184DA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A33766E-A6F7-428C-876C-C52851FD724F}"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04"/>
    <p:restoredTop sz="94726"/>
  </p:normalViewPr>
  <p:slideViewPr>
    <p:cSldViewPr snapToGrid="0">
      <p:cViewPr varScale="1">
        <p:scale>
          <a:sx n="116" d="100"/>
          <a:sy n="116" d="100"/>
        </p:scale>
        <p:origin x="184" y="9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5A2EFB-6CC5-7442-9957-FF0259409224}" type="doc">
      <dgm:prSet loTypeId="urn:microsoft.com/office/officeart/2005/8/layout/arrow3" loCatId="" qsTypeId="urn:microsoft.com/office/officeart/2005/8/quickstyle/simple1" qsCatId="simple" csTypeId="urn:microsoft.com/office/officeart/2005/8/colors/accent1_2" csCatId="accent1" phldr="1"/>
      <dgm:spPr/>
      <dgm:t>
        <a:bodyPr/>
        <a:lstStyle/>
        <a:p>
          <a:endParaRPr lang="en-US"/>
        </a:p>
      </dgm:t>
    </dgm:pt>
    <dgm:pt modelId="{5C257C63-1124-C34B-9EAC-679B26F2FBFC}">
      <dgm:prSet phldrT="[Text]"/>
      <dgm:spPr/>
      <dgm:t>
        <a:bodyPr/>
        <a:lstStyle/>
        <a:p>
          <a:r>
            <a:rPr lang="en-US"/>
            <a:t>Faster Speeds More approximation</a:t>
          </a:r>
          <a:endParaRPr lang="en-US" dirty="0"/>
        </a:p>
      </dgm:t>
    </dgm:pt>
    <dgm:pt modelId="{32010DF3-D78A-B640-A078-CB5718E54B0D}" type="parTrans" cxnId="{EB38AADD-B917-6D4F-A653-213FB1B175AA}">
      <dgm:prSet/>
      <dgm:spPr/>
      <dgm:t>
        <a:bodyPr/>
        <a:lstStyle/>
        <a:p>
          <a:endParaRPr lang="en-US"/>
        </a:p>
      </dgm:t>
    </dgm:pt>
    <dgm:pt modelId="{B6C9D1D8-A45E-E54C-928A-18E321AB6B3A}" type="sibTrans" cxnId="{EB38AADD-B917-6D4F-A653-213FB1B175AA}">
      <dgm:prSet/>
      <dgm:spPr/>
      <dgm:t>
        <a:bodyPr/>
        <a:lstStyle/>
        <a:p>
          <a:endParaRPr lang="en-US"/>
        </a:p>
      </dgm:t>
    </dgm:pt>
    <dgm:pt modelId="{4977DA18-7228-264D-8B3A-1F9590B59817}">
      <dgm:prSet phldrT="[Text]"/>
      <dgm:spPr/>
      <dgm:t>
        <a:bodyPr/>
        <a:lstStyle/>
        <a:p>
          <a:r>
            <a:rPr lang="en-US" dirty="0"/>
            <a:t>More confidence/ Reliability </a:t>
          </a:r>
        </a:p>
      </dgm:t>
    </dgm:pt>
    <dgm:pt modelId="{F757FEB4-6962-C94E-840D-5AA9750F35B0}" type="parTrans" cxnId="{04410408-F950-1441-87CF-69D7596D2311}">
      <dgm:prSet/>
      <dgm:spPr/>
      <dgm:t>
        <a:bodyPr/>
        <a:lstStyle/>
        <a:p>
          <a:endParaRPr lang="en-US"/>
        </a:p>
      </dgm:t>
    </dgm:pt>
    <dgm:pt modelId="{5B989D70-95D7-894C-B328-67D3E5FA45C2}" type="sibTrans" cxnId="{04410408-F950-1441-87CF-69D7596D2311}">
      <dgm:prSet/>
      <dgm:spPr/>
      <dgm:t>
        <a:bodyPr/>
        <a:lstStyle/>
        <a:p>
          <a:endParaRPr lang="en-US"/>
        </a:p>
      </dgm:t>
    </dgm:pt>
    <dgm:pt modelId="{71E24FD7-414D-2544-A8CD-FD27E9A6AE52}" type="pres">
      <dgm:prSet presAssocID="{1E5A2EFB-6CC5-7442-9957-FF0259409224}" presName="compositeShape" presStyleCnt="0">
        <dgm:presLayoutVars>
          <dgm:chMax val="2"/>
          <dgm:dir/>
          <dgm:resizeHandles val="exact"/>
        </dgm:presLayoutVars>
      </dgm:prSet>
      <dgm:spPr/>
    </dgm:pt>
    <dgm:pt modelId="{8C001714-3BDC-FD47-8923-44FBF938B572}" type="pres">
      <dgm:prSet presAssocID="{1E5A2EFB-6CC5-7442-9957-FF0259409224}" presName="divider" presStyleLbl="fgShp" presStyleIdx="0" presStyleCnt="1"/>
      <dgm:spPr/>
    </dgm:pt>
    <dgm:pt modelId="{59D7D309-1425-4540-A353-ECB798518E64}" type="pres">
      <dgm:prSet presAssocID="{5C257C63-1124-C34B-9EAC-679B26F2FBFC}" presName="downArrow" presStyleLbl="node1" presStyleIdx="0" presStyleCnt="2" custLinFactNeighborX="1501" custLinFactNeighborY="2604"/>
      <dgm:spPr/>
    </dgm:pt>
    <dgm:pt modelId="{B96D017E-00D7-D44F-AAE2-5B190C4F9BB6}" type="pres">
      <dgm:prSet presAssocID="{5C257C63-1124-C34B-9EAC-679B26F2FBFC}" presName="downArrowText" presStyleLbl="revTx" presStyleIdx="0" presStyleCnt="2">
        <dgm:presLayoutVars>
          <dgm:bulletEnabled val="1"/>
        </dgm:presLayoutVars>
      </dgm:prSet>
      <dgm:spPr/>
    </dgm:pt>
    <dgm:pt modelId="{EB1CADFD-C184-5844-87B5-9093F9672164}" type="pres">
      <dgm:prSet presAssocID="{4977DA18-7228-264D-8B3A-1F9590B59817}" presName="upArrow" presStyleLbl="node1" presStyleIdx="1" presStyleCnt="2"/>
      <dgm:spPr/>
    </dgm:pt>
    <dgm:pt modelId="{AAB5E563-ABD4-3A4B-B84C-8B076767651B}" type="pres">
      <dgm:prSet presAssocID="{4977DA18-7228-264D-8B3A-1F9590B59817}" presName="upArrowText" presStyleLbl="revTx" presStyleIdx="1" presStyleCnt="2">
        <dgm:presLayoutVars>
          <dgm:bulletEnabled val="1"/>
        </dgm:presLayoutVars>
      </dgm:prSet>
      <dgm:spPr/>
    </dgm:pt>
  </dgm:ptLst>
  <dgm:cxnLst>
    <dgm:cxn modelId="{04410408-F950-1441-87CF-69D7596D2311}" srcId="{1E5A2EFB-6CC5-7442-9957-FF0259409224}" destId="{4977DA18-7228-264D-8B3A-1F9590B59817}" srcOrd="1" destOrd="0" parTransId="{F757FEB4-6962-C94E-840D-5AA9750F35B0}" sibTransId="{5B989D70-95D7-894C-B328-67D3E5FA45C2}"/>
    <dgm:cxn modelId="{491EDBBB-E3EF-924D-8416-8399EE718418}" type="presOf" srcId="{4977DA18-7228-264D-8B3A-1F9590B59817}" destId="{AAB5E563-ABD4-3A4B-B84C-8B076767651B}" srcOrd="0" destOrd="0" presId="urn:microsoft.com/office/officeart/2005/8/layout/arrow3"/>
    <dgm:cxn modelId="{A89BA4C0-2186-B44A-B3C2-638ACD0424C2}" type="presOf" srcId="{1E5A2EFB-6CC5-7442-9957-FF0259409224}" destId="{71E24FD7-414D-2544-A8CD-FD27E9A6AE52}" srcOrd="0" destOrd="0" presId="urn:microsoft.com/office/officeart/2005/8/layout/arrow3"/>
    <dgm:cxn modelId="{EB38AADD-B917-6D4F-A653-213FB1B175AA}" srcId="{1E5A2EFB-6CC5-7442-9957-FF0259409224}" destId="{5C257C63-1124-C34B-9EAC-679B26F2FBFC}" srcOrd="0" destOrd="0" parTransId="{32010DF3-D78A-B640-A078-CB5718E54B0D}" sibTransId="{B6C9D1D8-A45E-E54C-928A-18E321AB6B3A}"/>
    <dgm:cxn modelId="{B0EB37F8-BB79-284F-956C-EADF59BDD561}" type="presOf" srcId="{5C257C63-1124-C34B-9EAC-679B26F2FBFC}" destId="{B96D017E-00D7-D44F-AAE2-5B190C4F9BB6}" srcOrd="0" destOrd="0" presId="urn:microsoft.com/office/officeart/2005/8/layout/arrow3"/>
    <dgm:cxn modelId="{D9C20725-8AB6-DE4A-843B-E2DFF2B48EFA}" type="presParOf" srcId="{71E24FD7-414D-2544-A8CD-FD27E9A6AE52}" destId="{8C001714-3BDC-FD47-8923-44FBF938B572}" srcOrd="0" destOrd="0" presId="urn:microsoft.com/office/officeart/2005/8/layout/arrow3"/>
    <dgm:cxn modelId="{48E32152-2085-FD49-9786-67C4E45C9658}" type="presParOf" srcId="{71E24FD7-414D-2544-A8CD-FD27E9A6AE52}" destId="{59D7D309-1425-4540-A353-ECB798518E64}" srcOrd="1" destOrd="0" presId="urn:microsoft.com/office/officeart/2005/8/layout/arrow3"/>
    <dgm:cxn modelId="{FCF47D5D-0859-9442-BE56-EC8A886AF0F7}" type="presParOf" srcId="{71E24FD7-414D-2544-A8CD-FD27E9A6AE52}" destId="{B96D017E-00D7-D44F-AAE2-5B190C4F9BB6}" srcOrd="2" destOrd="0" presId="urn:microsoft.com/office/officeart/2005/8/layout/arrow3"/>
    <dgm:cxn modelId="{1EB57AA3-D452-C345-90C9-CE9B7F4374E0}" type="presParOf" srcId="{71E24FD7-414D-2544-A8CD-FD27E9A6AE52}" destId="{EB1CADFD-C184-5844-87B5-9093F9672164}" srcOrd="3" destOrd="0" presId="urn:microsoft.com/office/officeart/2005/8/layout/arrow3"/>
    <dgm:cxn modelId="{31697363-0C99-8E44-9483-A0A384D21C9C}" type="presParOf" srcId="{71E24FD7-414D-2544-A8CD-FD27E9A6AE52}" destId="{AAB5E563-ABD4-3A4B-B84C-8B076767651B}"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8E3C49-1484-E44F-8623-402FB08B80EA}" type="doc">
      <dgm:prSet loTypeId="urn:microsoft.com/office/officeart/2005/8/layout/target1" loCatId="process" qsTypeId="urn:microsoft.com/office/officeart/2005/8/quickstyle/simple2" qsCatId="simple" csTypeId="urn:microsoft.com/office/officeart/2005/8/colors/accent1_2" csCatId="accent1" phldr="1"/>
      <dgm:spPr/>
      <dgm:t>
        <a:bodyPr/>
        <a:lstStyle/>
        <a:p>
          <a:endParaRPr lang="en-US"/>
        </a:p>
      </dgm:t>
    </dgm:pt>
    <dgm:pt modelId="{DF6DB2EA-779D-4742-B954-B8A45FDC3B4A}">
      <dgm:prSet/>
      <dgm:spPr/>
      <dgm:t>
        <a:bodyPr/>
        <a:lstStyle/>
        <a:p>
          <a:r>
            <a:rPr lang="en-US" dirty="0"/>
            <a:t>Bilby</a:t>
          </a:r>
        </a:p>
      </dgm:t>
    </dgm:pt>
    <dgm:pt modelId="{A3CFAEE5-6B3F-CF42-8777-AF73ED6364DB}" type="parTrans" cxnId="{4B2BD937-BE1A-D344-B338-61967D48176F}">
      <dgm:prSet/>
      <dgm:spPr/>
      <dgm:t>
        <a:bodyPr/>
        <a:lstStyle/>
        <a:p>
          <a:endParaRPr lang="en-US"/>
        </a:p>
      </dgm:t>
    </dgm:pt>
    <dgm:pt modelId="{A3C914BC-39AA-E542-8F85-05140AA58BD5}" type="sibTrans" cxnId="{4B2BD937-BE1A-D344-B338-61967D48176F}">
      <dgm:prSet/>
      <dgm:spPr/>
      <dgm:t>
        <a:bodyPr/>
        <a:lstStyle/>
        <a:p>
          <a:endParaRPr lang="en-US"/>
        </a:p>
      </dgm:t>
    </dgm:pt>
    <dgm:pt modelId="{1D03CE57-7216-E74B-A9A7-79DB8607F3EB}">
      <dgm:prSet/>
      <dgm:spPr/>
      <dgm:t>
        <a:bodyPr/>
        <a:lstStyle/>
        <a:p>
          <a:r>
            <a:rPr lang="en-US" dirty="0"/>
            <a:t>Dingo</a:t>
          </a:r>
        </a:p>
      </dgm:t>
    </dgm:pt>
    <dgm:pt modelId="{41CB5A38-5824-8B41-8C99-757D9415429C}" type="parTrans" cxnId="{9E49F4A4-8B6B-7A44-89A8-7A3E0A71581F}">
      <dgm:prSet/>
      <dgm:spPr/>
      <dgm:t>
        <a:bodyPr/>
        <a:lstStyle/>
        <a:p>
          <a:endParaRPr lang="en-US"/>
        </a:p>
      </dgm:t>
    </dgm:pt>
    <dgm:pt modelId="{5B78F7D4-F3AE-ED47-A115-2C74A363714A}" type="sibTrans" cxnId="{9E49F4A4-8B6B-7A44-89A8-7A3E0A71581F}">
      <dgm:prSet/>
      <dgm:spPr/>
      <dgm:t>
        <a:bodyPr/>
        <a:lstStyle/>
        <a:p>
          <a:endParaRPr lang="en-US"/>
        </a:p>
      </dgm:t>
    </dgm:pt>
    <dgm:pt modelId="{6F5B579E-8BB0-A647-A293-9ED568520FAF}">
      <dgm:prSet/>
      <dgm:spPr/>
      <dgm:t>
        <a:bodyPr/>
        <a:lstStyle/>
        <a:p>
          <a:r>
            <a:rPr lang="en-US" dirty="0"/>
            <a:t>GWFish</a:t>
          </a:r>
        </a:p>
      </dgm:t>
    </dgm:pt>
    <dgm:pt modelId="{293C1F26-2D52-C34B-92F1-59E0A6D6EFDA}" type="parTrans" cxnId="{271BE787-A3F7-084F-B771-C7FB6D991F8A}">
      <dgm:prSet/>
      <dgm:spPr/>
      <dgm:t>
        <a:bodyPr/>
        <a:lstStyle/>
        <a:p>
          <a:endParaRPr lang="en-US"/>
        </a:p>
      </dgm:t>
    </dgm:pt>
    <dgm:pt modelId="{EF09C3CA-C547-D845-864A-DC49108F768D}" type="sibTrans" cxnId="{271BE787-A3F7-084F-B771-C7FB6D991F8A}">
      <dgm:prSet/>
      <dgm:spPr/>
      <dgm:t>
        <a:bodyPr/>
        <a:lstStyle/>
        <a:p>
          <a:endParaRPr lang="en-US"/>
        </a:p>
      </dgm:t>
    </dgm:pt>
    <dgm:pt modelId="{188E7822-647E-6B42-9C1F-B2B32108B556}" type="pres">
      <dgm:prSet presAssocID="{1C8E3C49-1484-E44F-8623-402FB08B80EA}" presName="composite" presStyleCnt="0">
        <dgm:presLayoutVars>
          <dgm:chMax val="5"/>
          <dgm:dir/>
          <dgm:resizeHandles val="exact"/>
        </dgm:presLayoutVars>
      </dgm:prSet>
      <dgm:spPr/>
    </dgm:pt>
    <dgm:pt modelId="{A7FF8A24-A235-D84F-951C-3139D6AE60D0}" type="pres">
      <dgm:prSet presAssocID="{DF6DB2EA-779D-4742-B954-B8A45FDC3B4A}" presName="circle1" presStyleLbl="lnNode1" presStyleIdx="0" presStyleCnt="3"/>
      <dgm:spPr>
        <a:solidFill>
          <a:schemeClr val="accent1">
            <a:lumMod val="75000"/>
          </a:schemeClr>
        </a:solidFill>
      </dgm:spPr>
    </dgm:pt>
    <dgm:pt modelId="{60FF7B8F-1040-0D44-99A2-1AE05DCF61B4}" type="pres">
      <dgm:prSet presAssocID="{DF6DB2EA-779D-4742-B954-B8A45FDC3B4A}" presName="text1" presStyleLbl="revTx" presStyleIdx="0" presStyleCnt="3">
        <dgm:presLayoutVars>
          <dgm:bulletEnabled val="1"/>
        </dgm:presLayoutVars>
      </dgm:prSet>
      <dgm:spPr/>
    </dgm:pt>
    <dgm:pt modelId="{5B6103C0-5226-FF4A-AF06-E8556B73B40D}" type="pres">
      <dgm:prSet presAssocID="{DF6DB2EA-779D-4742-B954-B8A45FDC3B4A}" presName="line1" presStyleLbl="callout" presStyleIdx="0" presStyleCnt="6"/>
      <dgm:spPr/>
    </dgm:pt>
    <dgm:pt modelId="{5C40DC98-B2B9-244D-83B4-9557D0CEDCA4}" type="pres">
      <dgm:prSet presAssocID="{DF6DB2EA-779D-4742-B954-B8A45FDC3B4A}" presName="d1" presStyleLbl="callout" presStyleIdx="1" presStyleCnt="6"/>
      <dgm:spPr/>
    </dgm:pt>
    <dgm:pt modelId="{968D35D5-7B95-E843-8CD4-C4652B240B0F}" type="pres">
      <dgm:prSet presAssocID="{1D03CE57-7216-E74B-A9A7-79DB8607F3EB}" presName="circle2" presStyleLbl="lnNode1" presStyleIdx="1" presStyleCnt="3"/>
      <dgm:spPr>
        <a:solidFill>
          <a:schemeClr val="accent1"/>
        </a:solidFill>
      </dgm:spPr>
    </dgm:pt>
    <dgm:pt modelId="{8CFBDE23-4355-E543-BE27-EC2A61DE2537}" type="pres">
      <dgm:prSet presAssocID="{1D03CE57-7216-E74B-A9A7-79DB8607F3EB}" presName="text2" presStyleLbl="revTx" presStyleIdx="1" presStyleCnt="3">
        <dgm:presLayoutVars>
          <dgm:bulletEnabled val="1"/>
        </dgm:presLayoutVars>
      </dgm:prSet>
      <dgm:spPr/>
    </dgm:pt>
    <dgm:pt modelId="{FB9BCEDB-A355-4F4D-ABA9-C2240430B517}" type="pres">
      <dgm:prSet presAssocID="{1D03CE57-7216-E74B-A9A7-79DB8607F3EB}" presName="line2" presStyleLbl="callout" presStyleIdx="2" presStyleCnt="6"/>
      <dgm:spPr/>
    </dgm:pt>
    <dgm:pt modelId="{5C82F119-0B4F-5E42-8D81-D74FB28C8848}" type="pres">
      <dgm:prSet presAssocID="{1D03CE57-7216-E74B-A9A7-79DB8607F3EB}" presName="d2" presStyleLbl="callout" presStyleIdx="3" presStyleCnt="6"/>
      <dgm:spPr/>
    </dgm:pt>
    <dgm:pt modelId="{E67FC964-E4BF-A049-9EBF-7F8AC45A82D6}" type="pres">
      <dgm:prSet presAssocID="{6F5B579E-8BB0-A647-A293-9ED568520FAF}" presName="circle3" presStyleLbl="lnNode1" presStyleIdx="2" presStyleCnt="3"/>
      <dgm:spPr>
        <a:solidFill>
          <a:schemeClr val="accent1">
            <a:lumMod val="60000"/>
            <a:lumOff val="40000"/>
          </a:schemeClr>
        </a:solidFill>
      </dgm:spPr>
    </dgm:pt>
    <dgm:pt modelId="{7C65EC93-CBAC-8441-A67F-B6E017D47D97}" type="pres">
      <dgm:prSet presAssocID="{6F5B579E-8BB0-A647-A293-9ED568520FAF}" presName="text3" presStyleLbl="revTx" presStyleIdx="2" presStyleCnt="3">
        <dgm:presLayoutVars>
          <dgm:bulletEnabled val="1"/>
        </dgm:presLayoutVars>
      </dgm:prSet>
      <dgm:spPr/>
    </dgm:pt>
    <dgm:pt modelId="{B3233F82-D3EE-AF4D-9614-6DC4AE9D7048}" type="pres">
      <dgm:prSet presAssocID="{6F5B579E-8BB0-A647-A293-9ED568520FAF}" presName="line3" presStyleLbl="callout" presStyleIdx="4" presStyleCnt="6"/>
      <dgm:spPr/>
    </dgm:pt>
    <dgm:pt modelId="{7D7BA182-CD05-B446-B3A5-ACE358AEF15F}" type="pres">
      <dgm:prSet presAssocID="{6F5B579E-8BB0-A647-A293-9ED568520FAF}" presName="d3" presStyleLbl="callout" presStyleIdx="5" presStyleCnt="6"/>
      <dgm:spPr/>
    </dgm:pt>
  </dgm:ptLst>
  <dgm:cxnLst>
    <dgm:cxn modelId="{4B2BD937-BE1A-D344-B338-61967D48176F}" srcId="{1C8E3C49-1484-E44F-8623-402FB08B80EA}" destId="{DF6DB2EA-779D-4742-B954-B8A45FDC3B4A}" srcOrd="0" destOrd="0" parTransId="{A3CFAEE5-6B3F-CF42-8777-AF73ED6364DB}" sibTransId="{A3C914BC-39AA-E542-8F85-05140AA58BD5}"/>
    <dgm:cxn modelId="{65B2C959-AFC1-6F4E-8B72-76EF542BD7F3}" type="presOf" srcId="{1C8E3C49-1484-E44F-8623-402FB08B80EA}" destId="{188E7822-647E-6B42-9C1F-B2B32108B556}" srcOrd="0" destOrd="0" presId="urn:microsoft.com/office/officeart/2005/8/layout/target1"/>
    <dgm:cxn modelId="{271BE787-A3F7-084F-B771-C7FB6D991F8A}" srcId="{1C8E3C49-1484-E44F-8623-402FB08B80EA}" destId="{6F5B579E-8BB0-A647-A293-9ED568520FAF}" srcOrd="2" destOrd="0" parTransId="{293C1F26-2D52-C34B-92F1-59E0A6D6EFDA}" sibTransId="{EF09C3CA-C547-D845-864A-DC49108F768D}"/>
    <dgm:cxn modelId="{65169290-D58C-1D44-B784-3307AD6836CC}" type="presOf" srcId="{6F5B579E-8BB0-A647-A293-9ED568520FAF}" destId="{7C65EC93-CBAC-8441-A67F-B6E017D47D97}" srcOrd="0" destOrd="0" presId="urn:microsoft.com/office/officeart/2005/8/layout/target1"/>
    <dgm:cxn modelId="{9E49F4A4-8B6B-7A44-89A8-7A3E0A71581F}" srcId="{1C8E3C49-1484-E44F-8623-402FB08B80EA}" destId="{1D03CE57-7216-E74B-A9A7-79DB8607F3EB}" srcOrd="1" destOrd="0" parTransId="{41CB5A38-5824-8B41-8C99-757D9415429C}" sibTransId="{5B78F7D4-F3AE-ED47-A115-2C74A363714A}"/>
    <dgm:cxn modelId="{36D818D5-368E-EB43-A3FD-3629039EDF86}" type="presOf" srcId="{DF6DB2EA-779D-4742-B954-B8A45FDC3B4A}" destId="{60FF7B8F-1040-0D44-99A2-1AE05DCF61B4}" srcOrd="0" destOrd="0" presId="urn:microsoft.com/office/officeart/2005/8/layout/target1"/>
    <dgm:cxn modelId="{F75A17FF-7DB3-FD40-A1D8-32D4C798B14C}" type="presOf" srcId="{1D03CE57-7216-E74B-A9A7-79DB8607F3EB}" destId="{8CFBDE23-4355-E543-BE27-EC2A61DE2537}" srcOrd="0" destOrd="0" presId="urn:microsoft.com/office/officeart/2005/8/layout/target1"/>
    <dgm:cxn modelId="{4CA63912-9D4E-C846-BF78-00081519577C}" type="presParOf" srcId="{188E7822-647E-6B42-9C1F-B2B32108B556}" destId="{A7FF8A24-A235-D84F-951C-3139D6AE60D0}" srcOrd="0" destOrd="0" presId="urn:microsoft.com/office/officeart/2005/8/layout/target1"/>
    <dgm:cxn modelId="{4E44BCE3-7E0F-5543-B550-07634408CD42}" type="presParOf" srcId="{188E7822-647E-6B42-9C1F-B2B32108B556}" destId="{60FF7B8F-1040-0D44-99A2-1AE05DCF61B4}" srcOrd="1" destOrd="0" presId="urn:microsoft.com/office/officeart/2005/8/layout/target1"/>
    <dgm:cxn modelId="{F41EEC1E-F8EA-F043-90BB-9D848FD5AAEB}" type="presParOf" srcId="{188E7822-647E-6B42-9C1F-B2B32108B556}" destId="{5B6103C0-5226-FF4A-AF06-E8556B73B40D}" srcOrd="2" destOrd="0" presId="urn:microsoft.com/office/officeart/2005/8/layout/target1"/>
    <dgm:cxn modelId="{2F760CCC-9051-E548-98D5-E44241BF901C}" type="presParOf" srcId="{188E7822-647E-6B42-9C1F-B2B32108B556}" destId="{5C40DC98-B2B9-244D-83B4-9557D0CEDCA4}" srcOrd="3" destOrd="0" presId="urn:microsoft.com/office/officeart/2005/8/layout/target1"/>
    <dgm:cxn modelId="{C5BCA9C8-F404-DA4E-81CB-51CA27884AC6}" type="presParOf" srcId="{188E7822-647E-6B42-9C1F-B2B32108B556}" destId="{968D35D5-7B95-E843-8CD4-C4652B240B0F}" srcOrd="4" destOrd="0" presId="urn:microsoft.com/office/officeart/2005/8/layout/target1"/>
    <dgm:cxn modelId="{9F180379-D424-5841-B5F4-DE866CD10E79}" type="presParOf" srcId="{188E7822-647E-6B42-9C1F-B2B32108B556}" destId="{8CFBDE23-4355-E543-BE27-EC2A61DE2537}" srcOrd="5" destOrd="0" presId="urn:microsoft.com/office/officeart/2005/8/layout/target1"/>
    <dgm:cxn modelId="{577CA0AC-01C4-B74E-9E8A-167C44009B2A}" type="presParOf" srcId="{188E7822-647E-6B42-9C1F-B2B32108B556}" destId="{FB9BCEDB-A355-4F4D-ABA9-C2240430B517}" srcOrd="6" destOrd="0" presId="urn:microsoft.com/office/officeart/2005/8/layout/target1"/>
    <dgm:cxn modelId="{B440D5EB-6CB8-254A-A511-4B23FB3D4EDB}" type="presParOf" srcId="{188E7822-647E-6B42-9C1F-B2B32108B556}" destId="{5C82F119-0B4F-5E42-8D81-D74FB28C8848}" srcOrd="7" destOrd="0" presId="urn:microsoft.com/office/officeart/2005/8/layout/target1"/>
    <dgm:cxn modelId="{5794E60D-CB40-784F-954C-9F57EE8A79E5}" type="presParOf" srcId="{188E7822-647E-6B42-9C1F-B2B32108B556}" destId="{E67FC964-E4BF-A049-9EBF-7F8AC45A82D6}" srcOrd="8" destOrd="0" presId="urn:microsoft.com/office/officeart/2005/8/layout/target1"/>
    <dgm:cxn modelId="{2D2B8E96-3FF9-7B43-B4C7-113EAC3A677C}" type="presParOf" srcId="{188E7822-647E-6B42-9C1F-B2B32108B556}" destId="{7C65EC93-CBAC-8441-A67F-B6E017D47D97}" srcOrd="9" destOrd="0" presId="urn:microsoft.com/office/officeart/2005/8/layout/target1"/>
    <dgm:cxn modelId="{6ACD591A-78E4-D441-ACDA-3E2CD5F8858B}" type="presParOf" srcId="{188E7822-647E-6B42-9C1F-B2B32108B556}" destId="{B3233F82-D3EE-AF4D-9614-6DC4AE9D7048}" srcOrd="10" destOrd="0" presId="urn:microsoft.com/office/officeart/2005/8/layout/target1"/>
    <dgm:cxn modelId="{E580C848-1830-A641-969F-A8CF7C983A7E}" type="presParOf" srcId="{188E7822-647E-6B42-9C1F-B2B32108B556}" destId="{7D7BA182-CD05-B446-B3A5-ACE358AEF15F}" srcOrd="11" destOrd="0" presId="urn:microsoft.com/office/officeart/2005/8/layout/targe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CC64A6-15B4-F545-91C5-BD3E8A7BC09C}" type="doc">
      <dgm:prSet loTypeId="urn:microsoft.com/office/officeart/2005/8/layout/hierarchy1" loCatId="process" qsTypeId="urn:microsoft.com/office/officeart/2005/8/quickstyle/simple4" qsCatId="simple" csTypeId="urn:microsoft.com/office/officeart/2005/8/colors/accent1_2" csCatId="accent1" phldr="1"/>
      <dgm:spPr/>
      <dgm:t>
        <a:bodyPr/>
        <a:lstStyle/>
        <a:p>
          <a:endParaRPr lang="en-US"/>
        </a:p>
      </dgm:t>
    </dgm:pt>
    <dgm:pt modelId="{82C27444-952B-6F49-9D36-E7BA3F9745D7}">
      <dgm:prSet/>
      <dgm:spPr/>
      <dgm:t>
        <a:bodyPr/>
        <a:lstStyle/>
        <a:p>
          <a:r>
            <a:rPr lang="en-US" dirty="0"/>
            <a:t>Expand Comparisons </a:t>
          </a:r>
        </a:p>
      </dgm:t>
    </dgm:pt>
    <dgm:pt modelId="{B2FA2B78-B056-A84C-B358-E93879DE8CE9}" type="parTrans" cxnId="{BF6D7CE7-02B0-124A-A935-E091A6605A32}">
      <dgm:prSet/>
      <dgm:spPr/>
      <dgm:t>
        <a:bodyPr/>
        <a:lstStyle/>
        <a:p>
          <a:endParaRPr lang="en-US"/>
        </a:p>
      </dgm:t>
    </dgm:pt>
    <dgm:pt modelId="{2E39D6BF-3F87-C94B-A47A-7043A4977692}" type="sibTrans" cxnId="{BF6D7CE7-02B0-124A-A935-E091A6605A32}">
      <dgm:prSet/>
      <dgm:spPr/>
      <dgm:t>
        <a:bodyPr/>
        <a:lstStyle/>
        <a:p>
          <a:endParaRPr lang="en-US"/>
        </a:p>
      </dgm:t>
    </dgm:pt>
    <dgm:pt modelId="{122DF873-8420-0A40-A0C3-2C6AF19454B9}">
      <dgm:prSet/>
      <dgm:spPr/>
      <dgm:t>
        <a:bodyPr/>
        <a:lstStyle/>
        <a:p>
          <a:r>
            <a:rPr lang="en-US" dirty="0"/>
            <a:t>Separate Comparisons by SNR, Frequencies, </a:t>
          </a:r>
        </a:p>
      </dgm:t>
    </dgm:pt>
    <dgm:pt modelId="{2ED050CC-16F2-334A-BDF9-700309785E43}" type="sibTrans" cxnId="{92C1653E-DB33-9744-AC9E-25C73E9FC71A}">
      <dgm:prSet/>
      <dgm:spPr/>
      <dgm:t>
        <a:bodyPr/>
        <a:lstStyle/>
        <a:p>
          <a:endParaRPr lang="en-US"/>
        </a:p>
      </dgm:t>
    </dgm:pt>
    <dgm:pt modelId="{565E3D7F-4D5C-ED4C-8B70-4CFE2E6446F2}" type="parTrans" cxnId="{92C1653E-DB33-9744-AC9E-25C73E9FC71A}">
      <dgm:prSet/>
      <dgm:spPr/>
      <dgm:t>
        <a:bodyPr/>
        <a:lstStyle/>
        <a:p>
          <a:endParaRPr lang="en-US"/>
        </a:p>
      </dgm:t>
    </dgm:pt>
    <dgm:pt modelId="{BE695A8A-EF62-874B-818F-A211D0128D80}">
      <dgm:prSet/>
      <dgm:spPr/>
      <dgm:t>
        <a:bodyPr/>
        <a:lstStyle/>
        <a:p>
          <a:r>
            <a:rPr lang="en-US" dirty="0"/>
            <a:t>Train reliable Dingo model </a:t>
          </a:r>
        </a:p>
      </dgm:t>
    </dgm:pt>
    <dgm:pt modelId="{F8C2295C-E232-8C41-AE32-84A59F04B6E7}" type="sibTrans" cxnId="{AF83A7F2-8F06-B84B-BFAB-744A5EDE8910}">
      <dgm:prSet/>
      <dgm:spPr/>
      <dgm:t>
        <a:bodyPr/>
        <a:lstStyle/>
        <a:p>
          <a:endParaRPr lang="en-US"/>
        </a:p>
      </dgm:t>
    </dgm:pt>
    <dgm:pt modelId="{C8C8ADB8-4B6A-624F-BB88-AF34E6117580}" type="parTrans" cxnId="{AF83A7F2-8F06-B84B-BFAB-744A5EDE8910}">
      <dgm:prSet/>
      <dgm:spPr/>
      <dgm:t>
        <a:bodyPr/>
        <a:lstStyle/>
        <a:p>
          <a:endParaRPr lang="en-US"/>
        </a:p>
      </dgm:t>
    </dgm:pt>
    <dgm:pt modelId="{EB829D96-B410-394C-9E51-FC2615C617DA}">
      <dgm:prSet/>
      <dgm:spPr/>
      <dgm:t>
        <a:bodyPr/>
        <a:lstStyle/>
        <a:p>
          <a:r>
            <a:rPr lang="en-US" dirty="0"/>
            <a:t>Use a greater quantity of Injections</a:t>
          </a:r>
        </a:p>
      </dgm:t>
    </dgm:pt>
    <dgm:pt modelId="{29BC5037-D4ED-F14F-B3AC-58185D3D372B}" type="parTrans" cxnId="{A8AB35F4-C82A-DF4A-8E97-B61EE781C101}">
      <dgm:prSet/>
      <dgm:spPr/>
      <dgm:t>
        <a:bodyPr/>
        <a:lstStyle/>
        <a:p>
          <a:endParaRPr lang="en-US"/>
        </a:p>
      </dgm:t>
    </dgm:pt>
    <dgm:pt modelId="{AE841C6C-C6C9-9846-A4C7-C992CA57BD47}" type="sibTrans" cxnId="{A8AB35F4-C82A-DF4A-8E97-B61EE781C101}">
      <dgm:prSet/>
      <dgm:spPr/>
      <dgm:t>
        <a:bodyPr/>
        <a:lstStyle/>
        <a:p>
          <a:endParaRPr lang="en-US"/>
        </a:p>
      </dgm:t>
    </dgm:pt>
    <dgm:pt modelId="{C09C46B4-2F4D-F642-A8B9-3E2B19C57646}">
      <dgm:prSet/>
      <dgm:spPr/>
      <dgm:t>
        <a:bodyPr/>
        <a:lstStyle/>
        <a:p>
          <a:r>
            <a:rPr lang="en-US" dirty="0"/>
            <a:t>Conduct comparison using different priors</a:t>
          </a:r>
        </a:p>
      </dgm:t>
    </dgm:pt>
    <dgm:pt modelId="{0B5A0D67-A968-3E43-A60D-C5A8B1A44E95}" type="parTrans" cxnId="{4BED80BB-A52F-AD4F-A12E-EFC46BCFA29D}">
      <dgm:prSet/>
      <dgm:spPr/>
      <dgm:t>
        <a:bodyPr/>
        <a:lstStyle/>
        <a:p>
          <a:endParaRPr lang="en-US"/>
        </a:p>
      </dgm:t>
    </dgm:pt>
    <dgm:pt modelId="{BFBB5499-7579-E94B-9592-E904C0340B3D}" type="sibTrans" cxnId="{4BED80BB-A52F-AD4F-A12E-EFC46BCFA29D}">
      <dgm:prSet/>
      <dgm:spPr/>
      <dgm:t>
        <a:bodyPr/>
        <a:lstStyle/>
        <a:p>
          <a:endParaRPr lang="en-US"/>
        </a:p>
      </dgm:t>
    </dgm:pt>
    <dgm:pt modelId="{87A80C9D-79DD-3740-BCB6-1BA80361A808}">
      <dgm:prSet/>
      <dgm:spPr/>
      <dgm:t>
        <a:bodyPr/>
        <a:lstStyle/>
        <a:p>
          <a:r>
            <a:rPr lang="en-US" dirty="0"/>
            <a:t>Conduct Individual detector test</a:t>
          </a:r>
        </a:p>
      </dgm:t>
    </dgm:pt>
    <dgm:pt modelId="{66952CF2-8C7F-F640-A68F-C33369510F70}" type="parTrans" cxnId="{2B210E57-2BE7-964C-A33D-E2A9DB5D0259}">
      <dgm:prSet/>
      <dgm:spPr/>
      <dgm:t>
        <a:bodyPr/>
        <a:lstStyle/>
        <a:p>
          <a:endParaRPr lang="en-US"/>
        </a:p>
      </dgm:t>
    </dgm:pt>
    <dgm:pt modelId="{EA81799F-00C1-EC42-A8FB-0CCB46B8F901}" type="sibTrans" cxnId="{2B210E57-2BE7-964C-A33D-E2A9DB5D0259}">
      <dgm:prSet/>
      <dgm:spPr/>
      <dgm:t>
        <a:bodyPr/>
        <a:lstStyle/>
        <a:p>
          <a:endParaRPr lang="en-US"/>
        </a:p>
      </dgm:t>
    </dgm:pt>
    <dgm:pt modelId="{A99C333E-E373-5E47-BB5A-01DF8B2FDF84}" type="pres">
      <dgm:prSet presAssocID="{11CC64A6-15B4-F545-91C5-BD3E8A7BC09C}" presName="hierChild1" presStyleCnt="0">
        <dgm:presLayoutVars>
          <dgm:chPref val="1"/>
          <dgm:dir/>
          <dgm:animOne val="branch"/>
          <dgm:animLvl val="lvl"/>
          <dgm:resizeHandles/>
        </dgm:presLayoutVars>
      </dgm:prSet>
      <dgm:spPr/>
    </dgm:pt>
    <dgm:pt modelId="{888295A9-1F25-BA43-AFBE-2748BF85439F}" type="pres">
      <dgm:prSet presAssocID="{82C27444-952B-6F49-9D36-E7BA3F9745D7}" presName="hierRoot1" presStyleCnt="0"/>
      <dgm:spPr/>
    </dgm:pt>
    <dgm:pt modelId="{BE5F5D72-9F98-874C-AAC9-1C1F32EF4D72}" type="pres">
      <dgm:prSet presAssocID="{82C27444-952B-6F49-9D36-E7BA3F9745D7}" presName="composite" presStyleCnt="0"/>
      <dgm:spPr/>
    </dgm:pt>
    <dgm:pt modelId="{9610D155-0F31-AB4C-941E-3B7877BC476E}" type="pres">
      <dgm:prSet presAssocID="{82C27444-952B-6F49-9D36-E7BA3F9745D7}" presName="background" presStyleLbl="node0" presStyleIdx="0" presStyleCnt="2"/>
      <dgm:spPr/>
    </dgm:pt>
    <dgm:pt modelId="{72BE8265-F989-2C43-AA6E-CB40D3978178}" type="pres">
      <dgm:prSet presAssocID="{82C27444-952B-6F49-9D36-E7BA3F9745D7}" presName="text" presStyleLbl="fgAcc0" presStyleIdx="0" presStyleCnt="2">
        <dgm:presLayoutVars>
          <dgm:chPref val="3"/>
        </dgm:presLayoutVars>
      </dgm:prSet>
      <dgm:spPr/>
    </dgm:pt>
    <dgm:pt modelId="{DFDCB614-5966-0947-981D-FC7F8DA42BAB}" type="pres">
      <dgm:prSet presAssocID="{82C27444-952B-6F49-9D36-E7BA3F9745D7}" presName="hierChild2" presStyleCnt="0"/>
      <dgm:spPr/>
    </dgm:pt>
    <dgm:pt modelId="{651D2A6F-F162-8543-ADAB-B238E174CCA2}" type="pres">
      <dgm:prSet presAssocID="{565E3D7F-4D5C-ED4C-8B70-4CFE2E6446F2}" presName="Name10" presStyleLbl="parChTrans1D2" presStyleIdx="0" presStyleCnt="4"/>
      <dgm:spPr/>
    </dgm:pt>
    <dgm:pt modelId="{16230F59-5A02-514A-92EF-0FC0840CECD9}" type="pres">
      <dgm:prSet presAssocID="{122DF873-8420-0A40-A0C3-2C6AF19454B9}" presName="hierRoot2" presStyleCnt="0"/>
      <dgm:spPr/>
    </dgm:pt>
    <dgm:pt modelId="{9511B3FF-DE8A-9441-A59A-A8E285475114}" type="pres">
      <dgm:prSet presAssocID="{122DF873-8420-0A40-A0C3-2C6AF19454B9}" presName="composite2" presStyleCnt="0"/>
      <dgm:spPr/>
    </dgm:pt>
    <dgm:pt modelId="{C700180E-BE76-A843-8F2F-BF08C56527C6}" type="pres">
      <dgm:prSet presAssocID="{122DF873-8420-0A40-A0C3-2C6AF19454B9}" presName="background2" presStyleLbl="node2" presStyleIdx="0" presStyleCnt="4"/>
      <dgm:spPr/>
    </dgm:pt>
    <dgm:pt modelId="{F4D99211-AF4A-1744-8F5B-EB6A52AD3FBB}" type="pres">
      <dgm:prSet presAssocID="{122DF873-8420-0A40-A0C3-2C6AF19454B9}" presName="text2" presStyleLbl="fgAcc2" presStyleIdx="0" presStyleCnt="4">
        <dgm:presLayoutVars>
          <dgm:chPref val="3"/>
        </dgm:presLayoutVars>
      </dgm:prSet>
      <dgm:spPr/>
    </dgm:pt>
    <dgm:pt modelId="{AD432330-4D89-6F43-84BE-10EC086471C7}" type="pres">
      <dgm:prSet presAssocID="{122DF873-8420-0A40-A0C3-2C6AF19454B9}" presName="hierChild3" presStyleCnt="0"/>
      <dgm:spPr/>
    </dgm:pt>
    <dgm:pt modelId="{CEE44273-6F1F-8F4E-A9B3-C7E75AA8C05C}" type="pres">
      <dgm:prSet presAssocID="{29BC5037-D4ED-F14F-B3AC-58185D3D372B}" presName="Name10" presStyleLbl="parChTrans1D2" presStyleIdx="1" presStyleCnt="4"/>
      <dgm:spPr/>
    </dgm:pt>
    <dgm:pt modelId="{B4C2E517-76A0-0A4E-8269-7FDDA0C60AAA}" type="pres">
      <dgm:prSet presAssocID="{EB829D96-B410-394C-9E51-FC2615C617DA}" presName="hierRoot2" presStyleCnt="0"/>
      <dgm:spPr/>
    </dgm:pt>
    <dgm:pt modelId="{C12C8C63-FC17-6E42-B632-0F317E2F4E94}" type="pres">
      <dgm:prSet presAssocID="{EB829D96-B410-394C-9E51-FC2615C617DA}" presName="composite2" presStyleCnt="0"/>
      <dgm:spPr/>
    </dgm:pt>
    <dgm:pt modelId="{8C58CE72-BE3A-C748-9CE1-DB244A75DC4F}" type="pres">
      <dgm:prSet presAssocID="{EB829D96-B410-394C-9E51-FC2615C617DA}" presName="background2" presStyleLbl="node2" presStyleIdx="1" presStyleCnt="4"/>
      <dgm:spPr/>
    </dgm:pt>
    <dgm:pt modelId="{14433F91-CB5A-754F-B2FE-8EA9A123049D}" type="pres">
      <dgm:prSet presAssocID="{EB829D96-B410-394C-9E51-FC2615C617DA}" presName="text2" presStyleLbl="fgAcc2" presStyleIdx="1" presStyleCnt="4">
        <dgm:presLayoutVars>
          <dgm:chPref val="3"/>
        </dgm:presLayoutVars>
      </dgm:prSet>
      <dgm:spPr/>
    </dgm:pt>
    <dgm:pt modelId="{348B72B6-01BB-974E-B827-88A99A905686}" type="pres">
      <dgm:prSet presAssocID="{EB829D96-B410-394C-9E51-FC2615C617DA}" presName="hierChild3" presStyleCnt="0"/>
      <dgm:spPr/>
    </dgm:pt>
    <dgm:pt modelId="{9BACFC8F-A791-A344-9C99-871C80F87C5B}" type="pres">
      <dgm:prSet presAssocID="{0B5A0D67-A968-3E43-A60D-C5A8B1A44E95}" presName="Name10" presStyleLbl="parChTrans1D2" presStyleIdx="2" presStyleCnt="4"/>
      <dgm:spPr/>
    </dgm:pt>
    <dgm:pt modelId="{609E8D4C-FF9E-A14B-9444-B91A00B45313}" type="pres">
      <dgm:prSet presAssocID="{C09C46B4-2F4D-F642-A8B9-3E2B19C57646}" presName="hierRoot2" presStyleCnt="0"/>
      <dgm:spPr/>
    </dgm:pt>
    <dgm:pt modelId="{29BD0AC7-ED36-1447-B750-69900224C31B}" type="pres">
      <dgm:prSet presAssocID="{C09C46B4-2F4D-F642-A8B9-3E2B19C57646}" presName="composite2" presStyleCnt="0"/>
      <dgm:spPr/>
    </dgm:pt>
    <dgm:pt modelId="{9A024F00-D652-FE4E-817B-48B35CF3C806}" type="pres">
      <dgm:prSet presAssocID="{C09C46B4-2F4D-F642-A8B9-3E2B19C57646}" presName="background2" presStyleLbl="node2" presStyleIdx="2" presStyleCnt="4"/>
      <dgm:spPr/>
    </dgm:pt>
    <dgm:pt modelId="{14BF9D0A-0721-1842-B058-D9E5A00FA650}" type="pres">
      <dgm:prSet presAssocID="{C09C46B4-2F4D-F642-A8B9-3E2B19C57646}" presName="text2" presStyleLbl="fgAcc2" presStyleIdx="2" presStyleCnt="4">
        <dgm:presLayoutVars>
          <dgm:chPref val="3"/>
        </dgm:presLayoutVars>
      </dgm:prSet>
      <dgm:spPr/>
    </dgm:pt>
    <dgm:pt modelId="{38F5CFF1-11E9-5744-8590-431E33B33DA0}" type="pres">
      <dgm:prSet presAssocID="{C09C46B4-2F4D-F642-A8B9-3E2B19C57646}" presName="hierChild3" presStyleCnt="0"/>
      <dgm:spPr/>
    </dgm:pt>
    <dgm:pt modelId="{CF0C8424-94C8-5247-AB1B-1834BE419D87}" type="pres">
      <dgm:prSet presAssocID="{66952CF2-8C7F-F640-A68F-C33369510F70}" presName="Name10" presStyleLbl="parChTrans1D2" presStyleIdx="3" presStyleCnt="4"/>
      <dgm:spPr/>
    </dgm:pt>
    <dgm:pt modelId="{CF05E423-3CDC-9349-9022-6ADE5937EFB0}" type="pres">
      <dgm:prSet presAssocID="{87A80C9D-79DD-3740-BCB6-1BA80361A808}" presName="hierRoot2" presStyleCnt="0"/>
      <dgm:spPr/>
    </dgm:pt>
    <dgm:pt modelId="{96DA8277-113D-0B47-BF4E-1F6970C210BE}" type="pres">
      <dgm:prSet presAssocID="{87A80C9D-79DD-3740-BCB6-1BA80361A808}" presName="composite2" presStyleCnt="0"/>
      <dgm:spPr/>
    </dgm:pt>
    <dgm:pt modelId="{A9245F8E-DD8A-644A-8BED-A0138E65C174}" type="pres">
      <dgm:prSet presAssocID="{87A80C9D-79DD-3740-BCB6-1BA80361A808}" presName="background2" presStyleLbl="node2" presStyleIdx="3" presStyleCnt="4"/>
      <dgm:spPr/>
    </dgm:pt>
    <dgm:pt modelId="{B6FBF32F-852B-F741-B37E-3FF117FF0C46}" type="pres">
      <dgm:prSet presAssocID="{87A80C9D-79DD-3740-BCB6-1BA80361A808}" presName="text2" presStyleLbl="fgAcc2" presStyleIdx="3" presStyleCnt="4">
        <dgm:presLayoutVars>
          <dgm:chPref val="3"/>
        </dgm:presLayoutVars>
      </dgm:prSet>
      <dgm:spPr/>
    </dgm:pt>
    <dgm:pt modelId="{9F86576C-6646-8047-9129-5F4B9248438C}" type="pres">
      <dgm:prSet presAssocID="{87A80C9D-79DD-3740-BCB6-1BA80361A808}" presName="hierChild3" presStyleCnt="0"/>
      <dgm:spPr/>
    </dgm:pt>
    <dgm:pt modelId="{2411C78F-FD40-E34B-B5CE-5E42752C31A6}" type="pres">
      <dgm:prSet presAssocID="{BE695A8A-EF62-874B-818F-A211D0128D80}" presName="hierRoot1" presStyleCnt="0"/>
      <dgm:spPr/>
    </dgm:pt>
    <dgm:pt modelId="{24EC1C2A-5899-6C41-9671-789CCEA24BA1}" type="pres">
      <dgm:prSet presAssocID="{BE695A8A-EF62-874B-818F-A211D0128D80}" presName="composite" presStyleCnt="0"/>
      <dgm:spPr/>
    </dgm:pt>
    <dgm:pt modelId="{5979E03F-9A9B-7245-82C6-BDBB6F2366E2}" type="pres">
      <dgm:prSet presAssocID="{BE695A8A-EF62-874B-818F-A211D0128D80}" presName="background" presStyleLbl="node0" presStyleIdx="1" presStyleCnt="2"/>
      <dgm:spPr/>
    </dgm:pt>
    <dgm:pt modelId="{4792A3EF-880B-1242-8FC2-59A587B910B0}" type="pres">
      <dgm:prSet presAssocID="{BE695A8A-EF62-874B-818F-A211D0128D80}" presName="text" presStyleLbl="fgAcc0" presStyleIdx="1" presStyleCnt="2">
        <dgm:presLayoutVars>
          <dgm:chPref val="3"/>
        </dgm:presLayoutVars>
      </dgm:prSet>
      <dgm:spPr/>
    </dgm:pt>
    <dgm:pt modelId="{9E875445-6B8D-9C45-9A5A-D70AC2F02B7E}" type="pres">
      <dgm:prSet presAssocID="{BE695A8A-EF62-874B-818F-A211D0128D80}" presName="hierChild2" presStyleCnt="0"/>
      <dgm:spPr/>
    </dgm:pt>
  </dgm:ptLst>
  <dgm:cxnLst>
    <dgm:cxn modelId="{68DCBF37-EF12-984D-A052-1BCE8F08EC4F}" type="presOf" srcId="{C09C46B4-2F4D-F642-A8B9-3E2B19C57646}" destId="{14BF9D0A-0721-1842-B058-D9E5A00FA650}" srcOrd="0" destOrd="0" presId="urn:microsoft.com/office/officeart/2005/8/layout/hierarchy1"/>
    <dgm:cxn modelId="{92C1653E-DB33-9744-AC9E-25C73E9FC71A}" srcId="{82C27444-952B-6F49-9D36-E7BA3F9745D7}" destId="{122DF873-8420-0A40-A0C3-2C6AF19454B9}" srcOrd="0" destOrd="0" parTransId="{565E3D7F-4D5C-ED4C-8B70-4CFE2E6446F2}" sibTransId="{2ED050CC-16F2-334A-BDF9-700309785E43}"/>
    <dgm:cxn modelId="{F15CE751-9105-054F-BAC2-28F830E5485D}" type="presOf" srcId="{82C27444-952B-6F49-9D36-E7BA3F9745D7}" destId="{72BE8265-F989-2C43-AA6E-CB40D3978178}" srcOrd="0" destOrd="0" presId="urn:microsoft.com/office/officeart/2005/8/layout/hierarchy1"/>
    <dgm:cxn modelId="{2B210E57-2BE7-964C-A33D-E2A9DB5D0259}" srcId="{82C27444-952B-6F49-9D36-E7BA3F9745D7}" destId="{87A80C9D-79DD-3740-BCB6-1BA80361A808}" srcOrd="3" destOrd="0" parTransId="{66952CF2-8C7F-F640-A68F-C33369510F70}" sibTransId="{EA81799F-00C1-EC42-A8FB-0CCB46B8F901}"/>
    <dgm:cxn modelId="{1176B97A-C403-524C-A8AB-AB5EC4AEB223}" type="presOf" srcId="{87A80C9D-79DD-3740-BCB6-1BA80361A808}" destId="{B6FBF32F-852B-F741-B37E-3FF117FF0C46}" srcOrd="0" destOrd="0" presId="urn:microsoft.com/office/officeart/2005/8/layout/hierarchy1"/>
    <dgm:cxn modelId="{68B8427C-8D00-5C44-9244-137D1D5E4BF9}" type="presOf" srcId="{66952CF2-8C7F-F640-A68F-C33369510F70}" destId="{CF0C8424-94C8-5247-AB1B-1834BE419D87}" srcOrd="0" destOrd="0" presId="urn:microsoft.com/office/officeart/2005/8/layout/hierarchy1"/>
    <dgm:cxn modelId="{99E93F8D-E1DA-4647-8E84-7A544024015B}" type="presOf" srcId="{29BC5037-D4ED-F14F-B3AC-58185D3D372B}" destId="{CEE44273-6F1F-8F4E-A9B3-C7E75AA8C05C}" srcOrd="0" destOrd="0" presId="urn:microsoft.com/office/officeart/2005/8/layout/hierarchy1"/>
    <dgm:cxn modelId="{B767138E-5DEB-F648-BF39-7DABA936F2B0}" type="presOf" srcId="{BE695A8A-EF62-874B-818F-A211D0128D80}" destId="{4792A3EF-880B-1242-8FC2-59A587B910B0}" srcOrd="0" destOrd="0" presId="urn:microsoft.com/office/officeart/2005/8/layout/hierarchy1"/>
    <dgm:cxn modelId="{8CEDEAAD-3572-364C-88F9-5FF469F7F8C8}" type="presOf" srcId="{565E3D7F-4D5C-ED4C-8B70-4CFE2E6446F2}" destId="{651D2A6F-F162-8543-ADAB-B238E174CCA2}" srcOrd="0" destOrd="0" presId="urn:microsoft.com/office/officeart/2005/8/layout/hierarchy1"/>
    <dgm:cxn modelId="{4BED80BB-A52F-AD4F-A12E-EFC46BCFA29D}" srcId="{82C27444-952B-6F49-9D36-E7BA3F9745D7}" destId="{C09C46B4-2F4D-F642-A8B9-3E2B19C57646}" srcOrd="2" destOrd="0" parTransId="{0B5A0D67-A968-3E43-A60D-C5A8B1A44E95}" sibTransId="{BFBB5499-7579-E94B-9592-E904C0340B3D}"/>
    <dgm:cxn modelId="{50B17FC4-C7C0-8241-8E38-8C59B46534A9}" type="presOf" srcId="{EB829D96-B410-394C-9E51-FC2615C617DA}" destId="{14433F91-CB5A-754F-B2FE-8EA9A123049D}" srcOrd="0" destOrd="0" presId="urn:microsoft.com/office/officeart/2005/8/layout/hierarchy1"/>
    <dgm:cxn modelId="{BF6D7CE7-02B0-124A-A935-E091A6605A32}" srcId="{11CC64A6-15B4-F545-91C5-BD3E8A7BC09C}" destId="{82C27444-952B-6F49-9D36-E7BA3F9745D7}" srcOrd="0" destOrd="0" parTransId="{B2FA2B78-B056-A84C-B358-E93879DE8CE9}" sibTransId="{2E39D6BF-3F87-C94B-A47A-7043A4977692}"/>
    <dgm:cxn modelId="{2ADCB2ED-2C05-A44D-8EDB-437CA5206F7F}" type="presOf" srcId="{11CC64A6-15B4-F545-91C5-BD3E8A7BC09C}" destId="{A99C333E-E373-5E47-BB5A-01DF8B2FDF84}" srcOrd="0" destOrd="0" presId="urn:microsoft.com/office/officeart/2005/8/layout/hierarchy1"/>
    <dgm:cxn modelId="{AF83A7F2-8F06-B84B-BFAB-744A5EDE8910}" srcId="{11CC64A6-15B4-F545-91C5-BD3E8A7BC09C}" destId="{BE695A8A-EF62-874B-818F-A211D0128D80}" srcOrd="1" destOrd="0" parTransId="{C8C8ADB8-4B6A-624F-BB88-AF34E6117580}" sibTransId="{F8C2295C-E232-8C41-AE32-84A59F04B6E7}"/>
    <dgm:cxn modelId="{A8AB35F4-C82A-DF4A-8E97-B61EE781C101}" srcId="{82C27444-952B-6F49-9D36-E7BA3F9745D7}" destId="{EB829D96-B410-394C-9E51-FC2615C617DA}" srcOrd="1" destOrd="0" parTransId="{29BC5037-D4ED-F14F-B3AC-58185D3D372B}" sibTransId="{AE841C6C-C6C9-9846-A4C7-C992CA57BD47}"/>
    <dgm:cxn modelId="{0DE870F8-BADA-804D-BBD7-8F5EFEB92646}" type="presOf" srcId="{122DF873-8420-0A40-A0C3-2C6AF19454B9}" destId="{F4D99211-AF4A-1744-8F5B-EB6A52AD3FBB}" srcOrd="0" destOrd="0" presId="urn:microsoft.com/office/officeart/2005/8/layout/hierarchy1"/>
    <dgm:cxn modelId="{33D52CF9-87D6-A349-8B09-F36A69E43029}" type="presOf" srcId="{0B5A0D67-A968-3E43-A60D-C5A8B1A44E95}" destId="{9BACFC8F-A791-A344-9C99-871C80F87C5B}" srcOrd="0" destOrd="0" presId="urn:microsoft.com/office/officeart/2005/8/layout/hierarchy1"/>
    <dgm:cxn modelId="{07AA2129-66B0-9B43-BDC4-8A05842E1A88}" type="presParOf" srcId="{A99C333E-E373-5E47-BB5A-01DF8B2FDF84}" destId="{888295A9-1F25-BA43-AFBE-2748BF85439F}" srcOrd="0" destOrd="0" presId="urn:microsoft.com/office/officeart/2005/8/layout/hierarchy1"/>
    <dgm:cxn modelId="{047B8277-3E5A-0A47-847F-2E4407D27BA2}" type="presParOf" srcId="{888295A9-1F25-BA43-AFBE-2748BF85439F}" destId="{BE5F5D72-9F98-874C-AAC9-1C1F32EF4D72}" srcOrd="0" destOrd="0" presId="urn:microsoft.com/office/officeart/2005/8/layout/hierarchy1"/>
    <dgm:cxn modelId="{387AB2E6-56C4-2548-957A-7F637F2D9500}" type="presParOf" srcId="{BE5F5D72-9F98-874C-AAC9-1C1F32EF4D72}" destId="{9610D155-0F31-AB4C-941E-3B7877BC476E}" srcOrd="0" destOrd="0" presId="urn:microsoft.com/office/officeart/2005/8/layout/hierarchy1"/>
    <dgm:cxn modelId="{1B69FE33-81E3-3941-A3CA-7A8E1D6C9C73}" type="presParOf" srcId="{BE5F5D72-9F98-874C-AAC9-1C1F32EF4D72}" destId="{72BE8265-F989-2C43-AA6E-CB40D3978178}" srcOrd="1" destOrd="0" presId="urn:microsoft.com/office/officeart/2005/8/layout/hierarchy1"/>
    <dgm:cxn modelId="{D798D9CE-B0B9-6B49-AEB9-E829C9774D76}" type="presParOf" srcId="{888295A9-1F25-BA43-AFBE-2748BF85439F}" destId="{DFDCB614-5966-0947-981D-FC7F8DA42BAB}" srcOrd="1" destOrd="0" presId="urn:microsoft.com/office/officeart/2005/8/layout/hierarchy1"/>
    <dgm:cxn modelId="{D7559453-685E-E84F-8B33-153AD9850D8F}" type="presParOf" srcId="{DFDCB614-5966-0947-981D-FC7F8DA42BAB}" destId="{651D2A6F-F162-8543-ADAB-B238E174CCA2}" srcOrd="0" destOrd="0" presId="urn:microsoft.com/office/officeart/2005/8/layout/hierarchy1"/>
    <dgm:cxn modelId="{84030A0F-DD8D-054C-B5A7-A9B27BE3B318}" type="presParOf" srcId="{DFDCB614-5966-0947-981D-FC7F8DA42BAB}" destId="{16230F59-5A02-514A-92EF-0FC0840CECD9}" srcOrd="1" destOrd="0" presId="urn:microsoft.com/office/officeart/2005/8/layout/hierarchy1"/>
    <dgm:cxn modelId="{06EFDBAB-967D-1048-88DF-D6C87D464572}" type="presParOf" srcId="{16230F59-5A02-514A-92EF-0FC0840CECD9}" destId="{9511B3FF-DE8A-9441-A59A-A8E285475114}" srcOrd="0" destOrd="0" presId="urn:microsoft.com/office/officeart/2005/8/layout/hierarchy1"/>
    <dgm:cxn modelId="{D97CB647-49D6-A44E-9605-AF1BF60C4B41}" type="presParOf" srcId="{9511B3FF-DE8A-9441-A59A-A8E285475114}" destId="{C700180E-BE76-A843-8F2F-BF08C56527C6}" srcOrd="0" destOrd="0" presId="urn:microsoft.com/office/officeart/2005/8/layout/hierarchy1"/>
    <dgm:cxn modelId="{0ACBA797-B9CB-664A-BCE5-5EF3FC6384F4}" type="presParOf" srcId="{9511B3FF-DE8A-9441-A59A-A8E285475114}" destId="{F4D99211-AF4A-1744-8F5B-EB6A52AD3FBB}" srcOrd="1" destOrd="0" presId="urn:microsoft.com/office/officeart/2005/8/layout/hierarchy1"/>
    <dgm:cxn modelId="{0D4DDAB4-9643-0E41-B907-A666631E1C90}" type="presParOf" srcId="{16230F59-5A02-514A-92EF-0FC0840CECD9}" destId="{AD432330-4D89-6F43-84BE-10EC086471C7}" srcOrd="1" destOrd="0" presId="urn:microsoft.com/office/officeart/2005/8/layout/hierarchy1"/>
    <dgm:cxn modelId="{D56FA7A8-2E10-9A4A-88FF-79BB71CBBAFB}" type="presParOf" srcId="{DFDCB614-5966-0947-981D-FC7F8DA42BAB}" destId="{CEE44273-6F1F-8F4E-A9B3-C7E75AA8C05C}" srcOrd="2" destOrd="0" presId="urn:microsoft.com/office/officeart/2005/8/layout/hierarchy1"/>
    <dgm:cxn modelId="{3429349C-BA53-C149-BCA8-DAAA578F8720}" type="presParOf" srcId="{DFDCB614-5966-0947-981D-FC7F8DA42BAB}" destId="{B4C2E517-76A0-0A4E-8269-7FDDA0C60AAA}" srcOrd="3" destOrd="0" presId="urn:microsoft.com/office/officeart/2005/8/layout/hierarchy1"/>
    <dgm:cxn modelId="{BFC6560E-34BB-B844-A0F2-AF9F24006947}" type="presParOf" srcId="{B4C2E517-76A0-0A4E-8269-7FDDA0C60AAA}" destId="{C12C8C63-FC17-6E42-B632-0F317E2F4E94}" srcOrd="0" destOrd="0" presId="urn:microsoft.com/office/officeart/2005/8/layout/hierarchy1"/>
    <dgm:cxn modelId="{7AD3B493-E96C-5642-8FE0-6988C31E25A8}" type="presParOf" srcId="{C12C8C63-FC17-6E42-B632-0F317E2F4E94}" destId="{8C58CE72-BE3A-C748-9CE1-DB244A75DC4F}" srcOrd="0" destOrd="0" presId="urn:microsoft.com/office/officeart/2005/8/layout/hierarchy1"/>
    <dgm:cxn modelId="{930A0AD8-92D5-194F-BC4C-F7FCA4A0BB1B}" type="presParOf" srcId="{C12C8C63-FC17-6E42-B632-0F317E2F4E94}" destId="{14433F91-CB5A-754F-B2FE-8EA9A123049D}" srcOrd="1" destOrd="0" presId="urn:microsoft.com/office/officeart/2005/8/layout/hierarchy1"/>
    <dgm:cxn modelId="{922DF377-0F4D-F745-9CA3-726B292DCE7F}" type="presParOf" srcId="{B4C2E517-76A0-0A4E-8269-7FDDA0C60AAA}" destId="{348B72B6-01BB-974E-B827-88A99A905686}" srcOrd="1" destOrd="0" presId="urn:microsoft.com/office/officeart/2005/8/layout/hierarchy1"/>
    <dgm:cxn modelId="{4BDBCADA-2550-6B43-BC31-4431A34E281F}" type="presParOf" srcId="{DFDCB614-5966-0947-981D-FC7F8DA42BAB}" destId="{9BACFC8F-A791-A344-9C99-871C80F87C5B}" srcOrd="4" destOrd="0" presId="urn:microsoft.com/office/officeart/2005/8/layout/hierarchy1"/>
    <dgm:cxn modelId="{E1DB9BBA-0EAE-9944-8A60-1D3DC12A9F08}" type="presParOf" srcId="{DFDCB614-5966-0947-981D-FC7F8DA42BAB}" destId="{609E8D4C-FF9E-A14B-9444-B91A00B45313}" srcOrd="5" destOrd="0" presId="urn:microsoft.com/office/officeart/2005/8/layout/hierarchy1"/>
    <dgm:cxn modelId="{64F13C4B-D906-F245-B04D-D50D18499A7C}" type="presParOf" srcId="{609E8D4C-FF9E-A14B-9444-B91A00B45313}" destId="{29BD0AC7-ED36-1447-B750-69900224C31B}" srcOrd="0" destOrd="0" presId="urn:microsoft.com/office/officeart/2005/8/layout/hierarchy1"/>
    <dgm:cxn modelId="{145AE157-1666-0A45-8ABD-7BCFA00C6CF0}" type="presParOf" srcId="{29BD0AC7-ED36-1447-B750-69900224C31B}" destId="{9A024F00-D652-FE4E-817B-48B35CF3C806}" srcOrd="0" destOrd="0" presId="urn:microsoft.com/office/officeart/2005/8/layout/hierarchy1"/>
    <dgm:cxn modelId="{25A4603E-C63B-574B-8B4B-DD806675707F}" type="presParOf" srcId="{29BD0AC7-ED36-1447-B750-69900224C31B}" destId="{14BF9D0A-0721-1842-B058-D9E5A00FA650}" srcOrd="1" destOrd="0" presId="urn:microsoft.com/office/officeart/2005/8/layout/hierarchy1"/>
    <dgm:cxn modelId="{5AF8AFD8-369A-AF46-8706-64B1824B918F}" type="presParOf" srcId="{609E8D4C-FF9E-A14B-9444-B91A00B45313}" destId="{38F5CFF1-11E9-5744-8590-431E33B33DA0}" srcOrd="1" destOrd="0" presId="urn:microsoft.com/office/officeart/2005/8/layout/hierarchy1"/>
    <dgm:cxn modelId="{5024B016-9EBD-A342-A1C2-8E2095987D38}" type="presParOf" srcId="{DFDCB614-5966-0947-981D-FC7F8DA42BAB}" destId="{CF0C8424-94C8-5247-AB1B-1834BE419D87}" srcOrd="6" destOrd="0" presId="urn:microsoft.com/office/officeart/2005/8/layout/hierarchy1"/>
    <dgm:cxn modelId="{D2CAF6E1-7644-FA4C-B1C7-723FB0BA65D6}" type="presParOf" srcId="{DFDCB614-5966-0947-981D-FC7F8DA42BAB}" destId="{CF05E423-3CDC-9349-9022-6ADE5937EFB0}" srcOrd="7" destOrd="0" presId="urn:microsoft.com/office/officeart/2005/8/layout/hierarchy1"/>
    <dgm:cxn modelId="{EAD4507A-0811-1248-A095-0A512F63044F}" type="presParOf" srcId="{CF05E423-3CDC-9349-9022-6ADE5937EFB0}" destId="{96DA8277-113D-0B47-BF4E-1F6970C210BE}" srcOrd="0" destOrd="0" presId="urn:microsoft.com/office/officeart/2005/8/layout/hierarchy1"/>
    <dgm:cxn modelId="{87EDC8C1-E90F-034D-9835-BAAFF8F46E97}" type="presParOf" srcId="{96DA8277-113D-0B47-BF4E-1F6970C210BE}" destId="{A9245F8E-DD8A-644A-8BED-A0138E65C174}" srcOrd="0" destOrd="0" presId="urn:microsoft.com/office/officeart/2005/8/layout/hierarchy1"/>
    <dgm:cxn modelId="{2B54C2C1-53FC-F240-9B69-D9270A088D88}" type="presParOf" srcId="{96DA8277-113D-0B47-BF4E-1F6970C210BE}" destId="{B6FBF32F-852B-F741-B37E-3FF117FF0C46}" srcOrd="1" destOrd="0" presId="urn:microsoft.com/office/officeart/2005/8/layout/hierarchy1"/>
    <dgm:cxn modelId="{E602477B-7CA9-9945-A295-EE5232DF7288}" type="presParOf" srcId="{CF05E423-3CDC-9349-9022-6ADE5937EFB0}" destId="{9F86576C-6646-8047-9129-5F4B9248438C}" srcOrd="1" destOrd="0" presId="urn:microsoft.com/office/officeart/2005/8/layout/hierarchy1"/>
    <dgm:cxn modelId="{906B8C24-BA69-6C4A-B519-4FA74FFD8172}" type="presParOf" srcId="{A99C333E-E373-5E47-BB5A-01DF8B2FDF84}" destId="{2411C78F-FD40-E34B-B5CE-5E42752C31A6}" srcOrd="1" destOrd="0" presId="urn:microsoft.com/office/officeart/2005/8/layout/hierarchy1"/>
    <dgm:cxn modelId="{A44FA7C8-580B-7649-9947-C9D7969C879A}" type="presParOf" srcId="{2411C78F-FD40-E34B-B5CE-5E42752C31A6}" destId="{24EC1C2A-5899-6C41-9671-789CCEA24BA1}" srcOrd="0" destOrd="0" presId="urn:microsoft.com/office/officeart/2005/8/layout/hierarchy1"/>
    <dgm:cxn modelId="{E2DCCDFF-D60A-E941-9D89-FAB5B2620899}" type="presParOf" srcId="{24EC1C2A-5899-6C41-9671-789CCEA24BA1}" destId="{5979E03F-9A9B-7245-82C6-BDBB6F2366E2}" srcOrd="0" destOrd="0" presId="urn:microsoft.com/office/officeart/2005/8/layout/hierarchy1"/>
    <dgm:cxn modelId="{A5C404AF-1454-654D-A4E9-46500F8E8FF7}" type="presParOf" srcId="{24EC1C2A-5899-6C41-9671-789CCEA24BA1}" destId="{4792A3EF-880B-1242-8FC2-59A587B910B0}" srcOrd="1" destOrd="0" presId="urn:microsoft.com/office/officeart/2005/8/layout/hierarchy1"/>
    <dgm:cxn modelId="{B36994ED-6DED-AF43-80B8-8CCF120575E4}" type="presParOf" srcId="{2411C78F-FD40-E34B-B5CE-5E42752C31A6}" destId="{9E875445-6B8D-9C45-9A5A-D70AC2F02B7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01714-3BDC-FD47-8923-44FBF938B572}">
      <dsp:nvSpPr>
        <dsp:cNvPr id="0" name=""/>
        <dsp:cNvSpPr/>
      </dsp:nvSpPr>
      <dsp:spPr>
        <a:xfrm rot="21300000">
          <a:off x="8731" y="596141"/>
          <a:ext cx="3158108" cy="338254"/>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D7D309-1425-4540-A353-ECB798518E64}">
      <dsp:nvSpPr>
        <dsp:cNvPr id="0" name=""/>
        <dsp:cNvSpPr/>
      </dsp:nvSpPr>
      <dsp:spPr>
        <a:xfrm>
          <a:off x="395368" y="92468"/>
          <a:ext cx="952671" cy="612214"/>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6D017E-00D7-D44F-AAE2-5B190C4F9BB6}">
      <dsp:nvSpPr>
        <dsp:cNvPr id="0" name=""/>
        <dsp:cNvSpPr/>
      </dsp:nvSpPr>
      <dsp:spPr>
        <a:xfrm>
          <a:off x="1683053" y="0"/>
          <a:ext cx="1016183" cy="642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Faster Speeds More approximation</a:t>
          </a:r>
          <a:endParaRPr lang="en-US" sz="1000" kern="1200" dirty="0"/>
        </a:p>
      </dsp:txBody>
      <dsp:txXfrm>
        <a:off x="1683053" y="0"/>
        <a:ext cx="1016183" cy="642825"/>
      </dsp:txXfrm>
    </dsp:sp>
    <dsp:sp modelId="{EB1CADFD-C184-5844-87B5-9093F9672164}">
      <dsp:nvSpPr>
        <dsp:cNvPr id="0" name=""/>
        <dsp:cNvSpPr/>
      </dsp:nvSpPr>
      <dsp:spPr>
        <a:xfrm>
          <a:off x="1841831" y="841795"/>
          <a:ext cx="952671" cy="612214"/>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B5E563-ABD4-3A4B-B84C-8B076767651B}">
      <dsp:nvSpPr>
        <dsp:cNvPr id="0" name=""/>
        <dsp:cNvSpPr/>
      </dsp:nvSpPr>
      <dsp:spPr>
        <a:xfrm>
          <a:off x="476335" y="887711"/>
          <a:ext cx="1016183" cy="642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t>More confidence/ Reliability </a:t>
          </a:r>
        </a:p>
      </dsp:txBody>
      <dsp:txXfrm>
        <a:off x="476335" y="887711"/>
        <a:ext cx="1016183" cy="642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FC964-E4BF-A049-9EBF-7F8AC45A82D6}">
      <dsp:nvSpPr>
        <dsp:cNvPr id="0" name=""/>
        <dsp:cNvSpPr/>
      </dsp:nvSpPr>
      <dsp:spPr>
        <a:xfrm>
          <a:off x="559127" y="641294"/>
          <a:ext cx="1923882" cy="1923882"/>
        </a:xfrm>
        <a:prstGeom prst="ellipse">
          <a:avLst/>
        </a:prstGeom>
        <a:solidFill>
          <a:schemeClr val="accent1">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68D35D5-7B95-E843-8CD4-C4652B240B0F}">
      <dsp:nvSpPr>
        <dsp:cNvPr id="0" name=""/>
        <dsp:cNvSpPr/>
      </dsp:nvSpPr>
      <dsp:spPr>
        <a:xfrm>
          <a:off x="943903" y="1026070"/>
          <a:ext cx="1154329" cy="1154329"/>
        </a:xfrm>
        <a:prstGeom prst="ellipse">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7FF8A24-A235-D84F-951C-3139D6AE60D0}">
      <dsp:nvSpPr>
        <dsp:cNvPr id="0" name=""/>
        <dsp:cNvSpPr/>
      </dsp:nvSpPr>
      <dsp:spPr>
        <a:xfrm>
          <a:off x="1328679" y="1410846"/>
          <a:ext cx="384776" cy="384776"/>
        </a:xfrm>
        <a:prstGeom prst="ellipse">
          <a:avLst/>
        </a:prstGeom>
        <a:solidFill>
          <a:schemeClr val="accent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0FF7B8F-1040-0D44-99A2-1AE05DCF61B4}">
      <dsp:nvSpPr>
        <dsp:cNvPr id="0" name=""/>
        <dsp:cNvSpPr/>
      </dsp:nvSpPr>
      <dsp:spPr>
        <a:xfrm>
          <a:off x="2803656" y="0"/>
          <a:ext cx="961941" cy="5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21590" rIns="21590" bIns="21590" numCol="1" spcCol="1270" anchor="ctr" anchorCtr="0">
          <a:noAutofit/>
        </a:bodyPr>
        <a:lstStyle/>
        <a:p>
          <a:pPr marL="0" lvl="0" indent="0" algn="l" defTabSz="755650">
            <a:lnSpc>
              <a:spcPct val="90000"/>
            </a:lnSpc>
            <a:spcBef>
              <a:spcPct val="0"/>
            </a:spcBef>
            <a:spcAft>
              <a:spcPct val="35000"/>
            </a:spcAft>
            <a:buNone/>
          </a:pPr>
          <a:r>
            <a:rPr lang="en-US" sz="1700" kern="1200" dirty="0"/>
            <a:t>Bilby</a:t>
          </a:r>
        </a:p>
      </dsp:txBody>
      <dsp:txXfrm>
        <a:off x="2803656" y="0"/>
        <a:ext cx="961941" cy="561132"/>
      </dsp:txXfrm>
    </dsp:sp>
    <dsp:sp modelId="{5B6103C0-5226-FF4A-AF06-E8556B73B40D}">
      <dsp:nvSpPr>
        <dsp:cNvPr id="0" name=""/>
        <dsp:cNvSpPr/>
      </dsp:nvSpPr>
      <dsp:spPr>
        <a:xfrm>
          <a:off x="2563170" y="280566"/>
          <a:ext cx="24048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5C40DC98-B2B9-244D-83B4-9557D0CEDCA4}">
      <dsp:nvSpPr>
        <dsp:cNvPr id="0" name=""/>
        <dsp:cNvSpPr/>
      </dsp:nvSpPr>
      <dsp:spPr>
        <a:xfrm rot="5400000">
          <a:off x="1380464" y="421490"/>
          <a:ext cx="1322348" cy="104114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8CFBDE23-4355-E543-BE27-EC2A61DE2537}">
      <dsp:nvSpPr>
        <dsp:cNvPr id="0" name=""/>
        <dsp:cNvSpPr/>
      </dsp:nvSpPr>
      <dsp:spPr>
        <a:xfrm>
          <a:off x="2803656" y="561132"/>
          <a:ext cx="961941" cy="5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21590" rIns="21590" bIns="21590" numCol="1" spcCol="1270" anchor="ctr" anchorCtr="0">
          <a:noAutofit/>
        </a:bodyPr>
        <a:lstStyle/>
        <a:p>
          <a:pPr marL="0" lvl="0" indent="0" algn="l" defTabSz="755650">
            <a:lnSpc>
              <a:spcPct val="90000"/>
            </a:lnSpc>
            <a:spcBef>
              <a:spcPct val="0"/>
            </a:spcBef>
            <a:spcAft>
              <a:spcPct val="35000"/>
            </a:spcAft>
            <a:buNone/>
          </a:pPr>
          <a:r>
            <a:rPr lang="en-US" sz="1700" kern="1200" dirty="0"/>
            <a:t>Dingo</a:t>
          </a:r>
        </a:p>
      </dsp:txBody>
      <dsp:txXfrm>
        <a:off x="2803656" y="561132"/>
        <a:ext cx="961941" cy="561132"/>
      </dsp:txXfrm>
    </dsp:sp>
    <dsp:sp modelId="{FB9BCEDB-A355-4F4D-ABA9-C2240430B517}">
      <dsp:nvSpPr>
        <dsp:cNvPr id="0" name=""/>
        <dsp:cNvSpPr/>
      </dsp:nvSpPr>
      <dsp:spPr>
        <a:xfrm>
          <a:off x="2563170" y="841698"/>
          <a:ext cx="24048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5C82F119-0B4F-5E42-8D81-D74FB28C8848}">
      <dsp:nvSpPr>
        <dsp:cNvPr id="0" name=""/>
        <dsp:cNvSpPr/>
      </dsp:nvSpPr>
      <dsp:spPr>
        <a:xfrm rot="5400000">
          <a:off x="1664301" y="973869"/>
          <a:ext cx="1030431" cy="765384"/>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7C65EC93-CBAC-8441-A67F-B6E017D47D97}">
      <dsp:nvSpPr>
        <dsp:cNvPr id="0" name=""/>
        <dsp:cNvSpPr/>
      </dsp:nvSpPr>
      <dsp:spPr>
        <a:xfrm>
          <a:off x="2803656" y="1122264"/>
          <a:ext cx="961941" cy="5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21590" rIns="21590" bIns="21590" numCol="1" spcCol="1270" anchor="ctr" anchorCtr="0">
          <a:noAutofit/>
        </a:bodyPr>
        <a:lstStyle/>
        <a:p>
          <a:pPr marL="0" lvl="0" indent="0" algn="l" defTabSz="755650">
            <a:lnSpc>
              <a:spcPct val="90000"/>
            </a:lnSpc>
            <a:spcBef>
              <a:spcPct val="0"/>
            </a:spcBef>
            <a:spcAft>
              <a:spcPct val="35000"/>
            </a:spcAft>
            <a:buNone/>
          </a:pPr>
          <a:r>
            <a:rPr lang="en-US" sz="1700" kern="1200" dirty="0"/>
            <a:t>GWFish</a:t>
          </a:r>
        </a:p>
      </dsp:txBody>
      <dsp:txXfrm>
        <a:off x="2803656" y="1122264"/>
        <a:ext cx="961941" cy="561132"/>
      </dsp:txXfrm>
    </dsp:sp>
    <dsp:sp modelId="{B3233F82-D3EE-AF4D-9614-6DC4AE9D7048}">
      <dsp:nvSpPr>
        <dsp:cNvPr id="0" name=""/>
        <dsp:cNvSpPr/>
      </dsp:nvSpPr>
      <dsp:spPr>
        <a:xfrm>
          <a:off x="2563170" y="1402830"/>
          <a:ext cx="24048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7D7BA182-CD05-B446-B3A5-ACE358AEF15F}">
      <dsp:nvSpPr>
        <dsp:cNvPr id="0" name=""/>
        <dsp:cNvSpPr/>
      </dsp:nvSpPr>
      <dsp:spPr>
        <a:xfrm rot="5400000">
          <a:off x="1948490" y="1525798"/>
          <a:ext cx="736205" cy="4896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C8424-94C8-5247-AB1B-1834BE419D87}">
      <dsp:nvSpPr>
        <dsp:cNvPr id="0" name=""/>
        <dsp:cNvSpPr/>
      </dsp:nvSpPr>
      <dsp:spPr>
        <a:xfrm>
          <a:off x="3959498" y="1121826"/>
          <a:ext cx="3109168" cy="493227"/>
        </a:xfrm>
        <a:custGeom>
          <a:avLst/>
          <a:gdLst/>
          <a:ahLst/>
          <a:cxnLst/>
          <a:rect l="0" t="0" r="0" b="0"/>
          <a:pathLst>
            <a:path>
              <a:moveTo>
                <a:pt x="0" y="0"/>
              </a:moveTo>
              <a:lnTo>
                <a:pt x="0" y="336119"/>
              </a:lnTo>
              <a:lnTo>
                <a:pt x="3109168" y="336119"/>
              </a:lnTo>
              <a:lnTo>
                <a:pt x="3109168" y="49322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BACFC8F-A791-A344-9C99-871C80F87C5B}">
      <dsp:nvSpPr>
        <dsp:cNvPr id="0" name=""/>
        <dsp:cNvSpPr/>
      </dsp:nvSpPr>
      <dsp:spPr>
        <a:xfrm>
          <a:off x="3959498" y="1121826"/>
          <a:ext cx="1036389" cy="493227"/>
        </a:xfrm>
        <a:custGeom>
          <a:avLst/>
          <a:gdLst/>
          <a:ahLst/>
          <a:cxnLst/>
          <a:rect l="0" t="0" r="0" b="0"/>
          <a:pathLst>
            <a:path>
              <a:moveTo>
                <a:pt x="0" y="0"/>
              </a:moveTo>
              <a:lnTo>
                <a:pt x="0" y="336119"/>
              </a:lnTo>
              <a:lnTo>
                <a:pt x="1036389" y="336119"/>
              </a:lnTo>
              <a:lnTo>
                <a:pt x="1036389" y="49322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EE44273-6F1F-8F4E-A9B3-C7E75AA8C05C}">
      <dsp:nvSpPr>
        <dsp:cNvPr id="0" name=""/>
        <dsp:cNvSpPr/>
      </dsp:nvSpPr>
      <dsp:spPr>
        <a:xfrm>
          <a:off x="2923109" y="1121826"/>
          <a:ext cx="1036389" cy="493227"/>
        </a:xfrm>
        <a:custGeom>
          <a:avLst/>
          <a:gdLst/>
          <a:ahLst/>
          <a:cxnLst/>
          <a:rect l="0" t="0" r="0" b="0"/>
          <a:pathLst>
            <a:path>
              <a:moveTo>
                <a:pt x="1036389" y="0"/>
              </a:moveTo>
              <a:lnTo>
                <a:pt x="1036389" y="336119"/>
              </a:lnTo>
              <a:lnTo>
                <a:pt x="0" y="336119"/>
              </a:lnTo>
              <a:lnTo>
                <a:pt x="0" y="49322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51D2A6F-F162-8543-ADAB-B238E174CCA2}">
      <dsp:nvSpPr>
        <dsp:cNvPr id="0" name=""/>
        <dsp:cNvSpPr/>
      </dsp:nvSpPr>
      <dsp:spPr>
        <a:xfrm>
          <a:off x="850330" y="1121826"/>
          <a:ext cx="3109168" cy="493227"/>
        </a:xfrm>
        <a:custGeom>
          <a:avLst/>
          <a:gdLst/>
          <a:ahLst/>
          <a:cxnLst/>
          <a:rect l="0" t="0" r="0" b="0"/>
          <a:pathLst>
            <a:path>
              <a:moveTo>
                <a:pt x="3109168" y="0"/>
              </a:moveTo>
              <a:lnTo>
                <a:pt x="3109168" y="336119"/>
              </a:lnTo>
              <a:lnTo>
                <a:pt x="0" y="336119"/>
              </a:lnTo>
              <a:lnTo>
                <a:pt x="0" y="49322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610D155-0F31-AB4C-941E-3B7877BC476E}">
      <dsp:nvSpPr>
        <dsp:cNvPr id="0" name=""/>
        <dsp:cNvSpPr/>
      </dsp:nvSpPr>
      <dsp:spPr>
        <a:xfrm>
          <a:off x="3111543" y="44923"/>
          <a:ext cx="1695910" cy="107690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2BE8265-F989-2C43-AA6E-CB40D3978178}">
      <dsp:nvSpPr>
        <dsp:cNvPr id="0" name=""/>
        <dsp:cNvSpPr/>
      </dsp:nvSpPr>
      <dsp:spPr>
        <a:xfrm>
          <a:off x="3299978" y="223935"/>
          <a:ext cx="1695910" cy="10769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Expand Comparisons </a:t>
          </a:r>
        </a:p>
      </dsp:txBody>
      <dsp:txXfrm>
        <a:off x="3331519" y="255476"/>
        <a:ext cx="1632828" cy="1013820"/>
      </dsp:txXfrm>
    </dsp:sp>
    <dsp:sp modelId="{C700180E-BE76-A843-8F2F-BF08C56527C6}">
      <dsp:nvSpPr>
        <dsp:cNvPr id="0" name=""/>
        <dsp:cNvSpPr/>
      </dsp:nvSpPr>
      <dsp:spPr>
        <a:xfrm>
          <a:off x="2375" y="1615053"/>
          <a:ext cx="1695910" cy="107690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D99211-AF4A-1744-8F5B-EB6A52AD3FBB}">
      <dsp:nvSpPr>
        <dsp:cNvPr id="0" name=""/>
        <dsp:cNvSpPr/>
      </dsp:nvSpPr>
      <dsp:spPr>
        <a:xfrm>
          <a:off x="190809" y="1794065"/>
          <a:ext cx="1695910" cy="10769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Separate Comparisons by SNR, Frequencies, </a:t>
          </a:r>
        </a:p>
      </dsp:txBody>
      <dsp:txXfrm>
        <a:off x="222350" y="1825606"/>
        <a:ext cx="1632828" cy="1013820"/>
      </dsp:txXfrm>
    </dsp:sp>
    <dsp:sp modelId="{8C58CE72-BE3A-C748-9CE1-DB244A75DC4F}">
      <dsp:nvSpPr>
        <dsp:cNvPr id="0" name=""/>
        <dsp:cNvSpPr/>
      </dsp:nvSpPr>
      <dsp:spPr>
        <a:xfrm>
          <a:off x="2075154" y="1615053"/>
          <a:ext cx="1695910" cy="107690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4433F91-CB5A-754F-B2FE-8EA9A123049D}">
      <dsp:nvSpPr>
        <dsp:cNvPr id="0" name=""/>
        <dsp:cNvSpPr/>
      </dsp:nvSpPr>
      <dsp:spPr>
        <a:xfrm>
          <a:off x="2263588" y="1794065"/>
          <a:ext cx="1695910" cy="10769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Use a greater quantity of Injections</a:t>
          </a:r>
        </a:p>
      </dsp:txBody>
      <dsp:txXfrm>
        <a:off x="2295129" y="1825606"/>
        <a:ext cx="1632828" cy="1013820"/>
      </dsp:txXfrm>
    </dsp:sp>
    <dsp:sp modelId="{9A024F00-D652-FE4E-817B-48B35CF3C806}">
      <dsp:nvSpPr>
        <dsp:cNvPr id="0" name=""/>
        <dsp:cNvSpPr/>
      </dsp:nvSpPr>
      <dsp:spPr>
        <a:xfrm>
          <a:off x="4147933" y="1615053"/>
          <a:ext cx="1695910" cy="107690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4BF9D0A-0721-1842-B058-D9E5A00FA650}">
      <dsp:nvSpPr>
        <dsp:cNvPr id="0" name=""/>
        <dsp:cNvSpPr/>
      </dsp:nvSpPr>
      <dsp:spPr>
        <a:xfrm>
          <a:off x="4336367" y="1794065"/>
          <a:ext cx="1695910" cy="10769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Conduct comparison using different priors</a:t>
          </a:r>
        </a:p>
      </dsp:txBody>
      <dsp:txXfrm>
        <a:off x="4367908" y="1825606"/>
        <a:ext cx="1632828" cy="1013820"/>
      </dsp:txXfrm>
    </dsp:sp>
    <dsp:sp modelId="{A9245F8E-DD8A-644A-8BED-A0138E65C174}">
      <dsp:nvSpPr>
        <dsp:cNvPr id="0" name=""/>
        <dsp:cNvSpPr/>
      </dsp:nvSpPr>
      <dsp:spPr>
        <a:xfrm>
          <a:off x="6220712" y="1615053"/>
          <a:ext cx="1695910" cy="107690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6FBF32F-852B-F741-B37E-3FF117FF0C46}">
      <dsp:nvSpPr>
        <dsp:cNvPr id="0" name=""/>
        <dsp:cNvSpPr/>
      </dsp:nvSpPr>
      <dsp:spPr>
        <a:xfrm>
          <a:off x="6409146" y="1794065"/>
          <a:ext cx="1695910" cy="10769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Conduct Individual detector test</a:t>
          </a:r>
        </a:p>
      </dsp:txBody>
      <dsp:txXfrm>
        <a:off x="6440687" y="1825606"/>
        <a:ext cx="1632828" cy="1013820"/>
      </dsp:txXfrm>
    </dsp:sp>
    <dsp:sp modelId="{5979E03F-9A9B-7245-82C6-BDBB6F2366E2}">
      <dsp:nvSpPr>
        <dsp:cNvPr id="0" name=""/>
        <dsp:cNvSpPr/>
      </dsp:nvSpPr>
      <dsp:spPr>
        <a:xfrm>
          <a:off x="5184322" y="44923"/>
          <a:ext cx="1695910" cy="107690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792A3EF-880B-1242-8FC2-59A587B910B0}">
      <dsp:nvSpPr>
        <dsp:cNvPr id="0" name=""/>
        <dsp:cNvSpPr/>
      </dsp:nvSpPr>
      <dsp:spPr>
        <a:xfrm>
          <a:off x="5372757" y="223935"/>
          <a:ext cx="1695910" cy="10769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Train reliable Dingo model </a:t>
          </a:r>
        </a:p>
      </dsp:txBody>
      <dsp:txXfrm>
        <a:off x="5404298" y="255476"/>
        <a:ext cx="1632828" cy="1013820"/>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e94832215e_1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e94832215e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8803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e94832215e_1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e94832215e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0300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e94832215e_1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e94832215e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9085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e94f7cef94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e94f7cef94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544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8ca3918f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8ca3918f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e94832215e_1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e94832215e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482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1e9395c745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1e9395c745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350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e94832215e_1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e94832215e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1927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1e9395c745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1e9395c745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7751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e94832215e_1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e94832215e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985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e94832215e_1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e94832215e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9652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13450" y="237750"/>
            <a:ext cx="8717100" cy="4668000"/>
          </a:xfrm>
          <a:prstGeom prst="roundRect">
            <a:avLst>
              <a:gd name="adj" fmla="val 436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1" name="Google Shape;11;p2"/>
          <p:cNvSpPr txBox="1">
            <a:spLocks noGrp="1"/>
          </p:cNvSpPr>
          <p:nvPr>
            <p:ph type="ctrTitle"/>
          </p:nvPr>
        </p:nvSpPr>
        <p:spPr>
          <a:xfrm>
            <a:off x="4645288" y="1671300"/>
            <a:ext cx="3783600" cy="18009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4800">
                <a:latin typeface="Kanit"/>
                <a:ea typeface="Kanit"/>
                <a:cs typeface="Kanit"/>
                <a:sym typeface="Kani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719350" y="4088430"/>
            <a:ext cx="2445300" cy="5721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1200"/>
              <a:buNone/>
              <a:defRPr sz="1400">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26"/>
        <p:cNvGrpSpPr/>
        <p:nvPr/>
      </p:nvGrpSpPr>
      <p:grpSpPr>
        <a:xfrm>
          <a:off x="0" y="0"/>
          <a:ext cx="0" cy="0"/>
          <a:chOff x="0" y="0"/>
          <a:chExt cx="0" cy="0"/>
        </a:xfrm>
      </p:grpSpPr>
      <p:sp>
        <p:nvSpPr>
          <p:cNvPr id="327" name="Google Shape;327;p35"/>
          <p:cNvSpPr txBox="1">
            <a:spLocks noGrp="1"/>
          </p:cNvSpPr>
          <p:nvPr>
            <p:ph type="sldNum" idx="12"/>
          </p:nvPr>
        </p:nvSpPr>
        <p:spPr>
          <a:xfrm>
            <a:off x="8428909" y="33820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28" name="Google Shape;328;p35"/>
          <p:cNvSpPr/>
          <p:nvPr/>
        </p:nvSpPr>
        <p:spPr>
          <a:xfrm>
            <a:off x="213450" y="237750"/>
            <a:ext cx="8717100" cy="4668000"/>
          </a:xfrm>
          <a:prstGeom prst="roundRect">
            <a:avLst>
              <a:gd name="adj" fmla="val 436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329" name="Google Shape;329;p35"/>
          <p:cNvSpPr/>
          <p:nvPr/>
        </p:nvSpPr>
        <p:spPr>
          <a:xfrm>
            <a:off x="95649" y="211028"/>
            <a:ext cx="453000" cy="362700"/>
          </a:xfrm>
          <a:prstGeom prst="roundRect">
            <a:avLst>
              <a:gd name="adj" fmla="val 10152"/>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Kanit"/>
                <a:ea typeface="Kanit"/>
                <a:cs typeface="Kanit"/>
                <a:sym typeface="Kanit"/>
              </a:rPr>
              <a:t> </a:t>
            </a:r>
            <a:endParaRPr sz="2400">
              <a:solidFill>
                <a:schemeClr val="dk1"/>
              </a:solidFill>
              <a:latin typeface="Kanit"/>
              <a:ea typeface="Kanit"/>
              <a:cs typeface="Kanit"/>
              <a:sym typeface="Kanit"/>
            </a:endParaRPr>
          </a:p>
        </p:txBody>
      </p:sp>
      <p:grpSp>
        <p:nvGrpSpPr>
          <p:cNvPr id="330" name="Google Shape;330;p35"/>
          <p:cNvGrpSpPr/>
          <p:nvPr/>
        </p:nvGrpSpPr>
        <p:grpSpPr>
          <a:xfrm>
            <a:off x="8641459" y="4608464"/>
            <a:ext cx="336257" cy="356978"/>
            <a:chOff x="3067575" y="1412275"/>
            <a:chExt cx="813000" cy="863100"/>
          </a:xfrm>
        </p:grpSpPr>
        <p:sp>
          <p:nvSpPr>
            <p:cNvPr id="331" name="Google Shape;331;p35"/>
            <p:cNvSpPr/>
            <p:nvPr/>
          </p:nvSpPr>
          <p:spPr>
            <a:xfrm>
              <a:off x="3408675" y="1412275"/>
              <a:ext cx="130800" cy="8631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332" name="Google Shape;332;p35"/>
            <p:cNvSpPr/>
            <p:nvPr/>
          </p:nvSpPr>
          <p:spPr>
            <a:xfrm rot="-3590857">
              <a:off x="3408676" y="1412504"/>
              <a:ext cx="130798" cy="862881"/>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333" name="Google Shape;333;p35"/>
            <p:cNvSpPr/>
            <p:nvPr/>
          </p:nvSpPr>
          <p:spPr>
            <a:xfrm rot="3608459">
              <a:off x="3408666" y="1412403"/>
              <a:ext cx="130758" cy="862881"/>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a:off x="213450" y="237750"/>
            <a:ext cx="8717100" cy="4668000"/>
          </a:xfrm>
          <a:prstGeom prst="roundRect">
            <a:avLst>
              <a:gd name="adj" fmla="val 436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5" name="Google Shape;15;p3"/>
          <p:cNvSpPr txBox="1">
            <a:spLocks noGrp="1"/>
          </p:cNvSpPr>
          <p:nvPr>
            <p:ph type="title"/>
          </p:nvPr>
        </p:nvSpPr>
        <p:spPr>
          <a:xfrm>
            <a:off x="5494425" y="1744500"/>
            <a:ext cx="2934300" cy="1169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715110" y="534988"/>
            <a:ext cx="2934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 name="Google Shape;17;p3"/>
          <p:cNvSpPr txBox="1">
            <a:spLocks noGrp="1"/>
          </p:cNvSpPr>
          <p:nvPr>
            <p:ph type="subTitle" idx="1"/>
          </p:nvPr>
        </p:nvSpPr>
        <p:spPr>
          <a:xfrm>
            <a:off x="5494451" y="2914175"/>
            <a:ext cx="2934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 name="Google Shape;18;p3"/>
          <p:cNvSpPr txBox="1">
            <a:spLocks noGrp="1"/>
          </p:cNvSpPr>
          <p:nvPr>
            <p:ph type="sldNum" idx="12"/>
          </p:nvPr>
        </p:nvSpPr>
        <p:spPr>
          <a:xfrm>
            <a:off x="8428909" y="33820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213450" y="237750"/>
            <a:ext cx="8717100" cy="4668000"/>
          </a:xfrm>
          <a:prstGeom prst="roundRect">
            <a:avLst>
              <a:gd name="adj" fmla="val 436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61" name="Google Shape;61;p9"/>
          <p:cNvSpPr txBox="1">
            <a:spLocks noGrp="1"/>
          </p:cNvSpPr>
          <p:nvPr>
            <p:ph type="title"/>
          </p:nvPr>
        </p:nvSpPr>
        <p:spPr>
          <a:xfrm>
            <a:off x="715100" y="535000"/>
            <a:ext cx="3327600" cy="1209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7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2" name="Google Shape;62;p9"/>
          <p:cNvSpPr txBox="1">
            <a:spLocks noGrp="1"/>
          </p:cNvSpPr>
          <p:nvPr>
            <p:ph type="subTitle" idx="1"/>
          </p:nvPr>
        </p:nvSpPr>
        <p:spPr>
          <a:xfrm>
            <a:off x="715100" y="1827675"/>
            <a:ext cx="3327600" cy="950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63" name="Google Shape;63;p9"/>
          <p:cNvSpPr txBox="1">
            <a:spLocks noGrp="1"/>
          </p:cNvSpPr>
          <p:nvPr>
            <p:ph type="sldNum" idx="12"/>
          </p:nvPr>
        </p:nvSpPr>
        <p:spPr>
          <a:xfrm>
            <a:off x="8428909" y="33820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126"/>
        <p:cNvGrpSpPr/>
        <p:nvPr/>
      </p:nvGrpSpPr>
      <p:grpSpPr>
        <a:xfrm>
          <a:off x="0" y="0"/>
          <a:ext cx="0" cy="0"/>
          <a:chOff x="0" y="0"/>
          <a:chExt cx="0" cy="0"/>
        </a:xfrm>
      </p:grpSpPr>
      <p:sp>
        <p:nvSpPr>
          <p:cNvPr id="127" name="Google Shape;127;p18"/>
          <p:cNvSpPr/>
          <p:nvPr/>
        </p:nvSpPr>
        <p:spPr>
          <a:xfrm>
            <a:off x="213450" y="237750"/>
            <a:ext cx="8717100" cy="4668000"/>
          </a:xfrm>
          <a:prstGeom prst="roundRect">
            <a:avLst>
              <a:gd name="adj" fmla="val 436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28" name="Google Shape;128;p18"/>
          <p:cNvSpPr txBox="1">
            <a:spLocks noGrp="1"/>
          </p:cNvSpPr>
          <p:nvPr>
            <p:ph type="subTitle" idx="1"/>
          </p:nvPr>
        </p:nvSpPr>
        <p:spPr>
          <a:xfrm>
            <a:off x="5495075" y="2729902"/>
            <a:ext cx="2510400" cy="97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129" name="Google Shape;129;p18"/>
          <p:cNvSpPr txBox="1">
            <a:spLocks noGrp="1"/>
          </p:cNvSpPr>
          <p:nvPr>
            <p:ph type="title"/>
          </p:nvPr>
        </p:nvSpPr>
        <p:spPr>
          <a:xfrm>
            <a:off x="5495075" y="1442800"/>
            <a:ext cx="2510400" cy="11895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18"/>
          <p:cNvSpPr txBox="1">
            <a:spLocks noGrp="1"/>
          </p:cNvSpPr>
          <p:nvPr>
            <p:ph type="sldNum" idx="12"/>
          </p:nvPr>
        </p:nvSpPr>
        <p:spPr>
          <a:xfrm>
            <a:off x="8428909" y="33820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31" name="Google Shape;131;p18"/>
          <p:cNvSpPr/>
          <p:nvPr/>
        </p:nvSpPr>
        <p:spPr>
          <a:xfrm rot="10800000">
            <a:off x="8524716" y="4602742"/>
            <a:ext cx="453000" cy="362700"/>
          </a:xfrm>
          <a:prstGeom prst="roundRect">
            <a:avLst>
              <a:gd name="adj" fmla="val 10152"/>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Kanit"/>
              <a:ea typeface="Kanit"/>
              <a:cs typeface="Kanit"/>
              <a:sym typeface="Kanit"/>
            </a:endParaRPr>
          </a:p>
        </p:txBody>
      </p:sp>
      <p:grpSp>
        <p:nvGrpSpPr>
          <p:cNvPr id="132" name="Google Shape;132;p18"/>
          <p:cNvGrpSpPr/>
          <p:nvPr/>
        </p:nvGrpSpPr>
        <p:grpSpPr>
          <a:xfrm rot="10800000">
            <a:off x="95649" y="211028"/>
            <a:ext cx="336257" cy="356978"/>
            <a:chOff x="3067575" y="1412275"/>
            <a:chExt cx="813000" cy="863100"/>
          </a:xfrm>
        </p:grpSpPr>
        <p:sp>
          <p:nvSpPr>
            <p:cNvPr id="133" name="Google Shape;133;p18"/>
            <p:cNvSpPr/>
            <p:nvPr/>
          </p:nvSpPr>
          <p:spPr>
            <a:xfrm>
              <a:off x="3408675" y="1412275"/>
              <a:ext cx="130800" cy="8631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34" name="Google Shape;134;p18"/>
            <p:cNvSpPr/>
            <p:nvPr/>
          </p:nvSpPr>
          <p:spPr>
            <a:xfrm rot="-3590857">
              <a:off x="3408676" y="1412504"/>
              <a:ext cx="130798" cy="862881"/>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35" name="Google Shape;135;p18"/>
            <p:cNvSpPr/>
            <p:nvPr/>
          </p:nvSpPr>
          <p:spPr>
            <a:xfrm rot="3608459">
              <a:off x="3408666" y="1412403"/>
              <a:ext cx="130758" cy="862881"/>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66"/>
        <p:cNvGrpSpPr/>
        <p:nvPr/>
      </p:nvGrpSpPr>
      <p:grpSpPr>
        <a:xfrm>
          <a:off x="0" y="0"/>
          <a:ext cx="0" cy="0"/>
          <a:chOff x="0" y="0"/>
          <a:chExt cx="0" cy="0"/>
        </a:xfrm>
      </p:grpSpPr>
      <p:sp>
        <p:nvSpPr>
          <p:cNvPr id="167" name="Google Shape;167;p22"/>
          <p:cNvSpPr/>
          <p:nvPr/>
        </p:nvSpPr>
        <p:spPr>
          <a:xfrm>
            <a:off x="213450" y="237750"/>
            <a:ext cx="8717100" cy="4668000"/>
          </a:xfrm>
          <a:prstGeom prst="roundRect">
            <a:avLst>
              <a:gd name="adj" fmla="val 436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68" name="Google Shape;168;p22"/>
          <p:cNvSpPr txBox="1">
            <a:spLocks noGrp="1"/>
          </p:cNvSpPr>
          <p:nvPr>
            <p:ph type="subTitle" idx="1"/>
          </p:nvPr>
        </p:nvSpPr>
        <p:spPr>
          <a:xfrm>
            <a:off x="3012400" y="1417575"/>
            <a:ext cx="45531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9" name="Google Shape;169;p22"/>
          <p:cNvSpPr txBox="1">
            <a:spLocks noGrp="1"/>
          </p:cNvSpPr>
          <p:nvPr>
            <p:ph type="subTitle" idx="2"/>
          </p:nvPr>
        </p:nvSpPr>
        <p:spPr>
          <a:xfrm>
            <a:off x="3012400" y="3073225"/>
            <a:ext cx="45531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0" name="Google Shape;170;p22"/>
          <p:cNvSpPr txBox="1">
            <a:spLocks noGrp="1"/>
          </p:cNvSpPr>
          <p:nvPr>
            <p:ph type="subTitle" idx="3"/>
          </p:nvPr>
        </p:nvSpPr>
        <p:spPr>
          <a:xfrm>
            <a:off x="3012400" y="1829200"/>
            <a:ext cx="4553100" cy="106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1" name="Google Shape;171;p22"/>
          <p:cNvSpPr txBox="1">
            <a:spLocks noGrp="1"/>
          </p:cNvSpPr>
          <p:nvPr>
            <p:ph type="subTitle" idx="4"/>
          </p:nvPr>
        </p:nvSpPr>
        <p:spPr>
          <a:xfrm>
            <a:off x="3012400" y="3484850"/>
            <a:ext cx="4553100" cy="106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2" name="Google Shape;172;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3" name="Google Shape;173;p22"/>
          <p:cNvSpPr txBox="1">
            <a:spLocks noGrp="1"/>
          </p:cNvSpPr>
          <p:nvPr>
            <p:ph type="sldNum" idx="12"/>
          </p:nvPr>
        </p:nvSpPr>
        <p:spPr>
          <a:xfrm>
            <a:off x="8428909" y="33820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174" name="Google Shape;174;p22"/>
          <p:cNvGrpSpPr/>
          <p:nvPr/>
        </p:nvGrpSpPr>
        <p:grpSpPr>
          <a:xfrm rot="10800000">
            <a:off x="95649" y="211028"/>
            <a:ext cx="336257" cy="356978"/>
            <a:chOff x="3067575" y="1412275"/>
            <a:chExt cx="813000" cy="863100"/>
          </a:xfrm>
        </p:grpSpPr>
        <p:sp>
          <p:nvSpPr>
            <p:cNvPr id="175" name="Google Shape;175;p22"/>
            <p:cNvSpPr/>
            <p:nvPr/>
          </p:nvSpPr>
          <p:spPr>
            <a:xfrm>
              <a:off x="3408675" y="1412275"/>
              <a:ext cx="130800" cy="8631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76" name="Google Shape;176;p22"/>
            <p:cNvSpPr/>
            <p:nvPr/>
          </p:nvSpPr>
          <p:spPr>
            <a:xfrm rot="-3590857">
              <a:off x="3408676" y="1412504"/>
              <a:ext cx="130798" cy="862881"/>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77" name="Google Shape;177;p22"/>
            <p:cNvSpPr/>
            <p:nvPr/>
          </p:nvSpPr>
          <p:spPr>
            <a:xfrm rot="3608459">
              <a:off x="3408666" y="1412403"/>
              <a:ext cx="130758" cy="862881"/>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178" name="Google Shape;178;p22"/>
          <p:cNvGrpSpPr/>
          <p:nvPr/>
        </p:nvGrpSpPr>
        <p:grpSpPr>
          <a:xfrm>
            <a:off x="8641459" y="4608464"/>
            <a:ext cx="336257" cy="356978"/>
            <a:chOff x="3067575" y="1412275"/>
            <a:chExt cx="813000" cy="863100"/>
          </a:xfrm>
        </p:grpSpPr>
        <p:sp>
          <p:nvSpPr>
            <p:cNvPr id="179" name="Google Shape;179;p22"/>
            <p:cNvSpPr/>
            <p:nvPr/>
          </p:nvSpPr>
          <p:spPr>
            <a:xfrm>
              <a:off x="3408675" y="1412275"/>
              <a:ext cx="130800" cy="8631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80" name="Google Shape;180;p22"/>
            <p:cNvSpPr/>
            <p:nvPr/>
          </p:nvSpPr>
          <p:spPr>
            <a:xfrm rot="-3590857">
              <a:off x="3408676" y="1412504"/>
              <a:ext cx="130798" cy="862881"/>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81" name="Google Shape;181;p22"/>
            <p:cNvSpPr/>
            <p:nvPr/>
          </p:nvSpPr>
          <p:spPr>
            <a:xfrm rot="3608459">
              <a:off x="3408666" y="1412403"/>
              <a:ext cx="130758" cy="862881"/>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47"/>
        <p:cNvGrpSpPr/>
        <p:nvPr/>
      </p:nvGrpSpPr>
      <p:grpSpPr>
        <a:xfrm>
          <a:off x="0" y="0"/>
          <a:ext cx="0" cy="0"/>
          <a:chOff x="0" y="0"/>
          <a:chExt cx="0" cy="0"/>
        </a:xfrm>
      </p:grpSpPr>
      <p:sp>
        <p:nvSpPr>
          <p:cNvPr id="248" name="Google Shape;248;p27"/>
          <p:cNvSpPr/>
          <p:nvPr/>
        </p:nvSpPr>
        <p:spPr>
          <a:xfrm>
            <a:off x="213450" y="237750"/>
            <a:ext cx="8717100" cy="4668000"/>
          </a:xfrm>
          <a:prstGeom prst="roundRect">
            <a:avLst>
              <a:gd name="adj" fmla="val 436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49" name="Google Shape;249;p27"/>
          <p:cNvSpPr txBox="1">
            <a:spLocks noGrp="1"/>
          </p:cNvSpPr>
          <p:nvPr>
            <p:ph type="title" hasCustomPrompt="1"/>
          </p:nvPr>
        </p:nvSpPr>
        <p:spPr>
          <a:xfrm>
            <a:off x="1323388" y="664950"/>
            <a:ext cx="3279300" cy="662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50" name="Google Shape;250;p27"/>
          <p:cNvSpPr txBox="1">
            <a:spLocks noGrp="1"/>
          </p:cNvSpPr>
          <p:nvPr>
            <p:ph type="subTitle" idx="1"/>
          </p:nvPr>
        </p:nvSpPr>
        <p:spPr>
          <a:xfrm>
            <a:off x="1323388" y="1327538"/>
            <a:ext cx="3279300" cy="4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1" name="Google Shape;251;p27"/>
          <p:cNvSpPr txBox="1">
            <a:spLocks noGrp="1"/>
          </p:cNvSpPr>
          <p:nvPr>
            <p:ph type="title" idx="2" hasCustomPrompt="1"/>
          </p:nvPr>
        </p:nvSpPr>
        <p:spPr>
          <a:xfrm>
            <a:off x="3136950" y="2031507"/>
            <a:ext cx="3279300" cy="662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52" name="Google Shape;252;p27"/>
          <p:cNvSpPr txBox="1">
            <a:spLocks noGrp="1"/>
          </p:cNvSpPr>
          <p:nvPr>
            <p:ph type="subTitle" idx="3"/>
          </p:nvPr>
        </p:nvSpPr>
        <p:spPr>
          <a:xfrm>
            <a:off x="3136950" y="2694088"/>
            <a:ext cx="3279300" cy="4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3" name="Google Shape;253;p27"/>
          <p:cNvSpPr txBox="1">
            <a:spLocks noGrp="1"/>
          </p:cNvSpPr>
          <p:nvPr>
            <p:ph type="title" idx="4" hasCustomPrompt="1"/>
          </p:nvPr>
        </p:nvSpPr>
        <p:spPr>
          <a:xfrm>
            <a:off x="4950513" y="3398065"/>
            <a:ext cx="3279300" cy="662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54" name="Google Shape;254;p27"/>
          <p:cNvSpPr txBox="1">
            <a:spLocks noGrp="1"/>
          </p:cNvSpPr>
          <p:nvPr>
            <p:ph type="subTitle" idx="5"/>
          </p:nvPr>
        </p:nvSpPr>
        <p:spPr>
          <a:xfrm>
            <a:off x="4950513" y="4060650"/>
            <a:ext cx="3279300" cy="4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5" name="Google Shape;255;p27"/>
          <p:cNvSpPr txBox="1">
            <a:spLocks noGrp="1"/>
          </p:cNvSpPr>
          <p:nvPr>
            <p:ph type="sldNum" idx="12"/>
          </p:nvPr>
        </p:nvSpPr>
        <p:spPr>
          <a:xfrm>
            <a:off x="8428909" y="33820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256" name="Google Shape;256;p27"/>
          <p:cNvGrpSpPr/>
          <p:nvPr/>
        </p:nvGrpSpPr>
        <p:grpSpPr>
          <a:xfrm>
            <a:off x="8524716" y="4071567"/>
            <a:ext cx="453000" cy="893875"/>
            <a:chOff x="8524716" y="4071567"/>
            <a:chExt cx="453000" cy="893875"/>
          </a:xfrm>
        </p:grpSpPr>
        <p:sp>
          <p:nvSpPr>
            <p:cNvPr id="257" name="Google Shape;257;p27"/>
            <p:cNvSpPr/>
            <p:nvPr/>
          </p:nvSpPr>
          <p:spPr>
            <a:xfrm rot="10800000">
              <a:off x="8524716" y="4602742"/>
              <a:ext cx="453000" cy="362700"/>
            </a:xfrm>
            <a:prstGeom prst="roundRect">
              <a:avLst>
                <a:gd name="adj" fmla="val 10152"/>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Kanit"/>
                <a:ea typeface="Kanit"/>
                <a:cs typeface="Kanit"/>
                <a:sym typeface="Kanit"/>
              </a:endParaRPr>
            </a:p>
          </p:txBody>
        </p:sp>
        <p:sp>
          <p:nvSpPr>
            <p:cNvPr id="258" name="Google Shape;258;p27"/>
            <p:cNvSpPr/>
            <p:nvPr/>
          </p:nvSpPr>
          <p:spPr>
            <a:xfrm rot="10800000">
              <a:off x="8524716" y="4071567"/>
              <a:ext cx="453000" cy="362700"/>
            </a:xfrm>
            <a:prstGeom prst="roundRect">
              <a:avLst>
                <a:gd name="adj" fmla="val 10152"/>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Kanit"/>
                <a:ea typeface="Kanit"/>
                <a:cs typeface="Kanit"/>
                <a:sym typeface="Kanit"/>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2_1">
    <p:spTree>
      <p:nvGrpSpPr>
        <p:cNvPr id="1" name="Shape 268"/>
        <p:cNvGrpSpPr/>
        <p:nvPr/>
      </p:nvGrpSpPr>
      <p:grpSpPr>
        <a:xfrm>
          <a:off x="0" y="0"/>
          <a:ext cx="0" cy="0"/>
          <a:chOff x="0" y="0"/>
          <a:chExt cx="0" cy="0"/>
        </a:xfrm>
      </p:grpSpPr>
      <p:sp>
        <p:nvSpPr>
          <p:cNvPr id="269" name="Google Shape;269;p29"/>
          <p:cNvSpPr/>
          <p:nvPr/>
        </p:nvSpPr>
        <p:spPr>
          <a:xfrm>
            <a:off x="213450" y="237750"/>
            <a:ext cx="8717100" cy="4668000"/>
          </a:xfrm>
          <a:prstGeom prst="roundRect">
            <a:avLst>
              <a:gd name="adj" fmla="val 436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70" name="Google Shape;270;p29"/>
          <p:cNvSpPr txBox="1">
            <a:spLocks noGrp="1"/>
          </p:cNvSpPr>
          <p:nvPr>
            <p:ph type="sldNum" idx="12"/>
          </p:nvPr>
        </p:nvSpPr>
        <p:spPr>
          <a:xfrm>
            <a:off x="8428909" y="33820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71" name="Google Shape;271;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29"/>
          <p:cNvGrpSpPr/>
          <p:nvPr/>
        </p:nvGrpSpPr>
        <p:grpSpPr>
          <a:xfrm rot="10800000">
            <a:off x="95649" y="211028"/>
            <a:ext cx="336257" cy="356978"/>
            <a:chOff x="3067575" y="1412275"/>
            <a:chExt cx="813000" cy="863100"/>
          </a:xfrm>
        </p:grpSpPr>
        <p:sp>
          <p:nvSpPr>
            <p:cNvPr id="273" name="Google Shape;273;p29"/>
            <p:cNvSpPr/>
            <p:nvPr/>
          </p:nvSpPr>
          <p:spPr>
            <a:xfrm>
              <a:off x="3408675" y="1412275"/>
              <a:ext cx="130800" cy="8631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74" name="Google Shape;274;p29"/>
            <p:cNvSpPr/>
            <p:nvPr/>
          </p:nvSpPr>
          <p:spPr>
            <a:xfrm rot="-3590857">
              <a:off x="3408676" y="1412504"/>
              <a:ext cx="130798" cy="862881"/>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75" name="Google Shape;275;p29"/>
            <p:cNvSpPr/>
            <p:nvPr/>
          </p:nvSpPr>
          <p:spPr>
            <a:xfrm rot="3608459">
              <a:off x="3408666" y="1412403"/>
              <a:ext cx="130758" cy="862881"/>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276" name="Google Shape;276;p29"/>
          <p:cNvGrpSpPr/>
          <p:nvPr/>
        </p:nvGrpSpPr>
        <p:grpSpPr>
          <a:xfrm>
            <a:off x="8641459" y="4608464"/>
            <a:ext cx="336257" cy="356978"/>
            <a:chOff x="3067575" y="1412275"/>
            <a:chExt cx="813000" cy="863100"/>
          </a:xfrm>
        </p:grpSpPr>
        <p:sp>
          <p:nvSpPr>
            <p:cNvPr id="277" name="Google Shape;277;p29"/>
            <p:cNvSpPr/>
            <p:nvPr/>
          </p:nvSpPr>
          <p:spPr>
            <a:xfrm>
              <a:off x="3408675" y="1412275"/>
              <a:ext cx="130800" cy="8631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78" name="Google Shape;278;p29"/>
            <p:cNvSpPr/>
            <p:nvPr/>
          </p:nvSpPr>
          <p:spPr>
            <a:xfrm rot="-3590857">
              <a:off x="3408676" y="1412504"/>
              <a:ext cx="130798" cy="862881"/>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79" name="Google Shape;279;p29"/>
            <p:cNvSpPr/>
            <p:nvPr/>
          </p:nvSpPr>
          <p:spPr>
            <a:xfrm rot="3608459">
              <a:off x="3408666" y="1412403"/>
              <a:ext cx="130758" cy="862881"/>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17"/>
        <p:cNvGrpSpPr/>
        <p:nvPr/>
      </p:nvGrpSpPr>
      <p:grpSpPr>
        <a:xfrm>
          <a:off x="0" y="0"/>
          <a:ext cx="0" cy="0"/>
          <a:chOff x="0" y="0"/>
          <a:chExt cx="0" cy="0"/>
        </a:xfrm>
      </p:grpSpPr>
      <p:sp>
        <p:nvSpPr>
          <p:cNvPr id="318" name="Google Shape;318;p34"/>
          <p:cNvSpPr txBox="1">
            <a:spLocks noGrp="1"/>
          </p:cNvSpPr>
          <p:nvPr>
            <p:ph type="sldNum" idx="12"/>
          </p:nvPr>
        </p:nvSpPr>
        <p:spPr>
          <a:xfrm>
            <a:off x="8428909" y="33820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19" name="Google Shape;319;p34"/>
          <p:cNvSpPr/>
          <p:nvPr/>
        </p:nvSpPr>
        <p:spPr>
          <a:xfrm>
            <a:off x="213450" y="237750"/>
            <a:ext cx="8717100" cy="4668000"/>
          </a:xfrm>
          <a:prstGeom prst="roundRect">
            <a:avLst>
              <a:gd name="adj" fmla="val 436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nvGrpSpPr>
          <p:cNvPr id="320" name="Google Shape;320;p34"/>
          <p:cNvGrpSpPr/>
          <p:nvPr/>
        </p:nvGrpSpPr>
        <p:grpSpPr>
          <a:xfrm>
            <a:off x="95649" y="211028"/>
            <a:ext cx="453000" cy="877740"/>
            <a:chOff x="95649" y="211028"/>
            <a:chExt cx="453000" cy="877740"/>
          </a:xfrm>
        </p:grpSpPr>
        <p:grpSp>
          <p:nvGrpSpPr>
            <p:cNvPr id="321" name="Google Shape;321;p34"/>
            <p:cNvGrpSpPr/>
            <p:nvPr/>
          </p:nvGrpSpPr>
          <p:grpSpPr>
            <a:xfrm>
              <a:off x="154021" y="731789"/>
              <a:ext cx="336257" cy="356978"/>
              <a:chOff x="3067575" y="1412275"/>
              <a:chExt cx="813000" cy="863100"/>
            </a:xfrm>
          </p:grpSpPr>
          <p:sp>
            <p:nvSpPr>
              <p:cNvPr id="322" name="Google Shape;322;p34"/>
              <p:cNvSpPr/>
              <p:nvPr/>
            </p:nvSpPr>
            <p:spPr>
              <a:xfrm>
                <a:off x="3408675" y="1412275"/>
                <a:ext cx="130800" cy="8631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323" name="Google Shape;323;p34"/>
              <p:cNvSpPr/>
              <p:nvPr/>
            </p:nvSpPr>
            <p:spPr>
              <a:xfrm rot="-3590857">
                <a:off x="3408676" y="1412504"/>
                <a:ext cx="130798" cy="862881"/>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324" name="Google Shape;324;p34"/>
              <p:cNvSpPr/>
              <p:nvPr/>
            </p:nvSpPr>
            <p:spPr>
              <a:xfrm rot="3608459">
                <a:off x="3408666" y="1412403"/>
                <a:ext cx="130758" cy="862881"/>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325" name="Google Shape;325;p34"/>
            <p:cNvSpPr/>
            <p:nvPr/>
          </p:nvSpPr>
          <p:spPr>
            <a:xfrm>
              <a:off x="95649" y="211028"/>
              <a:ext cx="453000" cy="362700"/>
            </a:xfrm>
            <a:prstGeom prst="roundRect">
              <a:avLst>
                <a:gd name="adj" fmla="val 10152"/>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Kanit"/>
                <a:ea typeface="Kanit"/>
                <a:cs typeface="Kanit"/>
                <a:sym typeface="Kanit"/>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1pPr>
            <a:lvl2pPr lvl="1"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2pPr>
            <a:lvl3pPr lvl="2"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3pPr>
            <a:lvl4pPr lvl="3"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4pPr>
            <a:lvl5pPr lvl="4"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5pPr>
            <a:lvl6pPr lvl="5"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6pPr>
            <a:lvl7pPr lvl="6"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7pPr>
            <a:lvl8pPr lvl="7"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8pPr>
            <a:lvl9pPr lvl="8"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1600"/>
              </a:spcBef>
              <a:spcAft>
                <a:spcPts val="160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28909" y="338201"/>
            <a:ext cx="548700" cy="393600"/>
          </a:xfrm>
          <a:prstGeom prst="rect">
            <a:avLst/>
          </a:prstGeom>
          <a:noFill/>
          <a:ln>
            <a:noFill/>
          </a:ln>
        </p:spPr>
        <p:txBody>
          <a:bodyPr spcFirstLastPara="1" wrap="square" lIns="91425" tIns="91425" rIns="91425" bIns="91425" anchor="t" anchorCtr="0">
            <a:noAutofit/>
          </a:bodyPr>
          <a:lstStyle>
            <a:lvl1pPr lvl="0">
              <a:buNone/>
              <a:defRPr sz="1300" b="1">
                <a:solidFill>
                  <a:schemeClr val="dk1"/>
                </a:solidFill>
                <a:latin typeface="Kanit"/>
                <a:ea typeface="Kanit"/>
                <a:cs typeface="Kanit"/>
                <a:sym typeface="Kanit"/>
              </a:defRPr>
            </a:lvl1pPr>
            <a:lvl2pPr lvl="1">
              <a:buNone/>
              <a:defRPr sz="1300" b="1">
                <a:solidFill>
                  <a:schemeClr val="dk1"/>
                </a:solidFill>
                <a:latin typeface="Kanit"/>
                <a:ea typeface="Kanit"/>
                <a:cs typeface="Kanit"/>
                <a:sym typeface="Kanit"/>
              </a:defRPr>
            </a:lvl2pPr>
            <a:lvl3pPr lvl="2">
              <a:buNone/>
              <a:defRPr sz="1300" b="1">
                <a:solidFill>
                  <a:schemeClr val="dk1"/>
                </a:solidFill>
                <a:latin typeface="Kanit"/>
                <a:ea typeface="Kanit"/>
                <a:cs typeface="Kanit"/>
                <a:sym typeface="Kanit"/>
              </a:defRPr>
            </a:lvl3pPr>
            <a:lvl4pPr lvl="3">
              <a:buNone/>
              <a:defRPr sz="1300" b="1">
                <a:solidFill>
                  <a:schemeClr val="dk1"/>
                </a:solidFill>
                <a:latin typeface="Kanit"/>
                <a:ea typeface="Kanit"/>
                <a:cs typeface="Kanit"/>
                <a:sym typeface="Kanit"/>
              </a:defRPr>
            </a:lvl4pPr>
            <a:lvl5pPr lvl="4">
              <a:buNone/>
              <a:defRPr sz="1300" b="1">
                <a:solidFill>
                  <a:schemeClr val="dk1"/>
                </a:solidFill>
                <a:latin typeface="Kanit"/>
                <a:ea typeface="Kanit"/>
                <a:cs typeface="Kanit"/>
                <a:sym typeface="Kanit"/>
              </a:defRPr>
            </a:lvl5pPr>
            <a:lvl6pPr lvl="5">
              <a:buNone/>
              <a:defRPr sz="1300" b="1">
                <a:solidFill>
                  <a:schemeClr val="dk1"/>
                </a:solidFill>
                <a:latin typeface="Kanit"/>
                <a:ea typeface="Kanit"/>
                <a:cs typeface="Kanit"/>
                <a:sym typeface="Kanit"/>
              </a:defRPr>
            </a:lvl6pPr>
            <a:lvl7pPr lvl="6">
              <a:buNone/>
              <a:defRPr sz="1300" b="1">
                <a:solidFill>
                  <a:schemeClr val="dk1"/>
                </a:solidFill>
                <a:latin typeface="Kanit"/>
                <a:ea typeface="Kanit"/>
                <a:cs typeface="Kanit"/>
                <a:sym typeface="Kanit"/>
              </a:defRPr>
            </a:lvl7pPr>
            <a:lvl8pPr lvl="7">
              <a:buNone/>
              <a:defRPr sz="1300" b="1">
                <a:solidFill>
                  <a:schemeClr val="dk1"/>
                </a:solidFill>
                <a:latin typeface="Kanit"/>
                <a:ea typeface="Kanit"/>
                <a:cs typeface="Kanit"/>
                <a:sym typeface="Kanit"/>
              </a:defRPr>
            </a:lvl8pPr>
            <a:lvl9pPr lvl="8">
              <a:buNone/>
              <a:defRPr sz="1300" b="1">
                <a:solidFill>
                  <a:schemeClr val="dk1"/>
                </a:solidFill>
                <a:latin typeface="Kanit"/>
                <a:ea typeface="Kanit"/>
                <a:cs typeface="Kanit"/>
                <a:sym typeface="Kanit"/>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8" r:id="rId4"/>
    <p:sldLayoutId id="2147483664" r:id="rId5"/>
    <p:sldLayoutId id="2147483668" r:id="rId6"/>
    <p:sldLayoutId id="2147483673" r:id="rId7"/>
    <p:sldLayoutId id="2147483675" r:id="rId8"/>
    <p:sldLayoutId id="2147483680" r:id="rId9"/>
    <p:sldLayoutId id="214748368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gif"/><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gif"/><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gif"/></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gif"/><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image" Target="../media/image45.gif"/></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5" name="Google Shape;345;p39"/>
          <p:cNvSpPr/>
          <p:nvPr/>
        </p:nvSpPr>
        <p:spPr>
          <a:xfrm>
            <a:off x="441722" y="1972019"/>
            <a:ext cx="3226895" cy="1680152"/>
          </a:xfrm>
          <a:prstGeom prst="roundRect">
            <a:avLst>
              <a:gd name="adj" fmla="val 10152"/>
            </a:avLst>
          </a:pr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naheim"/>
              <a:ea typeface="Anaheim"/>
              <a:cs typeface="Anaheim"/>
              <a:sym typeface="Anaheim"/>
            </a:endParaRPr>
          </a:p>
        </p:txBody>
      </p:sp>
      <p:sp>
        <p:nvSpPr>
          <p:cNvPr id="347" name="Google Shape;347;p39"/>
          <p:cNvSpPr txBox="1">
            <a:spLocks noGrp="1"/>
          </p:cNvSpPr>
          <p:nvPr>
            <p:ph type="ctrTitle"/>
          </p:nvPr>
        </p:nvSpPr>
        <p:spPr>
          <a:xfrm>
            <a:off x="503981" y="780021"/>
            <a:ext cx="3952187" cy="105399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t>Current and Future capability of Compact Binary Coalescence Parameter Estimation (PE) methods </a:t>
            </a:r>
            <a:endParaRPr sz="2000" dirty="0"/>
          </a:p>
        </p:txBody>
      </p:sp>
      <p:sp>
        <p:nvSpPr>
          <p:cNvPr id="348" name="Google Shape;348;p39"/>
          <p:cNvSpPr txBox="1">
            <a:spLocks noGrp="1"/>
          </p:cNvSpPr>
          <p:nvPr>
            <p:ph type="subTitle" idx="1"/>
          </p:nvPr>
        </p:nvSpPr>
        <p:spPr>
          <a:xfrm>
            <a:off x="719350" y="4088430"/>
            <a:ext cx="2445300" cy="572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Mentors : Alan Weinstein &amp; Jacob Golomb</a:t>
            </a:r>
            <a:endParaRPr dirty="0"/>
          </a:p>
        </p:txBody>
      </p:sp>
      <p:sp>
        <p:nvSpPr>
          <p:cNvPr id="355" name="Google Shape;355;p39"/>
          <p:cNvSpPr txBox="1">
            <a:spLocks noGrp="1"/>
          </p:cNvSpPr>
          <p:nvPr>
            <p:ph type="subTitle" idx="1"/>
          </p:nvPr>
        </p:nvSpPr>
        <p:spPr>
          <a:xfrm>
            <a:off x="4759925" y="4001313"/>
            <a:ext cx="4050443" cy="572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latin typeface="Kanit"/>
                <a:ea typeface="Kanit"/>
                <a:cs typeface="Kanit"/>
                <a:sym typeface="Kanit"/>
              </a:rPr>
              <a:t>Sterling Scarlett  LIGO SURF 2024 </a:t>
            </a:r>
            <a:endParaRPr dirty="0">
              <a:latin typeface="Kanit"/>
              <a:ea typeface="Kanit"/>
              <a:cs typeface="Kanit"/>
              <a:sym typeface="Kanit"/>
            </a:endParaRPr>
          </a:p>
        </p:txBody>
      </p:sp>
      <p:grpSp>
        <p:nvGrpSpPr>
          <p:cNvPr id="406" name="Google Shape;406;p39"/>
          <p:cNvGrpSpPr/>
          <p:nvPr/>
        </p:nvGrpSpPr>
        <p:grpSpPr>
          <a:xfrm>
            <a:off x="4759925" y="4538325"/>
            <a:ext cx="3678900" cy="70175"/>
            <a:chOff x="4759925" y="4538325"/>
            <a:chExt cx="3678900" cy="70175"/>
          </a:xfrm>
        </p:grpSpPr>
        <p:cxnSp>
          <p:nvCxnSpPr>
            <p:cNvPr id="407" name="Google Shape;407;p39"/>
            <p:cNvCxnSpPr/>
            <p:nvPr/>
          </p:nvCxnSpPr>
          <p:spPr>
            <a:xfrm rot="10800000">
              <a:off x="4759925" y="4538325"/>
              <a:ext cx="3678900" cy="0"/>
            </a:xfrm>
            <a:prstGeom prst="straightConnector1">
              <a:avLst/>
            </a:prstGeom>
            <a:noFill/>
            <a:ln w="9525" cap="flat" cmpd="sng">
              <a:solidFill>
                <a:schemeClr val="dk1"/>
              </a:solidFill>
              <a:prstDash val="solid"/>
              <a:round/>
              <a:headEnd type="none" w="med" len="med"/>
              <a:tailEnd type="none" w="med" len="med"/>
            </a:ln>
          </p:spPr>
        </p:cxnSp>
        <p:cxnSp>
          <p:nvCxnSpPr>
            <p:cNvPr id="408" name="Google Shape;408;p39"/>
            <p:cNvCxnSpPr/>
            <p:nvPr/>
          </p:nvCxnSpPr>
          <p:spPr>
            <a:xfrm rot="10800000">
              <a:off x="4759925" y="4608500"/>
              <a:ext cx="3678900" cy="0"/>
            </a:xfrm>
            <a:prstGeom prst="straightConnector1">
              <a:avLst/>
            </a:prstGeom>
            <a:noFill/>
            <a:ln w="9525" cap="flat" cmpd="sng">
              <a:solidFill>
                <a:schemeClr val="dk1"/>
              </a:solidFill>
              <a:prstDash val="solid"/>
              <a:round/>
              <a:headEnd type="none" w="med" len="med"/>
              <a:tailEnd type="none" w="med" len="med"/>
            </a:ln>
          </p:spPr>
        </p:cxnSp>
      </p:grpSp>
      <p:pic>
        <p:nvPicPr>
          <p:cNvPr id="3" name="Picture 2" descr="A blue and white planets&#10;&#10;Description automatically generated with medium confidence">
            <a:extLst>
              <a:ext uri="{FF2B5EF4-FFF2-40B4-BE49-F238E27FC236}">
                <a16:creationId xmlns:a16="http://schemas.microsoft.com/office/drawing/2014/main" id="{0089021E-B561-F576-6154-20E144C41847}"/>
              </a:ext>
            </a:extLst>
          </p:cNvPr>
          <p:cNvPicPr>
            <a:picLocks noChangeAspect="1"/>
          </p:cNvPicPr>
          <p:nvPr/>
        </p:nvPicPr>
        <p:blipFill>
          <a:blip r:embed="rId3"/>
          <a:stretch>
            <a:fillRect/>
          </a:stretch>
        </p:blipFill>
        <p:spPr>
          <a:xfrm>
            <a:off x="4384076" y="317947"/>
            <a:ext cx="3770483" cy="3770483"/>
          </a:xfrm>
          <a:prstGeom prst="rect">
            <a:avLst/>
          </a:prstGeom>
          <a:effectLst/>
        </p:spPr>
      </p:pic>
      <p:sp>
        <p:nvSpPr>
          <p:cNvPr id="10" name="Slide Number Placeholder 4">
            <a:extLst>
              <a:ext uri="{FF2B5EF4-FFF2-40B4-BE49-F238E27FC236}">
                <a16:creationId xmlns:a16="http://schemas.microsoft.com/office/drawing/2014/main" id="{0E69A6EB-B894-36C7-4D00-CCBF478FB26E}"/>
              </a:ext>
            </a:extLst>
          </p:cNvPr>
          <p:cNvSpPr txBox="1">
            <a:spLocks/>
          </p:cNvSpPr>
          <p:nvPr/>
        </p:nvSpPr>
        <p:spPr>
          <a:xfrm>
            <a:off x="8428909" y="338201"/>
            <a:ext cx="548700" cy="39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1</a:t>
            </a:fld>
            <a:endParaRPr lang="en" dirty="0"/>
          </a:p>
        </p:txBody>
      </p:sp>
      <p:sp>
        <p:nvSpPr>
          <p:cNvPr id="14" name="Slide Number Placeholder 4">
            <a:extLst>
              <a:ext uri="{FF2B5EF4-FFF2-40B4-BE49-F238E27FC236}">
                <a16:creationId xmlns:a16="http://schemas.microsoft.com/office/drawing/2014/main" id="{15590792-21C0-EF8C-58F2-D2CE09CC66DC}"/>
              </a:ext>
            </a:extLst>
          </p:cNvPr>
          <p:cNvSpPr txBox="1">
            <a:spLocks/>
          </p:cNvSpPr>
          <p:nvPr/>
        </p:nvSpPr>
        <p:spPr>
          <a:xfrm>
            <a:off x="8536018" y="4423587"/>
            <a:ext cx="548700" cy="39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solidFill>
                  <a:schemeClr val="tx1"/>
                </a:solidFill>
              </a:rPr>
              <a:t>1</a:t>
            </a:r>
          </a:p>
        </p:txBody>
      </p:sp>
      <p:pic>
        <p:nvPicPr>
          <p:cNvPr id="18" name="Picture 17" descr="A graph of a number of objects&#10;&#10;Description automatically generated with medium confidence">
            <a:extLst>
              <a:ext uri="{FF2B5EF4-FFF2-40B4-BE49-F238E27FC236}">
                <a16:creationId xmlns:a16="http://schemas.microsoft.com/office/drawing/2014/main" id="{A7DDBE8A-266A-83EE-3630-6C9869FB1566}"/>
              </a:ext>
            </a:extLst>
          </p:cNvPr>
          <p:cNvPicPr>
            <a:picLocks noChangeAspect="1"/>
          </p:cNvPicPr>
          <p:nvPr/>
        </p:nvPicPr>
        <p:blipFill>
          <a:blip r:embed="rId4"/>
          <a:stretch>
            <a:fillRect/>
          </a:stretch>
        </p:blipFill>
        <p:spPr>
          <a:xfrm>
            <a:off x="619114" y="1980773"/>
            <a:ext cx="3026790" cy="1524638"/>
          </a:xfrm>
          <a:prstGeom prst="rect">
            <a:avLst/>
          </a:prstGeom>
        </p:spPr>
      </p:pic>
      <p:sp>
        <p:nvSpPr>
          <p:cNvPr id="2" name="TextBox 1">
            <a:extLst>
              <a:ext uri="{FF2B5EF4-FFF2-40B4-BE49-F238E27FC236}">
                <a16:creationId xmlns:a16="http://schemas.microsoft.com/office/drawing/2014/main" id="{80D3AC00-1386-130F-6D5F-7E266C26726B}"/>
              </a:ext>
            </a:extLst>
          </p:cNvPr>
          <p:cNvSpPr txBox="1"/>
          <p:nvPr/>
        </p:nvSpPr>
        <p:spPr>
          <a:xfrm>
            <a:off x="9926198" y="7105880"/>
            <a:ext cx="184731" cy="307777"/>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7">
            <a:extLst>
              <a:ext uri="{FF2B5EF4-FFF2-40B4-BE49-F238E27FC236}">
                <a16:creationId xmlns:a16="http://schemas.microsoft.com/office/drawing/2014/main" id="{058F4720-5A59-4E9B-641D-177F8E8E2FB6}"/>
              </a:ext>
            </a:extLst>
          </p:cNvPr>
          <p:cNvSpPr txBox="1">
            <a:spLocks/>
          </p:cNvSpPr>
          <p:nvPr/>
        </p:nvSpPr>
        <p:spPr>
          <a:xfrm>
            <a:off x="8517044" y="4513594"/>
            <a:ext cx="548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1pPr>
            <a:lvl2pPr marR="0" lvl="1"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2pPr>
            <a:lvl3pPr marR="0" lvl="2"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3pPr>
            <a:lvl4pPr marR="0" lvl="3"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4pPr>
            <a:lvl5pPr marR="0" lvl="4"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5pPr>
            <a:lvl6pPr marR="0" lvl="5"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6pPr>
            <a:lvl7pPr marR="0" lvl="6"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7pPr>
            <a:lvl8pPr marR="0" lvl="7"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8pPr>
            <a:lvl9pPr marR="0" lvl="8"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9pPr>
          </a:lstStyle>
          <a:p>
            <a:fld id="{00000000-1234-1234-1234-123412341234}" type="slidenum">
              <a:rPr lang="en" smtClean="0"/>
              <a:pPr/>
              <a:t>10</a:t>
            </a:fld>
            <a:endParaRPr lang="en"/>
          </a:p>
        </p:txBody>
      </p:sp>
      <p:sp>
        <p:nvSpPr>
          <p:cNvPr id="12" name="Google Shape;925;p56">
            <a:extLst>
              <a:ext uri="{FF2B5EF4-FFF2-40B4-BE49-F238E27FC236}">
                <a16:creationId xmlns:a16="http://schemas.microsoft.com/office/drawing/2014/main" id="{C2E9ADBE-F092-8F89-A6FA-A99FBD67743C}"/>
              </a:ext>
            </a:extLst>
          </p:cNvPr>
          <p:cNvSpPr txBox="1"/>
          <p:nvPr/>
        </p:nvSpPr>
        <p:spPr>
          <a:xfrm>
            <a:off x="6001266" y="769048"/>
            <a:ext cx="2976343" cy="314423"/>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u="sng" dirty="0">
                <a:solidFill>
                  <a:schemeClr val="dk1"/>
                </a:solidFill>
                <a:latin typeface="Kanit"/>
                <a:ea typeface="Kanit"/>
                <a:cs typeface="Kanit"/>
                <a:sym typeface="Kanit"/>
              </a:rPr>
              <a:t> Visual Comparison</a:t>
            </a:r>
            <a:endParaRPr sz="2400" b="1" u="sng" dirty="0">
              <a:solidFill>
                <a:schemeClr val="dk1"/>
              </a:solidFill>
              <a:latin typeface="Kanit"/>
              <a:ea typeface="Kanit"/>
              <a:cs typeface="Kanit"/>
              <a:sym typeface="Kanit"/>
            </a:endParaRPr>
          </a:p>
        </p:txBody>
      </p:sp>
      <p:sp>
        <p:nvSpPr>
          <p:cNvPr id="13" name="Google Shape;894;p55">
            <a:extLst>
              <a:ext uri="{FF2B5EF4-FFF2-40B4-BE49-F238E27FC236}">
                <a16:creationId xmlns:a16="http://schemas.microsoft.com/office/drawing/2014/main" id="{264B6793-5619-9727-BD40-90CBE6E75B02}"/>
              </a:ext>
            </a:extLst>
          </p:cNvPr>
          <p:cNvSpPr txBox="1">
            <a:spLocks/>
          </p:cNvSpPr>
          <p:nvPr/>
        </p:nvSpPr>
        <p:spPr>
          <a:xfrm>
            <a:off x="2230244" y="266938"/>
            <a:ext cx="3279300" cy="4613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Kanit"/>
              <a:buNone/>
              <a:defRPr sz="3600" b="1"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2pPr>
            <a:lvl3pPr marR="0" lvl="2"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3pPr>
            <a:lvl4pPr marR="0" lvl="3"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4pPr>
            <a:lvl5pPr marR="0" lvl="4"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5pPr>
            <a:lvl6pPr marR="0" lvl="5"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6pPr>
            <a:lvl7pPr marR="0" lvl="6"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7pPr>
            <a:lvl8pPr marR="0" lvl="7"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8pPr>
            <a:lvl9pPr marR="0" lvl="8"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9pPr>
          </a:lstStyle>
          <a:p>
            <a:r>
              <a:rPr lang="en-US" sz="2800" dirty="0"/>
              <a:t>Bilby Results</a:t>
            </a:r>
          </a:p>
        </p:txBody>
      </p:sp>
      <p:pic>
        <p:nvPicPr>
          <p:cNvPr id="14" name="Picture 13">
            <a:extLst>
              <a:ext uri="{FF2B5EF4-FFF2-40B4-BE49-F238E27FC236}">
                <a16:creationId xmlns:a16="http://schemas.microsoft.com/office/drawing/2014/main" id="{3BB4D095-7032-429B-75B5-2B3C00C5BE28}"/>
              </a:ext>
            </a:extLst>
          </p:cNvPr>
          <p:cNvPicPr>
            <a:picLocks noChangeAspect="1"/>
          </p:cNvPicPr>
          <p:nvPr/>
        </p:nvPicPr>
        <p:blipFill>
          <a:blip r:embed="rId2"/>
          <a:srcRect/>
          <a:stretch/>
        </p:blipFill>
        <p:spPr>
          <a:xfrm>
            <a:off x="386167" y="800233"/>
            <a:ext cx="5450049" cy="3633366"/>
          </a:xfrm>
          <a:prstGeom prst="rect">
            <a:avLst/>
          </a:prstGeom>
        </p:spPr>
      </p:pic>
      <p:pic>
        <p:nvPicPr>
          <p:cNvPr id="15" name="Picture 14">
            <a:extLst>
              <a:ext uri="{FF2B5EF4-FFF2-40B4-BE49-F238E27FC236}">
                <a16:creationId xmlns:a16="http://schemas.microsoft.com/office/drawing/2014/main" id="{43CD3456-AD42-6D4B-767A-39FAC28F1FF3}"/>
              </a:ext>
            </a:extLst>
          </p:cNvPr>
          <p:cNvPicPr>
            <a:picLocks noChangeAspect="1"/>
          </p:cNvPicPr>
          <p:nvPr/>
        </p:nvPicPr>
        <p:blipFill>
          <a:blip r:embed="rId3"/>
          <a:srcRect/>
          <a:stretch/>
        </p:blipFill>
        <p:spPr>
          <a:xfrm>
            <a:off x="386167" y="800235"/>
            <a:ext cx="5450047" cy="3633364"/>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C0DCC503-E29C-AE9A-0AF8-F46C9A7E84AD}"/>
                  </a:ext>
                </a:extLst>
              </p:cNvPr>
              <p:cNvSpPr txBox="1"/>
              <p:nvPr/>
            </p:nvSpPr>
            <p:spPr>
              <a:xfrm>
                <a:off x="6001266" y="1484875"/>
                <a:ext cx="2711702" cy="2479525"/>
              </a:xfrm>
              <a:prstGeom prst="rect">
                <a:avLst/>
              </a:prstGeom>
              <a:noFill/>
            </p:spPr>
            <p:txBody>
              <a:bodyPr wrap="square" rtlCol="0">
                <a:spAutoFit/>
              </a:bodyPr>
              <a:lstStyle/>
              <a:p>
                <a:r>
                  <a:rPr lang="en-US" dirty="0">
                    <a:solidFill>
                      <a:schemeClr val="tx1"/>
                    </a:solidFill>
                  </a:rPr>
                  <a:t>With lower SNRs it is difficult to resolve certain intrinsic parameters such as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2</m:t>
                        </m:r>
                      </m:sub>
                    </m:sSub>
                  </m:oMath>
                </a14:m>
                <a:r>
                  <a:rPr lang="en-US" b="0" dirty="0">
                    <a:solidFill>
                      <a:schemeClr val="tx1"/>
                    </a:solidFill>
                  </a:rPr>
                  <a:t>. </a:t>
                </a:r>
              </a:p>
              <a:p>
                <a:endParaRPr lang="en-US" dirty="0">
                  <a:solidFill>
                    <a:schemeClr val="tx1"/>
                  </a:solidFill>
                </a:endParaRPr>
              </a:p>
              <a:p>
                <a:r>
                  <a:rPr lang="en-US" b="0" dirty="0">
                    <a:solidFill>
                      <a:schemeClr val="tx1"/>
                    </a:solidFill>
                  </a:rPr>
                  <a:t>Certain parameters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𝑀</m:t>
                        </m:r>
                      </m:e>
                      <m:sub>
                        <m:r>
                          <a:rPr lang="en-US" b="0" i="1" smtClean="0">
                            <a:solidFill>
                              <a:schemeClr val="tx1"/>
                            </a:solidFill>
                            <a:latin typeface="Cambria Math" panose="02040503050406030204" pitchFamily="18" charset="0"/>
                          </a:rPr>
                          <m:t>𝑐</m:t>
                        </m:r>
                      </m:sub>
                    </m:sSub>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𝑞</m:t>
                    </m:r>
                    <m:r>
                      <a:rPr lang="en-US" b="0" i="1" smtClean="0">
                        <a:solidFill>
                          <a:schemeClr val="tx1"/>
                        </a:solidFill>
                        <a:latin typeface="Cambria Math" panose="02040503050406030204" pitchFamily="18" charset="0"/>
                      </a:rPr>
                      <m:t>, </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𝜃</m:t>
                        </m:r>
                      </m:e>
                      <m:sub>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𝜃</m:t>
                        </m:r>
                      </m:e>
                      <m:sub>
                        <m:r>
                          <a:rPr lang="en-US" b="0" i="1" smtClean="0">
                            <a:solidFill>
                              <a:schemeClr val="tx1"/>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𝜙</m:t>
                        </m:r>
                      </m:e>
                      <m:sub>
                        <m:r>
                          <a:rPr lang="en-US" b="0" i="1" smtClean="0">
                            <a:solidFill>
                              <a:schemeClr val="tx1"/>
                            </a:solidFill>
                            <a:latin typeface="Cambria Math" panose="02040503050406030204" pitchFamily="18" charset="0"/>
                          </a:rPr>
                          <m:t>𝑗𝑙</m:t>
                        </m:r>
                      </m:sub>
                    </m:sSub>
                  </m:oMath>
                </a14:m>
                <a:r>
                  <a:rPr lang="en-US" b="0" dirty="0">
                    <a:solidFill>
                      <a:schemeClr val="tx1"/>
                    </a:solidFill>
                  </a:rPr>
                  <a:t> </a:t>
                </a:r>
                <a:r>
                  <a:rPr lang="en-US" dirty="0">
                    <a:solidFill>
                      <a:schemeClr val="tx1"/>
                    </a:solidFill>
                  </a:rPr>
                  <a:t>seem to get more constrained Gaussian shaped  as noise decreases</a:t>
                </a:r>
                <a:endParaRPr lang="en-US" b="0" dirty="0">
                  <a:solidFill>
                    <a:schemeClr val="tx1"/>
                  </a:solidFill>
                </a:endParaRPr>
              </a:p>
              <a:p>
                <a:r>
                  <a:rPr lang="en-US" dirty="0">
                    <a:solidFill>
                      <a:schemeClr val="tx1"/>
                    </a:solidFill>
                  </a:rPr>
                  <a:t> </a:t>
                </a:r>
                <a:endParaRPr lang="en-US" b="0" dirty="0">
                  <a:solidFill>
                    <a:schemeClr val="tx1"/>
                  </a:solidFill>
                </a:endParaRPr>
              </a:p>
              <a:p>
                <a:endParaRPr lang="en-US" b="0" dirty="0">
                  <a:solidFill>
                    <a:schemeClr val="tx1"/>
                  </a:solidFill>
                </a:endParaRPr>
              </a:p>
              <a:p>
                <a:endParaRPr lang="en-US" dirty="0">
                  <a:solidFill>
                    <a:schemeClr val="tx1"/>
                  </a:solidFill>
                </a:endParaRPr>
              </a:p>
            </p:txBody>
          </p:sp>
        </mc:Choice>
        <mc:Fallback>
          <p:sp>
            <p:nvSpPr>
              <p:cNvPr id="16" name="TextBox 15">
                <a:extLst>
                  <a:ext uri="{FF2B5EF4-FFF2-40B4-BE49-F238E27FC236}">
                    <a16:creationId xmlns:a16="http://schemas.microsoft.com/office/drawing/2014/main" id="{C0DCC503-E29C-AE9A-0AF8-F46C9A7E84AD}"/>
                  </a:ext>
                </a:extLst>
              </p:cNvPr>
              <p:cNvSpPr txBox="1">
                <a:spLocks noRot="1" noChangeAspect="1" noMove="1" noResize="1" noEditPoints="1" noAdjustHandles="1" noChangeArrowheads="1" noChangeShapeType="1" noTextEdit="1"/>
              </p:cNvSpPr>
              <p:nvPr/>
            </p:nvSpPr>
            <p:spPr>
              <a:xfrm>
                <a:off x="6001266" y="1484875"/>
                <a:ext cx="2711702" cy="2479525"/>
              </a:xfrm>
              <a:prstGeom prst="rect">
                <a:avLst/>
              </a:prstGeom>
              <a:blipFill>
                <a:blip r:embed="rId4"/>
                <a:stretch>
                  <a:fillRect l="-935" t="-513"/>
                </a:stretch>
              </a:blipFill>
            </p:spPr>
            <p:txBody>
              <a:bodyPr/>
              <a:lstStyle/>
              <a:p>
                <a:r>
                  <a:rPr lang="en-US">
                    <a:noFill/>
                  </a:rPr>
                  <a:t> </a:t>
                </a:r>
              </a:p>
            </p:txBody>
          </p:sp>
        </mc:Fallback>
      </mc:AlternateContent>
    </p:spTree>
    <p:extLst>
      <p:ext uri="{BB962C8B-B14F-4D97-AF65-F5344CB8AC3E}">
        <p14:creationId xmlns:p14="http://schemas.microsoft.com/office/powerpoint/2010/main" val="335296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19502F-7289-5D6F-38C4-515EC95D30D1}"/>
              </a:ext>
            </a:extLst>
          </p:cNvPr>
          <p:cNvSpPr>
            <a:spLocks noGrp="1"/>
          </p:cNvSpPr>
          <p:nvPr>
            <p:ph type="sldNum" idx="12"/>
          </p:nvPr>
        </p:nvSpPr>
        <p:spPr>
          <a:xfrm>
            <a:off x="8553226" y="4489871"/>
            <a:ext cx="548700" cy="393600"/>
          </a:xfrm>
        </p:spPr>
        <p:txBody>
          <a:bodyPr/>
          <a:lstStyle/>
          <a:p>
            <a:pPr marL="0" lvl="0" indent="0" algn="l" rtl="0">
              <a:spcBef>
                <a:spcPts val="0"/>
              </a:spcBef>
              <a:spcAft>
                <a:spcPts val="0"/>
              </a:spcAft>
              <a:buNone/>
            </a:pPr>
            <a:fld id="{00000000-1234-1234-1234-123412341234}" type="slidenum">
              <a:rPr lang="en" smtClean="0"/>
              <a:t>11</a:t>
            </a:fld>
            <a:endParaRPr lang="en" dirty="0"/>
          </a:p>
        </p:txBody>
      </p:sp>
      <p:sp>
        <p:nvSpPr>
          <p:cNvPr id="10" name="Google Shape;894;p55">
            <a:extLst>
              <a:ext uri="{FF2B5EF4-FFF2-40B4-BE49-F238E27FC236}">
                <a16:creationId xmlns:a16="http://schemas.microsoft.com/office/drawing/2014/main" id="{393DDA3C-E362-ADD3-66E9-6E8525E94FC4}"/>
              </a:ext>
            </a:extLst>
          </p:cNvPr>
          <p:cNvSpPr txBox="1">
            <a:spLocks/>
          </p:cNvSpPr>
          <p:nvPr/>
        </p:nvSpPr>
        <p:spPr>
          <a:xfrm>
            <a:off x="2001425" y="344563"/>
            <a:ext cx="6084956" cy="3448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Kanit"/>
              <a:buNone/>
              <a:defRPr sz="3600" b="1"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2pPr>
            <a:lvl3pPr marR="0" lvl="2"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3pPr>
            <a:lvl4pPr marR="0" lvl="3"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4pPr>
            <a:lvl5pPr marR="0" lvl="4"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5pPr>
            <a:lvl6pPr marR="0" lvl="5"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6pPr>
            <a:lvl7pPr marR="0" lvl="6"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7pPr>
            <a:lvl8pPr marR="0" lvl="7"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8pPr>
            <a:lvl9pPr marR="0" lvl="8"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9pPr>
          </a:lstStyle>
          <a:p>
            <a:r>
              <a:rPr lang="en-US" sz="2800" dirty="0"/>
              <a:t>Bilby and GWFish Comparisons</a:t>
            </a:r>
          </a:p>
        </p:txBody>
      </p:sp>
      <p:pic>
        <p:nvPicPr>
          <p:cNvPr id="11" name="Picture 10">
            <a:extLst>
              <a:ext uri="{FF2B5EF4-FFF2-40B4-BE49-F238E27FC236}">
                <a16:creationId xmlns:a16="http://schemas.microsoft.com/office/drawing/2014/main" id="{E1751D58-E3B5-39D5-F402-D9739A7D1C7F}"/>
              </a:ext>
            </a:extLst>
          </p:cNvPr>
          <p:cNvPicPr>
            <a:picLocks noChangeAspect="1"/>
          </p:cNvPicPr>
          <p:nvPr/>
        </p:nvPicPr>
        <p:blipFill>
          <a:blip r:embed="rId2"/>
          <a:srcRect l="1767" r="32802" b="65640"/>
          <a:stretch/>
        </p:blipFill>
        <p:spPr>
          <a:xfrm>
            <a:off x="341524" y="689408"/>
            <a:ext cx="6224529" cy="2179123"/>
          </a:xfrm>
          <a:prstGeom prst="rect">
            <a:avLst/>
          </a:prstGeom>
        </p:spPr>
      </p:pic>
      <p:pic>
        <p:nvPicPr>
          <p:cNvPr id="13" name="Picture 12">
            <a:extLst>
              <a:ext uri="{FF2B5EF4-FFF2-40B4-BE49-F238E27FC236}">
                <a16:creationId xmlns:a16="http://schemas.microsoft.com/office/drawing/2014/main" id="{E0ACD736-4647-9FEF-5150-584DE02315A9}"/>
              </a:ext>
            </a:extLst>
          </p:cNvPr>
          <p:cNvPicPr>
            <a:picLocks noChangeAspect="1"/>
          </p:cNvPicPr>
          <p:nvPr/>
        </p:nvPicPr>
        <p:blipFill>
          <a:blip r:embed="rId2"/>
          <a:srcRect l="-939" t="65187" r="65529" b="1081"/>
          <a:stretch/>
        </p:blipFill>
        <p:spPr>
          <a:xfrm>
            <a:off x="1738132" y="2868531"/>
            <a:ext cx="3431311" cy="2179123"/>
          </a:xfrm>
          <a:prstGeom prst="rect">
            <a:avLst/>
          </a:prstGeom>
        </p:spPr>
      </p:pic>
    </p:spTree>
    <p:extLst>
      <p:ext uri="{BB962C8B-B14F-4D97-AF65-F5344CB8AC3E}">
        <p14:creationId xmlns:p14="http://schemas.microsoft.com/office/powerpoint/2010/main" val="585855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0A2E84-BD98-9AB4-CA85-534967AB6B21}"/>
              </a:ext>
            </a:extLst>
          </p:cNvPr>
          <p:cNvSpPr>
            <a:spLocks noGrp="1"/>
          </p:cNvSpPr>
          <p:nvPr>
            <p:ph type="sldNum" idx="12"/>
          </p:nvPr>
        </p:nvSpPr>
        <p:spPr>
          <a:xfrm>
            <a:off x="8624473" y="4574882"/>
            <a:ext cx="548700" cy="393600"/>
          </a:xfrm>
        </p:spPr>
        <p:txBody>
          <a:bodyPr/>
          <a:lstStyle/>
          <a:p>
            <a:pPr marL="0" lvl="0" indent="0" algn="l" rtl="0">
              <a:spcBef>
                <a:spcPts val="0"/>
              </a:spcBef>
              <a:spcAft>
                <a:spcPts val="0"/>
              </a:spcAft>
              <a:buNone/>
            </a:pPr>
            <a:fld id="{00000000-1234-1234-1234-123412341234}" type="slidenum">
              <a:rPr lang="en" smtClean="0"/>
              <a:t>12</a:t>
            </a:fld>
            <a:endParaRPr lang="en" dirty="0"/>
          </a:p>
        </p:txBody>
      </p:sp>
      <p:pic>
        <p:nvPicPr>
          <p:cNvPr id="6" name="Picture 5" descr="A white background with black dots&#10;&#10;Description automatically generated">
            <a:extLst>
              <a:ext uri="{FF2B5EF4-FFF2-40B4-BE49-F238E27FC236}">
                <a16:creationId xmlns:a16="http://schemas.microsoft.com/office/drawing/2014/main" id="{86C5F25F-162E-7596-AE33-B25228832195}"/>
              </a:ext>
            </a:extLst>
          </p:cNvPr>
          <p:cNvPicPr>
            <a:picLocks noChangeAspect="1"/>
          </p:cNvPicPr>
          <p:nvPr/>
        </p:nvPicPr>
        <p:blipFill>
          <a:blip r:embed="rId2"/>
          <a:srcRect r="62331" b="1066"/>
          <a:stretch/>
        </p:blipFill>
        <p:spPr>
          <a:xfrm>
            <a:off x="3002373" y="2812090"/>
            <a:ext cx="2860524" cy="1751173"/>
          </a:xfrm>
          <a:prstGeom prst="rect">
            <a:avLst/>
          </a:prstGeom>
        </p:spPr>
      </p:pic>
      <p:sp>
        <p:nvSpPr>
          <p:cNvPr id="8" name="Google Shape;925;p56">
            <a:extLst>
              <a:ext uri="{FF2B5EF4-FFF2-40B4-BE49-F238E27FC236}">
                <a16:creationId xmlns:a16="http://schemas.microsoft.com/office/drawing/2014/main" id="{5A363033-1D23-1196-3C01-5BCE56E516AA}"/>
              </a:ext>
            </a:extLst>
          </p:cNvPr>
          <p:cNvSpPr txBox="1"/>
          <p:nvPr/>
        </p:nvSpPr>
        <p:spPr>
          <a:xfrm>
            <a:off x="5770974" y="774046"/>
            <a:ext cx="2976343" cy="314423"/>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u="sng" dirty="0">
                <a:solidFill>
                  <a:schemeClr val="dk1"/>
                </a:solidFill>
                <a:latin typeface="Kanit"/>
                <a:ea typeface="Kanit"/>
                <a:cs typeface="Kanit"/>
                <a:sym typeface="Kanit"/>
              </a:rPr>
              <a:t> Visual Comparison</a:t>
            </a:r>
            <a:endParaRPr sz="2400" b="1" u="sng" dirty="0">
              <a:solidFill>
                <a:schemeClr val="dk1"/>
              </a:solidFill>
              <a:latin typeface="Kanit"/>
              <a:ea typeface="Kanit"/>
              <a:cs typeface="Kanit"/>
              <a:sym typeface="Kanit"/>
            </a:endParaRPr>
          </a:p>
        </p:txBody>
      </p:sp>
      <p:pic>
        <p:nvPicPr>
          <p:cNvPr id="10" name="Picture 9">
            <a:extLst>
              <a:ext uri="{FF2B5EF4-FFF2-40B4-BE49-F238E27FC236}">
                <a16:creationId xmlns:a16="http://schemas.microsoft.com/office/drawing/2014/main" id="{5B287324-B1E6-DF1C-C15B-6167E18C404E}"/>
              </a:ext>
            </a:extLst>
          </p:cNvPr>
          <p:cNvPicPr>
            <a:picLocks noChangeAspect="1"/>
          </p:cNvPicPr>
          <p:nvPr/>
        </p:nvPicPr>
        <p:blipFill>
          <a:blip r:embed="rId3"/>
          <a:srcRect l="636" t="-1873" r="28090" b="1873"/>
          <a:stretch/>
        </p:blipFill>
        <p:spPr>
          <a:xfrm>
            <a:off x="396683" y="990163"/>
            <a:ext cx="5213023" cy="1715680"/>
          </a:xfrm>
          <a:prstGeom prst="rect">
            <a:avLst/>
          </a:prstGeom>
        </p:spPr>
      </p:pic>
      <p:sp>
        <p:nvSpPr>
          <p:cNvPr id="11" name="TextBox 10">
            <a:extLst>
              <a:ext uri="{FF2B5EF4-FFF2-40B4-BE49-F238E27FC236}">
                <a16:creationId xmlns:a16="http://schemas.microsoft.com/office/drawing/2014/main" id="{055AD1C6-0890-622C-F1F8-5F0AADABAB94}"/>
              </a:ext>
            </a:extLst>
          </p:cNvPr>
          <p:cNvSpPr txBox="1"/>
          <p:nvPr/>
        </p:nvSpPr>
        <p:spPr>
          <a:xfrm>
            <a:off x="5935350" y="1229867"/>
            <a:ext cx="2623711" cy="954107"/>
          </a:xfrm>
          <a:prstGeom prst="rect">
            <a:avLst/>
          </a:prstGeom>
          <a:noFill/>
        </p:spPr>
        <p:txBody>
          <a:bodyPr wrap="square">
            <a:spAutoFit/>
          </a:bodyPr>
          <a:lstStyle/>
          <a:p>
            <a:r>
              <a:rPr lang="en-US" dirty="0">
                <a:solidFill>
                  <a:schemeClr val="tx1"/>
                </a:solidFill>
              </a:rPr>
              <a:t>The Gaussian posterior trend shown in 05 observations continues in CE for all test injections  </a:t>
            </a:r>
          </a:p>
        </p:txBody>
      </p:sp>
      <p:pic>
        <p:nvPicPr>
          <p:cNvPr id="12" name="Picture 11">
            <a:extLst>
              <a:ext uri="{FF2B5EF4-FFF2-40B4-BE49-F238E27FC236}">
                <a16:creationId xmlns:a16="http://schemas.microsoft.com/office/drawing/2014/main" id="{4174A4CD-FB8D-4E8C-F01F-FF9CAA059ACF}"/>
              </a:ext>
            </a:extLst>
          </p:cNvPr>
          <p:cNvPicPr>
            <a:picLocks noChangeAspect="1"/>
          </p:cNvPicPr>
          <p:nvPr/>
        </p:nvPicPr>
        <p:blipFill>
          <a:blip r:embed="rId4"/>
          <a:srcRect l="24" t="299" r="28703" b="-299"/>
          <a:stretch/>
        </p:blipFill>
        <p:spPr>
          <a:xfrm>
            <a:off x="396683" y="1026668"/>
            <a:ext cx="5213023" cy="1690243"/>
          </a:xfrm>
          <a:prstGeom prst="rect">
            <a:avLst/>
          </a:prstGeom>
        </p:spPr>
      </p:pic>
      <p:pic>
        <p:nvPicPr>
          <p:cNvPr id="13" name="Picture 12">
            <a:extLst>
              <a:ext uri="{FF2B5EF4-FFF2-40B4-BE49-F238E27FC236}">
                <a16:creationId xmlns:a16="http://schemas.microsoft.com/office/drawing/2014/main" id="{0F937FCB-6A27-F0A4-774A-42BC6AB14AB8}"/>
              </a:ext>
            </a:extLst>
          </p:cNvPr>
          <p:cNvPicPr>
            <a:picLocks noChangeAspect="1"/>
          </p:cNvPicPr>
          <p:nvPr/>
        </p:nvPicPr>
        <p:blipFill>
          <a:blip r:embed="rId5"/>
          <a:srcRect l="-178" t="714" r="28904" b="-714"/>
          <a:stretch/>
        </p:blipFill>
        <p:spPr>
          <a:xfrm>
            <a:off x="396683" y="1049247"/>
            <a:ext cx="5256800" cy="1690243"/>
          </a:xfrm>
          <a:prstGeom prst="rect">
            <a:avLst/>
          </a:prstGeom>
        </p:spPr>
      </p:pic>
      <p:pic>
        <p:nvPicPr>
          <p:cNvPr id="14" name="Picture 13">
            <a:extLst>
              <a:ext uri="{FF2B5EF4-FFF2-40B4-BE49-F238E27FC236}">
                <a16:creationId xmlns:a16="http://schemas.microsoft.com/office/drawing/2014/main" id="{ADA64A0A-FC44-CB2C-CE8F-F7F04D614C17}"/>
              </a:ext>
            </a:extLst>
          </p:cNvPr>
          <p:cNvPicPr>
            <a:picLocks noChangeAspect="1"/>
          </p:cNvPicPr>
          <p:nvPr/>
        </p:nvPicPr>
        <p:blipFill rotWithShape="1">
          <a:blip r:embed="rId6"/>
          <a:srcRect l="-3903" t="1103" r="30731" b="-3651"/>
          <a:stretch/>
        </p:blipFill>
        <p:spPr>
          <a:xfrm>
            <a:off x="87939" y="1026668"/>
            <a:ext cx="5565544" cy="1733335"/>
          </a:xfrm>
          <a:prstGeom prst="rect">
            <a:avLst/>
          </a:prstGeom>
        </p:spPr>
      </p:pic>
      <p:pic>
        <p:nvPicPr>
          <p:cNvPr id="15" name="Picture 14" descr="A graph with numbers and lines&#10;&#10;Description automatically generated">
            <a:extLst>
              <a:ext uri="{FF2B5EF4-FFF2-40B4-BE49-F238E27FC236}">
                <a16:creationId xmlns:a16="http://schemas.microsoft.com/office/drawing/2014/main" id="{B2EB7AF8-D37C-0144-9345-FFCAEE23A41F}"/>
              </a:ext>
            </a:extLst>
          </p:cNvPr>
          <p:cNvPicPr>
            <a:picLocks noChangeAspect="1"/>
          </p:cNvPicPr>
          <p:nvPr/>
        </p:nvPicPr>
        <p:blipFill>
          <a:blip r:embed="rId7"/>
          <a:srcRect t="-355" r="67670"/>
          <a:stretch/>
        </p:blipFill>
        <p:spPr>
          <a:xfrm>
            <a:off x="383998" y="2877663"/>
            <a:ext cx="2512786" cy="1733334"/>
          </a:xfrm>
          <a:prstGeom prst="rect">
            <a:avLst/>
          </a:prstGeom>
        </p:spPr>
      </p:pic>
      <p:pic>
        <p:nvPicPr>
          <p:cNvPr id="16" name="Picture 15" descr="A graph of a graph&#10;&#10;Description automatically generated">
            <a:extLst>
              <a:ext uri="{FF2B5EF4-FFF2-40B4-BE49-F238E27FC236}">
                <a16:creationId xmlns:a16="http://schemas.microsoft.com/office/drawing/2014/main" id="{B73E4001-8775-E378-B87A-9CA4F2D0900B}"/>
              </a:ext>
            </a:extLst>
          </p:cNvPr>
          <p:cNvPicPr>
            <a:picLocks noChangeAspect="1"/>
          </p:cNvPicPr>
          <p:nvPr/>
        </p:nvPicPr>
        <p:blipFill>
          <a:blip r:embed="rId8"/>
          <a:srcRect t="3157" r="67282" b="1839"/>
          <a:stretch/>
        </p:blipFill>
        <p:spPr>
          <a:xfrm>
            <a:off x="353792" y="2918419"/>
            <a:ext cx="2542991" cy="1640879"/>
          </a:xfrm>
          <a:prstGeom prst="rect">
            <a:avLst/>
          </a:prstGeom>
        </p:spPr>
      </p:pic>
      <p:pic>
        <p:nvPicPr>
          <p:cNvPr id="17" name="Picture 16" descr="A graph of oil and gas&#10;&#10;Description automatically generated">
            <a:extLst>
              <a:ext uri="{FF2B5EF4-FFF2-40B4-BE49-F238E27FC236}">
                <a16:creationId xmlns:a16="http://schemas.microsoft.com/office/drawing/2014/main" id="{3754E1C3-AF55-4DC9-405D-1E5659BE3331}"/>
              </a:ext>
            </a:extLst>
          </p:cNvPr>
          <p:cNvPicPr>
            <a:picLocks noChangeAspect="1"/>
          </p:cNvPicPr>
          <p:nvPr/>
        </p:nvPicPr>
        <p:blipFill>
          <a:blip r:embed="rId9"/>
          <a:srcRect r="67670" b="5078"/>
          <a:stretch/>
        </p:blipFill>
        <p:spPr>
          <a:xfrm>
            <a:off x="379240" y="2894879"/>
            <a:ext cx="2512786" cy="1639518"/>
          </a:xfrm>
          <a:prstGeom prst="rect">
            <a:avLst/>
          </a:prstGeom>
        </p:spPr>
      </p:pic>
      <p:pic>
        <p:nvPicPr>
          <p:cNvPr id="2" name="Picture 1" descr="A graph of a graph&#10;&#10;Description automatically generated">
            <a:extLst>
              <a:ext uri="{FF2B5EF4-FFF2-40B4-BE49-F238E27FC236}">
                <a16:creationId xmlns:a16="http://schemas.microsoft.com/office/drawing/2014/main" id="{E2B86978-EA0A-CC39-45C8-DD937369B252}"/>
              </a:ext>
            </a:extLst>
          </p:cNvPr>
          <p:cNvPicPr>
            <a:picLocks noChangeAspect="1"/>
          </p:cNvPicPr>
          <p:nvPr/>
        </p:nvPicPr>
        <p:blipFill>
          <a:blip r:embed="rId8"/>
          <a:srcRect t="3157" r="67282" b="1839"/>
          <a:stretch/>
        </p:blipFill>
        <p:spPr>
          <a:xfrm>
            <a:off x="353791" y="2926090"/>
            <a:ext cx="2542991" cy="1640879"/>
          </a:xfrm>
          <a:prstGeom prst="rect">
            <a:avLst/>
          </a:prstGeom>
        </p:spPr>
      </p:pic>
      <p:pic>
        <p:nvPicPr>
          <p:cNvPr id="19" name="Picture 18" descr="A white background with black dots&#10;&#10;Description automatically generated">
            <a:extLst>
              <a:ext uri="{FF2B5EF4-FFF2-40B4-BE49-F238E27FC236}">
                <a16:creationId xmlns:a16="http://schemas.microsoft.com/office/drawing/2014/main" id="{6F0713EA-B383-908F-03E4-014AF6974947}"/>
              </a:ext>
            </a:extLst>
          </p:cNvPr>
          <p:cNvPicPr>
            <a:picLocks noChangeAspect="1"/>
          </p:cNvPicPr>
          <p:nvPr/>
        </p:nvPicPr>
        <p:blipFill>
          <a:blip r:embed="rId10"/>
          <a:srcRect r="62331" b="1066"/>
          <a:stretch/>
        </p:blipFill>
        <p:spPr>
          <a:xfrm>
            <a:off x="3022707" y="2752017"/>
            <a:ext cx="2828357" cy="1828800"/>
          </a:xfrm>
          <a:prstGeom prst="rect">
            <a:avLst/>
          </a:prstGeom>
        </p:spPr>
      </p:pic>
      <p:pic>
        <p:nvPicPr>
          <p:cNvPr id="20" name="Picture 19" descr="A white background with black dots&#10;&#10;Description automatically generated">
            <a:extLst>
              <a:ext uri="{FF2B5EF4-FFF2-40B4-BE49-F238E27FC236}">
                <a16:creationId xmlns:a16="http://schemas.microsoft.com/office/drawing/2014/main" id="{5CACC512-2F32-E291-A299-D6A41BCB576A}"/>
              </a:ext>
            </a:extLst>
          </p:cNvPr>
          <p:cNvPicPr>
            <a:picLocks noChangeAspect="1"/>
          </p:cNvPicPr>
          <p:nvPr/>
        </p:nvPicPr>
        <p:blipFill rotWithShape="1">
          <a:blip r:embed="rId11"/>
          <a:srcRect l="179" t="-261" r="62152" b="262"/>
          <a:stretch/>
        </p:blipFill>
        <p:spPr>
          <a:xfrm>
            <a:off x="3016474" y="2812091"/>
            <a:ext cx="2841665" cy="1733619"/>
          </a:xfrm>
          <a:prstGeom prst="rect">
            <a:avLst/>
          </a:prstGeom>
        </p:spPr>
      </p:pic>
      <p:pic>
        <p:nvPicPr>
          <p:cNvPr id="21" name="Picture 20" descr="A white background with black dots&#10;&#10;Description automatically generated">
            <a:extLst>
              <a:ext uri="{FF2B5EF4-FFF2-40B4-BE49-F238E27FC236}">
                <a16:creationId xmlns:a16="http://schemas.microsoft.com/office/drawing/2014/main" id="{223AB6FD-F7DD-68AC-671D-5BB803C45CF6}"/>
              </a:ext>
            </a:extLst>
          </p:cNvPr>
          <p:cNvPicPr>
            <a:picLocks noChangeAspect="1"/>
          </p:cNvPicPr>
          <p:nvPr/>
        </p:nvPicPr>
        <p:blipFill>
          <a:blip r:embed="rId12"/>
          <a:srcRect r="62331" b="-355"/>
          <a:stretch/>
        </p:blipFill>
        <p:spPr>
          <a:xfrm>
            <a:off x="3025083" y="2707229"/>
            <a:ext cx="2821315" cy="1828800"/>
          </a:xfrm>
          <a:prstGeom prst="rect">
            <a:avLst/>
          </a:prstGeom>
        </p:spPr>
      </p:pic>
      <p:pic>
        <p:nvPicPr>
          <p:cNvPr id="22" name="Picture 21">
            <a:extLst>
              <a:ext uri="{FF2B5EF4-FFF2-40B4-BE49-F238E27FC236}">
                <a16:creationId xmlns:a16="http://schemas.microsoft.com/office/drawing/2014/main" id="{DC2F12DA-88F2-1771-417E-1CC47CE1F8B6}"/>
              </a:ext>
            </a:extLst>
          </p:cNvPr>
          <p:cNvPicPr>
            <a:picLocks noChangeAspect="1"/>
          </p:cNvPicPr>
          <p:nvPr/>
        </p:nvPicPr>
        <p:blipFill>
          <a:blip r:embed="rId13"/>
          <a:srcRect l="549" r="549"/>
          <a:stretch/>
        </p:blipFill>
        <p:spPr>
          <a:xfrm>
            <a:off x="399295" y="1075897"/>
            <a:ext cx="5213023" cy="1715680"/>
          </a:xfrm>
          <a:prstGeom prst="rect">
            <a:avLst/>
          </a:prstGeom>
        </p:spPr>
      </p:pic>
      <p:pic>
        <p:nvPicPr>
          <p:cNvPr id="23" name="Picture 22" descr="A graph of a graph with numbers and a line&#10;&#10;Description automatically generated">
            <a:extLst>
              <a:ext uri="{FF2B5EF4-FFF2-40B4-BE49-F238E27FC236}">
                <a16:creationId xmlns:a16="http://schemas.microsoft.com/office/drawing/2014/main" id="{AFF4EEF9-A394-9D5D-2F7B-BE5EF86A210B}"/>
              </a:ext>
            </a:extLst>
          </p:cNvPr>
          <p:cNvPicPr>
            <a:picLocks noChangeAspect="1"/>
          </p:cNvPicPr>
          <p:nvPr/>
        </p:nvPicPr>
        <p:blipFill>
          <a:blip r:embed="rId14"/>
          <a:stretch>
            <a:fillRect/>
          </a:stretch>
        </p:blipFill>
        <p:spPr>
          <a:xfrm>
            <a:off x="3037811" y="2769030"/>
            <a:ext cx="2833459" cy="1836672"/>
          </a:xfrm>
          <a:prstGeom prst="rect">
            <a:avLst/>
          </a:prstGeom>
        </p:spPr>
      </p:pic>
      <p:pic>
        <p:nvPicPr>
          <p:cNvPr id="18" name="Picture 17" descr="A graph of a number of values&#10;&#10;Description automatically generated with medium confidence">
            <a:extLst>
              <a:ext uri="{FF2B5EF4-FFF2-40B4-BE49-F238E27FC236}">
                <a16:creationId xmlns:a16="http://schemas.microsoft.com/office/drawing/2014/main" id="{350F3416-5EAE-7616-6D85-FB90ED3DE4B4}"/>
              </a:ext>
            </a:extLst>
          </p:cNvPr>
          <p:cNvPicPr>
            <a:picLocks noChangeAspect="1"/>
          </p:cNvPicPr>
          <p:nvPr/>
        </p:nvPicPr>
        <p:blipFill>
          <a:blip r:embed="rId15"/>
          <a:srcRect r="51239" b="-70"/>
          <a:stretch/>
        </p:blipFill>
        <p:spPr>
          <a:xfrm>
            <a:off x="336522" y="2799601"/>
            <a:ext cx="2675194" cy="1830073"/>
          </a:xfrm>
          <a:prstGeom prst="rect">
            <a:avLst/>
          </a:prstGeom>
        </p:spPr>
      </p:pic>
      <p:sp>
        <p:nvSpPr>
          <p:cNvPr id="5" name="Google Shape;894;p55">
            <a:extLst>
              <a:ext uri="{FF2B5EF4-FFF2-40B4-BE49-F238E27FC236}">
                <a16:creationId xmlns:a16="http://schemas.microsoft.com/office/drawing/2014/main" id="{61C0F295-AB40-C58F-BCB5-8C758547A3C1}"/>
              </a:ext>
            </a:extLst>
          </p:cNvPr>
          <p:cNvSpPr txBox="1">
            <a:spLocks/>
          </p:cNvSpPr>
          <p:nvPr/>
        </p:nvSpPr>
        <p:spPr>
          <a:xfrm>
            <a:off x="396683" y="398300"/>
            <a:ext cx="6084956" cy="3448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Kanit"/>
              <a:buNone/>
              <a:defRPr sz="3600" b="1"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2pPr>
            <a:lvl3pPr marR="0" lvl="2"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3pPr>
            <a:lvl4pPr marR="0" lvl="3"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4pPr>
            <a:lvl5pPr marR="0" lvl="4"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5pPr>
            <a:lvl6pPr marR="0" lvl="5"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6pPr>
            <a:lvl7pPr marR="0" lvl="6"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7pPr>
            <a:lvl8pPr marR="0" lvl="7"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8pPr>
            <a:lvl9pPr marR="0" lvl="8"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9pPr>
          </a:lstStyle>
          <a:p>
            <a:r>
              <a:rPr lang="en-US" sz="2800" dirty="0"/>
              <a:t>Bilby and GWFish Comparisons</a:t>
            </a:r>
          </a:p>
        </p:txBody>
      </p:sp>
    </p:spTree>
    <p:extLst>
      <p:ext uri="{BB962C8B-B14F-4D97-AF65-F5344CB8AC3E}">
        <p14:creationId xmlns:p14="http://schemas.microsoft.com/office/powerpoint/2010/main" val="270385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2"/>
          <p:cNvSpPr txBox="1">
            <a:spLocks noGrp="1"/>
          </p:cNvSpPr>
          <p:nvPr>
            <p:ph type="sldNum" idx="12"/>
          </p:nvPr>
        </p:nvSpPr>
        <p:spPr>
          <a:xfrm>
            <a:off x="8595300" y="4561014"/>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13</a:t>
            </a:fld>
            <a:endParaRPr dirty="0"/>
          </a:p>
        </p:txBody>
      </p:sp>
      <p:pic>
        <p:nvPicPr>
          <p:cNvPr id="3" name="Picture 2">
            <a:extLst>
              <a:ext uri="{FF2B5EF4-FFF2-40B4-BE49-F238E27FC236}">
                <a16:creationId xmlns:a16="http://schemas.microsoft.com/office/drawing/2014/main" id="{8ED3D7A9-25BD-3506-1854-F58672AEFD79}"/>
              </a:ext>
            </a:extLst>
          </p:cNvPr>
          <p:cNvPicPr>
            <a:picLocks noChangeAspect="1"/>
          </p:cNvPicPr>
          <p:nvPr/>
        </p:nvPicPr>
        <p:blipFill>
          <a:blip r:embed="rId3"/>
          <a:srcRect/>
          <a:stretch/>
        </p:blipFill>
        <p:spPr>
          <a:xfrm>
            <a:off x="245416" y="250079"/>
            <a:ext cx="6924600" cy="4616400"/>
          </a:xfrm>
          <a:prstGeom prst="rect">
            <a:avLst/>
          </a:prstGeom>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BE446DB1-E4C8-0990-98E6-29C70D8D47EB}"/>
                  </a:ext>
                </a:extLst>
              </p:cNvPr>
              <p:cNvSpPr txBox="1"/>
              <p:nvPr/>
            </p:nvSpPr>
            <p:spPr>
              <a:xfrm>
                <a:off x="2368176" y="566579"/>
                <a:ext cx="2969443" cy="5425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𝐷</m:t>
                          </m:r>
                        </m:e>
                        <m:sub>
                          <m:r>
                            <a:rPr lang="en-US" i="1">
                              <a:solidFill>
                                <a:schemeClr val="bg1"/>
                              </a:solidFill>
                              <a:latin typeface="Cambria Math" panose="02040503050406030204" pitchFamily="18" charset="0"/>
                            </a:rPr>
                            <m:t>𝐾𝐿</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𝑃</m:t>
                          </m:r>
                          <m:r>
                            <a:rPr lang="en-US" i="0">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𝑄</m:t>
                          </m:r>
                        </m:e>
                      </m:d>
                      <m:r>
                        <a:rPr lang="en-US" i="0">
                          <a:solidFill>
                            <a:schemeClr val="bg1"/>
                          </a:solidFill>
                          <a:latin typeface="Cambria Math" panose="02040503050406030204" pitchFamily="18" charset="0"/>
                        </a:rPr>
                        <m:t>=</m:t>
                      </m:r>
                      <m:nary>
                        <m:naryPr>
                          <m:chr m:val="∑"/>
                          <m:limLoc m:val="subSup"/>
                          <m:supHide m:val="on"/>
                          <m:ctrlPr>
                            <a:rPr lang="en-US" i="1">
                              <a:solidFill>
                                <a:schemeClr val="bg1"/>
                              </a:solidFill>
                              <a:latin typeface="Cambria Math" panose="02040503050406030204" pitchFamily="18" charset="0"/>
                            </a:rPr>
                          </m:ctrlPr>
                        </m:naryPr>
                        <m:sub>
                          <m:r>
                            <a:rPr lang="en-US" i="1">
                              <a:solidFill>
                                <a:schemeClr val="bg1"/>
                              </a:solidFill>
                              <a:latin typeface="Cambria Math" panose="02040503050406030204" pitchFamily="18" charset="0"/>
                            </a:rPr>
                            <m:t>𝑥</m:t>
                          </m:r>
                        </m:sub>
                        <m:sup/>
                        <m:e>
                          <m:r>
                            <a:rPr lang="en-US" i="1">
                              <a:solidFill>
                                <a:schemeClr val="bg1"/>
                              </a:solidFill>
                              <a:latin typeface="Cambria Math" panose="02040503050406030204" pitchFamily="18" charset="0"/>
                            </a:rPr>
                            <m:t>𝑃</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e>
                      </m:nary>
                      <m:r>
                        <a:rPr lang="en-US" b="0" i="1" smtClean="0">
                          <a:solidFill>
                            <a:schemeClr val="bg1"/>
                          </a:solidFill>
                          <a:latin typeface="Cambria Math" panose="02040503050406030204" pitchFamily="18" charset="0"/>
                        </a:rPr>
                        <m:t>𝑙𝑜𝑔</m:t>
                      </m:r>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𝑃</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num>
                        <m:den>
                          <m:r>
                            <a:rPr lang="en-US" i="1">
                              <a:solidFill>
                                <a:schemeClr val="bg1"/>
                              </a:solidFill>
                              <a:latin typeface="Cambria Math" panose="02040503050406030204" pitchFamily="18" charset="0"/>
                            </a:rPr>
                            <m:t>𝑄</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den>
                      </m:f>
                    </m:oMath>
                  </m:oMathPara>
                </a14:m>
                <a:endParaRPr lang="en-US" dirty="0">
                  <a:solidFill>
                    <a:schemeClr val="bg1"/>
                  </a:solidFill>
                </a:endParaRPr>
              </a:p>
            </p:txBody>
          </p:sp>
        </mc:Choice>
        <mc:Fallback>
          <p:sp>
            <p:nvSpPr>
              <p:cNvPr id="2" name="TextBox 1">
                <a:extLst>
                  <a:ext uri="{FF2B5EF4-FFF2-40B4-BE49-F238E27FC236}">
                    <a16:creationId xmlns:a16="http://schemas.microsoft.com/office/drawing/2014/main" id="{BE446DB1-E4C8-0990-98E6-29C70D8D47EB}"/>
                  </a:ext>
                </a:extLst>
              </p:cNvPr>
              <p:cNvSpPr txBox="1">
                <a:spLocks noRot="1" noChangeAspect="1" noMove="1" noResize="1" noEditPoints="1" noAdjustHandles="1" noChangeArrowheads="1" noChangeShapeType="1" noTextEdit="1"/>
              </p:cNvSpPr>
              <p:nvPr/>
            </p:nvSpPr>
            <p:spPr>
              <a:xfrm>
                <a:off x="2368176" y="566579"/>
                <a:ext cx="2969443" cy="542521"/>
              </a:xfrm>
              <a:prstGeom prst="rect">
                <a:avLst/>
              </a:prstGeom>
              <a:blipFill>
                <a:blip r:embed="rId4"/>
                <a:stretch>
                  <a:fillRect t="-129545" b="-202273"/>
                </a:stretch>
              </a:blipFill>
            </p:spPr>
            <p:txBody>
              <a:bodyPr/>
              <a:lstStyle/>
              <a:p>
                <a:r>
                  <a:rPr lang="en-US">
                    <a:noFill/>
                  </a:rPr>
                  <a:t> </a:t>
                </a:r>
              </a:p>
            </p:txBody>
          </p:sp>
        </mc:Fallback>
      </mc:AlternateContent>
      <p:sp>
        <p:nvSpPr>
          <p:cNvPr id="5" name="Google Shape;722;p50">
            <a:extLst>
              <a:ext uri="{FF2B5EF4-FFF2-40B4-BE49-F238E27FC236}">
                <a16:creationId xmlns:a16="http://schemas.microsoft.com/office/drawing/2014/main" id="{D7673C53-4A48-4E25-172C-2D90426D2E52}"/>
              </a:ext>
            </a:extLst>
          </p:cNvPr>
          <p:cNvSpPr txBox="1">
            <a:spLocks/>
          </p:cNvSpPr>
          <p:nvPr/>
        </p:nvSpPr>
        <p:spPr>
          <a:xfrm>
            <a:off x="1973984" y="250079"/>
            <a:ext cx="3757829" cy="35820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bg1"/>
                </a:solidFill>
              </a:rPr>
              <a:t>KL Divergence Test  For CE,O4,and O5 </a:t>
            </a:r>
          </a:p>
        </p:txBody>
      </p:sp>
      <p:sp>
        <p:nvSpPr>
          <p:cNvPr id="6" name="Right Arrow 5">
            <a:extLst>
              <a:ext uri="{FF2B5EF4-FFF2-40B4-BE49-F238E27FC236}">
                <a16:creationId xmlns:a16="http://schemas.microsoft.com/office/drawing/2014/main" id="{DE9B00CD-E4F2-497E-24AA-88445EF25B95}"/>
              </a:ext>
            </a:extLst>
          </p:cNvPr>
          <p:cNvSpPr/>
          <p:nvPr/>
        </p:nvSpPr>
        <p:spPr>
          <a:xfrm rot="9258000">
            <a:off x="2812508" y="3614664"/>
            <a:ext cx="742292" cy="201130"/>
          </a:xfrm>
          <a:prstGeom prst="rightArrow">
            <a:avLst>
              <a:gd name="adj1" fmla="val 27963"/>
              <a:gd name="adj2"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722;p50">
            <a:extLst>
              <a:ext uri="{FF2B5EF4-FFF2-40B4-BE49-F238E27FC236}">
                <a16:creationId xmlns:a16="http://schemas.microsoft.com/office/drawing/2014/main" id="{1B3C8306-0AA4-1983-523C-35394ACE2D19}"/>
              </a:ext>
            </a:extLst>
          </p:cNvPr>
          <p:cNvSpPr txBox="1">
            <a:spLocks/>
          </p:cNvSpPr>
          <p:nvPr/>
        </p:nvSpPr>
        <p:spPr>
          <a:xfrm>
            <a:off x="3372676" y="3371162"/>
            <a:ext cx="3757829" cy="59563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solidFill>
                  <a:schemeClr val="bg1"/>
                </a:solidFill>
              </a:rPr>
              <a:t>Low KL divergence indicates less Gaussian less informative posteriors</a:t>
            </a:r>
          </a:p>
        </p:txBody>
      </p:sp>
      <p:sp>
        <p:nvSpPr>
          <p:cNvPr id="12" name="Right Arrow 11">
            <a:extLst>
              <a:ext uri="{FF2B5EF4-FFF2-40B4-BE49-F238E27FC236}">
                <a16:creationId xmlns:a16="http://schemas.microsoft.com/office/drawing/2014/main" id="{3A7FC667-D9B7-C424-EE9F-16B1941A31B3}"/>
              </a:ext>
            </a:extLst>
          </p:cNvPr>
          <p:cNvSpPr/>
          <p:nvPr/>
        </p:nvSpPr>
        <p:spPr>
          <a:xfrm rot="11383000">
            <a:off x="6122716" y="1212957"/>
            <a:ext cx="1148396" cy="161737"/>
          </a:xfrm>
          <a:prstGeom prst="rightArrow">
            <a:avLst>
              <a:gd name="adj1" fmla="val 27963"/>
              <a:gd name="adj2"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722;p50">
            <a:extLst>
              <a:ext uri="{FF2B5EF4-FFF2-40B4-BE49-F238E27FC236}">
                <a16:creationId xmlns:a16="http://schemas.microsoft.com/office/drawing/2014/main" id="{B941F077-09B1-D1A6-DBDF-4057D667B8A1}"/>
              </a:ext>
            </a:extLst>
          </p:cNvPr>
          <p:cNvSpPr txBox="1">
            <a:spLocks/>
          </p:cNvSpPr>
          <p:nvPr/>
        </p:nvSpPr>
        <p:spPr>
          <a:xfrm>
            <a:off x="7170016" y="837839"/>
            <a:ext cx="1796072" cy="23896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solidFill>
                  <a:schemeClr val="tx1"/>
                </a:solidFill>
              </a:rPr>
              <a:t>High KL divergence indicates   Gaussian highly informative posteriors</a:t>
            </a:r>
          </a:p>
        </p:txBody>
      </p:sp>
      <p:sp>
        <p:nvSpPr>
          <p:cNvPr id="16" name="Google Shape;722;p50">
            <a:extLst>
              <a:ext uri="{FF2B5EF4-FFF2-40B4-BE49-F238E27FC236}">
                <a16:creationId xmlns:a16="http://schemas.microsoft.com/office/drawing/2014/main" id="{45476D83-F802-B215-94EA-91FB3BB9C1D9}"/>
              </a:ext>
            </a:extLst>
          </p:cNvPr>
          <p:cNvSpPr txBox="1">
            <a:spLocks/>
          </p:cNvSpPr>
          <p:nvPr/>
        </p:nvSpPr>
        <p:spPr>
          <a:xfrm>
            <a:off x="7130504" y="837839"/>
            <a:ext cx="1911057" cy="222670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solidFill>
                  <a:schemeClr val="tx1"/>
                </a:solidFill>
              </a:rPr>
              <a:t>We use a KL divergence test to compare how much constructed distributions deviate from their prior distributions </a:t>
            </a:r>
          </a:p>
        </p:txBody>
      </p:sp>
      <p:pic>
        <p:nvPicPr>
          <p:cNvPr id="17" name="Picture 16" descr="A graph of a number of graphs&#10;&#10;Description automatically generated with medium confidence">
            <a:extLst>
              <a:ext uri="{FF2B5EF4-FFF2-40B4-BE49-F238E27FC236}">
                <a16:creationId xmlns:a16="http://schemas.microsoft.com/office/drawing/2014/main" id="{EAB0AAB2-7EA2-D900-1F0B-8A09AC7A8F18}"/>
              </a:ext>
            </a:extLst>
          </p:cNvPr>
          <p:cNvPicPr>
            <a:picLocks noChangeAspect="1"/>
          </p:cNvPicPr>
          <p:nvPr/>
        </p:nvPicPr>
        <p:blipFill>
          <a:blip r:embed="rId5"/>
          <a:srcRect l="66669" t="558" r="-214" b="66403"/>
          <a:stretch/>
        </p:blipFill>
        <p:spPr>
          <a:xfrm>
            <a:off x="718518" y="1293826"/>
            <a:ext cx="2969442" cy="1949768"/>
          </a:xfrm>
          <a:prstGeom prst="rect">
            <a:avLst/>
          </a:prstGeom>
        </p:spPr>
      </p:pic>
      <p:pic>
        <p:nvPicPr>
          <p:cNvPr id="19" name="Picture 18" descr="A white background with black dots&#10;&#10;Description automatically generated">
            <a:extLst>
              <a:ext uri="{FF2B5EF4-FFF2-40B4-BE49-F238E27FC236}">
                <a16:creationId xmlns:a16="http://schemas.microsoft.com/office/drawing/2014/main" id="{FC946C4B-D38E-F886-DE2E-7047D19DE132}"/>
              </a:ext>
            </a:extLst>
          </p:cNvPr>
          <p:cNvPicPr>
            <a:picLocks noChangeAspect="1"/>
          </p:cNvPicPr>
          <p:nvPr/>
        </p:nvPicPr>
        <p:blipFill>
          <a:blip r:embed="rId6"/>
          <a:srcRect r="62331" b="-355"/>
          <a:stretch/>
        </p:blipFill>
        <p:spPr>
          <a:xfrm>
            <a:off x="3727472" y="1363120"/>
            <a:ext cx="2969442" cy="1758001"/>
          </a:xfrm>
          <a:prstGeom prst="rect">
            <a:avLst/>
          </a:prstGeom>
        </p:spPr>
      </p:pic>
    </p:spTree>
    <p:extLst>
      <p:ext uri="{BB962C8B-B14F-4D97-AF65-F5344CB8AC3E}">
        <p14:creationId xmlns:p14="http://schemas.microsoft.com/office/powerpoint/2010/main" val="35076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animBg="1"/>
      <p:bldP spid="1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8" name="Picture 7" descr="A black background with a black square&#10;&#10;Description automatically generated">
            <a:extLst>
              <a:ext uri="{FF2B5EF4-FFF2-40B4-BE49-F238E27FC236}">
                <a16:creationId xmlns:a16="http://schemas.microsoft.com/office/drawing/2014/main" id="{BA287A6A-14FC-A666-DAE5-D3F61A2F29F8}"/>
              </a:ext>
            </a:extLst>
          </p:cNvPr>
          <p:cNvPicPr>
            <a:picLocks noChangeAspect="1"/>
          </p:cNvPicPr>
          <p:nvPr/>
        </p:nvPicPr>
        <p:blipFill>
          <a:blip r:embed="rId3"/>
          <a:srcRect t="13928"/>
          <a:stretch/>
        </p:blipFill>
        <p:spPr>
          <a:xfrm>
            <a:off x="257131" y="1560863"/>
            <a:ext cx="2784347" cy="1597687"/>
          </a:xfrm>
          <a:prstGeom prst="rect">
            <a:avLst/>
          </a:prstGeom>
        </p:spPr>
      </p:pic>
      <p:pic>
        <p:nvPicPr>
          <p:cNvPr id="6" name="Picture 5" descr="A black background with a black square&#10;&#10;Description automatically generated">
            <a:extLst>
              <a:ext uri="{FF2B5EF4-FFF2-40B4-BE49-F238E27FC236}">
                <a16:creationId xmlns:a16="http://schemas.microsoft.com/office/drawing/2014/main" id="{1AD6F32C-5A7B-F355-57DE-1C1027A17F08}"/>
              </a:ext>
            </a:extLst>
          </p:cNvPr>
          <p:cNvPicPr>
            <a:picLocks noChangeAspect="1"/>
          </p:cNvPicPr>
          <p:nvPr/>
        </p:nvPicPr>
        <p:blipFill>
          <a:blip r:embed="rId4"/>
          <a:stretch>
            <a:fillRect/>
          </a:stretch>
        </p:blipFill>
        <p:spPr>
          <a:xfrm>
            <a:off x="5416296" y="1069144"/>
            <a:ext cx="2784347" cy="1856231"/>
          </a:xfrm>
          <a:prstGeom prst="rect">
            <a:avLst/>
          </a:prstGeom>
        </p:spPr>
      </p:pic>
      <p:pic>
        <p:nvPicPr>
          <p:cNvPr id="63" name="Picture 62">
            <a:extLst>
              <a:ext uri="{FF2B5EF4-FFF2-40B4-BE49-F238E27FC236}">
                <a16:creationId xmlns:a16="http://schemas.microsoft.com/office/drawing/2014/main" id="{61F13F39-5AFA-EE6D-3F7F-F64F0488C3CD}"/>
              </a:ext>
            </a:extLst>
          </p:cNvPr>
          <p:cNvPicPr>
            <a:picLocks noChangeAspect="1"/>
          </p:cNvPicPr>
          <p:nvPr/>
        </p:nvPicPr>
        <p:blipFill>
          <a:blip r:embed="rId5"/>
          <a:srcRect/>
          <a:stretch/>
        </p:blipFill>
        <p:spPr>
          <a:xfrm>
            <a:off x="285539" y="3017913"/>
            <a:ext cx="2784347" cy="185623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E9848EE7-0EB8-313A-6B8A-FADD281B4568}"/>
              </a:ext>
            </a:extLst>
          </p:cNvPr>
          <p:cNvPicPr>
            <a:picLocks noChangeAspect="1"/>
          </p:cNvPicPr>
          <p:nvPr/>
        </p:nvPicPr>
        <p:blipFill>
          <a:blip r:embed="rId6"/>
          <a:stretch>
            <a:fillRect/>
          </a:stretch>
        </p:blipFill>
        <p:spPr>
          <a:xfrm>
            <a:off x="5416295" y="2981285"/>
            <a:ext cx="2784347" cy="1856231"/>
          </a:xfrm>
          <a:prstGeom prst="rect">
            <a:avLst/>
          </a:prstGeom>
        </p:spPr>
      </p:pic>
      <p:sp>
        <p:nvSpPr>
          <p:cNvPr id="459" name="Google Shape;459;p42"/>
          <p:cNvSpPr txBox="1">
            <a:spLocks noGrp="1"/>
          </p:cNvSpPr>
          <p:nvPr>
            <p:ph type="sldNum" idx="12"/>
          </p:nvPr>
        </p:nvSpPr>
        <p:spPr>
          <a:xfrm>
            <a:off x="8568176" y="4480544"/>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14</a:t>
            </a:fld>
            <a:endParaRPr dirty="0"/>
          </a:p>
        </p:txBody>
      </p:sp>
      <p:grpSp>
        <p:nvGrpSpPr>
          <p:cNvPr id="513" name="Google Shape;513;p42"/>
          <p:cNvGrpSpPr/>
          <p:nvPr/>
        </p:nvGrpSpPr>
        <p:grpSpPr>
          <a:xfrm>
            <a:off x="2476899" y="828957"/>
            <a:ext cx="3405157" cy="159030"/>
            <a:chOff x="4759925" y="4538325"/>
            <a:chExt cx="3678900" cy="70175"/>
          </a:xfrm>
        </p:grpSpPr>
        <p:cxnSp>
          <p:nvCxnSpPr>
            <p:cNvPr id="514" name="Google Shape;514;p42"/>
            <p:cNvCxnSpPr/>
            <p:nvPr/>
          </p:nvCxnSpPr>
          <p:spPr>
            <a:xfrm rot="10800000">
              <a:off x="4759925" y="4538325"/>
              <a:ext cx="3678900" cy="0"/>
            </a:xfrm>
            <a:prstGeom prst="straightConnector1">
              <a:avLst/>
            </a:prstGeom>
            <a:noFill/>
            <a:ln w="9525" cap="flat" cmpd="sng">
              <a:solidFill>
                <a:schemeClr val="dk1"/>
              </a:solidFill>
              <a:prstDash val="solid"/>
              <a:round/>
              <a:headEnd type="none" w="med" len="med"/>
              <a:tailEnd type="none" w="med" len="med"/>
            </a:ln>
          </p:spPr>
        </p:cxnSp>
        <p:cxnSp>
          <p:nvCxnSpPr>
            <p:cNvPr id="515" name="Google Shape;515;p42"/>
            <p:cNvCxnSpPr/>
            <p:nvPr/>
          </p:nvCxnSpPr>
          <p:spPr>
            <a:xfrm rot="10800000">
              <a:off x="4759925" y="4608500"/>
              <a:ext cx="3678900" cy="0"/>
            </a:xfrm>
            <a:prstGeom prst="straightConnector1">
              <a:avLst/>
            </a:prstGeom>
            <a:noFill/>
            <a:ln w="9525" cap="flat" cmpd="sng">
              <a:solidFill>
                <a:schemeClr val="dk1"/>
              </a:solidFill>
              <a:prstDash val="solid"/>
              <a:round/>
              <a:headEnd type="none" w="med" len="med"/>
              <a:tailEnd type="none" w="med" len="med"/>
            </a:ln>
          </p:spPr>
        </p:cxnSp>
      </p:grpSp>
      <p:sp>
        <p:nvSpPr>
          <p:cNvPr id="29" name="Google Shape;894;p55">
            <a:extLst>
              <a:ext uri="{FF2B5EF4-FFF2-40B4-BE49-F238E27FC236}">
                <a16:creationId xmlns:a16="http://schemas.microsoft.com/office/drawing/2014/main" id="{64F27E2C-4C50-AC62-095F-7BD54CE91DCC}"/>
              </a:ext>
            </a:extLst>
          </p:cNvPr>
          <p:cNvSpPr txBox="1">
            <a:spLocks/>
          </p:cNvSpPr>
          <p:nvPr/>
        </p:nvSpPr>
        <p:spPr>
          <a:xfrm>
            <a:off x="2490659" y="28922"/>
            <a:ext cx="3647342" cy="10579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Kanit"/>
              <a:buNone/>
              <a:defRPr sz="3600" b="1"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2pPr>
            <a:lvl3pPr marR="0" lvl="2"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3pPr>
            <a:lvl4pPr marR="0" lvl="3"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4pPr>
            <a:lvl5pPr marR="0" lvl="4"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5pPr>
            <a:lvl6pPr marR="0" lvl="5"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6pPr>
            <a:lvl7pPr marR="0" lvl="6"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7pPr>
            <a:lvl8pPr marR="0" lvl="7"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8pPr>
            <a:lvl9pPr marR="0" lvl="8"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9pPr>
          </a:lstStyle>
          <a:p>
            <a:r>
              <a:rPr lang="en-US" sz="2800" dirty="0"/>
              <a:t>Speed Comparisons</a:t>
            </a:r>
          </a:p>
        </p:txBody>
      </p:sp>
      <p:sp>
        <p:nvSpPr>
          <p:cNvPr id="31" name="Google Shape;894;p55">
            <a:extLst>
              <a:ext uri="{FF2B5EF4-FFF2-40B4-BE49-F238E27FC236}">
                <a16:creationId xmlns:a16="http://schemas.microsoft.com/office/drawing/2014/main" id="{A7F9747D-2535-C206-EE02-60FC6B1ED75B}"/>
              </a:ext>
            </a:extLst>
          </p:cNvPr>
          <p:cNvSpPr txBox="1">
            <a:spLocks/>
          </p:cNvSpPr>
          <p:nvPr/>
        </p:nvSpPr>
        <p:spPr>
          <a:xfrm>
            <a:off x="399243" y="306018"/>
            <a:ext cx="2181864" cy="5323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Kanit"/>
              <a:buNone/>
              <a:defRPr sz="3600" b="1"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2pPr>
            <a:lvl3pPr marR="0" lvl="2"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3pPr>
            <a:lvl4pPr marR="0" lvl="3"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4pPr>
            <a:lvl5pPr marR="0" lvl="4"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5pPr>
            <a:lvl6pPr marR="0" lvl="5"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6pPr>
            <a:lvl7pPr marR="0" lvl="6"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7pPr>
            <a:lvl8pPr marR="0" lvl="7"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8pPr>
            <a:lvl9pPr marR="0" lvl="8"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9pPr>
          </a:lstStyle>
          <a:p>
            <a:r>
              <a:rPr lang="en-US" sz="2500" dirty="0"/>
              <a:t>GWFish</a:t>
            </a:r>
            <a:r>
              <a:rPr lang="en-US" sz="2800" dirty="0"/>
              <a:t>  </a:t>
            </a:r>
          </a:p>
        </p:txBody>
      </p:sp>
      <p:sp>
        <p:nvSpPr>
          <p:cNvPr id="33" name="TextBox 32">
            <a:extLst>
              <a:ext uri="{FF2B5EF4-FFF2-40B4-BE49-F238E27FC236}">
                <a16:creationId xmlns:a16="http://schemas.microsoft.com/office/drawing/2014/main" id="{3C6C53A1-019C-84C8-A1DC-D2FD5D6F1DEA}"/>
              </a:ext>
            </a:extLst>
          </p:cNvPr>
          <p:cNvSpPr txBox="1"/>
          <p:nvPr/>
        </p:nvSpPr>
        <p:spPr>
          <a:xfrm>
            <a:off x="7251312" y="1449392"/>
            <a:ext cx="2633728" cy="369332"/>
          </a:xfrm>
          <a:prstGeom prst="rect">
            <a:avLst/>
          </a:prstGeom>
          <a:noFill/>
        </p:spPr>
        <p:txBody>
          <a:bodyPr wrap="square">
            <a:spAutoFit/>
          </a:bodyPr>
          <a:lstStyle/>
          <a:p>
            <a:r>
              <a:rPr lang="en-US" sz="1800" b="1" dirty="0">
                <a:solidFill>
                  <a:schemeClr val="tx1"/>
                </a:solidFill>
              </a:rPr>
              <a:t>LIGO </a:t>
            </a:r>
            <a:r>
              <a:rPr lang="en-US" sz="1800" b="1" dirty="0">
                <a:solidFill>
                  <a:schemeClr val="tx1"/>
                </a:solidFill>
                <a:latin typeface="Cambria Math" panose="02040503050406030204" pitchFamily="18" charset="0"/>
                <a:ea typeface="Cambria Math" panose="02040503050406030204" pitchFamily="18" charset="0"/>
              </a:rPr>
              <a:t>6-8</a:t>
            </a:r>
            <a:r>
              <a:rPr lang="en-US" sz="1800" dirty="0">
                <a:solidFill>
                  <a:schemeClr val="tx1"/>
                </a:solidFill>
                <a:latin typeface="Cambria Math" panose="02040503050406030204" pitchFamily="18" charset="0"/>
                <a:ea typeface="Cambria Math" panose="02040503050406030204" pitchFamily="18" charset="0"/>
              </a:rPr>
              <a:t> </a:t>
            </a:r>
            <a:r>
              <a:rPr lang="en-US" sz="1800" i="1" dirty="0">
                <a:solidFill>
                  <a:schemeClr val="tx1"/>
                </a:solidFill>
                <a:latin typeface="Cambria Math" panose="02040503050406030204" pitchFamily="18" charset="0"/>
                <a:ea typeface="Cambria Math" panose="02040503050406030204" pitchFamily="18" charset="0"/>
              </a:rPr>
              <a:t>hours</a:t>
            </a:r>
            <a:r>
              <a:rPr lang="en-US" sz="1800" dirty="0">
                <a:solidFill>
                  <a:schemeClr val="tx1"/>
                </a:solidFill>
                <a:latin typeface="Cambria Math" panose="02040503050406030204" pitchFamily="18" charset="0"/>
                <a:ea typeface="Cambria Math" panose="02040503050406030204" pitchFamily="18" charset="0"/>
              </a:rPr>
              <a:t>  </a:t>
            </a:r>
          </a:p>
        </p:txBody>
      </p:sp>
      <p:sp>
        <p:nvSpPr>
          <p:cNvPr id="40" name="Google Shape;894;p55">
            <a:extLst>
              <a:ext uri="{FF2B5EF4-FFF2-40B4-BE49-F238E27FC236}">
                <a16:creationId xmlns:a16="http://schemas.microsoft.com/office/drawing/2014/main" id="{4E45CE86-C368-9EB6-8000-4175D8368F41}"/>
              </a:ext>
            </a:extLst>
          </p:cNvPr>
          <p:cNvSpPr txBox="1">
            <a:spLocks/>
          </p:cNvSpPr>
          <p:nvPr/>
        </p:nvSpPr>
        <p:spPr>
          <a:xfrm>
            <a:off x="6591649" y="306018"/>
            <a:ext cx="2181864" cy="5323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Kanit"/>
              <a:buNone/>
              <a:defRPr sz="3600" b="1"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2pPr>
            <a:lvl3pPr marR="0" lvl="2"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3pPr>
            <a:lvl4pPr marR="0" lvl="3"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4pPr>
            <a:lvl5pPr marR="0" lvl="4"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5pPr>
            <a:lvl6pPr marR="0" lvl="5"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6pPr>
            <a:lvl7pPr marR="0" lvl="6"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7pPr>
            <a:lvl8pPr marR="0" lvl="7"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8pPr>
            <a:lvl9pPr marR="0" lvl="8"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9pPr>
          </a:lstStyle>
          <a:p>
            <a:r>
              <a:rPr lang="en-US" sz="2500" dirty="0"/>
              <a:t>Bilby</a:t>
            </a:r>
          </a:p>
        </p:txBody>
      </p:sp>
      <mc:AlternateContent xmlns:mc="http://schemas.openxmlformats.org/markup-compatibility/2006">
        <mc:Choice xmlns:a14="http://schemas.microsoft.com/office/drawing/2010/main" Requires="a14">
          <p:sp>
            <p:nvSpPr>
              <p:cNvPr id="61" name="TextBox 60">
                <a:extLst>
                  <a:ext uri="{FF2B5EF4-FFF2-40B4-BE49-F238E27FC236}">
                    <a16:creationId xmlns:a16="http://schemas.microsoft.com/office/drawing/2014/main" id="{AD05A773-D470-D5A8-7126-49D43E94C7AA}"/>
                  </a:ext>
                </a:extLst>
              </p:cNvPr>
              <p:cNvSpPr txBox="1"/>
              <p:nvPr/>
            </p:nvSpPr>
            <p:spPr>
              <a:xfrm>
                <a:off x="1649304" y="3212112"/>
                <a:ext cx="2552352" cy="366519"/>
              </a:xfrm>
              <a:prstGeom prst="rect">
                <a:avLst/>
              </a:prstGeom>
              <a:noFill/>
            </p:spPr>
            <p:txBody>
              <a:bodyPr wrap="square">
                <a:spAutoFit/>
              </a:bodyPr>
              <a:lstStyle/>
              <a:p>
                <a:r>
                  <a:rPr lang="en-US" sz="1800" b="1" dirty="0">
                    <a:solidFill>
                      <a:schemeClr val="tx1"/>
                    </a:solidFill>
                  </a:rPr>
                  <a:t>CE </a:t>
                </a:r>
                <a14:m>
                  <m:oMath xmlns:m="http://schemas.openxmlformats.org/officeDocument/2006/math">
                    <m:r>
                      <a:rPr lang="en-US" sz="1800" b="1">
                        <a:solidFill>
                          <a:schemeClr val="tx1"/>
                        </a:solidFill>
                        <a:latin typeface="Cambria Math" panose="02040503050406030204" pitchFamily="18" charset="0"/>
                      </a:rPr>
                      <m:t>	</m:t>
                    </m:r>
                    <m:r>
                      <a:rPr lang="en-US" sz="1800" b="1" i="1" smtClean="0">
                        <a:solidFill>
                          <a:schemeClr val="tx1"/>
                        </a:solidFill>
                        <a:latin typeface="Cambria Math" panose="02040503050406030204" pitchFamily="18" charset="0"/>
                      </a:rPr>
                      <m:t>𝟒𝟎</m:t>
                    </m:r>
                    <m:r>
                      <a:rPr lang="en-US" sz="1800" b="1" i="1" smtClean="0">
                        <a:solidFill>
                          <a:schemeClr val="tx1"/>
                        </a:solidFill>
                        <a:latin typeface="Cambria Math" panose="02040503050406030204" pitchFamily="18" charset="0"/>
                      </a:rPr>
                      <m:t> ±</m:t>
                    </m:r>
                    <m:r>
                      <a:rPr lang="en-US" sz="1800" b="1" i="1" smtClean="0">
                        <a:solidFill>
                          <a:schemeClr val="tx1"/>
                        </a:solidFill>
                        <a:latin typeface="Cambria Math" panose="02040503050406030204" pitchFamily="18" charset="0"/>
                      </a:rPr>
                      <m:t>𝟑</m:t>
                    </m:r>
                    <m:r>
                      <a:rPr lang="en-US" sz="1800" b="1" i="1" smtClean="0">
                        <a:solidFill>
                          <a:schemeClr val="tx1"/>
                        </a:solidFill>
                        <a:latin typeface="Cambria Math" panose="02040503050406030204" pitchFamily="18" charset="0"/>
                        <a:ea typeface="Cambria Math" panose="02040503050406030204" pitchFamily="18" charset="0"/>
                      </a:rPr>
                      <m:t> </m:t>
                    </m:r>
                    <m:r>
                      <a:rPr lang="en-US" sz="1800" b="1" i="1" smtClean="0">
                        <a:solidFill>
                          <a:schemeClr val="tx1"/>
                        </a:solidFill>
                        <a:latin typeface="Cambria Math" panose="02040503050406030204" pitchFamily="18" charset="0"/>
                        <a:ea typeface="Cambria Math" panose="02040503050406030204" pitchFamily="18" charset="0"/>
                      </a:rPr>
                      <m:t>𝒔</m:t>
                    </m:r>
                  </m:oMath>
                </a14:m>
                <a:endParaRPr lang="en-US" sz="1800" dirty="0">
                  <a:solidFill>
                    <a:schemeClr val="tx1"/>
                  </a:solidFill>
                </a:endParaRPr>
              </a:p>
            </p:txBody>
          </p:sp>
        </mc:Choice>
        <mc:Fallback>
          <p:sp>
            <p:nvSpPr>
              <p:cNvPr id="61" name="TextBox 60">
                <a:extLst>
                  <a:ext uri="{FF2B5EF4-FFF2-40B4-BE49-F238E27FC236}">
                    <a16:creationId xmlns:a16="http://schemas.microsoft.com/office/drawing/2014/main" id="{AD05A773-D470-D5A8-7126-49D43E94C7AA}"/>
                  </a:ext>
                </a:extLst>
              </p:cNvPr>
              <p:cNvSpPr txBox="1">
                <a:spLocks noRot="1" noChangeAspect="1" noMove="1" noResize="1" noEditPoints="1" noAdjustHandles="1" noChangeArrowheads="1" noChangeShapeType="1" noTextEdit="1"/>
              </p:cNvSpPr>
              <p:nvPr/>
            </p:nvSpPr>
            <p:spPr>
              <a:xfrm>
                <a:off x="1649304" y="3212112"/>
                <a:ext cx="2552352" cy="366519"/>
              </a:xfrm>
              <a:prstGeom prst="rect">
                <a:avLst/>
              </a:prstGeom>
              <a:blipFill>
                <a:blip r:embed="rId7"/>
                <a:stretch>
                  <a:fillRect l="-2488" t="-6667" b="-26667"/>
                </a:stretch>
              </a:blipFill>
            </p:spPr>
            <p:txBody>
              <a:bodyPr/>
              <a:lstStyle/>
              <a:p>
                <a:r>
                  <a:rPr lang="en-US">
                    <a:noFill/>
                  </a:rPr>
                  <a:t> </a:t>
                </a:r>
              </a:p>
            </p:txBody>
          </p:sp>
        </mc:Fallback>
      </mc:AlternateContent>
      <p:sp>
        <p:nvSpPr>
          <p:cNvPr id="451" name="TextBox 450">
            <a:extLst>
              <a:ext uri="{FF2B5EF4-FFF2-40B4-BE49-F238E27FC236}">
                <a16:creationId xmlns:a16="http://schemas.microsoft.com/office/drawing/2014/main" id="{E36DE844-2CD6-2E4A-0677-F0FDB2138497}"/>
              </a:ext>
            </a:extLst>
          </p:cNvPr>
          <p:cNvSpPr txBox="1"/>
          <p:nvPr/>
        </p:nvSpPr>
        <p:spPr>
          <a:xfrm>
            <a:off x="7313230" y="3209299"/>
            <a:ext cx="2142359" cy="369332"/>
          </a:xfrm>
          <a:prstGeom prst="rect">
            <a:avLst/>
          </a:prstGeom>
          <a:noFill/>
        </p:spPr>
        <p:txBody>
          <a:bodyPr wrap="square">
            <a:spAutoFit/>
          </a:bodyPr>
          <a:lstStyle/>
          <a:p>
            <a:r>
              <a:rPr lang="en-US" sz="1800" b="1" dirty="0">
                <a:solidFill>
                  <a:schemeClr val="tx1"/>
                </a:solidFill>
              </a:rPr>
              <a:t>CE </a:t>
            </a:r>
            <a:r>
              <a:rPr lang="en-US" sz="1800" dirty="0">
                <a:solidFill>
                  <a:schemeClr val="tx1"/>
                </a:solidFill>
                <a:latin typeface="Cambria Math" panose="02040503050406030204" pitchFamily="18" charset="0"/>
                <a:ea typeface="Cambria Math" panose="02040503050406030204" pitchFamily="18" charset="0"/>
              </a:rPr>
              <a:t>24+ </a:t>
            </a:r>
            <a:r>
              <a:rPr lang="en-US" sz="1800" i="1" dirty="0">
                <a:solidFill>
                  <a:schemeClr val="tx1"/>
                </a:solidFill>
                <a:latin typeface="Cambria Math" panose="02040503050406030204" pitchFamily="18" charset="0"/>
                <a:ea typeface="Cambria Math" panose="02040503050406030204" pitchFamily="18" charset="0"/>
              </a:rPr>
              <a:t>hours</a:t>
            </a:r>
            <a:r>
              <a:rPr lang="en-US" sz="1800" dirty="0">
                <a:solidFill>
                  <a:schemeClr val="tx1"/>
                </a:solidFill>
                <a:latin typeface="Cambria Math" panose="02040503050406030204" pitchFamily="18" charset="0"/>
                <a:ea typeface="Cambria Math" panose="02040503050406030204" pitchFamily="18" charset="0"/>
              </a:rPr>
              <a:t>  </a:t>
            </a:r>
          </a:p>
        </p:txBody>
      </p:sp>
      <p:sp>
        <p:nvSpPr>
          <p:cNvPr id="452" name="Google Shape;894;p55">
            <a:extLst>
              <a:ext uri="{FF2B5EF4-FFF2-40B4-BE49-F238E27FC236}">
                <a16:creationId xmlns:a16="http://schemas.microsoft.com/office/drawing/2014/main" id="{B69B8B1A-B632-7996-1F8A-DD367EB708F6}"/>
              </a:ext>
            </a:extLst>
          </p:cNvPr>
          <p:cNvSpPr txBox="1">
            <a:spLocks/>
          </p:cNvSpPr>
          <p:nvPr/>
        </p:nvSpPr>
        <p:spPr>
          <a:xfrm>
            <a:off x="285539" y="834341"/>
            <a:ext cx="2552351" cy="7090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Kanit"/>
              <a:buNone/>
              <a:defRPr sz="3600" b="1"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2pPr>
            <a:lvl3pPr marR="0" lvl="2"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3pPr>
            <a:lvl4pPr marR="0" lvl="3"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4pPr>
            <a:lvl5pPr marR="0" lvl="4"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5pPr>
            <a:lvl6pPr marR="0" lvl="5"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6pPr>
            <a:lvl7pPr marR="0" lvl="6"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7pPr>
            <a:lvl8pPr marR="0" lvl="7"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8pPr>
            <a:lvl9pPr marR="0" lvl="8"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9pPr>
          </a:lstStyle>
          <a:p>
            <a:r>
              <a:rPr lang="en-US" sz="1800" dirty="0"/>
              <a:t>Time to construct posteriors </a:t>
            </a:r>
          </a:p>
        </p:txBody>
      </p:sp>
      <p:sp>
        <p:nvSpPr>
          <p:cNvPr id="454" name="Google Shape;894;p55">
            <a:extLst>
              <a:ext uri="{FF2B5EF4-FFF2-40B4-BE49-F238E27FC236}">
                <a16:creationId xmlns:a16="http://schemas.microsoft.com/office/drawing/2014/main" id="{3030BDFA-5B75-1A2D-3271-87480A8187E8}"/>
              </a:ext>
            </a:extLst>
          </p:cNvPr>
          <p:cNvSpPr txBox="1">
            <a:spLocks/>
          </p:cNvSpPr>
          <p:nvPr/>
        </p:nvSpPr>
        <p:spPr>
          <a:xfrm>
            <a:off x="6315179" y="658699"/>
            <a:ext cx="2552351" cy="7090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Kanit"/>
              <a:buNone/>
              <a:defRPr sz="3600" b="1"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2pPr>
            <a:lvl3pPr marR="0" lvl="2"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3pPr>
            <a:lvl4pPr marR="0" lvl="3"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4pPr>
            <a:lvl5pPr marR="0" lvl="4"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5pPr>
            <a:lvl6pPr marR="0" lvl="5"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6pPr>
            <a:lvl7pPr marR="0" lvl="6"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7pPr>
            <a:lvl8pPr marR="0" lvl="7"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8pPr>
            <a:lvl9pPr marR="0" lvl="8"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9pPr>
          </a:lstStyle>
          <a:p>
            <a:r>
              <a:rPr lang="en-US" sz="1800" dirty="0"/>
              <a:t>Time to construct posteriors </a:t>
            </a:r>
          </a:p>
        </p:txBody>
      </p:sp>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202AE64A-E75B-FE13-DC30-599E8F50E109}"/>
                  </a:ext>
                </a:extLst>
              </p:cNvPr>
              <p:cNvSpPr txBox="1"/>
              <p:nvPr/>
            </p:nvSpPr>
            <p:spPr>
              <a:xfrm>
                <a:off x="1649304" y="1441332"/>
                <a:ext cx="2552352" cy="366519"/>
              </a:xfrm>
              <a:prstGeom prst="rect">
                <a:avLst/>
              </a:prstGeom>
              <a:noFill/>
            </p:spPr>
            <p:txBody>
              <a:bodyPr wrap="square">
                <a:spAutoFit/>
              </a:bodyPr>
              <a:lstStyle/>
              <a:p>
                <a:r>
                  <a:rPr lang="en-US" sz="1800" b="1" dirty="0">
                    <a:solidFill>
                      <a:schemeClr val="tx1"/>
                    </a:solidFill>
                  </a:rPr>
                  <a:t>LIGO </a:t>
                </a:r>
                <a14:m>
                  <m:oMath xmlns:m="http://schemas.openxmlformats.org/officeDocument/2006/math">
                    <m:r>
                      <a:rPr lang="en-US" sz="1800" b="1">
                        <a:solidFill>
                          <a:schemeClr val="tx1"/>
                        </a:solidFill>
                        <a:latin typeface="Cambria Math" panose="02040503050406030204" pitchFamily="18" charset="0"/>
                      </a:rPr>
                      <m:t>	</m:t>
                    </m:r>
                    <m:r>
                      <a:rPr lang="en-US" sz="1800" b="1" i="1" smtClean="0">
                        <a:solidFill>
                          <a:schemeClr val="tx1"/>
                        </a:solidFill>
                        <a:latin typeface="Cambria Math" panose="02040503050406030204" pitchFamily="18" charset="0"/>
                      </a:rPr>
                      <m:t>𝟏𝟎𝟕</m:t>
                    </m:r>
                    <m:r>
                      <a:rPr lang="en-US" sz="1800" b="1" i="1" smtClean="0">
                        <a:solidFill>
                          <a:schemeClr val="tx1"/>
                        </a:solidFill>
                        <a:latin typeface="Cambria Math" panose="02040503050406030204" pitchFamily="18" charset="0"/>
                      </a:rPr>
                      <m:t> ±</m:t>
                    </m:r>
                    <m:r>
                      <a:rPr lang="en-US" sz="1800" b="1" i="1" smtClean="0">
                        <a:solidFill>
                          <a:schemeClr val="tx1"/>
                        </a:solidFill>
                        <a:latin typeface="Cambria Math" panose="02040503050406030204" pitchFamily="18" charset="0"/>
                      </a:rPr>
                      <m:t>𝟓</m:t>
                    </m:r>
                    <m:r>
                      <a:rPr lang="en-US" sz="1800" b="1" i="1" smtClean="0">
                        <a:solidFill>
                          <a:schemeClr val="tx1"/>
                        </a:solidFill>
                        <a:latin typeface="Cambria Math" panose="02040503050406030204" pitchFamily="18" charset="0"/>
                        <a:ea typeface="Cambria Math" panose="02040503050406030204" pitchFamily="18" charset="0"/>
                      </a:rPr>
                      <m:t> </m:t>
                    </m:r>
                    <m:r>
                      <a:rPr lang="en-US" sz="1800" b="1" i="1" smtClean="0">
                        <a:solidFill>
                          <a:schemeClr val="tx1"/>
                        </a:solidFill>
                        <a:latin typeface="Cambria Math" panose="02040503050406030204" pitchFamily="18" charset="0"/>
                        <a:ea typeface="Cambria Math" panose="02040503050406030204" pitchFamily="18" charset="0"/>
                      </a:rPr>
                      <m:t>𝒔</m:t>
                    </m:r>
                  </m:oMath>
                </a14:m>
                <a:endParaRPr lang="en-US" sz="1800" dirty="0">
                  <a:solidFill>
                    <a:schemeClr val="tx1"/>
                  </a:solidFill>
                </a:endParaRPr>
              </a:p>
            </p:txBody>
          </p:sp>
        </mc:Choice>
        <mc:Fallback>
          <p:sp>
            <p:nvSpPr>
              <p:cNvPr id="32" name="TextBox 31">
                <a:extLst>
                  <a:ext uri="{FF2B5EF4-FFF2-40B4-BE49-F238E27FC236}">
                    <a16:creationId xmlns:a16="http://schemas.microsoft.com/office/drawing/2014/main" id="{202AE64A-E75B-FE13-DC30-599E8F50E109}"/>
                  </a:ext>
                </a:extLst>
              </p:cNvPr>
              <p:cNvSpPr txBox="1">
                <a:spLocks noRot="1" noChangeAspect="1" noMove="1" noResize="1" noEditPoints="1" noAdjustHandles="1" noChangeArrowheads="1" noChangeShapeType="1" noTextEdit="1"/>
              </p:cNvSpPr>
              <p:nvPr/>
            </p:nvSpPr>
            <p:spPr>
              <a:xfrm>
                <a:off x="1649304" y="1441332"/>
                <a:ext cx="2552352" cy="366519"/>
              </a:xfrm>
              <a:prstGeom prst="rect">
                <a:avLst/>
              </a:prstGeom>
              <a:blipFill>
                <a:blip r:embed="rId8"/>
                <a:stretch>
                  <a:fillRect l="-2488"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2643841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2"/>
          <p:cNvSpPr txBox="1">
            <a:spLocks noGrp="1"/>
          </p:cNvSpPr>
          <p:nvPr>
            <p:ph type="sldNum" idx="12"/>
          </p:nvPr>
        </p:nvSpPr>
        <p:spPr>
          <a:xfrm>
            <a:off x="8595300" y="4546645"/>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15</a:t>
            </a:fld>
            <a:endParaRPr dirty="0"/>
          </a:p>
        </p:txBody>
      </p:sp>
      <p:grpSp>
        <p:nvGrpSpPr>
          <p:cNvPr id="513" name="Google Shape;513;p42"/>
          <p:cNvGrpSpPr/>
          <p:nvPr/>
        </p:nvGrpSpPr>
        <p:grpSpPr>
          <a:xfrm>
            <a:off x="2476899" y="828957"/>
            <a:ext cx="3405157" cy="159030"/>
            <a:chOff x="4759925" y="4538325"/>
            <a:chExt cx="3678900" cy="70175"/>
          </a:xfrm>
        </p:grpSpPr>
        <p:cxnSp>
          <p:nvCxnSpPr>
            <p:cNvPr id="514" name="Google Shape;514;p42"/>
            <p:cNvCxnSpPr/>
            <p:nvPr/>
          </p:nvCxnSpPr>
          <p:spPr>
            <a:xfrm rot="10800000">
              <a:off x="4759925" y="4538325"/>
              <a:ext cx="3678900" cy="0"/>
            </a:xfrm>
            <a:prstGeom prst="straightConnector1">
              <a:avLst/>
            </a:prstGeom>
            <a:noFill/>
            <a:ln w="9525" cap="flat" cmpd="sng">
              <a:solidFill>
                <a:schemeClr val="dk1"/>
              </a:solidFill>
              <a:prstDash val="solid"/>
              <a:round/>
              <a:headEnd type="none" w="med" len="med"/>
              <a:tailEnd type="none" w="med" len="med"/>
            </a:ln>
          </p:spPr>
        </p:cxnSp>
        <p:cxnSp>
          <p:nvCxnSpPr>
            <p:cNvPr id="515" name="Google Shape;515;p42"/>
            <p:cNvCxnSpPr/>
            <p:nvPr/>
          </p:nvCxnSpPr>
          <p:spPr>
            <a:xfrm rot="10800000">
              <a:off x="4759925" y="4608500"/>
              <a:ext cx="3678900" cy="0"/>
            </a:xfrm>
            <a:prstGeom prst="straightConnector1">
              <a:avLst/>
            </a:prstGeom>
            <a:noFill/>
            <a:ln w="9525" cap="flat" cmpd="sng">
              <a:solidFill>
                <a:schemeClr val="dk1"/>
              </a:solidFill>
              <a:prstDash val="solid"/>
              <a:round/>
              <a:headEnd type="none" w="med" len="med"/>
              <a:tailEnd type="none" w="med" len="med"/>
            </a:ln>
          </p:spPr>
        </p:cxnSp>
      </p:grpSp>
      <p:sp>
        <p:nvSpPr>
          <p:cNvPr id="2" name="Google Shape;894;p55">
            <a:extLst>
              <a:ext uri="{FF2B5EF4-FFF2-40B4-BE49-F238E27FC236}">
                <a16:creationId xmlns:a16="http://schemas.microsoft.com/office/drawing/2014/main" id="{6D0982FB-542F-10FA-A37B-0AED6E5C8444}"/>
              </a:ext>
            </a:extLst>
          </p:cNvPr>
          <p:cNvSpPr txBox="1">
            <a:spLocks/>
          </p:cNvSpPr>
          <p:nvPr/>
        </p:nvSpPr>
        <p:spPr>
          <a:xfrm>
            <a:off x="2923550" y="-10586"/>
            <a:ext cx="5076757" cy="10911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Kanit"/>
              <a:buNone/>
              <a:defRPr sz="3600" b="1"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2pPr>
            <a:lvl3pPr marR="0" lvl="2"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3pPr>
            <a:lvl4pPr marR="0" lvl="3"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4pPr>
            <a:lvl5pPr marR="0" lvl="4"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5pPr>
            <a:lvl6pPr marR="0" lvl="5"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6pPr>
            <a:lvl7pPr marR="0" lvl="6"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7pPr>
            <a:lvl8pPr marR="0" lvl="7"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8pPr>
            <a:lvl9pPr marR="0" lvl="8"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9pPr>
          </a:lstStyle>
          <a:p>
            <a:r>
              <a:rPr lang="en-US" sz="2800" dirty="0"/>
              <a:t>Conclusions</a:t>
            </a:r>
          </a:p>
        </p:txBody>
      </p:sp>
      <mc:AlternateContent xmlns:mc="http://schemas.openxmlformats.org/markup-compatibility/2006">
        <mc:Choice xmlns:a14="http://schemas.microsoft.com/office/drawing/2010/main" Requires="a14">
          <p:sp>
            <p:nvSpPr>
              <p:cNvPr id="4" name="Google Shape;958;p58">
                <a:extLst>
                  <a:ext uri="{FF2B5EF4-FFF2-40B4-BE49-F238E27FC236}">
                    <a16:creationId xmlns:a16="http://schemas.microsoft.com/office/drawing/2014/main" id="{CFD566A2-C7D1-5A8E-D849-21474A14BC1A}"/>
                  </a:ext>
                </a:extLst>
              </p:cNvPr>
              <p:cNvSpPr txBox="1">
                <a:spLocks noGrp="1"/>
              </p:cNvSpPr>
              <p:nvPr>
                <p:ph type="subTitle" idx="1"/>
              </p:nvPr>
            </p:nvSpPr>
            <p:spPr>
              <a:xfrm>
                <a:off x="321477" y="1159811"/>
                <a:ext cx="8107432" cy="2915892"/>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dirty="0"/>
                  <a:t> </a:t>
                </a:r>
              </a:p>
              <a:p>
                <a:pPr marL="0" indent="0" algn="just"/>
                <a:r>
                  <a:rPr lang="en" sz="2000" dirty="0"/>
                  <a:t>1. CE showed increase in capability and reliab</a:t>
                </a:r>
                <a:r>
                  <a:rPr lang="en-US" sz="2000" dirty="0"/>
                  <a:t>i</a:t>
                </a:r>
                <a:r>
                  <a:rPr lang="en" sz="2000" dirty="0"/>
                  <a:t>lity compared </a:t>
                </a:r>
                <a:r>
                  <a:rPr lang="en-US" sz="2000" dirty="0">
                    <a:latin typeface="Arial" panose="020B0604020202020204" pitchFamily="34" charset="0"/>
                  </a:rPr>
                  <a:t>LIGO detectors. </a:t>
                </a:r>
              </a:p>
              <a:p>
                <a:pPr marL="0" indent="0" algn="just"/>
                <a:endParaRPr lang="en" sz="2000" dirty="0"/>
              </a:p>
              <a:p>
                <a:pPr marL="0" lvl="0" indent="0" algn="just"/>
                <a:r>
                  <a:rPr lang="en" sz="2000" dirty="0"/>
                  <a:t>2. F</a:t>
                </a:r>
                <a:r>
                  <a:rPr lang="en-US" sz="2000" dirty="0"/>
                  <a:t>i</a:t>
                </a:r>
                <a:r>
                  <a:rPr lang="en" sz="2000" dirty="0" err="1"/>
                  <a:t>sher</a:t>
                </a:r>
                <a:r>
                  <a:rPr lang="en" sz="2000" dirty="0"/>
                  <a:t> matrix doesn’t seem reliable for LIGO detectors due to non Gaussian shapes of constructed likelihood posteriors . </a:t>
                </a:r>
              </a:p>
              <a:p>
                <a:pPr marL="0" lvl="0" indent="0" algn="just"/>
                <a:endParaRPr lang="en" sz="2000" dirty="0"/>
              </a:p>
              <a:p>
                <a:pPr marL="0" lvl="0" indent="0" algn="just"/>
                <a:r>
                  <a:rPr lang="en" sz="2000" dirty="0"/>
                  <a:t>3.For spec</a:t>
                </a:r>
                <a:r>
                  <a:rPr lang="en-US" sz="2000" dirty="0"/>
                  <a:t>i</a:t>
                </a:r>
                <a:r>
                  <a:rPr lang="en" sz="2000" dirty="0"/>
                  <a:t>fic intrinsic parameters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𝑀</m:t>
                        </m:r>
                      </m:e>
                      <m:sub>
                        <m:r>
                          <a:rPr lang="en-US" sz="2000" b="0" i="1" smtClean="0">
                            <a:solidFill>
                              <a:schemeClr val="tx1"/>
                            </a:solidFill>
                            <a:latin typeface="Cambria Math" panose="02040503050406030204" pitchFamily="18" charset="0"/>
                          </a:rPr>
                          <m:t>𝑐</m:t>
                        </m:r>
                      </m:sub>
                    </m:sSub>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𝑞</m:t>
                    </m:r>
                    <m:r>
                      <a:rPr lang="en-US" sz="2000" b="0" i="1" smtClean="0">
                        <a:solidFill>
                          <a:schemeClr val="tx1"/>
                        </a:solidFill>
                        <a:latin typeface="Cambria Math" panose="02040503050406030204" pitchFamily="18" charset="0"/>
                      </a:rPr>
                      <m:t>, </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𝜃</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𝜃</m:t>
                        </m:r>
                      </m:e>
                      <m:sub>
                        <m:r>
                          <a:rPr lang="en-US" sz="2000" b="0" i="1" smtClean="0">
                            <a:solidFill>
                              <a:schemeClr val="tx1"/>
                            </a:solidFill>
                            <a:latin typeface="Cambria Math" panose="02040503050406030204" pitchFamily="18" charset="0"/>
                          </a:rPr>
                          <m:t>2</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𝜙</m:t>
                        </m:r>
                      </m:e>
                      <m:sub>
                        <m:r>
                          <a:rPr lang="en-US" sz="2000" b="0" i="1" smtClean="0">
                            <a:solidFill>
                              <a:schemeClr val="tx1"/>
                            </a:solidFill>
                            <a:latin typeface="Cambria Math" panose="02040503050406030204" pitchFamily="18" charset="0"/>
                          </a:rPr>
                          <m:t>𝑗𝑙</m:t>
                        </m:r>
                      </m:sub>
                    </m:sSub>
                  </m:oMath>
                </a14:m>
                <a:r>
                  <a:rPr lang="en-US" sz="2000" b="0" dirty="0">
                    <a:solidFill>
                      <a:schemeClr val="tx1"/>
                    </a:solidFill>
                  </a:rPr>
                  <a:t> </a:t>
                </a:r>
                <a:r>
                  <a:rPr lang="en-US" sz="2000" dirty="0">
                    <a:solidFill>
                      <a:schemeClr val="tx1"/>
                    </a:solidFill>
                  </a:rPr>
                  <a:t>, there is evidence to suggest that a fisher matrix can be a reliable source of PE in CE.</a:t>
                </a:r>
              </a:p>
              <a:p>
                <a:pPr marL="0" lvl="0" indent="0"/>
                <a:endParaRPr lang="en-US" dirty="0">
                  <a:solidFill>
                    <a:schemeClr val="tx1"/>
                  </a:solidFill>
                </a:endParaRPr>
              </a:p>
              <a:p>
                <a:pPr marL="0" lvl="0" indent="0"/>
                <a:endParaRPr lang="en-US" dirty="0">
                  <a:solidFill>
                    <a:schemeClr val="tx1"/>
                  </a:solidFill>
                </a:endParaRPr>
              </a:p>
              <a:p>
                <a:pPr marL="0" lvl="0" indent="0" algn="l" rtl="0">
                  <a:spcBef>
                    <a:spcPts val="0"/>
                  </a:spcBef>
                  <a:spcAft>
                    <a:spcPts val="0"/>
                  </a:spcAft>
                  <a:buNone/>
                </a:pPr>
                <a:endParaRPr lang="en-US" dirty="0">
                  <a:latin typeface="Arial" panose="020B0604020202020204" pitchFamily="34" charset="0"/>
                </a:endParaRPr>
              </a:p>
              <a:p>
                <a:pPr marL="0" lvl="0" indent="0" algn="l" rtl="0">
                  <a:spcBef>
                    <a:spcPts val="0"/>
                  </a:spcBef>
                  <a:spcAft>
                    <a:spcPts val="0"/>
                  </a:spcAft>
                  <a:buNone/>
                </a:pPr>
                <a:endParaRPr lang="en-US" dirty="0">
                  <a:latin typeface="Arial" panose="020B0604020202020204" pitchFamily="34" charset="0"/>
                </a:endParaRPr>
              </a:p>
              <a:p>
                <a:pPr marL="0" lvl="0" indent="0" algn="l" rtl="0">
                  <a:spcBef>
                    <a:spcPts val="0"/>
                  </a:spcBef>
                  <a:spcAft>
                    <a:spcPts val="0"/>
                  </a:spcAft>
                  <a:buNone/>
                </a:pPr>
                <a:r>
                  <a:rPr lang="en-US" dirty="0">
                    <a:latin typeface="Arial" panose="020B0604020202020204" pitchFamily="34" charset="0"/>
                  </a:rPr>
                  <a:t> </a:t>
                </a:r>
              </a:p>
              <a:p>
                <a:pPr marL="0" lvl="0" indent="0" algn="l" rtl="0">
                  <a:spcBef>
                    <a:spcPts val="0"/>
                  </a:spcBef>
                  <a:spcAft>
                    <a:spcPts val="0"/>
                  </a:spcAft>
                </a:pPr>
                <a:endParaRPr lang="en-US" dirty="0"/>
              </a:p>
              <a:p>
                <a:pPr marL="0" lvl="0" indent="0" algn="l" rtl="0">
                  <a:spcBef>
                    <a:spcPts val="0"/>
                  </a:spcBef>
                  <a:spcAft>
                    <a:spcPts val="0"/>
                  </a:spcAft>
                </a:pPr>
                <a:endParaRPr dirty="0"/>
              </a:p>
            </p:txBody>
          </p:sp>
        </mc:Choice>
        <mc:Fallback>
          <p:sp>
            <p:nvSpPr>
              <p:cNvPr id="4" name="Google Shape;958;p58">
                <a:extLst>
                  <a:ext uri="{FF2B5EF4-FFF2-40B4-BE49-F238E27FC236}">
                    <a16:creationId xmlns:a16="http://schemas.microsoft.com/office/drawing/2014/main" id="{CFD566A2-C7D1-5A8E-D849-21474A14BC1A}"/>
                  </a:ext>
                </a:extLst>
              </p:cNvPr>
              <p:cNvSpPr txBox="1">
                <a:spLocks noGrp="1" noRot="1" noChangeAspect="1" noMove="1" noResize="1" noEditPoints="1" noAdjustHandles="1" noChangeArrowheads="1" noChangeShapeType="1" noTextEdit="1"/>
              </p:cNvSpPr>
              <p:nvPr>
                <p:ph type="subTitle" idx="1"/>
              </p:nvPr>
            </p:nvSpPr>
            <p:spPr>
              <a:xfrm>
                <a:off x="321477" y="1159811"/>
                <a:ext cx="8107432" cy="2915892"/>
              </a:xfrm>
              <a:prstGeom prst="rect">
                <a:avLst/>
              </a:prstGeom>
              <a:blipFill>
                <a:blip r:embed="rId3"/>
                <a:stretch>
                  <a:fillRect l="-782" r="-782"/>
                </a:stretch>
              </a:blipFill>
            </p:spPr>
            <p:txBody>
              <a:bodyPr/>
              <a:lstStyle/>
              <a:p>
                <a:r>
                  <a:rPr lang="en-US">
                    <a:noFill/>
                  </a:rPr>
                  <a:t> </a:t>
                </a:r>
              </a:p>
            </p:txBody>
          </p:sp>
        </mc:Fallback>
      </mc:AlternateContent>
    </p:spTree>
    <p:extLst>
      <p:ext uri="{BB962C8B-B14F-4D97-AF65-F5344CB8AC3E}">
        <p14:creationId xmlns:p14="http://schemas.microsoft.com/office/powerpoint/2010/main" val="1798137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2"/>
          <p:cNvSpPr txBox="1">
            <a:spLocks noGrp="1"/>
          </p:cNvSpPr>
          <p:nvPr>
            <p:ph type="sldNum" idx="12"/>
          </p:nvPr>
        </p:nvSpPr>
        <p:spPr>
          <a:xfrm>
            <a:off x="8506027" y="4503712"/>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16</a:t>
            </a:fld>
            <a:endParaRPr/>
          </a:p>
        </p:txBody>
      </p:sp>
      <p:grpSp>
        <p:nvGrpSpPr>
          <p:cNvPr id="513" name="Google Shape;513;p42"/>
          <p:cNvGrpSpPr/>
          <p:nvPr/>
        </p:nvGrpSpPr>
        <p:grpSpPr>
          <a:xfrm>
            <a:off x="4299572" y="731801"/>
            <a:ext cx="3405157" cy="159030"/>
            <a:chOff x="4759925" y="4538325"/>
            <a:chExt cx="3678900" cy="70175"/>
          </a:xfrm>
        </p:grpSpPr>
        <p:cxnSp>
          <p:nvCxnSpPr>
            <p:cNvPr id="514" name="Google Shape;514;p42"/>
            <p:cNvCxnSpPr/>
            <p:nvPr/>
          </p:nvCxnSpPr>
          <p:spPr>
            <a:xfrm rot="10800000">
              <a:off x="4759925" y="4538325"/>
              <a:ext cx="3678900" cy="0"/>
            </a:xfrm>
            <a:prstGeom prst="straightConnector1">
              <a:avLst/>
            </a:prstGeom>
            <a:noFill/>
            <a:ln w="9525" cap="flat" cmpd="sng">
              <a:solidFill>
                <a:schemeClr val="dk1"/>
              </a:solidFill>
              <a:prstDash val="solid"/>
              <a:round/>
              <a:headEnd type="none" w="med" len="med"/>
              <a:tailEnd type="none" w="med" len="med"/>
            </a:ln>
          </p:spPr>
        </p:cxnSp>
        <p:cxnSp>
          <p:nvCxnSpPr>
            <p:cNvPr id="515" name="Google Shape;515;p42"/>
            <p:cNvCxnSpPr/>
            <p:nvPr/>
          </p:nvCxnSpPr>
          <p:spPr>
            <a:xfrm rot="10800000">
              <a:off x="4759925" y="4608500"/>
              <a:ext cx="3678900" cy="0"/>
            </a:xfrm>
            <a:prstGeom prst="straightConnector1">
              <a:avLst/>
            </a:prstGeom>
            <a:noFill/>
            <a:ln w="9525" cap="flat" cmpd="sng">
              <a:solidFill>
                <a:schemeClr val="dk1"/>
              </a:solidFill>
              <a:prstDash val="solid"/>
              <a:round/>
              <a:headEnd type="none" w="med" len="med"/>
              <a:tailEnd type="none" w="med" len="med"/>
            </a:ln>
          </p:spPr>
        </p:cxnSp>
      </p:grpSp>
      <p:sp>
        <p:nvSpPr>
          <p:cNvPr id="2" name="Google Shape;894;p55">
            <a:extLst>
              <a:ext uri="{FF2B5EF4-FFF2-40B4-BE49-F238E27FC236}">
                <a16:creationId xmlns:a16="http://schemas.microsoft.com/office/drawing/2014/main" id="{6D0982FB-542F-10FA-A37B-0AED6E5C8444}"/>
              </a:ext>
            </a:extLst>
          </p:cNvPr>
          <p:cNvSpPr txBox="1">
            <a:spLocks/>
          </p:cNvSpPr>
          <p:nvPr/>
        </p:nvSpPr>
        <p:spPr>
          <a:xfrm>
            <a:off x="4572000" y="0"/>
            <a:ext cx="5076757" cy="10911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Kanit"/>
              <a:buNone/>
              <a:defRPr sz="3600" b="1"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2pPr>
            <a:lvl3pPr marR="0" lvl="2"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3pPr>
            <a:lvl4pPr marR="0" lvl="3"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4pPr>
            <a:lvl5pPr marR="0" lvl="4"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5pPr>
            <a:lvl6pPr marR="0" lvl="5"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6pPr>
            <a:lvl7pPr marR="0" lvl="6"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7pPr>
            <a:lvl8pPr marR="0" lvl="7"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8pPr>
            <a:lvl9pPr marR="0" lvl="8"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9pPr>
          </a:lstStyle>
          <a:p>
            <a:r>
              <a:rPr lang="en-US" sz="2800" dirty="0"/>
              <a:t>Future Work </a:t>
            </a:r>
          </a:p>
        </p:txBody>
      </p:sp>
      <p:graphicFrame>
        <p:nvGraphicFramePr>
          <p:cNvPr id="6" name="Diagram 5">
            <a:extLst>
              <a:ext uri="{FF2B5EF4-FFF2-40B4-BE49-F238E27FC236}">
                <a16:creationId xmlns:a16="http://schemas.microsoft.com/office/drawing/2014/main" id="{0354D6A1-959B-5CB0-C3F7-BA91CF886224}"/>
              </a:ext>
            </a:extLst>
          </p:cNvPr>
          <p:cNvGraphicFramePr/>
          <p:nvPr>
            <p:extLst>
              <p:ext uri="{D42A27DB-BD31-4B8C-83A1-F6EECF244321}">
                <p14:modId xmlns:p14="http://schemas.microsoft.com/office/powerpoint/2010/main" val="2931491025"/>
              </p:ext>
            </p:extLst>
          </p:nvPr>
        </p:nvGraphicFramePr>
        <p:xfrm>
          <a:off x="321477" y="1159811"/>
          <a:ext cx="8107432" cy="2915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graph of a graph&#10;&#10;Description automatically generated">
            <a:extLst>
              <a:ext uri="{FF2B5EF4-FFF2-40B4-BE49-F238E27FC236}">
                <a16:creationId xmlns:a16="http://schemas.microsoft.com/office/drawing/2014/main" id="{A32422D5-1608-EB2E-45D9-DBFE88967975}"/>
              </a:ext>
            </a:extLst>
          </p:cNvPr>
          <p:cNvPicPr>
            <a:picLocks noChangeAspect="1"/>
          </p:cNvPicPr>
          <p:nvPr/>
        </p:nvPicPr>
        <p:blipFill>
          <a:blip r:embed="rId8"/>
          <a:stretch>
            <a:fillRect/>
          </a:stretch>
        </p:blipFill>
        <p:spPr>
          <a:xfrm>
            <a:off x="321477" y="338202"/>
            <a:ext cx="2807313" cy="2212122"/>
          </a:xfrm>
          <a:prstGeom prst="rect">
            <a:avLst/>
          </a:prstGeom>
        </p:spPr>
      </p:pic>
    </p:spTree>
    <p:extLst>
      <p:ext uri="{BB962C8B-B14F-4D97-AF65-F5344CB8AC3E}">
        <p14:creationId xmlns:p14="http://schemas.microsoft.com/office/powerpoint/2010/main" val="3510815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2"/>
          <p:cNvSpPr txBox="1">
            <a:spLocks noGrp="1"/>
          </p:cNvSpPr>
          <p:nvPr>
            <p:ph type="sldNum" idx="12"/>
          </p:nvPr>
        </p:nvSpPr>
        <p:spPr>
          <a:xfrm>
            <a:off x="8428909" y="33820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17</a:t>
            </a:fld>
            <a:endParaRPr/>
          </a:p>
        </p:txBody>
      </p:sp>
      <p:sp>
        <p:nvSpPr>
          <p:cNvPr id="461" name="Google Shape;461;p42"/>
          <p:cNvSpPr txBox="1">
            <a:spLocks noGrp="1"/>
          </p:cNvSpPr>
          <p:nvPr>
            <p:ph type="subTitle" idx="1"/>
          </p:nvPr>
        </p:nvSpPr>
        <p:spPr>
          <a:xfrm>
            <a:off x="562603" y="1736438"/>
            <a:ext cx="3922429" cy="11674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National Science Foundation LIGO Laboratory </a:t>
            </a:r>
          </a:p>
          <a:p>
            <a:pPr marL="0" lvl="0" indent="0" algn="ctr" rtl="0">
              <a:spcBef>
                <a:spcPts val="0"/>
              </a:spcBef>
              <a:spcAft>
                <a:spcPts val="0"/>
              </a:spcAft>
              <a:buNone/>
            </a:pPr>
            <a:r>
              <a:rPr lang="en-US" dirty="0"/>
              <a:t>Caltech SFP</a:t>
            </a:r>
          </a:p>
          <a:p>
            <a:pPr marL="0" lvl="0" indent="0" algn="ctr" rtl="0">
              <a:spcBef>
                <a:spcPts val="0"/>
              </a:spcBef>
              <a:spcAft>
                <a:spcPts val="0"/>
              </a:spcAft>
              <a:buNone/>
            </a:pPr>
            <a:r>
              <a:rPr lang="en-US" dirty="0"/>
              <a:t> </a:t>
            </a:r>
          </a:p>
        </p:txBody>
      </p:sp>
      <p:grpSp>
        <p:nvGrpSpPr>
          <p:cNvPr id="509" name="Google Shape;509;p42"/>
          <p:cNvGrpSpPr/>
          <p:nvPr/>
        </p:nvGrpSpPr>
        <p:grpSpPr>
          <a:xfrm>
            <a:off x="4237406" y="731791"/>
            <a:ext cx="409183" cy="434485"/>
            <a:chOff x="3067575" y="1412275"/>
            <a:chExt cx="813000" cy="863100"/>
          </a:xfrm>
        </p:grpSpPr>
        <p:sp>
          <p:nvSpPr>
            <p:cNvPr id="510" name="Google Shape;510;p42"/>
            <p:cNvSpPr/>
            <p:nvPr/>
          </p:nvSpPr>
          <p:spPr>
            <a:xfrm>
              <a:off x="3408675" y="1412275"/>
              <a:ext cx="130800" cy="8631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511" name="Google Shape;511;p42"/>
            <p:cNvSpPr/>
            <p:nvPr/>
          </p:nvSpPr>
          <p:spPr>
            <a:xfrm rot="-3590857">
              <a:off x="3408676" y="1412504"/>
              <a:ext cx="130798" cy="862881"/>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512" name="Google Shape;512;p42"/>
            <p:cNvSpPr/>
            <p:nvPr/>
          </p:nvSpPr>
          <p:spPr>
            <a:xfrm rot="3608459">
              <a:off x="3408666" y="1412403"/>
              <a:ext cx="130758" cy="862881"/>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513" name="Google Shape;513;p42"/>
          <p:cNvGrpSpPr/>
          <p:nvPr/>
        </p:nvGrpSpPr>
        <p:grpSpPr>
          <a:xfrm>
            <a:off x="715224" y="4538325"/>
            <a:ext cx="3351846" cy="70175"/>
            <a:chOff x="4759925" y="4538325"/>
            <a:chExt cx="3678900" cy="70175"/>
          </a:xfrm>
        </p:grpSpPr>
        <p:cxnSp>
          <p:nvCxnSpPr>
            <p:cNvPr id="514" name="Google Shape;514;p42"/>
            <p:cNvCxnSpPr/>
            <p:nvPr/>
          </p:nvCxnSpPr>
          <p:spPr>
            <a:xfrm rot="10800000">
              <a:off x="4759925" y="4538325"/>
              <a:ext cx="3678900" cy="0"/>
            </a:xfrm>
            <a:prstGeom prst="straightConnector1">
              <a:avLst/>
            </a:prstGeom>
            <a:noFill/>
            <a:ln w="9525" cap="flat" cmpd="sng">
              <a:solidFill>
                <a:schemeClr val="dk1"/>
              </a:solidFill>
              <a:prstDash val="solid"/>
              <a:round/>
              <a:headEnd type="none" w="med" len="med"/>
              <a:tailEnd type="none" w="med" len="med"/>
            </a:ln>
          </p:spPr>
        </p:cxnSp>
        <p:cxnSp>
          <p:nvCxnSpPr>
            <p:cNvPr id="515" name="Google Shape;515;p42"/>
            <p:cNvCxnSpPr/>
            <p:nvPr/>
          </p:nvCxnSpPr>
          <p:spPr>
            <a:xfrm rot="10800000">
              <a:off x="4759925" y="4608500"/>
              <a:ext cx="3678900" cy="0"/>
            </a:xfrm>
            <a:prstGeom prst="straightConnector1">
              <a:avLst/>
            </a:prstGeom>
            <a:noFill/>
            <a:ln w="9525" cap="flat" cmpd="sng">
              <a:solidFill>
                <a:schemeClr val="dk1"/>
              </a:solidFill>
              <a:prstDash val="solid"/>
              <a:round/>
              <a:headEnd type="none" w="med" len="med"/>
              <a:tailEnd type="none" w="med" len="med"/>
            </a:ln>
          </p:spPr>
        </p:cxnSp>
      </p:grpSp>
      <p:sp>
        <p:nvSpPr>
          <p:cNvPr id="2" name="Google Shape;1299;p73">
            <a:extLst>
              <a:ext uri="{FF2B5EF4-FFF2-40B4-BE49-F238E27FC236}">
                <a16:creationId xmlns:a16="http://schemas.microsoft.com/office/drawing/2014/main" id="{42AA5A9E-B0CE-08B4-7F85-70AAB308DA5C}"/>
              </a:ext>
            </a:extLst>
          </p:cNvPr>
          <p:cNvSpPr txBox="1">
            <a:spLocks/>
          </p:cNvSpPr>
          <p:nvPr/>
        </p:nvSpPr>
        <p:spPr>
          <a:xfrm>
            <a:off x="474236" y="677749"/>
            <a:ext cx="3678469" cy="5568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Kanit"/>
              <a:buNone/>
              <a:defRPr sz="7200" b="0"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3600"/>
              <a:buFont typeface="Kanit"/>
              <a:buNone/>
              <a:defRPr sz="3600" b="0" i="0" u="none" strike="noStrike" cap="none">
                <a:solidFill>
                  <a:schemeClr val="dk1"/>
                </a:solidFill>
                <a:latin typeface="Kanit"/>
                <a:ea typeface="Kanit"/>
                <a:cs typeface="Kanit"/>
                <a:sym typeface="Kanit"/>
              </a:defRPr>
            </a:lvl2pPr>
            <a:lvl3pPr marR="0" lvl="2" algn="ctr" rtl="0">
              <a:lnSpc>
                <a:spcPct val="100000"/>
              </a:lnSpc>
              <a:spcBef>
                <a:spcPts val="0"/>
              </a:spcBef>
              <a:spcAft>
                <a:spcPts val="0"/>
              </a:spcAft>
              <a:buClr>
                <a:schemeClr val="dk1"/>
              </a:buClr>
              <a:buSzPts val="3600"/>
              <a:buFont typeface="Kanit"/>
              <a:buNone/>
              <a:defRPr sz="3600" b="0" i="0" u="none" strike="noStrike" cap="none">
                <a:solidFill>
                  <a:schemeClr val="dk1"/>
                </a:solidFill>
                <a:latin typeface="Kanit"/>
                <a:ea typeface="Kanit"/>
                <a:cs typeface="Kanit"/>
                <a:sym typeface="Kanit"/>
              </a:defRPr>
            </a:lvl3pPr>
            <a:lvl4pPr marR="0" lvl="3" algn="ctr" rtl="0">
              <a:lnSpc>
                <a:spcPct val="100000"/>
              </a:lnSpc>
              <a:spcBef>
                <a:spcPts val="0"/>
              </a:spcBef>
              <a:spcAft>
                <a:spcPts val="0"/>
              </a:spcAft>
              <a:buClr>
                <a:schemeClr val="dk1"/>
              </a:buClr>
              <a:buSzPts val="3600"/>
              <a:buFont typeface="Kanit"/>
              <a:buNone/>
              <a:defRPr sz="3600" b="0" i="0" u="none" strike="noStrike" cap="none">
                <a:solidFill>
                  <a:schemeClr val="dk1"/>
                </a:solidFill>
                <a:latin typeface="Kanit"/>
                <a:ea typeface="Kanit"/>
                <a:cs typeface="Kanit"/>
                <a:sym typeface="Kanit"/>
              </a:defRPr>
            </a:lvl4pPr>
            <a:lvl5pPr marR="0" lvl="4" algn="ctr" rtl="0">
              <a:lnSpc>
                <a:spcPct val="100000"/>
              </a:lnSpc>
              <a:spcBef>
                <a:spcPts val="0"/>
              </a:spcBef>
              <a:spcAft>
                <a:spcPts val="0"/>
              </a:spcAft>
              <a:buClr>
                <a:schemeClr val="dk1"/>
              </a:buClr>
              <a:buSzPts val="3600"/>
              <a:buFont typeface="Kanit"/>
              <a:buNone/>
              <a:defRPr sz="3600" b="0" i="0" u="none" strike="noStrike" cap="none">
                <a:solidFill>
                  <a:schemeClr val="dk1"/>
                </a:solidFill>
                <a:latin typeface="Kanit"/>
                <a:ea typeface="Kanit"/>
                <a:cs typeface="Kanit"/>
                <a:sym typeface="Kanit"/>
              </a:defRPr>
            </a:lvl5pPr>
            <a:lvl6pPr marR="0" lvl="5" algn="ctr" rtl="0">
              <a:lnSpc>
                <a:spcPct val="100000"/>
              </a:lnSpc>
              <a:spcBef>
                <a:spcPts val="0"/>
              </a:spcBef>
              <a:spcAft>
                <a:spcPts val="0"/>
              </a:spcAft>
              <a:buClr>
                <a:schemeClr val="dk1"/>
              </a:buClr>
              <a:buSzPts val="3600"/>
              <a:buFont typeface="Kanit"/>
              <a:buNone/>
              <a:defRPr sz="3600" b="0" i="0" u="none" strike="noStrike" cap="none">
                <a:solidFill>
                  <a:schemeClr val="dk1"/>
                </a:solidFill>
                <a:latin typeface="Kanit"/>
                <a:ea typeface="Kanit"/>
                <a:cs typeface="Kanit"/>
                <a:sym typeface="Kanit"/>
              </a:defRPr>
            </a:lvl6pPr>
            <a:lvl7pPr marR="0" lvl="6" algn="ctr" rtl="0">
              <a:lnSpc>
                <a:spcPct val="100000"/>
              </a:lnSpc>
              <a:spcBef>
                <a:spcPts val="0"/>
              </a:spcBef>
              <a:spcAft>
                <a:spcPts val="0"/>
              </a:spcAft>
              <a:buClr>
                <a:schemeClr val="dk1"/>
              </a:buClr>
              <a:buSzPts val="3600"/>
              <a:buFont typeface="Kanit"/>
              <a:buNone/>
              <a:defRPr sz="3600" b="0" i="0" u="none" strike="noStrike" cap="none">
                <a:solidFill>
                  <a:schemeClr val="dk1"/>
                </a:solidFill>
                <a:latin typeface="Kanit"/>
                <a:ea typeface="Kanit"/>
                <a:cs typeface="Kanit"/>
                <a:sym typeface="Kanit"/>
              </a:defRPr>
            </a:lvl7pPr>
            <a:lvl8pPr marR="0" lvl="7" algn="ctr" rtl="0">
              <a:lnSpc>
                <a:spcPct val="100000"/>
              </a:lnSpc>
              <a:spcBef>
                <a:spcPts val="0"/>
              </a:spcBef>
              <a:spcAft>
                <a:spcPts val="0"/>
              </a:spcAft>
              <a:buClr>
                <a:schemeClr val="dk1"/>
              </a:buClr>
              <a:buSzPts val="3600"/>
              <a:buFont typeface="Kanit"/>
              <a:buNone/>
              <a:defRPr sz="3600" b="0" i="0" u="none" strike="noStrike" cap="none">
                <a:solidFill>
                  <a:schemeClr val="dk1"/>
                </a:solidFill>
                <a:latin typeface="Kanit"/>
                <a:ea typeface="Kanit"/>
                <a:cs typeface="Kanit"/>
                <a:sym typeface="Kanit"/>
              </a:defRPr>
            </a:lvl8pPr>
            <a:lvl9pPr marR="0" lvl="8" algn="ctr" rtl="0">
              <a:lnSpc>
                <a:spcPct val="100000"/>
              </a:lnSpc>
              <a:spcBef>
                <a:spcPts val="0"/>
              </a:spcBef>
              <a:spcAft>
                <a:spcPts val="0"/>
              </a:spcAft>
              <a:buClr>
                <a:schemeClr val="dk1"/>
              </a:buClr>
              <a:buSzPts val="3600"/>
              <a:buFont typeface="Kanit"/>
              <a:buNone/>
              <a:defRPr sz="3600" b="0" i="0" u="none" strike="noStrike" cap="none">
                <a:solidFill>
                  <a:schemeClr val="dk1"/>
                </a:solidFill>
                <a:latin typeface="Kanit"/>
                <a:ea typeface="Kanit"/>
                <a:cs typeface="Kanit"/>
                <a:sym typeface="Kanit"/>
              </a:defRPr>
            </a:lvl9pPr>
          </a:lstStyle>
          <a:p>
            <a:r>
              <a:rPr lang="en-US" sz="3200"/>
              <a:t>Acknowledgments </a:t>
            </a:r>
            <a:endParaRPr lang="en-US" sz="3200" dirty="0"/>
          </a:p>
        </p:txBody>
      </p:sp>
      <p:pic>
        <p:nvPicPr>
          <p:cNvPr id="4" name="Picture 3">
            <a:extLst>
              <a:ext uri="{FF2B5EF4-FFF2-40B4-BE49-F238E27FC236}">
                <a16:creationId xmlns:a16="http://schemas.microsoft.com/office/drawing/2014/main" id="{2BD81DC1-E91C-1DCC-49B3-B8487431B9E9}"/>
              </a:ext>
            </a:extLst>
          </p:cNvPr>
          <p:cNvPicPr>
            <a:picLocks noChangeAspect="1"/>
          </p:cNvPicPr>
          <p:nvPr/>
        </p:nvPicPr>
        <p:blipFill>
          <a:blip r:embed="rId3"/>
          <a:stretch>
            <a:fillRect/>
          </a:stretch>
        </p:blipFill>
        <p:spPr>
          <a:xfrm>
            <a:off x="6853820" y="418542"/>
            <a:ext cx="1509463" cy="1136536"/>
          </a:xfrm>
          <a:prstGeom prst="rect">
            <a:avLst/>
          </a:prstGeom>
        </p:spPr>
      </p:pic>
      <p:pic>
        <p:nvPicPr>
          <p:cNvPr id="5" name="Picture 4">
            <a:extLst>
              <a:ext uri="{FF2B5EF4-FFF2-40B4-BE49-F238E27FC236}">
                <a16:creationId xmlns:a16="http://schemas.microsoft.com/office/drawing/2014/main" id="{61C16B42-CB60-D3A6-BB7B-FFAC4428BAA5}"/>
              </a:ext>
            </a:extLst>
          </p:cNvPr>
          <p:cNvPicPr>
            <a:picLocks noChangeAspect="1"/>
          </p:cNvPicPr>
          <p:nvPr/>
        </p:nvPicPr>
        <p:blipFill>
          <a:blip r:embed="rId4"/>
          <a:stretch>
            <a:fillRect/>
          </a:stretch>
        </p:blipFill>
        <p:spPr>
          <a:xfrm>
            <a:off x="767308" y="3468360"/>
            <a:ext cx="3674675" cy="972504"/>
          </a:xfrm>
          <a:prstGeom prst="rect">
            <a:avLst/>
          </a:prstGeom>
        </p:spPr>
      </p:pic>
      <p:sp>
        <p:nvSpPr>
          <p:cNvPr id="7" name="TextBox 6">
            <a:extLst>
              <a:ext uri="{FF2B5EF4-FFF2-40B4-BE49-F238E27FC236}">
                <a16:creationId xmlns:a16="http://schemas.microsoft.com/office/drawing/2014/main" id="{180CF625-CFAD-1E89-394F-AE3C8261D054}"/>
              </a:ext>
            </a:extLst>
          </p:cNvPr>
          <p:cNvSpPr txBox="1"/>
          <p:nvPr/>
        </p:nvSpPr>
        <p:spPr>
          <a:xfrm>
            <a:off x="5712903" y="3657600"/>
            <a:ext cx="184731" cy="307777"/>
          </a:xfrm>
          <a:prstGeom prst="rect">
            <a:avLst/>
          </a:prstGeom>
          <a:noFill/>
        </p:spPr>
        <p:txBody>
          <a:bodyPr wrap="none" rtlCol="0">
            <a:spAutoFit/>
          </a:bodyPr>
          <a:lstStyle/>
          <a:p>
            <a:endParaRPr lang="en-US" dirty="0"/>
          </a:p>
        </p:txBody>
      </p:sp>
      <p:pic>
        <p:nvPicPr>
          <p:cNvPr id="9" name="Picture 8" descr="A group of men standing in front of a door&#10;&#10;Description automatically generated">
            <a:extLst>
              <a:ext uri="{FF2B5EF4-FFF2-40B4-BE49-F238E27FC236}">
                <a16:creationId xmlns:a16="http://schemas.microsoft.com/office/drawing/2014/main" id="{3F96EAF9-75AD-F5BE-1DDE-BD37F5952E35}"/>
              </a:ext>
            </a:extLst>
          </p:cNvPr>
          <p:cNvPicPr>
            <a:picLocks noChangeAspect="1"/>
          </p:cNvPicPr>
          <p:nvPr/>
        </p:nvPicPr>
        <p:blipFill>
          <a:blip r:embed="rId5"/>
          <a:stretch>
            <a:fillRect/>
          </a:stretch>
        </p:blipFill>
        <p:spPr>
          <a:xfrm>
            <a:off x="4485032" y="1656740"/>
            <a:ext cx="4289672" cy="3217254"/>
          </a:xfrm>
          <a:prstGeom prst="rect">
            <a:avLst/>
          </a:prstGeom>
        </p:spPr>
      </p:pic>
      <p:pic>
        <p:nvPicPr>
          <p:cNvPr id="6" name="Picture 5">
            <a:extLst>
              <a:ext uri="{FF2B5EF4-FFF2-40B4-BE49-F238E27FC236}">
                <a16:creationId xmlns:a16="http://schemas.microsoft.com/office/drawing/2014/main" id="{0CFE42B3-4024-51ED-23CF-CE7B32E41E57}"/>
              </a:ext>
            </a:extLst>
          </p:cNvPr>
          <p:cNvPicPr>
            <a:picLocks noChangeAspect="1"/>
          </p:cNvPicPr>
          <p:nvPr/>
        </p:nvPicPr>
        <p:blipFill>
          <a:blip r:embed="rId6"/>
          <a:srcRect/>
          <a:stretch/>
        </p:blipFill>
        <p:spPr>
          <a:xfrm>
            <a:off x="4989659" y="188633"/>
            <a:ext cx="1520800" cy="1520800"/>
          </a:xfrm>
          <a:prstGeom prst="rect">
            <a:avLst/>
          </a:prstGeom>
          <a:noFill/>
          <a:ln>
            <a:noFill/>
          </a:ln>
        </p:spPr>
      </p:pic>
      <p:sp>
        <p:nvSpPr>
          <p:cNvPr id="10" name="TextBox 9">
            <a:extLst>
              <a:ext uri="{FF2B5EF4-FFF2-40B4-BE49-F238E27FC236}">
                <a16:creationId xmlns:a16="http://schemas.microsoft.com/office/drawing/2014/main" id="{DF0C4C53-7DFC-D70D-8CEE-37D264F1DB7A}"/>
              </a:ext>
            </a:extLst>
          </p:cNvPr>
          <p:cNvSpPr txBox="1"/>
          <p:nvPr/>
        </p:nvSpPr>
        <p:spPr>
          <a:xfrm>
            <a:off x="237817" y="2874966"/>
            <a:ext cx="4572000" cy="523220"/>
          </a:xfrm>
          <a:prstGeom prst="rect">
            <a:avLst/>
          </a:prstGeom>
          <a:noFill/>
        </p:spPr>
        <p:txBody>
          <a:bodyPr wrap="square">
            <a:spAutoFit/>
          </a:bodyPr>
          <a:lstStyle/>
          <a:p>
            <a:pPr marL="0" lvl="0" indent="0" algn="ctr" rtl="0">
              <a:spcBef>
                <a:spcPts val="0"/>
              </a:spcBef>
              <a:spcAft>
                <a:spcPts val="0"/>
              </a:spcAft>
              <a:buNone/>
            </a:pPr>
            <a:r>
              <a:rPr lang="en-US" dirty="0">
                <a:solidFill>
                  <a:schemeClr val="tx1"/>
                </a:solidFill>
              </a:rPr>
              <a:t>And Special thanks to Alan and Jacob for being amazing mentors </a:t>
            </a:r>
          </a:p>
        </p:txBody>
      </p:sp>
    </p:spTree>
    <p:extLst>
      <p:ext uri="{BB962C8B-B14F-4D97-AF65-F5344CB8AC3E}">
        <p14:creationId xmlns:p14="http://schemas.microsoft.com/office/powerpoint/2010/main" val="2205072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FF32997-9F91-C1EF-EA56-98E3252E792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18</a:t>
            </a:fld>
            <a:endParaRPr lang="en"/>
          </a:p>
        </p:txBody>
      </p:sp>
      <p:pic>
        <p:nvPicPr>
          <p:cNvPr id="10" name="Picture 9" descr="A table of accuracy and precision metrics&#10;&#10;Description automatically generated">
            <a:extLst>
              <a:ext uri="{FF2B5EF4-FFF2-40B4-BE49-F238E27FC236}">
                <a16:creationId xmlns:a16="http://schemas.microsoft.com/office/drawing/2014/main" id="{6A0A2797-124E-6EAA-046D-01B01BE5E486}"/>
              </a:ext>
            </a:extLst>
          </p:cNvPr>
          <p:cNvPicPr>
            <a:picLocks noChangeAspect="1"/>
          </p:cNvPicPr>
          <p:nvPr/>
        </p:nvPicPr>
        <p:blipFill>
          <a:blip r:embed="rId2"/>
          <a:stretch>
            <a:fillRect/>
          </a:stretch>
        </p:blipFill>
        <p:spPr>
          <a:xfrm>
            <a:off x="4588459" y="929391"/>
            <a:ext cx="4114800" cy="3121169"/>
          </a:xfrm>
          <a:prstGeom prst="rect">
            <a:avLst/>
          </a:prstGeom>
        </p:spPr>
      </p:pic>
      <p:pic>
        <p:nvPicPr>
          <p:cNvPr id="12" name="Picture 11" descr="A table of accuracy and precision metrics&#10;&#10;Description automatically generated">
            <a:extLst>
              <a:ext uri="{FF2B5EF4-FFF2-40B4-BE49-F238E27FC236}">
                <a16:creationId xmlns:a16="http://schemas.microsoft.com/office/drawing/2014/main" id="{1D58C421-136A-6F01-42D8-149B60AA540B}"/>
              </a:ext>
            </a:extLst>
          </p:cNvPr>
          <p:cNvPicPr>
            <a:picLocks noChangeAspect="1"/>
          </p:cNvPicPr>
          <p:nvPr/>
        </p:nvPicPr>
        <p:blipFill>
          <a:blip r:embed="rId3"/>
          <a:stretch>
            <a:fillRect/>
          </a:stretch>
        </p:blipFill>
        <p:spPr>
          <a:xfrm>
            <a:off x="307631" y="929391"/>
            <a:ext cx="4114800" cy="3121169"/>
          </a:xfrm>
          <a:prstGeom prst="rect">
            <a:avLst/>
          </a:prstGeom>
        </p:spPr>
      </p:pic>
      <p:grpSp>
        <p:nvGrpSpPr>
          <p:cNvPr id="13" name="Google Shape;963;p58">
            <a:extLst>
              <a:ext uri="{FF2B5EF4-FFF2-40B4-BE49-F238E27FC236}">
                <a16:creationId xmlns:a16="http://schemas.microsoft.com/office/drawing/2014/main" id="{62330AD9-2D4B-01AC-FA81-E3174F6E04AD}"/>
              </a:ext>
            </a:extLst>
          </p:cNvPr>
          <p:cNvGrpSpPr/>
          <p:nvPr/>
        </p:nvGrpSpPr>
        <p:grpSpPr>
          <a:xfrm rot="5400000">
            <a:off x="2665079" y="2531044"/>
            <a:ext cx="3689705" cy="91220"/>
            <a:chOff x="4759925" y="4538325"/>
            <a:chExt cx="3678900" cy="70175"/>
          </a:xfrm>
        </p:grpSpPr>
        <p:cxnSp>
          <p:nvCxnSpPr>
            <p:cNvPr id="14" name="Google Shape;964;p58">
              <a:extLst>
                <a:ext uri="{FF2B5EF4-FFF2-40B4-BE49-F238E27FC236}">
                  <a16:creationId xmlns:a16="http://schemas.microsoft.com/office/drawing/2014/main" id="{1F80DD03-0B7F-CD1D-A118-2307F52EDE59}"/>
                </a:ext>
              </a:extLst>
            </p:cNvPr>
            <p:cNvCxnSpPr/>
            <p:nvPr/>
          </p:nvCxnSpPr>
          <p:spPr>
            <a:xfrm rot="10800000">
              <a:off x="4759925" y="4538325"/>
              <a:ext cx="3678900" cy="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965;p58">
              <a:extLst>
                <a:ext uri="{FF2B5EF4-FFF2-40B4-BE49-F238E27FC236}">
                  <a16:creationId xmlns:a16="http://schemas.microsoft.com/office/drawing/2014/main" id="{C1537CEF-9896-3B40-CC0F-113AD79F701D}"/>
                </a:ext>
              </a:extLst>
            </p:cNvPr>
            <p:cNvCxnSpPr/>
            <p:nvPr/>
          </p:nvCxnSpPr>
          <p:spPr>
            <a:xfrm rot="10800000">
              <a:off x="4759925" y="4608500"/>
              <a:ext cx="3678900" cy="0"/>
            </a:xfrm>
            <a:prstGeom prst="straightConnector1">
              <a:avLst/>
            </a:prstGeom>
            <a:noFill/>
            <a:ln w="9525" cap="flat" cmpd="sng">
              <a:solidFill>
                <a:schemeClr val="dk1"/>
              </a:solidFill>
              <a:prstDash val="solid"/>
              <a:round/>
              <a:headEnd type="none" w="med" len="med"/>
              <a:tailEnd type="none" w="med" len="med"/>
            </a:ln>
          </p:spPr>
        </p:cxnSp>
      </p:grpSp>
      <p:sp>
        <p:nvSpPr>
          <p:cNvPr id="16" name="Google Shape;925;p56">
            <a:extLst>
              <a:ext uri="{FF2B5EF4-FFF2-40B4-BE49-F238E27FC236}">
                <a16:creationId xmlns:a16="http://schemas.microsoft.com/office/drawing/2014/main" id="{231A26D5-4F4E-3202-BAE8-727DD6C0DDD5}"/>
              </a:ext>
            </a:extLst>
          </p:cNvPr>
          <p:cNvSpPr txBox="1"/>
          <p:nvPr/>
        </p:nvSpPr>
        <p:spPr>
          <a:xfrm>
            <a:off x="876859" y="4421507"/>
            <a:ext cx="2976343" cy="314423"/>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solidFill>
                  <a:schemeClr val="dk1"/>
                </a:solidFill>
                <a:latin typeface="Kanit"/>
                <a:ea typeface="Kanit"/>
                <a:cs typeface="Kanit"/>
                <a:sym typeface="Kanit"/>
              </a:rPr>
              <a:t>LIGO Results  </a:t>
            </a:r>
            <a:endParaRPr sz="2400" dirty="0">
              <a:solidFill>
                <a:schemeClr val="dk1"/>
              </a:solidFill>
              <a:latin typeface="Kanit"/>
              <a:ea typeface="Kanit"/>
              <a:cs typeface="Kanit"/>
              <a:sym typeface="Kanit"/>
            </a:endParaRPr>
          </a:p>
        </p:txBody>
      </p:sp>
      <p:sp>
        <p:nvSpPr>
          <p:cNvPr id="17" name="Google Shape;925;p56">
            <a:extLst>
              <a:ext uri="{FF2B5EF4-FFF2-40B4-BE49-F238E27FC236}">
                <a16:creationId xmlns:a16="http://schemas.microsoft.com/office/drawing/2014/main" id="{1F60D121-E67A-30D3-68C8-F1C8EFFB8EC3}"/>
              </a:ext>
            </a:extLst>
          </p:cNvPr>
          <p:cNvSpPr txBox="1"/>
          <p:nvPr/>
        </p:nvSpPr>
        <p:spPr>
          <a:xfrm>
            <a:off x="5157687" y="4472830"/>
            <a:ext cx="2976343" cy="314423"/>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solidFill>
                  <a:schemeClr val="dk1"/>
                </a:solidFill>
                <a:latin typeface="Kanit"/>
                <a:ea typeface="Kanit"/>
                <a:cs typeface="Kanit"/>
                <a:sym typeface="Kanit"/>
              </a:rPr>
              <a:t>CE Results  </a:t>
            </a:r>
            <a:endParaRPr sz="2400" dirty="0">
              <a:solidFill>
                <a:schemeClr val="dk1"/>
              </a:solidFill>
              <a:latin typeface="Kanit"/>
              <a:ea typeface="Kanit"/>
              <a:cs typeface="Kanit"/>
              <a:sym typeface="Kanit"/>
            </a:endParaRPr>
          </a:p>
        </p:txBody>
      </p:sp>
      <p:sp>
        <p:nvSpPr>
          <p:cNvPr id="18" name="Google Shape;894;p55">
            <a:extLst>
              <a:ext uri="{FF2B5EF4-FFF2-40B4-BE49-F238E27FC236}">
                <a16:creationId xmlns:a16="http://schemas.microsoft.com/office/drawing/2014/main" id="{99E76CE2-0F64-F95C-2C20-44BB0BEAAA60}"/>
              </a:ext>
            </a:extLst>
          </p:cNvPr>
          <p:cNvSpPr txBox="1">
            <a:spLocks/>
          </p:cNvSpPr>
          <p:nvPr/>
        </p:nvSpPr>
        <p:spPr>
          <a:xfrm>
            <a:off x="2862911" y="347334"/>
            <a:ext cx="3279300" cy="4613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Kanit"/>
              <a:buNone/>
              <a:defRPr sz="3600" b="1"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2pPr>
            <a:lvl3pPr marR="0" lvl="2"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3pPr>
            <a:lvl4pPr marR="0" lvl="3"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4pPr>
            <a:lvl5pPr marR="0" lvl="4"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5pPr>
            <a:lvl6pPr marR="0" lvl="5"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6pPr>
            <a:lvl7pPr marR="0" lvl="6"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7pPr>
            <a:lvl8pPr marR="0" lvl="7"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8pPr>
            <a:lvl9pPr marR="0" lvl="8"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9pPr>
          </a:lstStyle>
          <a:p>
            <a:r>
              <a:rPr lang="en-US" sz="2800" dirty="0"/>
              <a:t>GWFish Results</a:t>
            </a:r>
          </a:p>
        </p:txBody>
      </p:sp>
    </p:spTree>
    <p:extLst>
      <p:ext uri="{BB962C8B-B14F-4D97-AF65-F5344CB8AC3E}">
        <p14:creationId xmlns:p14="http://schemas.microsoft.com/office/powerpoint/2010/main" val="579567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89307-EBF3-2620-003E-DF21FD40DF4B}"/>
              </a:ext>
            </a:extLst>
          </p:cNvPr>
          <p:cNvSpPr>
            <a:spLocks noGrp="1"/>
          </p:cNvSpPr>
          <p:nvPr>
            <p:ph type="title"/>
          </p:nvPr>
        </p:nvSpPr>
        <p:spPr>
          <a:xfrm>
            <a:off x="2582562" y="535001"/>
            <a:ext cx="3978876" cy="728699"/>
          </a:xfrm>
        </p:spPr>
        <p:txBody>
          <a:bodyPr/>
          <a:lstStyle/>
          <a:p>
            <a:r>
              <a:rPr lang="en-US" sz="3200" b="1" u="sng" dirty="0"/>
              <a:t>Introduction to PE</a:t>
            </a:r>
          </a:p>
        </p:txBody>
      </p:sp>
      <p:sp>
        <p:nvSpPr>
          <p:cNvPr id="5" name="Slide Number Placeholder 4">
            <a:extLst>
              <a:ext uri="{FF2B5EF4-FFF2-40B4-BE49-F238E27FC236}">
                <a16:creationId xmlns:a16="http://schemas.microsoft.com/office/drawing/2014/main" id="{2C38CB63-E4DE-63C6-C269-CAB1A40C19C0}"/>
              </a:ext>
            </a:extLst>
          </p:cNvPr>
          <p:cNvSpPr>
            <a:spLocks noGrp="1"/>
          </p:cNvSpPr>
          <p:nvPr>
            <p:ph type="sldNum" idx="12"/>
          </p:nvPr>
        </p:nvSpPr>
        <p:spPr>
          <a:xfrm>
            <a:off x="8595300" y="4550689"/>
            <a:ext cx="548700" cy="393600"/>
          </a:xfrm>
        </p:spPr>
        <p:txBody>
          <a:bodyPr/>
          <a:lstStyle/>
          <a:p>
            <a:pPr marL="0" lvl="0" indent="0" algn="l" rtl="0">
              <a:spcBef>
                <a:spcPts val="0"/>
              </a:spcBef>
              <a:spcAft>
                <a:spcPts val="0"/>
              </a:spcAft>
              <a:buNone/>
            </a:pPr>
            <a:fld id="{00000000-1234-1234-1234-123412341234}" type="slidenum">
              <a:rPr lang="en" smtClean="0"/>
              <a:t>2</a:t>
            </a:fld>
            <a:endParaRPr lang="en" dirty="0"/>
          </a:p>
        </p:txBody>
      </p:sp>
      <p:pic>
        <p:nvPicPr>
          <p:cNvPr id="8" name="Picture 7" descr="A black and white card with white text&#10;&#10;Description automatically generated">
            <a:extLst>
              <a:ext uri="{FF2B5EF4-FFF2-40B4-BE49-F238E27FC236}">
                <a16:creationId xmlns:a16="http://schemas.microsoft.com/office/drawing/2014/main" id="{3842E283-A2DE-A984-68E0-B5EB4E597448}"/>
              </a:ext>
            </a:extLst>
          </p:cNvPr>
          <p:cNvPicPr>
            <a:picLocks noChangeAspect="1"/>
          </p:cNvPicPr>
          <p:nvPr/>
        </p:nvPicPr>
        <p:blipFill>
          <a:blip r:embed="rId2"/>
          <a:stretch>
            <a:fillRect/>
          </a:stretch>
        </p:blipFill>
        <p:spPr>
          <a:xfrm>
            <a:off x="4768819" y="1583049"/>
            <a:ext cx="3775663" cy="2967640"/>
          </a:xfrm>
          <a:prstGeom prst="rect">
            <a:avLst/>
          </a:prstGeom>
          <a:scene3d>
            <a:camera prst="orthographicFront"/>
            <a:lightRig rig="threePt" dir="t"/>
          </a:scene3d>
          <a:sp3d>
            <a:bevelT/>
          </a:sp3d>
        </p:spPr>
      </p:pic>
      <p:pic>
        <p:nvPicPr>
          <p:cNvPr id="10" name="Picture 9">
            <a:extLst>
              <a:ext uri="{FF2B5EF4-FFF2-40B4-BE49-F238E27FC236}">
                <a16:creationId xmlns:a16="http://schemas.microsoft.com/office/drawing/2014/main" id="{F7346E04-5BB7-F198-B39C-E92F89964015}"/>
              </a:ext>
            </a:extLst>
          </p:cNvPr>
          <p:cNvPicPr>
            <a:picLocks noChangeAspect="1"/>
          </p:cNvPicPr>
          <p:nvPr/>
        </p:nvPicPr>
        <p:blipFill>
          <a:blip r:embed="rId3"/>
          <a:stretch>
            <a:fillRect/>
          </a:stretch>
        </p:blipFill>
        <p:spPr>
          <a:xfrm>
            <a:off x="396306" y="1260700"/>
            <a:ext cx="3978877" cy="3609338"/>
          </a:xfrm>
          <a:prstGeom prst="rect">
            <a:avLst/>
          </a:prstGeom>
        </p:spPr>
      </p:pic>
    </p:spTree>
    <p:extLst>
      <p:ext uri="{BB962C8B-B14F-4D97-AF65-F5344CB8AC3E}">
        <p14:creationId xmlns:p14="http://schemas.microsoft.com/office/powerpoint/2010/main" val="392986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66"/>
          <p:cNvSpPr txBox="1">
            <a:spLocks noGrp="1"/>
          </p:cNvSpPr>
          <p:nvPr>
            <p:ph type="title"/>
          </p:nvPr>
        </p:nvSpPr>
        <p:spPr>
          <a:xfrm>
            <a:off x="430275" y="394561"/>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Methods of PE </a:t>
            </a:r>
          </a:p>
        </p:txBody>
      </p:sp>
      <p:sp>
        <p:nvSpPr>
          <p:cNvPr id="1140" name="Google Shape;1140;p66"/>
          <p:cNvSpPr txBox="1">
            <a:spLocks noGrp="1"/>
          </p:cNvSpPr>
          <p:nvPr>
            <p:ph type="sldNum" idx="12"/>
          </p:nvPr>
        </p:nvSpPr>
        <p:spPr>
          <a:xfrm>
            <a:off x="8675811" y="4597605"/>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3</a:t>
            </a:fld>
            <a:endParaRPr dirty="0"/>
          </a:p>
        </p:txBody>
      </p:sp>
      <p:sp>
        <p:nvSpPr>
          <p:cNvPr id="1141" name="Google Shape;1141;p66"/>
          <p:cNvSpPr/>
          <p:nvPr/>
        </p:nvSpPr>
        <p:spPr>
          <a:xfrm>
            <a:off x="430275" y="3355979"/>
            <a:ext cx="1486660" cy="1376100"/>
          </a:xfrm>
          <a:prstGeom prst="ellipse">
            <a:avLst/>
          </a:prstGeom>
          <a:solidFill>
            <a:srgbClr val="945937">
              <a:alpha val="443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dk1"/>
                </a:solidFill>
                <a:latin typeface="Kanit"/>
                <a:ea typeface="Kanit"/>
                <a:cs typeface="Kanit"/>
                <a:sym typeface="Kanit"/>
              </a:rPr>
              <a:t>Fisher information  matrix</a:t>
            </a:r>
            <a:endParaRPr sz="1200" b="1" dirty="0">
              <a:solidFill>
                <a:schemeClr val="dk1"/>
              </a:solidFill>
              <a:latin typeface="Kanit"/>
              <a:ea typeface="Kanit"/>
              <a:cs typeface="Kanit"/>
              <a:sym typeface="Kanit"/>
            </a:endParaRPr>
          </a:p>
        </p:txBody>
      </p:sp>
      <p:sp>
        <p:nvSpPr>
          <p:cNvPr id="1142" name="Google Shape;1142;p66"/>
          <p:cNvSpPr/>
          <p:nvPr/>
        </p:nvSpPr>
        <p:spPr>
          <a:xfrm>
            <a:off x="814185" y="2103034"/>
            <a:ext cx="1376100" cy="1376100"/>
          </a:xfrm>
          <a:prstGeom prst="ellipse">
            <a:avLst/>
          </a:prstGeom>
          <a:solidFill>
            <a:srgbClr val="F9F9F9">
              <a:alpha val="443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dk1"/>
                </a:solidFill>
                <a:latin typeface="Kanit"/>
                <a:ea typeface="Kanit"/>
                <a:cs typeface="Kanit"/>
                <a:sym typeface="Kanit"/>
              </a:rPr>
              <a:t>Simulation based likelihood free </a:t>
            </a:r>
            <a:endParaRPr sz="1200" b="1" dirty="0">
              <a:solidFill>
                <a:schemeClr val="dk1"/>
              </a:solidFill>
              <a:latin typeface="Kanit"/>
              <a:ea typeface="Kanit"/>
              <a:cs typeface="Kanit"/>
              <a:sym typeface="Kanit"/>
            </a:endParaRPr>
          </a:p>
        </p:txBody>
      </p:sp>
      <p:sp>
        <p:nvSpPr>
          <p:cNvPr id="1143" name="Google Shape;1143;p66"/>
          <p:cNvSpPr/>
          <p:nvPr/>
        </p:nvSpPr>
        <p:spPr>
          <a:xfrm>
            <a:off x="1502235" y="1083436"/>
            <a:ext cx="1376100" cy="1376100"/>
          </a:xfrm>
          <a:prstGeom prst="ellipse">
            <a:avLst/>
          </a:prstGeom>
          <a:solidFill>
            <a:srgbClr val="FFB673">
              <a:alpha val="42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dk1"/>
                </a:solidFill>
                <a:latin typeface="Kanit"/>
                <a:ea typeface="Kanit"/>
                <a:cs typeface="Kanit"/>
                <a:sym typeface="Kanit"/>
              </a:rPr>
              <a:t>Bayesian Inference Likelihood based </a:t>
            </a:r>
            <a:endParaRPr sz="1200" b="1" dirty="0">
              <a:solidFill>
                <a:schemeClr val="dk1"/>
              </a:solidFill>
              <a:latin typeface="Kanit"/>
              <a:ea typeface="Kanit"/>
              <a:cs typeface="Kanit"/>
              <a:sym typeface="Kanit"/>
            </a:endParaRPr>
          </a:p>
        </p:txBody>
      </p:sp>
      <p:sp>
        <p:nvSpPr>
          <p:cNvPr id="1144" name="Google Shape;1144;p66"/>
          <p:cNvSpPr txBox="1"/>
          <p:nvPr/>
        </p:nvSpPr>
        <p:spPr>
          <a:xfrm>
            <a:off x="2755423" y="3951058"/>
            <a:ext cx="3375802" cy="722053"/>
          </a:xfrm>
          <a:prstGeom prst="rect">
            <a:avLst/>
          </a:prstGeom>
          <a:noFill/>
          <a:ln>
            <a:noFill/>
          </a:ln>
        </p:spPr>
        <p:txBody>
          <a:bodyPr spcFirstLastPara="1" wrap="square" lIns="91425" tIns="91425" rIns="91425" bIns="91425" anchor="t" anchorCtr="0">
            <a:noAutofit/>
          </a:bodyPr>
          <a:lstStyle/>
          <a:p>
            <a:r>
              <a:rPr lang="en" sz="1200" b="1" dirty="0">
                <a:solidFill>
                  <a:schemeClr val="dk1"/>
                </a:solidFill>
                <a:latin typeface="Open Sans"/>
                <a:ea typeface="Open Sans"/>
                <a:cs typeface="Open Sans"/>
                <a:sym typeface="Open Sans"/>
              </a:rPr>
              <a:t>Approximates </a:t>
            </a:r>
            <a:r>
              <a:rPr lang="en" sz="1200" dirty="0">
                <a:solidFill>
                  <a:schemeClr val="dk1"/>
                </a:solidFill>
                <a:latin typeface="Open Sans"/>
                <a:ea typeface="Open Sans"/>
                <a:cs typeface="Open Sans"/>
                <a:sym typeface="Open Sans"/>
              </a:rPr>
              <a:t>likelihood to assume the </a:t>
            </a:r>
            <a:r>
              <a:rPr lang="en-US" sz="1200" dirty="0">
                <a:solidFill>
                  <a:schemeClr val="dk1"/>
                </a:solidFill>
                <a:latin typeface="Open Sans"/>
                <a:ea typeface="Open Sans"/>
                <a:cs typeface="Open Sans"/>
                <a:sym typeface="Open Sans"/>
              </a:rPr>
              <a:t>error distributions</a:t>
            </a:r>
            <a:br>
              <a:rPr lang="en-US" sz="1200" dirty="0">
                <a:solidFill>
                  <a:schemeClr val="dk1"/>
                </a:solidFill>
                <a:latin typeface="Open Sans"/>
                <a:ea typeface="Open Sans"/>
                <a:cs typeface="Open Sans"/>
                <a:sym typeface="Open Sans"/>
              </a:rPr>
            </a:br>
            <a:r>
              <a:rPr lang="en-US" sz="1200" dirty="0">
                <a:solidFill>
                  <a:schemeClr val="dk1"/>
                </a:solidFill>
                <a:latin typeface="Open Sans"/>
                <a:ea typeface="Open Sans"/>
                <a:cs typeface="Open Sans"/>
                <a:sym typeface="Open Sans"/>
              </a:rPr>
              <a:t>in the parameter errors are Gaussian</a:t>
            </a:r>
            <a:endParaRPr sz="1200" b="1" dirty="0">
              <a:solidFill>
                <a:schemeClr val="dk1"/>
              </a:solidFill>
              <a:latin typeface="Open Sans"/>
              <a:ea typeface="Open Sans"/>
              <a:cs typeface="Open Sans"/>
              <a:sym typeface="Open Sans"/>
            </a:endParaRPr>
          </a:p>
        </p:txBody>
      </p:sp>
      <p:sp>
        <p:nvSpPr>
          <p:cNvPr id="1145" name="Google Shape;1145;p66"/>
          <p:cNvSpPr txBox="1"/>
          <p:nvPr/>
        </p:nvSpPr>
        <p:spPr>
          <a:xfrm>
            <a:off x="4392571" y="2380642"/>
            <a:ext cx="1933800" cy="399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2400" dirty="0">
                <a:solidFill>
                  <a:schemeClr val="dk1"/>
                </a:solidFill>
                <a:latin typeface="Kanit"/>
                <a:ea typeface="Kanit"/>
                <a:cs typeface="Kanit"/>
                <a:sym typeface="Kanit"/>
              </a:rPr>
              <a:t>Dingo</a:t>
            </a:r>
            <a:endParaRPr sz="2400" dirty="0">
              <a:solidFill>
                <a:schemeClr val="dk1"/>
              </a:solidFill>
              <a:latin typeface="Kanit"/>
              <a:ea typeface="Kanit"/>
              <a:cs typeface="Kanit"/>
              <a:sym typeface="Kanit"/>
            </a:endParaRPr>
          </a:p>
        </p:txBody>
      </p:sp>
      <p:sp>
        <p:nvSpPr>
          <p:cNvPr id="1146" name="Google Shape;1146;p66"/>
          <p:cNvSpPr txBox="1"/>
          <p:nvPr/>
        </p:nvSpPr>
        <p:spPr>
          <a:xfrm>
            <a:off x="4821547" y="919845"/>
            <a:ext cx="1075848" cy="416716"/>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dk1"/>
                </a:solidFill>
                <a:latin typeface="Kanit"/>
                <a:ea typeface="Kanit"/>
                <a:cs typeface="Kanit"/>
                <a:sym typeface="Kanit"/>
              </a:rPr>
              <a:t>Bilby </a:t>
            </a:r>
            <a:endParaRPr sz="2400" dirty="0">
              <a:solidFill>
                <a:schemeClr val="dk1"/>
              </a:solidFill>
              <a:latin typeface="Kanit"/>
              <a:ea typeface="Kanit"/>
              <a:cs typeface="Kanit"/>
              <a:sym typeface="Kanit"/>
            </a:endParaRPr>
          </a:p>
        </p:txBody>
      </p:sp>
      <mc:AlternateContent xmlns:mc="http://schemas.openxmlformats.org/markup-compatibility/2006" xmlns:a14="http://schemas.microsoft.com/office/drawing/2010/main">
        <mc:Choice Requires="a14">
          <p:sp>
            <p:nvSpPr>
              <p:cNvPr id="1147" name="Google Shape;1147;p66"/>
              <p:cNvSpPr txBox="1"/>
              <p:nvPr/>
            </p:nvSpPr>
            <p:spPr>
              <a:xfrm>
                <a:off x="4197425" y="2702973"/>
                <a:ext cx="1933800" cy="447900"/>
              </a:xfrm>
              <a:prstGeom prst="rect">
                <a:avLst/>
              </a:prstGeom>
              <a:noFill/>
              <a:ln>
                <a:noFill/>
              </a:ln>
            </p:spPr>
            <p:txBody>
              <a:bodyPr spcFirstLastPara="1" wrap="square" lIns="91425" tIns="91425" rIns="91425" bIns="91425" anchor="t" anchorCtr="0">
                <a:noAutofit/>
              </a:bodyPr>
              <a:lstStyle/>
              <a:p>
                <a:pPr lvl="0"/>
                <a:r>
                  <a:rPr lang="en" sz="1200" dirty="0">
                    <a:solidFill>
                      <a:schemeClr val="dk1"/>
                    </a:solidFill>
                    <a:latin typeface="Open Sans"/>
                    <a:ea typeface="Open Sans"/>
                    <a:cs typeface="Open Sans"/>
                    <a:sym typeface="Open Sans"/>
                  </a:rPr>
                  <a:t>Uses Likelihood to </a:t>
                </a:r>
                <a:r>
                  <a:rPr lang="en" sz="1200" b="1" dirty="0">
                    <a:solidFill>
                      <a:schemeClr val="dk1"/>
                    </a:solidFill>
                    <a:latin typeface="Open Sans"/>
                    <a:ea typeface="Open Sans"/>
                    <a:cs typeface="Open Sans"/>
                    <a:sym typeface="Open Sans"/>
                  </a:rPr>
                  <a:t>Simulate </a:t>
                </a:r>
                <a:r>
                  <a:rPr lang="en" sz="1200" dirty="0">
                    <a:solidFill>
                      <a:schemeClr val="dk1"/>
                    </a:solidFill>
                    <a:latin typeface="Open Sans"/>
                    <a:ea typeface="Open Sans"/>
                    <a:cs typeface="Open Sans"/>
                    <a:sym typeface="Open Sans"/>
                  </a:rPr>
                  <a:t>data, which is then used to construct distributions </a:t>
                </a:r>
                <a:r>
                  <a:rPr lang="en" sz="1200" b="1" dirty="0">
                    <a:solidFill>
                      <a:schemeClr val="dk1"/>
                    </a:solidFill>
                    <a:latin typeface="Open Sans"/>
                    <a:ea typeface="Open Sans"/>
                    <a:cs typeface="Open Sans"/>
                    <a:sym typeface="Open Sans"/>
                  </a:rPr>
                  <a:t>  </a:t>
                </a:r>
                <a14:m>
                  <m:oMath xmlns:m="http://schemas.openxmlformats.org/officeDocument/2006/math">
                    <m:r>
                      <a:rPr lang="en-US" sz="1200" b="1" i="1" smtClean="0">
                        <a:solidFill>
                          <a:schemeClr val="dk1"/>
                        </a:solidFill>
                        <a:latin typeface="Cambria Math" panose="02040503050406030204" pitchFamily="18" charset="0"/>
                        <a:ea typeface="Open Sans"/>
                        <a:cs typeface="Open Sans"/>
                        <a:sym typeface="Open Sans"/>
                      </a:rPr>
                      <m:t>𝒅</m:t>
                    </m:r>
                    <m:r>
                      <a:rPr lang="en-US" sz="1200" b="1" i="1" smtClean="0">
                        <a:solidFill>
                          <a:schemeClr val="dk1"/>
                        </a:solidFill>
                        <a:latin typeface="Cambria Math" panose="02040503050406030204" pitchFamily="18" charset="0"/>
                        <a:ea typeface="Open Sans"/>
                        <a:cs typeface="Open Sans"/>
                        <a:sym typeface="Open Sans"/>
                      </a:rPr>
                      <m:t> ~</m:t>
                    </m:r>
                    <m:r>
                      <a:rPr lang="en-US" sz="1200">
                        <a:solidFill>
                          <a:schemeClr val="tx1"/>
                        </a:solidFill>
                        <a:latin typeface="Cambria Math" panose="02040503050406030204" pitchFamily="18" charset="0"/>
                      </a:rPr>
                      <m:t>ℒ</m:t>
                    </m:r>
                    <m:r>
                      <a:rPr lang="en-US" sz="1200" b="1" i="1" smtClean="0">
                        <a:solidFill>
                          <a:schemeClr val="dk1"/>
                        </a:solidFill>
                        <a:latin typeface="Cambria Math" panose="02040503050406030204" pitchFamily="18" charset="0"/>
                        <a:ea typeface="Cambria Math" panose="02040503050406030204" pitchFamily="18" charset="0"/>
                        <a:cs typeface="Open Sans"/>
                        <a:sym typeface="Open Sans"/>
                      </a:rPr>
                      <m:t>(</m:t>
                    </m:r>
                    <m:r>
                      <a:rPr lang="en-US" sz="1200" b="1" i="1" smtClean="0">
                        <a:solidFill>
                          <a:schemeClr val="dk1"/>
                        </a:solidFill>
                        <a:latin typeface="Cambria Math" panose="02040503050406030204" pitchFamily="18" charset="0"/>
                        <a:ea typeface="Cambria Math" panose="02040503050406030204" pitchFamily="18" charset="0"/>
                        <a:cs typeface="Open Sans"/>
                        <a:sym typeface="Open Sans"/>
                      </a:rPr>
                      <m:t>𝒅</m:t>
                    </m:r>
                    <m:r>
                      <a:rPr lang="en-US" sz="1200" b="1" i="1" smtClean="0">
                        <a:solidFill>
                          <a:schemeClr val="dk1"/>
                        </a:solidFill>
                        <a:latin typeface="Cambria Math" panose="02040503050406030204" pitchFamily="18" charset="0"/>
                        <a:ea typeface="Cambria Math" panose="02040503050406030204" pitchFamily="18" charset="0"/>
                        <a:cs typeface="Open Sans"/>
                        <a:sym typeface="Open Sans"/>
                      </a:rPr>
                      <m:t>|</m:t>
                    </m:r>
                    <m:r>
                      <a:rPr lang="en-US" sz="1200" b="1" i="1" smtClean="0">
                        <a:solidFill>
                          <a:schemeClr val="dk1"/>
                        </a:solidFill>
                        <a:latin typeface="Cambria Math" panose="02040503050406030204" pitchFamily="18" charset="0"/>
                        <a:ea typeface="Cambria Math" panose="02040503050406030204" pitchFamily="18" charset="0"/>
                        <a:cs typeface="Open Sans"/>
                        <a:sym typeface="Open Sans"/>
                      </a:rPr>
                      <m:t>𝜽</m:t>
                    </m:r>
                    <m:r>
                      <a:rPr lang="en-US" sz="1200" b="1" i="1" smtClean="0">
                        <a:solidFill>
                          <a:schemeClr val="dk1"/>
                        </a:solidFill>
                        <a:latin typeface="Cambria Math" panose="02040503050406030204" pitchFamily="18" charset="0"/>
                        <a:ea typeface="Cambria Math" panose="02040503050406030204" pitchFamily="18" charset="0"/>
                        <a:cs typeface="Open Sans"/>
                        <a:sym typeface="Open Sans"/>
                      </a:rPr>
                      <m:t>)</m:t>
                    </m:r>
                  </m:oMath>
                </a14:m>
                <a:r>
                  <a:rPr lang="en" sz="1200" dirty="0">
                    <a:solidFill>
                      <a:schemeClr val="dk1"/>
                    </a:solidFill>
                    <a:latin typeface="Open Sans"/>
                    <a:ea typeface="Open Sans"/>
                    <a:cs typeface="Open Sans"/>
                    <a:sym typeface="Open Sans"/>
                  </a:rPr>
                  <a:t> </a:t>
                </a:r>
                <a:endParaRPr sz="1200" dirty="0">
                  <a:solidFill>
                    <a:schemeClr val="dk1"/>
                  </a:solidFill>
                  <a:latin typeface="Open Sans"/>
                  <a:ea typeface="Open Sans"/>
                  <a:cs typeface="Open Sans"/>
                  <a:sym typeface="Open Sans"/>
                </a:endParaRPr>
              </a:p>
            </p:txBody>
          </p:sp>
        </mc:Choice>
        <mc:Fallback xmlns="">
          <p:sp>
            <p:nvSpPr>
              <p:cNvPr id="1147" name="Google Shape;1147;p66"/>
              <p:cNvSpPr txBox="1">
                <a:spLocks noRot="1" noChangeAspect="1" noMove="1" noResize="1" noEditPoints="1" noAdjustHandles="1" noChangeArrowheads="1" noChangeShapeType="1" noTextEdit="1"/>
              </p:cNvSpPr>
              <p:nvPr/>
            </p:nvSpPr>
            <p:spPr>
              <a:xfrm>
                <a:off x="4197425" y="2702973"/>
                <a:ext cx="1933800" cy="447900"/>
              </a:xfrm>
              <a:prstGeom prst="rect">
                <a:avLst/>
              </a:prstGeom>
              <a:blipFill>
                <a:blip r:embed="rId3"/>
                <a:stretch>
                  <a:fillRect b="-10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8" name="Google Shape;1148;p66"/>
              <p:cNvSpPr txBox="1"/>
              <p:nvPr/>
            </p:nvSpPr>
            <p:spPr>
              <a:xfrm>
                <a:off x="4197425" y="1219844"/>
                <a:ext cx="2526899" cy="9199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tx1"/>
                    </a:solidFill>
                    <a:latin typeface="Open Sans"/>
                    <a:ea typeface="Open Sans"/>
                    <a:cs typeface="Open Sans"/>
                    <a:sym typeface="Open Sans"/>
                  </a:rPr>
                  <a:t>Develops</a:t>
                </a:r>
                <a:r>
                  <a:rPr lang="en" sz="1200" dirty="0">
                    <a:solidFill>
                      <a:schemeClr val="tx1"/>
                    </a:solidFill>
                    <a:latin typeface="Open Sans"/>
                    <a:ea typeface="Open Sans"/>
                    <a:cs typeface="Open Sans"/>
                    <a:sym typeface="Open Sans"/>
                  </a:rPr>
                  <a:t> a likelihood for the given parameters then </a:t>
                </a:r>
                <a:r>
                  <a:rPr lang="en" sz="1200" b="1" dirty="0">
                    <a:solidFill>
                      <a:schemeClr val="tx1"/>
                    </a:solidFill>
                    <a:latin typeface="Open Sans"/>
                    <a:ea typeface="Open Sans"/>
                    <a:cs typeface="Open Sans"/>
                    <a:sym typeface="Open Sans"/>
                  </a:rPr>
                  <a:t>samples</a:t>
                </a:r>
                <a:r>
                  <a:rPr lang="en" sz="1200" dirty="0">
                    <a:solidFill>
                      <a:schemeClr val="tx1"/>
                    </a:solidFill>
                    <a:latin typeface="Open Sans"/>
                    <a:ea typeface="Open Sans"/>
                    <a:cs typeface="Open Sans"/>
                    <a:sym typeface="Open Sans"/>
                  </a:rPr>
                  <a:t> the likelihood to </a:t>
                </a:r>
                <a:r>
                  <a:rPr lang="en" sz="1200" b="1" dirty="0">
                    <a:solidFill>
                      <a:schemeClr val="tx1"/>
                    </a:solidFill>
                    <a:latin typeface="Open Sans"/>
                    <a:ea typeface="Open Sans"/>
                    <a:cs typeface="Open Sans"/>
                    <a:sym typeface="Open Sans"/>
                  </a:rPr>
                  <a:t>construct</a:t>
                </a:r>
                <a:r>
                  <a:rPr lang="en" sz="1200" dirty="0">
                    <a:solidFill>
                      <a:schemeClr val="tx1"/>
                    </a:solidFill>
                    <a:latin typeface="Open Sans"/>
                    <a:ea typeface="Open Sans"/>
                    <a:cs typeface="Open Sans"/>
                    <a:sym typeface="Open Sans"/>
                  </a:rPr>
                  <a:t> distributions </a:t>
                </a:r>
                <a14:m>
                  <m:oMath xmlns:m="http://schemas.openxmlformats.org/officeDocument/2006/math">
                    <m:r>
                      <a:rPr lang="en-US" sz="1200" b="0" i="1" smtClean="0">
                        <a:solidFill>
                          <a:schemeClr val="tx1"/>
                        </a:solidFill>
                        <a:latin typeface="Cambria Math" panose="02040503050406030204" pitchFamily="18" charset="0"/>
                      </a:rPr>
                      <m:t>𝑝</m:t>
                    </m:r>
                    <m:d>
                      <m:dPr>
                        <m:ctrlPr>
                          <a:rPr lang="en-US" sz="1200" b="0" i="1" smtClean="0">
                            <a:solidFill>
                              <a:schemeClr val="tx1"/>
                            </a:solidFill>
                            <a:latin typeface="Cambria Math" panose="02040503050406030204" pitchFamily="18" charset="0"/>
                          </a:rPr>
                        </m:ctrlPr>
                      </m:dPr>
                      <m:e>
                        <m:r>
                          <a:rPr lang="en-US" sz="1200" b="0" i="1" smtClean="0">
                            <a:solidFill>
                              <a:schemeClr val="tx1"/>
                            </a:solidFill>
                            <a:latin typeface="Cambria Math" panose="02040503050406030204" pitchFamily="18" charset="0"/>
                          </a:rPr>
                          <m:t>𝜃</m:t>
                        </m:r>
                      </m:e>
                      <m:e>
                        <m:r>
                          <a:rPr lang="en-US" sz="1200" b="0" i="1" smtClean="0">
                            <a:solidFill>
                              <a:schemeClr val="tx1"/>
                            </a:solidFill>
                            <a:latin typeface="Cambria Math" panose="02040503050406030204" pitchFamily="18" charset="0"/>
                          </a:rPr>
                          <m:t>𝑑</m:t>
                        </m:r>
                      </m:e>
                    </m:d>
                  </m:oMath>
                </a14:m>
                <a:endParaRPr sz="1200" dirty="0">
                  <a:solidFill>
                    <a:schemeClr val="dk1"/>
                  </a:solidFill>
                  <a:latin typeface="Open Sans"/>
                  <a:ea typeface="Open Sans"/>
                  <a:cs typeface="Open Sans"/>
                  <a:sym typeface="Open Sans"/>
                </a:endParaRPr>
              </a:p>
            </p:txBody>
          </p:sp>
        </mc:Choice>
        <mc:Fallback xmlns="">
          <p:sp>
            <p:nvSpPr>
              <p:cNvPr id="1148" name="Google Shape;1148;p66"/>
              <p:cNvSpPr txBox="1">
                <a:spLocks noRot="1" noChangeAspect="1" noMove="1" noResize="1" noEditPoints="1" noAdjustHandles="1" noChangeArrowheads="1" noChangeShapeType="1" noTextEdit="1"/>
              </p:cNvSpPr>
              <p:nvPr/>
            </p:nvSpPr>
            <p:spPr>
              <a:xfrm>
                <a:off x="4197425" y="1219844"/>
                <a:ext cx="2526899" cy="919999"/>
              </a:xfrm>
              <a:prstGeom prst="rect">
                <a:avLst/>
              </a:prstGeom>
              <a:blipFill>
                <a:blip r:embed="rId4"/>
                <a:stretch>
                  <a:fillRect/>
                </a:stretch>
              </a:blipFill>
              <a:ln>
                <a:noFill/>
              </a:ln>
            </p:spPr>
            <p:txBody>
              <a:bodyPr/>
              <a:lstStyle/>
              <a:p>
                <a:r>
                  <a:rPr lang="en-US">
                    <a:noFill/>
                  </a:rPr>
                  <a:t> </a:t>
                </a:r>
              </a:p>
            </p:txBody>
          </p:sp>
        </mc:Fallback>
      </mc:AlternateContent>
      <p:sp>
        <p:nvSpPr>
          <p:cNvPr id="1149" name="Google Shape;1149;p66"/>
          <p:cNvSpPr txBox="1"/>
          <p:nvPr/>
        </p:nvSpPr>
        <p:spPr>
          <a:xfrm>
            <a:off x="2990161" y="3658475"/>
            <a:ext cx="1933800" cy="399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dk1"/>
                </a:solidFill>
                <a:latin typeface="Kanit"/>
                <a:ea typeface="Kanit"/>
                <a:cs typeface="Kanit"/>
                <a:sym typeface="Kanit"/>
              </a:rPr>
              <a:t>GWFish </a:t>
            </a:r>
            <a:endParaRPr sz="2400" dirty="0">
              <a:solidFill>
                <a:schemeClr val="dk1"/>
              </a:solidFill>
              <a:latin typeface="Kanit"/>
              <a:ea typeface="Kanit"/>
              <a:cs typeface="Kanit"/>
              <a:sym typeface="Kanit"/>
            </a:endParaRPr>
          </a:p>
        </p:txBody>
      </p:sp>
      <p:cxnSp>
        <p:nvCxnSpPr>
          <p:cNvPr id="1150" name="Google Shape;1150;p66"/>
          <p:cNvCxnSpPr>
            <a:cxnSpLocks/>
            <a:endCxn id="1143" idx="6"/>
          </p:cNvCxnSpPr>
          <p:nvPr/>
        </p:nvCxnSpPr>
        <p:spPr>
          <a:xfrm rot="10800000" flipV="1">
            <a:off x="2878335" y="943098"/>
            <a:ext cx="1914024" cy="828387"/>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1151" name="Google Shape;1151;p66"/>
          <p:cNvCxnSpPr>
            <a:cxnSpLocks/>
            <a:stCxn id="1145" idx="1"/>
            <a:endCxn id="1142" idx="6"/>
          </p:cNvCxnSpPr>
          <p:nvPr/>
        </p:nvCxnSpPr>
        <p:spPr>
          <a:xfrm rot="10800000" flipV="1">
            <a:off x="2190285" y="2580592"/>
            <a:ext cx="2202286" cy="210492"/>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1152" name="Google Shape;1152;p66"/>
          <p:cNvCxnSpPr>
            <a:cxnSpLocks/>
            <a:stCxn id="1149" idx="1"/>
          </p:cNvCxnSpPr>
          <p:nvPr/>
        </p:nvCxnSpPr>
        <p:spPr>
          <a:xfrm rot="10800000">
            <a:off x="1697047" y="3743563"/>
            <a:ext cx="1293115" cy="114863"/>
          </a:xfrm>
          <a:prstGeom prst="bentConnector3">
            <a:avLst>
              <a:gd name="adj1" fmla="val 50000"/>
            </a:avLst>
          </a:prstGeom>
          <a:noFill/>
          <a:ln w="9525" cap="flat" cmpd="sng">
            <a:solidFill>
              <a:schemeClr val="dk1"/>
            </a:solidFill>
            <a:prstDash val="solid"/>
            <a:round/>
            <a:headEnd type="none" w="med" len="med"/>
            <a:tailEnd type="none" w="med" len="med"/>
          </a:ln>
        </p:spPr>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9A9BE12-93D0-1B26-7CC9-93F47F513FCD}"/>
                  </a:ext>
                </a:extLst>
              </p:cNvPr>
              <p:cNvSpPr txBox="1"/>
              <p:nvPr/>
            </p:nvSpPr>
            <p:spPr>
              <a:xfrm>
                <a:off x="6616632" y="2988477"/>
                <a:ext cx="2050266"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𝑞</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𝜃</m:t>
                          </m:r>
                        </m:e>
                        <m:e>
                          <m:r>
                            <a:rPr lang="en-US" b="0" i="1" smtClean="0">
                              <a:solidFill>
                                <a:schemeClr val="tx1"/>
                              </a:solidFill>
                              <a:latin typeface="Cambria Math" panose="02040503050406030204" pitchFamily="18" charset="0"/>
                            </a:rPr>
                            <m:t>𝑑</m:t>
                          </m:r>
                        </m:e>
                      </m:d>
                      <m:r>
                        <a:rPr lang="en-US" i="1">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rPr>
                        <m:t>𝑝</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𝜃</m:t>
                          </m:r>
                        </m:e>
                        <m:e>
                          <m:r>
                            <a:rPr lang="en-US" i="1">
                              <a:solidFill>
                                <a:schemeClr val="tx1"/>
                              </a:solidFill>
                              <a:latin typeface="Cambria Math" panose="02040503050406030204" pitchFamily="18" charset="0"/>
                            </a:rPr>
                            <m:t>𝑑</m:t>
                          </m:r>
                        </m:e>
                      </m:d>
                    </m:oMath>
                  </m:oMathPara>
                </a14:m>
                <a:endParaRPr lang="en-US" dirty="0">
                  <a:solidFill>
                    <a:schemeClr val="tx1"/>
                  </a:solidFill>
                </a:endParaRPr>
              </a:p>
            </p:txBody>
          </p:sp>
        </mc:Choice>
        <mc:Fallback xmlns="">
          <p:sp>
            <p:nvSpPr>
              <p:cNvPr id="18" name="TextBox 17">
                <a:extLst>
                  <a:ext uri="{FF2B5EF4-FFF2-40B4-BE49-F238E27FC236}">
                    <a16:creationId xmlns:a16="http://schemas.microsoft.com/office/drawing/2014/main" id="{D9A9BE12-93D0-1B26-7CC9-93F47F513FCD}"/>
                  </a:ext>
                </a:extLst>
              </p:cNvPr>
              <p:cNvSpPr txBox="1">
                <a:spLocks noRot="1" noChangeAspect="1" noMove="1" noResize="1" noEditPoints="1" noAdjustHandles="1" noChangeArrowheads="1" noChangeShapeType="1" noTextEdit="1"/>
              </p:cNvSpPr>
              <p:nvPr/>
            </p:nvSpPr>
            <p:spPr>
              <a:xfrm>
                <a:off x="6616632" y="2988477"/>
                <a:ext cx="2050266" cy="215444"/>
              </a:xfrm>
              <a:prstGeom prst="rect">
                <a:avLst/>
              </a:prstGeom>
              <a:blipFill>
                <a:blip r:embed="rId5"/>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8708E20-1C18-3A45-5091-7E071AD93732}"/>
                  </a:ext>
                </a:extLst>
              </p:cNvPr>
              <p:cNvSpPr txBox="1"/>
              <p:nvPr/>
            </p:nvSpPr>
            <p:spPr>
              <a:xfrm>
                <a:off x="6262473" y="3649957"/>
                <a:ext cx="2640035" cy="5016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mtClean="0">
                          <a:solidFill>
                            <a:schemeClr val="tx1"/>
                          </a:solidFill>
                          <a:latin typeface="Cambria Math" panose="02040503050406030204" pitchFamily="18" charset="0"/>
                        </a:rPr>
                        <m:t>ℒ</m:t>
                      </m:r>
                      <m:r>
                        <a:rPr lang="en-US" i="0">
                          <a:solidFill>
                            <a:schemeClr val="tx1"/>
                          </a:solidFill>
                          <a:latin typeface="Cambria Math" panose="02040503050406030204" pitchFamily="18" charset="0"/>
                        </a:rPr>
                        <m:t>∝</m:t>
                      </m:r>
                      <m:func>
                        <m:funcPr>
                          <m:ctrlPr>
                            <a:rPr lang="en-US" i="1">
                              <a:solidFill>
                                <a:schemeClr val="tx1"/>
                              </a:solidFill>
                              <a:latin typeface="Cambria Math" panose="02040503050406030204" pitchFamily="18" charset="0"/>
                            </a:rPr>
                          </m:ctrlPr>
                        </m:funcPr>
                        <m:fName>
                          <m:r>
                            <m:rPr>
                              <m:sty m:val="p"/>
                            </m:rPr>
                            <a:rPr lang="en-US" i="0">
                              <a:solidFill>
                                <a:schemeClr val="tx1"/>
                              </a:solidFill>
                              <a:latin typeface="Cambria Math" panose="02040503050406030204" pitchFamily="18" charset="0"/>
                            </a:rPr>
                            <m:t>exp</m:t>
                          </m:r>
                        </m:fName>
                        <m:e>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0">
                                      <a:solidFill>
                                        <a:schemeClr val="tx1"/>
                                      </a:solidFill>
                                      <a:latin typeface="Cambria Math" panose="02040503050406030204" pitchFamily="18" charset="0"/>
                                    </a:rPr>
                                    <m:t>1</m:t>
                                  </m:r>
                                </m:num>
                                <m:den>
                                  <m:r>
                                    <a:rPr lang="en-US" i="0">
                                      <a:solidFill>
                                        <a:schemeClr val="tx1"/>
                                      </a:solidFill>
                                      <a:latin typeface="Cambria Math" panose="02040503050406030204" pitchFamily="18" charset="0"/>
                                    </a:rPr>
                                    <m:t>2</m:t>
                                  </m:r>
                                </m:den>
                              </m:f>
                              <m:r>
                                <m:rPr>
                                  <m:sty m:val="p"/>
                                </m:rPr>
                                <a:rPr lang="en-US" i="0">
                                  <a:solidFill>
                                    <a:schemeClr val="tx1"/>
                                  </a:solidFill>
                                  <a:latin typeface="Cambria Math" panose="02040503050406030204" pitchFamily="18" charset="0"/>
                                </a:rPr>
                                <m:t>Δ</m:t>
                              </m:r>
                              <m:sSup>
                                <m:sSupPr>
                                  <m:ctrlPr>
                                    <a:rPr lang="en-US" i="1">
                                      <a:solidFill>
                                        <a:schemeClr val="tx1"/>
                                      </a:solidFill>
                                      <a:latin typeface="Cambria Math" panose="02040503050406030204" pitchFamily="18" charset="0"/>
                                    </a:rPr>
                                  </m:ctrlPr>
                                </m:sSupPr>
                                <m:e>
                                  <m:r>
                                    <m:rPr>
                                      <m:sty m:val="p"/>
                                    </m:rPr>
                                    <a:rPr lang="en-US" i="0">
                                      <a:solidFill>
                                        <a:schemeClr val="tx1"/>
                                      </a:solidFill>
                                      <a:latin typeface="Cambria Math" panose="02040503050406030204" pitchFamily="18" charset="0"/>
                                    </a:rPr>
                                    <m:t>θ</m:t>
                                  </m:r>
                                </m:e>
                                <m:sup>
                                  <m:r>
                                    <m:rPr>
                                      <m:sty m:val="p"/>
                                    </m:rPr>
                                    <a:rPr lang="en-US" i="0">
                                      <a:solidFill>
                                        <a:schemeClr val="tx1"/>
                                      </a:solidFill>
                                      <a:latin typeface="Cambria Math" panose="02040503050406030204" pitchFamily="18" charset="0"/>
                                    </a:rPr>
                                    <m:t>i</m:t>
                                  </m:r>
                                </m:sup>
                              </m:sSup>
                              <m:sSub>
                                <m:sSubPr>
                                  <m:ctrlPr>
                                    <a:rPr lang="en-US" i="1">
                                      <a:solidFill>
                                        <a:schemeClr val="tx1"/>
                                      </a:solidFill>
                                      <a:latin typeface="Cambria Math" panose="02040503050406030204" pitchFamily="18" charset="0"/>
                                    </a:rPr>
                                  </m:ctrlPr>
                                </m:sSubPr>
                                <m:e>
                                  <m:r>
                                    <a:rPr lang="en-US" i="0">
                                      <a:solidFill>
                                        <a:schemeClr val="tx1"/>
                                      </a:solidFill>
                                      <a:latin typeface="Cambria Math" panose="02040503050406030204" pitchFamily="18" charset="0"/>
                                    </a:rPr>
                                    <m:t>ℱ</m:t>
                                  </m:r>
                                </m:e>
                                <m:sub>
                                  <m:r>
                                    <m:rPr>
                                      <m:sty m:val="p"/>
                                    </m:rPr>
                                    <a:rPr lang="en-US" i="0">
                                      <a:solidFill>
                                        <a:schemeClr val="tx1"/>
                                      </a:solidFill>
                                      <a:latin typeface="Cambria Math" panose="02040503050406030204" pitchFamily="18" charset="0"/>
                                    </a:rPr>
                                    <m:t>ij</m:t>
                                  </m:r>
                                </m:sub>
                              </m:sSub>
                              <m:r>
                                <m:rPr>
                                  <m:sty m:val="p"/>
                                </m:rPr>
                                <a:rPr lang="en-US" i="0">
                                  <a:solidFill>
                                    <a:schemeClr val="tx1"/>
                                  </a:solidFill>
                                  <a:latin typeface="Cambria Math" panose="02040503050406030204" pitchFamily="18" charset="0"/>
                                </a:rPr>
                                <m:t>Δ</m:t>
                              </m:r>
                              <m:sSup>
                                <m:sSupPr>
                                  <m:ctrlPr>
                                    <a:rPr lang="en-US" i="1">
                                      <a:solidFill>
                                        <a:schemeClr val="tx1"/>
                                      </a:solidFill>
                                      <a:latin typeface="Cambria Math" panose="02040503050406030204" pitchFamily="18" charset="0"/>
                                    </a:rPr>
                                  </m:ctrlPr>
                                </m:sSupPr>
                                <m:e>
                                  <m:r>
                                    <m:rPr>
                                      <m:sty m:val="p"/>
                                    </m:rPr>
                                    <a:rPr lang="en-US" i="0">
                                      <a:solidFill>
                                        <a:schemeClr val="tx1"/>
                                      </a:solidFill>
                                      <a:latin typeface="Cambria Math" panose="02040503050406030204" pitchFamily="18" charset="0"/>
                                    </a:rPr>
                                    <m:t>θ</m:t>
                                  </m:r>
                                </m:e>
                                <m:sup>
                                  <m:r>
                                    <m:rPr>
                                      <m:sty m:val="p"/>
                                    </m:rPr>
                                    <a:rPr lang="en-US" i="0">
                                      <a:solidFill>
                                        <a:schemeClr val="tx1"/>
                                      </a:solidFill>
                                      <a:latin typeface="Cambria Math" panose="02040503050406030204" pitchFamily="18" charset="0"/>
                                    </a:rPr>
                                    <m:t>j</m:t>
                                  </m:r>
                                </m:sup>
                              </m:sSup>
                            </m:e>
                          </m:d>
                        </m:e>
                      </m:func>
                    </m:oMath>
                  </m:oMathPara>
                </a14:m>
                <a:endParaRPr lang="en-US" dirty="0">
                  <a:solidFill>
                    <a:schemeClr val="tx1"/>
                  </a:solidFill>
                </a:endParaRPr>
              </a:p>
            </p:txBody>
          </p:sp>
        </mc:Choice>
        <mc:Fallback xmlns="">
          <p:sp>
            <p:nvSpPr>
              <p:cNvPr id="20" name="TextBox 19">
                <a:extLst>
                  <a:ext uri="{FF2B5EF4-FFF2-40B4-BE49-F238E27FC236}">
                    <a16:creationId xmlns:a16="http://schemas.microsoft.com/office/drawing/2014/main" id="{08708E20-1C18-3A45-5091-7E071AD93732}"/>
                  </a:ext>
                </a:extLst>
              </p:cNvPr>
              <p:cNvSpPr txBox="1">
                <a:spLocks noRot="1" noChangeAspect="1" noMove="1" noResize="1" noEditPoints="1" noAdjustHandles="1" noChangeArrowheads="1" noChangeShapeType="1" noTextEdit="1"/>
              </p:cNvSpPr>
              <p:nvPr/>
            </p:nvSpPr>
            <p:spPr>
              <a:xfrm>
                <a:off x="6262473" y="3649957"/>
                <a:ext cx="2640035" cy="501612"/>
              </a:xfrm>
              <a:prstGeom prst="rect">
                <a:avLst/>
              </a:prstGeom>
              <a:blipFill>
                <a:blip r:embed="rId6"/>
                <a:stretch>
                  <a:fillRect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12A1F6F-DD2A-5440-FA6E-C83703BF6129}"/>
                  </a:ext>
                </a:extLst>
              </p:cNvPr>
              <p:cNvSpPr txBox="1"/>
              <p:nvPr/>
            </p:nvSpPr>
            <p:spPr>
              <a:xfrm>
                <a:off x="5300009" y="4263703"/>
                <a:ext cx="4683512" cy="5041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ℱ</m:t>
                          </m:r>
                        </m:e>
                        <m:sub>
                          <m:r>
                            <a:rPr lang="en-US" i="1">
                              <a:solidFill>
                                <a:schemeClr val="tx1"/>
                              </a:solidFill>
                              <a:latin typeface="Cambria Math" panose="02040503050406030204" pitchFamily="18" charset="0"/>
                            </a:rPr>
                            <m:t>𝑖𝑗</m:t>
                          </m:r>
                        </m:sub>
                      </m:sSub>
                      <m:r>
                        <a:rPr lang="en-US" i="0">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0">
                                  <a:solidFill>
                                    <a:schemeClr val="tx1"/>
                                  </a:solidFill>
                                  <a:latin typeface="Cambria Math" panose="02040503050406030204" pitchFamily="18" charset="0"/>
                                </a:rPr>
                                <m:t>𝜕</m:t>
                              </m:r>
                              <m:r>
                                <a:rPr lang="en-US" i="1">
                                  <a:solidFill>
                                    <a:schemeClr val="tx1"/>
                                  </a:solidFill>
                                  <a:latin typeface="Cambria Math" panose="02040503050406030204" pitchFamily="18" charset="0"/>
                                </a:rPr>
                                <m:t>h</m:t>
                              </m:r>
                            </m:num>
                            <m:den>
                              <m:r>
                                <a:rPr lang="en-US" i="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m:rPr>
                                      <m:sty m:val="p"/>
                                    </m:rPr>
                                    <a:rPr lang="en-US" i="0">
                                      <a:solidFill>
                                        <a:schemeClr val="tx1"/>
                                      </a:solidFill>
                                      <a:latin typeface="Cambria Math" panose="02040503050406030204" pitchFamily="18" charset="0"/>
                                    </a:rPr>
                                    <m:t>θ</m:t>
                                  </m:r>
                                </m:e>
                                <m:sub>
                                  <m:r>
                                    <a:rPr lang="en-US" i="1">
                                      <a:solidFill>
                                        <a:schemeClr val="tx1"/>
                                      </a:solidFill>
                                      <a:latin typeface="Cambria Math" panose="02040503050406030204" pitchFamily="18" charset="0"/>
                                    </a:rPr>
                                    <m:t>𝑖</m:t>
                                  </m:r>
                                </m:sub>
                              </m:sSub>
                            </m:den>
                          </m:f>
                        </m:e>
                        <m:e>
                          <m:f>
                            <m:fPr>
                              <m:ctrlPr>
                                <a:rPr lang="en-US" i="1">
                                  <a:solidFill>
                                    <a:schemeClr val="tx1"/>
                                  </a:solidFill>
                                  <a:latin typeface="Cambria Math" panose="02040503050406030204" pitchFamily="18" charset="0"/>
                                </a:rPr>
                              </m:ctrlPr>
                            </m:fPr>
                            <m:num>
                              <m:r>
                                <a:rPr lang="en-US" i="0">
                                  <a:solidFill>
                                    <a:schemeClr val="tx1"/>
                                  </a:solidFill>
                                  <a:latin typeface="Cambria Math" panose="02040503050406030204" pitchFamily="18" charset="0"/>
                                </a:rPr>
                                <m:t>𝜕</m:t>
                              </m:r>
                              <m:r>
                                <a:rPr lang="en-US" i="1">
                                  <a:solidFill>
                                    <a:schemeClr val="tx1"/>
                                  </a:solidFill>
                                  <a:latin typeface="Cambria Math" panose="02040503050406030204" pitchFamily="18" charset="0"/>
                                </a:rPr>
                                <m:t>h</m:t>
                              </m:r>
                            </m:num>
                            <m:den>
                              <m:r>
                                <a:rPr lang="en-US" i="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m:rPr>
                                      <m:sty m:val="p"/>
                                    </m:rPr>
                                    <a:rPr lang="en-US" i="0">
                                      <a:solidFill>
                                        <a:schemeClr val="tx1"/>
                                      </a:solidFill>
                                      <a:latin typeface="Cambria Math" panose="02040503050406030204" pitchFamily="18" charset="0"/>
                                    </a:rPr>
                                    <m:t>θ</m:t>
                                  </m:r>
                                </m:e>
                                <m:sub>
                                  <m:r>
                                    <a:rPr lang="en-US" i="1">
                                      <a:solidFill>
                                        <a:schemeClr val="tx1"/>
                                      </a:solidFill>
                                      <a:latin typeface="Cambria Math" panose="02040503050406030204" pitchFamily="18" charset="0"/>
                                    </a:rPr>
                                    <m:t>𝑗</m:t>
                                  </m:r>
                                </m:sub>
                              </m:sSub>
                            </m:den>
                          </m:f>
                        </m:e>
                      </m:d>
                      <m:r>
                        <a:rPr lang="en-US" i="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2" name="TextBox 21">
                <a:extLst>
                  <a:ext uri="{FF2B5EF4-FFF2-40B4-BE49-F238E27FC236}">
                    <a16:creationId xmlns:a16="http://schemas.microsoft.com/office/drawing/2014/main" id="{512A1F6F-DD2A-5440-FA6E-C83703BF6129}"/>
                  </a:ext>
                </a:extLst>
              </p:cNvPr>
              <p:cNvSpPr txBox="1">
                <a:spLocks noRot="1" noChangeAspect="1" noMove="1" noResize="1" noEditPoints="1" noAdjustHandles="1" noChangeArrowheads="1" noChangeShapeType="1" noTextEdit="1"/>
              </p:cNvSpPr>
              <p:nvPr/>
            </p:nvSpPr>
            <p:spPr>
              <a:xfrm>
                <a:off x="5300009" y="4263703"/>
                <a:ext cx="4683512" cy="504177"/>
              </a:xfrm>
              <a:prstGeom prst="rect">
                <a:avLst/>
              </a:prstGeom>
              <a:blipFill>
                <a:blip r:embed="rId7"/>
                <a:stretch>
                  <a:fillRect b="-24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A6358B6-5145-98DA-815E-E4A0A69B1C10}"/>
                  </a:ext>
                </a:extLst>
              </p:cNvPr>
              <p:cNvSpPr txBox="1"/>
              <p:nvPr/>
            </p:nvSpPr>
            <p:spPr>
              <a:xfrm>
                <a:off x="5851455" y="2000801"/>
                <a:ext cx="3580620" cy="5109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smtClean="0">
                          <a:solidFill>
                            <a:schemeClr val="tx1"/>
                          </a:solidFill>
                          <a:latin typeface="Cambria Math" panose="02040503050406030204" pitchFamily="18" charset="0"/>
                        </a:rPr>
                        <m:t>ℒ</m:t>
                      </m:r>
                      <m:d>
                        <m:dPr>
                          <m:ctrlPr>
                            <a:rPr lang="en-US" sz="1200" i="1">
                              <a:solidFill>
                                <a:schemeClr val="tx1"/>
                              </a:solidFill>
                              <a:latin typeface="Cambria Math" panose="02040503050406030204" pitchFamily="18" charset="0"/>
                            </a:rPr>
                          </m:ctrlPr>
                        </m:dPr>
                        <m:e>
                          <m:r>
                            <a:rPr lang="en-US" sz="1200" i="1">
                              <a:solidFill>
                                <a:schemeClr val="tx1"/>
                              </a:solidFill>
                              <a:latin typeface="Cambria Math" panose="02040503050406030204" pitchFamily="18" charset="0"/>
                            </a:rPr>
                            <m:t>𝑑</m:t>
                          </m:r>
                        </m:e>
                        <m:e>
                          <m:r>
                            <m:rPr>
                              <m:sty m:val="p"/>
                            </m:rPr>
                            <a:rPr lang="en-US" sz="1200" i="0">
                              <a:solidFill>
                                <a:schemeClr val="tx1"/>
                              </a:solidFill>
                              <a:latin typeface="Cambria Math" panose="02040503050406030204" pitchFamily="18" charset="0"/>
                            </a:rPr>
                            <m:t>θ</m:t>
                          </m:r>
                        </m:e>
                      </m:d>
                      <m:r>
                        <a:rPr lang="en-US" sz="1200" i="0">
                          <a:solidFill>
                            <a:schemeClr val="tx1"/>
                          </a:solidFill>
                          <a:latin typeface="Cambria Math" panose="02040503050406030204" pitchFamily="18" charset="0"/>
                        </a:rPr>
                        <m:t>=</m:t>
                      </m:r>
                      <m:f>
                        <m:fPr>
                          <m:ctrlPr>
                            <a:rPr lang="en-US" sz="1200" i="1">
                              <a:solidFill>
                                <a:schemeClr val="tx1"/>
                              </a:solidFill>
                              <a:latin typeface="Cambria Math" panose="02040503050406030204" pitchFamily="18" charset="0"/>
                            </a:rPr>
                          </m:ctrlPr>
                        </m:fPr>
                        <m:num>
                          <m:r>
                            <a:rPr lang="en-US" sz="1200" i="0">
                              <a:solidFill>
                                <a:schemeClr val="tx1"/>
                              </a:solidFill>
                              <a:latin typeface="Cambria Math" panose="02040503050406030204" pitchFamily="18" charset="0"/>
                            </a:rPr>
                            <m:t>1</m:t>
                          </m:r>
                        </m:num>
                        <m:den>
                          <m:r>
                            <a:rPr lang="en-US" sz="1200" i="0">
                              <a:solidFill>
                                <a:schemeClr val="tx1"/>
                              </a:solidFill>
                              <a:latin typeface="Cambria Math" panose="02040503050406030204" pitchFamily="18" charset="0"/>
                            </a:rPr>
                            <m:t>2</m:t>
                          </m:r>
                          <m:r>
                            <m:rPr>
                              <m:sty m:val="p"/>
                            </m:rPr>
                            <a:rPr lang="en-US" sz="1200" i="0">
                              <a:solidFill>
                                <a:schemeClr val="tx1"/>
                              </a:solidFill>
                              <a:latin typeface="Cambria Math" panose="02040503050406030204" pitchFamily="18" charset="0"/>
                            </a:rPr>
                            <m:t>π</m:t>
                          </m:r>
                          <m:sSup>
                            <m:sSupPr>
                              <m:ctrlPr>
                                <a:rPr lang="en-US" sz="1200" i="1">
                                  <a:solidFill>
                                    <a:schemeClr val="tx1"/>
                                  </a:solidFill>
                                  <a:latin typeface="Cambria Math" panose="02040503050406030204" pitchFamily="18" charset="0"/>
                                </a:rPr>
                              </m:ctrlPr>
                            </m:sSupPr>
                            <m:e>
                              <m:r>
                                <m:rPr>
                                  <m:sty m:val="p"/>
                                </m:rPr>
                                <a:rPr lang="en-US" sz="1200" i="0">
                                  <a:solidFill>
                                    <a:schemeClr val="tx1"/>
                                  </a:solidFill>
                                  <a:latin typeface="Cambria Math" panose="02040503050406030204" pitchFamily="18" charset="0"/>
                                </a:rPr>
                                <m:t>σ</m:t>
                              </m:r>
                            </m:e>
                            <m:sup>
                              <m:r>
                                <a:rPr lang="en-US" sz="1200" i="0">
                                  <a:solidFill>
                                    <a:schemeClr val="tx1"/>
                                  </a:solidFill>
                                  <a:latin typeface="Cambria Math" panose="02040503050406030204" pitchFamily="18" charset="0"/>
                                </a:rPr>
                                <m:t>2</m:t>
                              </m:r>
                            </m:sup>
                          </m:sSup>
                        </m:den>
                      </m:f>
                      <m:func>
                        <m:funcPr>
                          <m:ctrlPr>
                            <a:rPr lang="en-US" sz="1200" i="1">
                              <a:solidFill>
                                <a:schemeClr val="tx1"/>
                              </a:solidFill>
                              <a:latin typeface="Cambria Math" panose="02040503050406030204" pitchFamily="18" charset="0"/>
                            </a:rPr>
                          </m:ctrlPr>
                        </m:funcPr>
                        <m:fName>
                          <m:r>
                            <m:rPr>
                              <m:sty m:val="p"/>
                            </m:rPr>
                            <a:rPr lang="en-US" sz="1200" i="0">
                              <a:solidFill>
                                <a:schemeClr val="tx1"/>
                              </a:solidFill>
                              <a:latin typeface="Cambria Math" panose="02040503050406030204" pitchFamily="18" charset="0"/>
                            </a:rPr>
                            <m:t>exp</m:t>
                          </m:r>
                        </m:fName>
                        <m:e>
                          <m:d>
                            <m:dPr>
                              <m:ctrlPr>
                                <a:rPr lang="en-US" sz="1200" i="1">
                                  <a:solidFill>
                                    <a:schemeClr val="tx1"/>
                                  </a:solidFill>
                                  <a:latin typeface="Cambria Math" panose="02040503050406030204" pitchFamily="18" charset="0"/>
                                </a:rPr>
                              </m:ctrlPr>
                            </m:dPr>
                            <m:e>
                              <m:r>
                                <a:rPr lang="en-US" sz="1200" i="0">
                                  <a:solidFill>
                                    <a:schemeClr val="tx1"/>
                                  </a:solidFill>
                                  <a:latin typeface="Cambria Math" panose="02040503050406030204" pitchFamily="18" charset="0"/>
                                </a:rPr>
                                <m:t>−</m:t>
                              </m:r>
                              <m:f>
                                <m:fPr>
                                  <m:ctrlPr>
                                    <a:rPr lang="en-US" sz="1200" i="1">
                                      <a:solidFill>
                                        <a:schemeClr val="tx1"/>
                                      </a:solidFill>
                                      <a:latin typeface="Cambria Math" panose="02040503050406030204" pitchFamily="18" charset="0"/>
                                    </a:rPr>
                                  </m:ctrlPr>
                                </m:fPr>
                                <m:num>
                                  <m:r>
                                    <a:rPr lang="en-US" sz="1200" i="0">
                                      <a:solidFill>
                                        <a:schemeClr val="tx1"/>
                                      </a:solidFill>
                                      <a:latin typeface="Cambria Math" panose="02040503050406030204" pitchFamily="18" charset="0"/>
                                    </a:rPr>
                                    <m:t>1</m:t>
                                  </m:r>
                                </m:num>
                                <m:den>
                                  <m:r>
                                    <a:rPr lang="en-US" sz="1200" i="0">
                                      <a:solidFill>
                                        <a:schemeClr val="tx1"/>
                                      </a:solidFill>
                                      <a:latin typeface="Cambria Math" panose="02040503050406030204" pitchFamily="18" charset="0"/>
                                    </a:rPr>
                                    <m:t>2</m:t>
                                  </m:r>
                                </m:den>
                              </m:f>
                              <m:f>
                                <m:fPr>
                                  <m:ctrlPr>
                                    <a:rPr lang="en-US" sz="1200" i="1">
                                      <a:solidFill>
                                        <a:schemeClr val="tx1"/>
                                      </a:solidFill>
                                      <a:latin typeface="Cambria Math" panose="02040503050406030204" pitchFamily="18" charset="0"/>
                                    </a:rPr>
                                  </m:ctrlPr>
                                </m:fPr>
                                <m:num>
                                  <m:sSup>
                                    <m:sSupPr>
                                      <m:ctrlPr>
                                        <a:rPr lang="en-US" sz="1200" i="1">
                                          <a:solidFill>
                                            <a:schemeClr val="tx1"/>
                                          </a:solidFill>
                                          <a:latin typeface="Cambria Math" panose="02040503050406030204" pitchFamily="18" charset="0"/>
                                        </a:rPr>
                                      </m:ctrlPr>
                                    </m:sSupPr>
                                    <m:e>
                                      <m:d>
                                        <m:dPr>
                                          <m:begChr m:val="|"/>
                                          <m:endChr m:val="|"/>
                                          <m:ctrlPr>
                                            <a:rPr lang="en-US" sz="1200" i="1">
                                              <a:solidFill>
                                                <a:schemeClr val="tx1"/>
                                              </a:solidFill>
                                              <a:latin typeface="Cambria Math" panose="02040503050406030204" pitchFamily="18" charset="0"/>
                                            </a:rPr>
                                          </m:ctrlPr>
                                        </m:dPr>
                                        <m:e>
                                          <m:r>
                                            <a:rPr lang="en-US" sz="1200" i="1">
                                              <a:solidFill>
                                                <a:schemeClr val="tx1"/>
                                              </a:solidFill>
                                              <a:latin typeface="Cambria Math" panose="02040503050406030204" pitchFamily="18" charset="0"/>
                                            </a:rPr>
                                            <m:t>𝑑</m:t>
                                          </m:r>
                                          <m:r>
                                            <a:rPr lang="en-US" sz="1200" i="0">
                                              <a:solidFill>
                                                <a:schemeClr val="tx1"/>
                                              </a:solidFill>
                                              <a:latin typeface="Cambria Math" panose="02040503050406030204" pitchFamily="18" charset="0"/>
                                            </a:rPr>
                                            <m:t>−</m:t>
                                          </m:r>
                                          <m:r>
                                            <m:rPr>
                                              <m:sty m:val="p"/>
                                            </m:rPr>
                                            <a:rPr lang="en-US" sz="1200" i="0">
                                              <a:solidFill>
                                                <a:schemeClr val="tx1"/>
                                              </a:solidFill>
                                              <a:latin typeface="Cambria Math" panose="02040503050406030204" pitchFamily="18" charset="0"/>
                                            </a:rPr>
                                            <m:t>μ</m:t>
                                          </m:r>
                                          <m:d>
                                            <m:dPr>
                                              <m:ctrlPr>
                                                <a:rPr lang="en-US" sz="1200" i="1">
                                                  <a:solidFill>
                                                    <a:schemeClr val="tx1"/>
                                                  </a:solidFill>
                                                  <a:latin typeface="Cambria Math" panose="02040503050406030204" pitchFamily="18" charset="0"/>
                                                </a:rPr>
                                              </m:ctrlPr>
                                            </m:dPr>
                                            <m:e>
                                              <m:r>
                                                <m:rPr>
                                                  <m:sty m:val="p"/>
                                                </m:rPr>
                                                <a:rPr lang="en-US" sz="1200" i="0">
                                                  <a:solidFill>
                                                    <a:schemeClr val="tx1"/>
                                                  </a:solidFill>
                                                  <a:latin typeface="Cambria Math" panose="02040503050406030204" pitchFamily="18" charset="0"/>
                                                </a:rPr>
                                                <m:t>θ</m:t>
                                              </m:r>
                                            </m:e>
                                          </m:d>
                                        </m:e>
                                      </m:d>
                                    </m:e>
                                    <m:sup>
                                      <m:r>
                                        <a:rPr lang="en-US" sz="1200" i="0">
                                          <a:solidFill>
                                            <a:schemeClr val="tx1"/>
                                          </a:solidFill>
                                          <a:latin typeface="Cambria Math" panose="02040503050406030204" pitchFamily="18" charset="0"/>
                                        </a:rPr>
                                        <m:t>2</m:t>
                                      </m:r>
                                    </m:sup>
                                  </m:sSup>
                                </m:num>
                                <m:den>
                                  <m:sSup>
                                    <m:sSupPr>
                                      <m:ctrlPr>
                                        <a:rPr lang="en-US" sz="1200" i="1">
                                          <a:solidFill>
                                            <a:schemeClr val="tx1"/>
                                          </a:solidFill>
                                          <a:latin typeface="Cambria Math" panose="02040503050406030204" pitchFamily="18" charset="0"/>
                                        </a:rPr>
                                      </m:ctrlPr>
                                    </m:sSupPr>
                                    <m:e>
                                      <m:r>
                                        <m:rPr>
                                          <m:sty m:val="p"/>
                                        </m:rPr>
                                        <a:rPr lang="en-US" sz="1200" i="0">
                                          <a:solidFill>
                                            <a:schemeClr val="tx1"/>
                                          </a:solidFill>
                                          <a:latin typeface="Cambria Math" panose="02040503050406030204" pitchFamily="18" charset="0"/>
                                        </a:rPr>
                                        <m:t>σ</m:t>
                                      </m:r>
                                    </m:e>
                                    <m:sup>
                                      <m:r>
                                        <a:rPr lang="en-US" sz="1200" i="0">
                                          <a:solidFill>
                                            <a:schemeClr val="tx1"/>
                                          </a:solidFill>
                                          <a:latin typeface="Cambria Math" panose="02040503050406030204" pitchFamily="18" charset="0"/>
                                        </a:rPr>
                                        <m:t>2</m:t>
                                      </m:r>
                                    </m:sup>
                                  </m:sSup>
                                </m:den>
                              </m:f>
                            </m:e>
                          </m:d>
                        </m:e>
                      </m:func>
                    </m:oMath>
                  </m:oMathPara>
                </a14:m>
                <a:endParaRPr lang="en-US" sz="1200" dirty="0"/>
              </a:p>
            </p:txBody>
          </p:sp>
        </mc:Choice>
        <mc:Fallback xmlns="">
          <p:sp>
            <p:nvSpPr>
              <p:cNvPr id="3" name="TextBox 2">
                <a:extLst>
                  <a:ext uri="{FF2B5EF4-FFF2-40B4-BE49-F238E27FC236}">
                    <a16:creationId xmlns:a16="http://schemas.microsoft.com/office/drawing/2014/main" id="{EA6358B6-5145-98DA-815E-E4A0A69B1C10}"/>
                  </a:ext>
                </a:extLst>
              </p:cNvPr>
              <p:cNvSpPr txBox="1">
                <a:spLocks noRot="1" noChangeAspect="1" noMove="1" noResize="1" noEditPoints="1" noAdjustHandles="1" noChangeArrowheads="1" noChangeShapeType="1" noTextEdit="1"/>
              </p:cNvSpPr>
              <p:nvPr/>
            </p:nvSpPr>
            <p:spPr>
              <a:xfrm>
                <a:off x="5851455" y="2000801"/>
                <a:ext cx="3580620" cy="51097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E192270-D032-4B74-C066-E29512BF50AB}"/>
                  </a:ext>
                </a:extLst>
              </p:cNvPr>
              <p:cNvSpPr txBox="1"/>
              <p:nvPr/>
            </p:nvSpPr>
            <p:spPr>
              <a:xfrm>
                <a:off x="6111449" y="1240697"/>
                <a:ext cx="2941226" cy="5104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𝑝</m:t>
                      </m:r>
                      <m:d>
                        <m:dPr>
                          <m:ctrlPr>
                            <a:rPr lang="en-US" i="1">
                              <a:solidFill>
                                <a:schemeClr val="tx1"/>
                              </a:solidFill>
                              <a:latin typeface="Cambria Math" panose="02040503050406030204" pitchFamily="18" charset="0"/>
                            </a:rPr>
                          </m:ctrlPr>
                        </m:dPr>
                        <m:e>
                          <m:r>
                            <m:rPr>
                              <m:sty m:val="p"/>
                            </m:rPr>
                            <a:rPr lang="en-US" i="0">
                              <a:solidFill>
                                <a:schemeClr val="tx1"/>
                              </a:solidFill>
                              <a:latin typeface="Cambria Math" panose="02040503050406030204" pitchFamily="18" charset="0"/>
                            </a:rPr>
                            <m:t>θ</m:t>
                          </m:r>
                        </m:e>
                        <m:e>
                          <m:r>
                            <a:rPr lang="en-US" i="1">
                              <a:solidFill>
                                <a:schemeClr val="tx1"/>
                              </a:solidFill>
                              <a:latin typeface="Cambria Math" panose="02040503050406030204" pitchFamily="18" charset="0"/>
                            </a:rPr>
                            <m:t>𝑑</m:t>
                          </m:r>
                        </m:e>
                      </m:d>
                      <m:r>
                        <a:rPr lang="en-US" i="0">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0">
                              <a:solidFill>
                                <a:schemeClr val="tx1"/>
                              </a:solidFill>
                              <a:latin typeface="Cambria Math" panose="02040503050406030204" pitchFamily="18" charset="0"/>
                            </a:rPr>
                            <m:t>ℒ</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𝑑</m:t>
                              </m:r>
                            </m:e>
                            <m:e>
                              <m:r>
                                <m:rPr>
                                  <m:sty m:val="p"/>
                                </m:rPr>
                                <a:rPr lang="en-US" i="0">
                                  <a:solidFill>
                                    <a:schemeClr val="tx1"/>
                                  </a:solidFill>
                                  <a:latin typeface="Cambria Math" panose="02040503050406030204" pitchFamily="18" charset="0"/>
                                </a:rPr>
                                <m:t>θ</m:t>
                              </m:r>
                            </m:e>
                          </m:d>
                          <m:r>
                            <m:rPr>
                              <m:sty m:val="p"/>
                            </m:rPr>
                            <a:rPr lang="en-US" i="0">
                              <a:solidFill>
                                <a:schemeClr val="tx1"/>
                              </a:solidFill>
                              <a:latin typeface="Cambria Math" panose="02040503050406030204" pitchFamily="18" charset="0"/>
                            </a:rPr>
                            <m:t>π</m:t>
                          </m:r>
                          <m:d>
                            <m:dPr>
                              <m:ctrlPr>
                                <a:rPr lang="en-US" i="1">
                                  <a:solidFill>
                                    <a:schemeClr val="tx1"/>
                                  </a:solidFill>
                                  <a:latin typeface="Cambria Math" panose="02040503050406030204" pitchFamily="18" charset="0"/>
                                </a:rPr>
                              </m:ctrlPr>
                            </m:dPr>
                            <m:e>
                              <m:r>
                                <m:rPr>
                                  <m:sty m:val="p"/>
                                </m:rPr>
                                <a:rPr lang="en-US" i="0">
                                  <a:solidFill>
                                    <a:schemeClr val="tx1"/>
                                  </a:solidFill>
                                  <a:latin typeface="Cambria Math" panose="02040503050406030204" pitchFamily="18" charset="0"/>
                                </a:rPr>
                                <m:t>θ</m:t>
                              </m:r>
                            </m:e>
                          </m:d>
                        </m:num>
                        <m:den>
                          <m:r>
                            <a:rPr lang="en-US" i="0">
                              <a:solidFill>
                                <a:schemeClr val="tx1"/>
                              </a:solidFill>
                              <a:latin typeface="Cambria Math" panose="02040503050406030204" pitchFamily="18" charset="0"/>
                            </a:rPr>
                            <m:t>𝒵</m:t>
                          </m:r>
                        </m:den>
                      </m:f>
                    </m:oMath>
                  </m:oMathPara>
                </a14:m>
                <a:endParaRPr lang="en-US" dirty="0">
                  <a:solidFill>
                    <a:schemeClr val="tx1"/>
                  </a:solidFill>
                </a:endParaRPr>
              </a:p>
            </p:txBody>
          </p:sp>
        </mc:Choice>
        <mc:Fallback xmlns="">
          <p:sp>
            <p:nvSpPr>
              <p:cNvPr id="5" name="TextBox 4">
                <a:extLst>
                  <a:ext uri="{FF2B5EF4-FFF2-40B4-BE49-F238E27FC236}">
                    <a16:creationId xmlns:a16="http://schemas.microsoft.com/office/drawing/2014/main" id="{9E192270-D032-4B74-C066-E29512BF50AB}"/>
                  </a:ext>
                </a:extLst>
              </p:cNvPr>
              <p:cNvSpPr txBox="1">
                <a:spLocks noRot="1" noChangeAspect="1" noMove="1" noResize="1" noEditPoints="1" noAdjustHandles="1" noChangeArrowheads="1" noChangeShapeType="1" noTextEdit="1"/>
              </p:cNvSpPr>
              <p:nvPr/>
            </p:nvSpPr>
            <p:spPr>
              <a:xfrm>
                <a:off x="6111449" y="1240697"/>
                <a:ext cx="2941226" cy="510461"/>
              </a:xfrm>
              <a:prstGeom prst="rect">
                <a:avLst/>
              </a:prstGeom>
              <a:blipFill>
                <a:blip r:embed="rId9"/>
                <a:stretch>
                  <a:fillRect b="-2439"/>
                </a:stretch>
              </a:blipFill>
            </p:spPr>
            <p:txBody>
              <a:bodyPr/>
              <a:lstStyle/>
              <a:p>
                <a:r>
                  <a:rPr lang="en-US">
                    <a:noFill/>
                  </a:rPr>
                  <a:t> </a:t>
                </a:r>
              </a:p>
            </p:txBody>
          </p:sp>
        </mc:Fallback>
      </mc:AlternateContent>
    </p:spTree>
    <p:extLst>
      <p:ext uri="{BB962C8B-B14F-4D97-AF65-F5344CB8AC3E}">
        <p14:creationId xmlns:p14="http://schemas.microsoft.com/office/powerpoint/2010/main" val="216286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46"/>
          <p:cNvSpPr txBox="1">
            <a:spLocks noGrp="1"/>
          </p:cNvSpPr>
          <p:nvPr>
            <p:ph type="subTitle" idx="3"/>
          </p:nvPr>
        </p:nvSpPr>
        <p:spPr>
          <a:xfrm>
            <a:off x="386838" y="2214451"/>
            <a:ext cx="3792276" cy="8747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t>- Currently there exist a preestablished hierarchy of PE methods, so one of our focuses is to provide qualitative and quantitative  understanding on the current state of PE and potentially offer predictions on the future of it, via comparative analysis  of the </a:t>
            </a:r>
            <a:r>
              <a:rPr lang="en-US" sz="1100" b="1" dirty="0"/>
              <a:t>Speed Accuracy  Precision and Gausianity </a:t>
            </a:r>
            <a:r>
              <a:rPr lang="en-US" sz="1100" dirty="0"/>
              <a:t>   </a:t>
            </a:r>
            <a:endParaRPr sz="1100" dirty="0"/>
          </a:p>
        </p:txBody>
      </p:sp>
      <p:sp>
        <p:nvSpPr>
          <p:cNvPr id="610" name="Google Shape;610;p46"/>
          <p:cNvSpPr txBox="1">
            <a:spLocks noGrp="1"/>
          </p:cNvSpPr>
          <p:nvPr>
            <p:ph type="title"/>
          </p:nvPr>
        </p:nvSpPr>
        <p:spPr>
          <a:xfrm>
            <a:off x="664961" y="601786"/>
            <a:ext cx="2190468" cy="6374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t>Motivations for Research</a:t>
            </a:r>
            <a:endParaRPr sz="1400" b="1" dirty="0"/>
          </a:p>
        </p:txBody>
      </p:sp>
      <p:sp>
        <p:nvSpPr>
          <p:cNvPr id="611" name="Google Shape;611;p46"/>
          <p:cNvSpPr txBox="1">
            <a:spLocks noGrp="1"/>
          </p:cNvSpPr>
          <p:nvPr>
            <p:ph type="sldNum" idx="12"/>
          </p:nvPr>
        </p:nvSpPr>
        <p:spPr>
          <a:xfrm>
            <a:off x="8675950" y="4594034"/>
            <a:ext cx="366105" cy="4157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4</a:t>
            </a:fld>
            <a:endParaRPr dirty="0"/>
          </a:p>
        </p:txBody>
      </p:sp>
      <p:sp>
        <p:nvSpPr>
          <p:cNvPr id="612" name="Google Shape;612;p46"/>
          <p:cNvSpPr txBox="1">
            <a:spLocks noGrp="1"/>
          </p:cNvSpPr>
          <p:nvPr>
            <p:ph type="subTitle" idx="1"/>
          </p:nvPr>
        </p:nvSpPr>
        <p:spPr>
          <a:xfrm>
            <a:off x="362046" y="1528754"/>
            <a:ext cx="4054613" cy="77420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dirty="0"/>
              <a:t>Understand Current </a:t>
            </a:r>
            <a:r>
              <a:rPr lang="en-US" sz="1600" dirty="0"/>
              <a:t>Confidence Layers of PE  and Offer Predictions on the Future </a:t>
            </a:r>
            <a:r>
              <a:rPr lang="en" sz="1600" dirty="0"/>
              <a:t> </a:t>
            </a:r>
            <a:endParaRPr sz="1600" dirty="0"/>
          </a:p>
        </p:txBody>
      </p:sp>
      <p:sp>
        <p:nvSpPr>
          <p:cNvPr id="613" name="Google Shape;613;p46"/>
          <p:cNvSpPr txBox="1">
            <a:spLocks noGrp="1"/>
          </p:cNvSpPr>
          <p:nvPr>
            <p:ph type="subTitle" idx="2"/>
          </p:nvPr>
        </p:nvSpPr>
        <p:spPr>
          <a:xfrm>
            <a:off x="336035" y="3230823"/>
            <a:ext cx="4553100" cy="51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dirty="0"/>
              <a:t>Test Dingo</a:t>
            </a:r>
          </a:p>
        </p:txBody>
      </p:sp>
      <p:sp>
        <p:nvSpPr>
          <p:cNvPr id="614" name="Google Shape;614;p46"/>
          <p:cNvSpPr txBox="1">
            <a:spLocks noGrp="1"/>
          </p:cNvSpPr>
          <p:nvPr>
            <p:ph type="subTitle" idx="4"/>
          </p:nvPr>
        </p:nvSpPr>
        <p:spPr>
          <a:xfrm>
            <a:off x="405125" y="3691700"/>
            <a:ext cx="2207460" cy="104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t>- Given that Dingo isn't fully understood, an aim of my project is to test current Dingo against the standard Bilby, measuring how close/far it is. </a:t>
            </a:r>
            <a:endParaRPr sz="1100" dirty="0"/>
          </a:p>
        </p:txBody>
      </p:sp>
      <p:grpSp>
        <p:nvGrpSpPr>
          <p:cNvPr id="617" name="Google Shape;617;p46"/>
          <p:cNvGrpSpPr/>
          <p:nvPr/>
        </p:nvGrpSpPr>
        <p:grpSpPr>
          <a:xfrm>
            <a:off x="386966" y="1253751"/>
            <a:ext cx="409183" cy="434485"/>
            <a:chOff x="3067575" y="1412275"/>
            <a:chExt cx="813000" cy="863100"/>
          </a:xfrm>
        </p:grpSpPr>
        <p:sp>
          <p:nvSpPr>
            <p:cNvPr id="618" name="Google Shape;618;p46"/>
            <p:cNvSpPr/>
            <p:nvPr/>
          </p:nvSpPr>
          <p:spPr>
            <a:xfrm>
              <a:off x="3408675" y="1412275"/>
              <a:ext cx="130800" cy="8631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619" name="Google Shape;619;p46"/>
            <p:cNvSpPr/>
            <p:nvPr/>
          </p:nvSpPr>
          <p:spPr>
            <a:xfrm rot="-3590857">
              <a:off x="3408676" y="1412504"/>
              <a:ext cx="130798" cy="862881"/>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620" name="Google Shape;620;p46"/>
            <p:cNvSpPr/>
            <p:nvPr/>
          </p:nvSpPr>
          <p:spPr>
            <a:xfrm rot="3608459">
              <a:off x="3408666" y="1412403"/>
              <a:ext cx="130758" cy="862881"/>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32" name="Google Shape;613;p46">
            <a:extLst>
              <a:ext uri="{FF2B5EF4-FFF2-40B4-BE49-F238E27FC236}">
                <a16:creationId xmlns:a16="http://schemas.microsoft.com/office/drawing/2014/main" id="{B04D6E29-6A94-EA2D-0AAF-FC9DCADAF264}"/>
              </a:ext>
            </a:extLst>
          </p:cNvPr>
          <p:cNvSpPr txBox="1">
            <a:spLocks/>
          </p:cNvSpPr>
          <p:nvPr/>
        </p:nvSpPr>
        <p:spPr>
          <a:xfrm>
            <a:off x="2747152" y="3230823"/>
            <a:ext cx="4553100" cy="510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Kanit"/>
                <a:ea typeface="Kanit"/>
                <a:cs typeface="Kanit"/>
                <a:sym typeface="Kanit"/>
              </a:defRPr>
            </a:lvl1pPr>
            <a:lvl2pPr marL="914400" marR="0" lvl="1"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endParaRPr lang="en" sz="1600" dirty="0"/>
          </a:p>
        </p:txBody>
      </p:sp>
      <p:sp>
        <p:nvSpPr>
          <p:cNvPr id="33" name="Google Shape;613;p46">
            <a:extLst>
              <a:ext uri="{FF2B5EF4-FFF2-40B4-BE49-F238E27FC236}">
                <a16:creationId xmlns:a16="http://schemas.microsoft.com/office/drawing/2014/main" id="{ADF29FC6-232B-0A01-69F5-39C789EE7BF9}"/>
              </a:ext>
            </a:extLst>
          </p:cNvPr>
          <p:cNvSpPr txBox="1">
            <a:spLocks/>
          </p:cNvSpPr>
          <p:nvPr/>
        </p:nvSpPr>
        <p:spPr>
          <a:xfrm>
            <a:off x="2747152" y="3231580"/>
            <a:ext cx="2637806" cy="60337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Kanit"/>
                <a:ea typeface="Kanit"/>
                <a:cs typeface="Kanit"/>
                <a:sym typeface="Kanit"/>
              </a:defRPr>
            </a:lvl1pPr>
            <a:lvl2pPr marL="914400" marR="0" lvl="1"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 sz="1600" dirty="0"/>
              <a:t>Test Reliability of Fisher matrix in 3G detectors </a:t>
            </a:r>
          </a:p>
        </p:txBody>
      </p:sp>
      <p:sp>
        <p:nvSpPr>
          <p:cNvPr id="34" name="Google Shape;614;p46">
            <a:extLst>
              <a:ext uri="{FF2B5EF4-FFF2-40B4-BE49-F238E27FC236}">
                <a16:creationId xmlns:a16="http://schemas.microsoft.com/office/drawing/2014/main" id="{08850C78-9701-B93B-5727-4922915C4D8B}"/>
              </a:ext>
            </a:extLst>
          </p:cNvPr>
          <p:cNvSpPr txBox="1">
            <a:spLocks/>
          </p:cNvSpPr>
          <p:nvPr/>
        </p:nvSpPr>
        <p:spPr>
          <a:xfrm>
            <a:off x="2741607" y="3756021"/>
            <a:ext cx="3461823" cy="10283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1pPr>
            <a:lvl2pPr marL="914400" marR="0" lvl="1" indent="-3048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2pPr>
            <a:lvl3pPr marL="1371600" marR="0" lvl="2" indent="-3048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3pPr>
            <a:lvl4pPr marL="1828800" marR="0" lvl="3" indent="-3048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4pPr>
            <a:lvl5pPr marL="2286000" marR="0" lvl="4" indent="-3048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5pPr>
            <a:lvl6pPr marL="2743200" marR="0" lvl="5" indent="-3048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6pPr>
            <a:lvl7pPr marL="3200400" marR="0" lvl="6" indent="-3048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7pPr>
            <a:lvl8pPr marL="3657600" marR="0" lvl="7" indent="-3048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8pPr>
            <a:lvl9pPr marL="4114800" marR="0" lvl="8" indent="-3048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9pPr>
          </a:lstStyle>
          <a:p>
            <a:pPr marL="0" indent="0"/>
            <a:r>
              <a:rPr lang="en-US" sz="1100" dirty="0"/>
              <a:t>- In 3G detectors such as a Cosmic Explorer (CE) we predict  less noise interference will make the distributions of parameters look more uniform. This will potentially make fisher matrix approach to PE useful at high SNR.</a:t>
            </a:r>
          </a:p>
        </p:txBody>
      </p:sp>
      <p:graphicFrame>
        <p:nvGraphicFramePr>
          <p:cNvPr id="2" name="Diagram 1">
            <a:extLst>
              <a:ext uri="{FF2B5EF4-FFF2-40B4-BE49-F238E27FC236}">
                <a16:creationId xmlns:a16="http://schemas.microsoft.com/office/drawing/2014/main" id="{52EC3E76-7421-9828-D85F-B3359FAC7491}"/>
              </a:ext>
            </a:extLst>
          </p:cNvPr>
          <p:cNvGraphicFramePr/>
          <p:nvPr>
            <p:extLst>
              <p:ext uri="{D42A27DB-BD31-4B8C-83A1-F6EECF244321}">
                <p14:modId xmlns:p14="http://schemas.microsoft.com/office/powerpoint/2010/main" val="1193607466"/>
              </p:ext>
            </p:extLst>
          </p:nvPr>
        </p:nvGraphicFramePr>
        <p:xfrm>
          <a:off x="5514181" y="326271"/>
          <a:ext cx="3175572" cy="1530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27D99144-151C-1F8C-8B61-CA22689AB490}"/>
              </a:ext>
            </a:extLst>
          </p:cNvPr>
          <p:cNvGraphicFramePr/>
          <p:nvPr>
            <p:extLst>
              <p:ext uri="{D42A27DB-BD31-4B8C-83A1-F6EECF244321}">
                <p14:modId xmlns:p14="http://schemas.microsoft.com/office/powerpoint/2010/main" val="2880716218"/>
              </p:ext>
            </p:extLst>
          </p:nvPr>
        </p:nvGraphicFramePr>
        <p:xfrm>
          <a:off x="5347997" y="1602388"/>
          <a:ext cx="4324724" cy="25651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2"/>
          <p:cNvSpPr txBox="1">
            <a:spLocks noGrp="1"/>
          </p:cNvSpPr>
          <p:nvPr>
            <p:ph type="sldNum" idx="12"/>
          </p:nvPr>
        </p:nvSpPr>
        <p:spPr>
          <a:xfrm>
            <a:off x="8595300" y="4493590"/>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5</a:t>
            </a:fld>
            <a:endParaRPr dirty="0"/>
          </a:p>
        </p:txBody>
      </p:sp>
      <p:grpSp>
        <p:nvGrpSpPr>
          <p:cNvPr id="513" name="Google Shape;513;p42"/>
          <p:cNvGrpSpPr/>
          <p:nvPr/>
        </p:nvGrpSpPr>
        <p:grpSpPr>
          <a:xfrm>
            <a:off x="715224" y="4538325"/>
            <a:ext cx="3351846" cy="70175"/>
            <a:chOff x="4759925" y="4538325"/>
            <a:chExt cx="3678900" cy="70175"/>
          </a:xfrm>
        </p:grpSpPr>
        <p:cxnSp>
          <p:nvCxnSpPr>
            <p:cNvPr id="514" name="Google Shape;514;p42"/>
            <p:cNvCxnSpPr/>
            <p:nvPr/>
          </p:nvCxnSpPr>
          <p:spPr>
            <a:xfrm rot="10800000">
              <a:off x="4759925" y="4538325"/>
              <a:ext cx="3678900" cy="0"/>
            </a:xfrm>
            <a:prstGeom prst="straightConnector1">
              <a:avLst/>
            </a:prstGeom>
            <a:noFill/>
            <a:ln w="9525" cap="flat" cmpd="sng">
              <a:solidFill>
                <a:schemeClr val="dk1"/>
              </a:solidFill>
              <a:prstDash val="solid"/>
              <a:round/>
              <a:headEnd type="none" w="med" len="med"/>
              <a:tailEnd type="none" w="med" len="med"/>
            </a:ln>
          </p:spPr>
        </p:cxnSp>
        <p:cxnSp>
          <p:nvCxnSpPr>
            <p:cNvPr id="515" name="Google Shape;515;p42"/>
            <p:cNvCxnSpPr/>
            <p:nvPr/>
          </p:nvCxnSpPr>
          <p:spPr>
            <a:xfrm rot="10800000">
              <a:off x="4759925" y="4608500"/>
              <a:ext cx="3678900" cy="0"/>
            </a:xfrm>
            <a:prstGeom prst="straightConnector1">
              <a:avLst/>
            </a:prstGeom>
            <a:noFill/>
            <a:ln w="9525" cap="flat" cmpd="sng">
              <a:solidFill>
                <a:schemeClr val="dk1"/>
              </a:solidFill>
              <a:prstDash val="solid"/>
              <a:round/>
              <a:headEnd type="none" w="med" len="med"/>
              <a:tailEnd type="none" w="med" len="med"/>
            </a:ln>
          </p:spPr>
        </p:cxnSp>
      </p:grpSp>
      <p:sp>
        <p:nvSpPr>
          <p:cNvPr id="3" name="TextBox 2">
            <a:extLst>
              <a:ext uri="{FF2B5EF4-FFF2-40B4-BE49-F238E27FC236}">
                <a16:creationId xmlns:a16="http://schemas.microsoft.com/office/drawing/2014/main" id="{FF71E149-9736-1987-D074-CCFB5382BD5C}"/>
              </a:ext>
            </a:extLst>
          </p:cNvPr>
          <p:cNvSpPr txBox="1"/>
          <p:nvPr/>
        </p:nvSpPr>
        <p:spPr>
          <a:xfrm>
            <a:off x="715223" y="1030642"/>
            <a:ext cx="652743" cy="307777"/>
          </a:xfrm>
          <a:prstGeom prst="rect">
            <a:avLst/>
          </a:prstGeom>
          <a:noFill/>
        </p:spPr>
        <p:txBody>
          <a:bodyPr wrap="none" rtlCol="0">
            <a:spAutoFit/>
          </a:bodyPr>
          <a:lstStyle/>
          <a:p>
            <a:r>
              <a:rPr lang="en-US" u="sng" dirty="0">
                <a:solidFill>
                  <a:schemeClr val="tx1"/>
                </a:solidFill>
              </a:rPr>
              <a:t>Dingo</a:t>
            </a:r>
          </a:p>
        </p:txBody>
      </p:sp>
      <p:sp>
        <p:nvSpPr>
          <p:cNvPr id="7" name="TextBox 6">
            <a:extLst>
              <a:ext uri="{FF2B5EF4-FFF2-40B4-BE49-F238E27FC236}">
                <a16:creationId xmlns:a16="http://schemas.microsoft.com/office/drawing/2014/main" id="{6D7FC1BB-1000-9A0B-197C-24395750390D}"/>
              </a:ext>
            </a:extLst>
          </p:cNvPr>
          <p:cNvSpPr txBox="1"/>
          <p:nvPr/>
        </p:nvSpPr>
        <p:spPr>
          <a:xfrm>
            <a:off x="706035" y="2529596"/>
            <a:ext cx="3578120" cy="1169551"/>
          </a:xfrm>
          <a:prstGeom prst="rect">
            <a:avLst/>
          </a:prstGeom>
          <a:noFill/>
        </p:spPr>
        <p:txBody>
          <a:bodyPr wrap="square" rtlCol="0">
            <a:spAutoFit/>
          </a:bodyPr>
          <a:lstStyle/>
          <a:p>
            <a:r>
              <a:rPr lang="en-US" dirty="0">
                <a:solidFill>
                  <a:schemeClr val="tx1"/>
                </a:solidFill>
              </a:rPr>
              <a:t>- We </a:t>
            </a:r>
            <a:r>
              <a:rPr lang="en-US" b="1" dirty="0">
                <a:solidFill>
                  <a:schemeClr val="tx1"/>
                </a:solidFill>
              </a:rPr>
              <a:t>Aimed </a:t>
            </a:r>
            <a:r>
              <a:rPr lang="en-US" dirty="0">
                <a:solidFill>
                  <a:schemeClr val="tx1"/>
                </a:solidFill>
              </a:rPr>
              <a:t>to train Dingo to be capable of conducting 05 and CE PE but were unable to train an effective model by the end of the summer, so we focus our comparison of Bilby and Gwfish in this presentation. </a:t>
            </a:r>
          </a:p>
        </p:txBody>
      </p:sp>
      <p:sp>
        <p:nvSpPr>
          <p:cNvPr id="2" name="Title 5">
            <a:extLst>
              <a:ext uri="{FF2B5EF4-FFF2-40B4-BE49-F238E27FC236}">
                <a16:creationId xmlns:a16="http://schemas.microsoft.com/office/drawing/2014/main" id="{F63399E1-23F0-1729-980D-0FB0A9AD201F}"/>
              </a:ext>
            </a:extLst>
          </p:cNvPr>
          <p:cNvSpPr>
            <a:spLocks noGrp="1"/>
          </p:cNvSpPr>
          <p:nvPr>
            <p:ph type="title"/>
          </p:nvPr>
        </p:nvSpPr>
        <p:spPr>
          <a:xfrm>
            <a:off x="411309" y="349245"/>
            <a:ext cx="4290350" cy="681397"/>
          </a:xfrm>
        </p:spPr>
        <p:txBody>
          <a:bodyPr/>
          <a:lstStyle/>
          <a:p>
            <a:r>
              <a:rPr lang="en-US" sz="3600" dirty="0"/>
              <a:t>Dingo Challenges </a:t>
            </a:r>
          </a:p>
        </p:txBody>
      </p:sp>
      <p:pic>
        <p:nvPicPr>
          <p:cNvPr id="6" name="Picture 5" descr="A graph of a graph of a function&#10;&#10;Description automatically generated with medium confidence">
            <a:extLst>
              <a:ext uri="{FF2B5EF4-FFF2-40B4-BE49-F238E27FC236}">
                <a16:creationId xmlns:a16="http://schemas.microsoft.com/office/drawing/2014/main" id="{F3F6C82D-FCCD-475A-41C8-A233CC738207}"/>
              </a:ext>
            </a:extLst>
          </p:cNvPr>
          <p:cNvPicPr>
            <a:picLocks noChangeAspect="1"/>
          </p:cNvPicPr>
          <p:nvPr/>
        </p:nvPicPr>
        <p:blipFill>
          <a:blip r:embed="rId3"/>
          <a:stretch>
            <a:fillRect/>
          </a:stretch>
        </p:blipFill>
        <p:spPr>
          <a:xfrm>
            <a:off x="4701659" y="731801"/>
            <a:ext cx="3736306" cy="3736306"/>
          </a:xfrm>
          <a:prstGeom prst="rect">
            <a:avLst/>
          </a:prstGeom>
        </p:spPr>
      </p:pic>
      <p:sp>
        <p:nvSpPr>
          <p:cNvPr id="10" name="TextBox 9">
            <a:extLst>
              <a:ext uri="{FF2B5EF4-FFF2-40B4-BE49-F238E27FC236}">
                <a16:creationId xmlns:a16="http://schemas.microsoft.com/office/drawing/2014/main" id="{E5847A08-1C34-6EE1-1D21-81E0C11036F6}"/>
              </a:ext>
            </a:extLst>
          </p:cNvPr>
          <p:cNvSpPr txBox="1"/>
          <p:nvPr/>
        </p:nvSpPr>
        <p:spPr>
          <a:xfrm>
            <a:off x="706035" y="1294867"/>
            <a:ext cx="3578120" cy="954107"/>
          </a:xfrm>
          <a:prstGeom prst="rect">
            <a:avLst/>
          </a:prstGeom>
          <a:noFill/>
        </p:spPr>
        <p:txBody>
          <a:bodyPr wrap="square" rtlCol="0">
            <a:spAutoFit/>
          </a:bodyPr>
          <a:lstStyle/>
          <a:p>
            <a:r>
              <a:rPr lang="en-US" dirty="0">
                <a:solidFill>
                  <a:schemeClr val="tx1"/>
                </a:solidFill>
              </a:rPr>
              <a:t>- There exist pre trained Dingo networks for 04 real and synthetic noise that can conduct PE, but none for 05 and CE simulations. </a:t>
            </a:r>
          </a:p>
        </p:txBody>
      </p:sp>
    </p:spTree>
    <p:extLst>
      <p:ext uri="{BB962C8B-B14F-4D97-AF65-F5344CB8AC3E}">
        <p14:creationId xmlns:p14="http://schemas.microsoft.com/office/powerpoint/2010/main" val="3311616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58" name="Google Shape;958;p58"/>
              <p:cNvSpPr txBox="1">
                <a:spLocks noGrp="1"/>
              </p:cNvSpPr>
              <p:nvPr>
                <p:ph type="subTitle" idx="1"/>
              </p:nvPr>
            </p:nvSpPr>
            <p:spPr>
              <a:xfrm>
                <a:off x="5883434" y="990846"/>
                <a:ext cx="3095159" cy="387271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228600" indent="-228600">
                  <a:buFont typeface="Open Sans"/>
                  <a:buAutoNum type="arabicPeriod"/>
                </a:pPr>
                <a:r>
                  <a:rPr lang="en-US" b="1" dirty="0"/>
                  <a:t>Calculate the Probability Density Functions (PDFs) for Each Parameter:</a:t>
                </a:r>
                <a:endParaRPr lang="en-US" i="1" dirty="0">
                  <a:latin typeface="Cambria Math" panose="02040503050406030204" pitchFamily="18" charset="0"/>
                  <a:ea typeface="Aptos" panose="020B0004020202020204" pitchFamily="34" charset="0"/>
                  <a:cs typeface="Times New Roman" panose="02020603050405020304" pitchFamily="18" charset="0"/>
                </a:endParaRPr>
              </a:p>
              <a:p>
                <a:pPr marL="0" indent="0">
                  <a:buNone/>
                </a:pPr>
                <a14:m>
                  <m:oMath xmlns:m="http://schemas.openxmlformats.org/officeDocument/2006/math">
                    <m:sSub>
                      <m:sSubPr>
                        <m:ctrlPr>
                          <a:rPr lang="en-US" i="1">
                            <a:latin typeface="Cambria Math" panose="02040503050406030204" pitchFamily="18" charset="0"/>
                          </a:rPr>
                        </m:ctrlPr>
                      </m:sSubPr>
                      <m:e>
                        <m:r>
                          <m:rPr>
                            <m:nor/>
                          </m:rPr>
                          <a:rPr lang="en-US"/>
                          <m:t>PDF</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m:rPr>
                                <m:sty m:val="p"/>
                              </m:rPr>
                              <a:rPr lang="en-US">
                                <a:latin typeface="Cambria Math" panose="02040503050406030204" pitchFamily="18" charset="0"/>
                              </a:rPr>
                              <m:t>θ</m:t>
                            </m:r>
                          </m:e>
                          <m:sub>
                            <m:r>
                              <a:rPr lang="en-US" i="1">
                                <a:latin typeface="Cambria Math" panose="02040503050406030204" pitchFamily="18" charset="0"/>
                              </a:rPr>
                              <m:t>𝑖</m:t>
                            </m:r>
                          </m:sub>
                          <m:sup>
                            <m:d>
                              <m:dPr>
                                <m:ctrlPr>
                                  <a:rPr lang="en-US" i="1">
                                    <a:latin typeface="Cambria Math" panose="02040503050406030204" pitchFamily="18" charset="0"/>
                                  </a:rPr>
                                </m:ctrlPr>
                              </m:dPr>
                              <m:e>
                                <m:r>
                                  <a:rPr lang="en-US" i="1">
                                    <a:latin typeface="Cambria Math" panose="02040503050406030204" pitchFamily="18" charset="0"/>
                                  </a:rPr>
                                  <m:t>𝑗</m:t>
                                </m:r>
                              </m:e>
                            </m:d>
                          </m:sup>
                        </m:sSubSup>
                      </m:e>
                    </m:d>
                  </m:oMath>
                </a14:m>
                <a:r>
                  <a:rPr lang="en-US" dirty="0">
                    <a:effectLst/>
                  </a:rPr>
                  <a:t> </a:t>
                </a:r>
              </a:p>
              <a:p>
                <a:pPr marL="0" indent="0">
                  <a:buNone/>
                </a:pPr>
                <a:endParaRPr lang="en-US" b="1" dirty="0"/>
              </a:p>
              <a:p>
                <a:pPr marL="0" lvl="0" indent="0" algn="l" rtl="0">
                  <a:spcBef>
                    <a:spcPts val="0"/>
                  </a:spcBef>
                  <a:spcAft>
                    <a:spcPts val="0"/>
                  </a:spcAft>
                  <a:buNone/>
                </a:pPr>
                <a:r>
                  <a:rPr lang="en-US" b="1" dirty="0"/>
                  <a:t>2. Compute the Product of the PDFs:</a:t>
                </a:r>
              </a:p>
              <a:p>
                <a:pPr marL="0" lvl="0" indent="0" algn="l" rtl="0">
                  <a:spcBef>
                    <a:spcPts val="0"/>
                  </a:spcBef>
                  <a:spcAft>
                    <a:spcPts val="0"/>
                  </a:spcAft>
                  <a:buNone/>
                </a:pPr>
                <a:endParaRPr lang="en-US" b="1" dirty="0"/>
              </a:p>
              <a:p>
                <a:pPr marL="0" indent="0">
                  <a:buNone/>
                </a:pPr>
                <a14:m>
                  <m:oMath xmlns:m="http://schemas.openxmlformats.org/officeDocument/2006/math">
                    <m:r>
                      <a:rPr lang="en-US" i="1" smtClean="0">
                        <a:latin typeface="Cambria Math" panose="02040503050406030204" pitchFamily="18" charset="0"/>
                        <a:ea typeface="Aptos" panose="020B0004020202020204" pitchFamily="34" charset="0"/>
                        <a:cs typeface="Times New Roman" panose="02020603050405020304" pitchFamily="18" charset="0"/>
                      </a:rPr>
                      <m:t>	</m:t>
                    </m:r>
                    <m:r>
                      <a:rPr lang="en-US" i="1" smtClean="0">
                        <a:latin typeface="Cambria Math" panose="02040503050406030204" pitchFamily="18" charset="0"/>
                        <a:ea typeface="Aptos" panose="020B0004020202020204" pitchFamily="34" charset="0"/>
                        <a:cs typeface="Times New Roman" panose="02020603050405020304" pitchFamily="18" charset="0"/>
                      </a:rPr>
                      <m:t>𝑃</m:t>
                    </m:r>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m:rPr>
                                <m:sty m:val="p"/>
                              </m:rPr>
                              <a:rPr lang="en-US">
                                <a:latin typeface="Cambria Math" panose="02040503050406030204" pitchFamily="18" charset="0"/>
                                <a:ea typeface="Aptos" panose="020B0004020202020204" pitchFamily="34" charset="0"/>
                                <a:cs typeface="Times New Roman" panose="02020603050405020304" pitchFamily="18" charset="0"/>
                              </a:rPr>
                              <m:t>θ</m:t>
                            </m:r>
                          </m:e>
                          <m:sub>
                            <m:r>
                              <a:rPr lang="en-US" i="1">
                                <a:latin typeface="Cambria Math" panose="02040503050406030204" pitchFamily="18" charset="0"/>
                                <a:ea typeface="Aptos" panose="020B0004020202020204" pitchFamily="34" charset="0"/>
                                <a:cs typeface="Times New Roman" panose="02020603050405020304" pitchFamily="18" charset="0"/>
                              </a:rPr>
                              <m:t>1</m:t>
                            </m:r>
                          </m:sub>
                          <m:sup>
                            <m:d>
                              <m:dPr>
                                <m:ctrlPr>
                                  <a:rPr lang="en-US" i="1">
                                    <a:latin typeface="Cambria Math" panose="02040503050406030204" pitchFamily="18" charset="0"/>
                                  </a:rPr>
                                </m:ctrlPr>
                              </m:dPr>
                              <m:e>
                                <m:r>
                                  <a:rPr lang="en-US" i="1">
                                    <a:latin typeface="Cambria Math" panose="02040503050406030204" pitchFamily="18" charset="0"/>
                                    <a:ea typeface="Aptos" panose="020B0004020202020204" pitchFamily="34" charset="0"/>
                                    <a:cs typeface="Times New Roman" panose="02020603050405020304" pitchFamily="18" charset="0"/>
                                  </a:rPr>
                                  <m:t>𝑗</m:t>
                                </m:r>
                              </m:e>
                            </m:d>
                          </m:sup>
                        </m:sSubSup>
                        <m:r>
                          <a:rPr lang="en-US" i="1">
                            <a:latin typeface="Cambria Math" panose="02040503050406030204" pitchFamily="18" charset="0"/>
                            <a:ea typeface="Aptos" panose="020B0004020202020204" pitchFamily="34" charset="0"/>
                            <a:cs typeface="Times New Roman" panose="02020603050405020304" pitchFamily="18" charset="0"/>
                          </a:rPr>
                          <m:t>,</m:t>
                        </m:r>
                        <m:sSubSup>
                          <m:sSubSupPr>
                            <m:ctrlPr>
                              <a:rPr lang="en-US" i="1">
                                <a:latin typeface="Cambria Math" panose="02040503050406030204" pitchFamily="18" charset="0"/>
                              </a:rPr>
                            </m:ctrlPr>
                          </m:sSubSupPr>
                          <m:e>
                            <m:r>
                              <m:rPr>
                                <m:sty m:val="p"/>
                              </m:rPr>
                              <a:rPr lang="en-US">
                                <a:latin typeface="Cambria Math" panose="02040503050406030204" pitchFamily="18" charset="0"/>
                                <a:ea typeface="Aptos" panose="020B0004020202020204" pitchFamily="34" charset="0"/>
                                <a:cs typeface="Times New Roman" panose="02020603050405020304" pitchFamily="18" charset="0"/>
                              </a:rPr>
                              <m:t>θ</m:t>
                            </m:r>
                          </m:e>
                          <m:sub>
                            <m:r>
                              <a:rPr lang="en-US" i="1">
                                <a:latin typeface="Cambria Math" panose="02040503050406030204" pitchFamily="18" charset="0"/>
                                <a:ea typeface="Aptos" panose="020B0004020202020204" pitchFamily="34" charset="0"/>
                                <a:cs typeface="Times New Roman" panose="02020603050405020304" pitchFamily="18" charset="0"/>
                              </a:rPr>
                              <m:t>2</m:t>
                            </m:r>
                          </m:sub>
                          <m:sup>
                            <m:d>
                              <m:dPr>
                                <m:ctrlPr>
                                  <a:rPr lang="en-US" i="1">
                                    <a:latin typeface="Cambria Math" panose="02040503050406030204" pitchFamily="18" charset="0"/>
                                  </a:rPr>
                                </m:ctrlPr>
                              </m:dPr>
                              <m:e>
                                <m:r>
                                  <a:rPr lang="en-US" i="1">
                                    <a:latin typeface="Cambria Math" panose="02040503050406030204" pitchFamily="18" charset="0"/>
                                    <a:ea typeface="Aptos" panose="020B0004020202020204" pitchFamily="34" charset="0"/>
                                    <a:cs typeface="Times New Roman" panose="02020603050405020304" pitchFamily="18" charset="0"/>
                                  </a:rPr>
                                  <m:t>𝑗</m:t>
                                </m:r>
                              </m:e>
                            </m:d>
                          </m:sup>
                        </m:sSubSup>
                        <m:r>
                          <a:rPr lang="en-US" i="1">
                            <a:latin typeface="Cambria Math" panose="02040503050406030204" pitchFamily="18" charset="0"/>
                            <a:ea typeface="Aptos" panose="020B0004020202020204" pitchFamily="34" charset="0"/>
                            <a:cs typeface="Times New Roman" panose="02020603050405020304" pitchFamily="18" charset="0"/>
                          </a:rPr>
                          <m:t>,</m:t>
                        </m:r>
                        <m:r>
                          <a:rPr lang="en-US">
                            <a:latin typeface="Cambria Math" panose="02040503050406030204" pitchFamily="18" charset="0"/>
                            <a:ea typeface="Aptos" panose="020B0004020202020204" pitchFamily="34" charset="0"/>
                            <a:cs typeface="Times New Roman" panose="02020603050405020304" pitchFamily="18" charset="0"/>
                          </a:rPr>
                          <m:t>…</m:t>
                        </m:r>
                        <m:r>
                          <a:rPr lang="en-US" i="1">
                            <a:latin typeface="Cambria Math" panose="02040503050406030204" pitchFamily="18" charset="0"/>
                            <a:ea typeface="Aptos" panose="020B0004020202020204" pitchFamily="34" charset="0"/>
                            <a:cs typeface="Times New Roman" panose="02020603050405020304" pitchFamily="18" charset="0"/>
                          </a:rPr>
                          <m:t>,</m:t>
                        </m:r>
                        <m:sSubSup>
                          <m:sSubSupPr>
                            <m:ctrlPr>
                              <a:rPr lang="en-US" i="1">
                                <a:latin typeface="Cambria Math" panose="02040503050406030204" pitchFamily="18" charset="0"/>
                              </a:rPr>
                            </m:ctrlPr>
                          </m:sSubSupPr>
                          <m:e>
                            <m:r>
                              <m:rPr>
                                <m:sty m:val="p"/>
                              </m:rPr>
                              <a:rPr lang="en-US">
                                <a:latin typeface="Cambria Math" panose="02040503050406030204" pitchFamily="18" charset="0"/>
                                <a:ea typeface="Aptos" panose="020B0004020202020204" pitchFamily="34" charset="0"/>
                                <a:cs typeface="Times New Roman" panose="02020603050405020304" pitchFamily="18" charset="0"/>
                              </a:rPr>
                              <m:t>θ</m:t>
                            </m:r>
                          </m:e>
                          <m:sub>
                            <m:r>
                              <a:rPr lang="en-US" i="1">
                                <a:latin typeface="Cambria Math" panose="02040503050406030204" pitchFamily="18" charset="0"/>
                                <a:ea typeface="Aptos" panose="020B0004020202020204" pitchFamily="34" charset="0"/>
                                <a:cs typeface="Times New Roman" panose="02020603050405020304" pitchFamily="18" charset="0"/>
                              </a:rPr>
                              <m:t>𝑁</m:t>
                            </m:r>
                          </m:sub>
                          <m:sup>
                            <m:d>
                              <m:dPr>
                                <m:ctrlPr>
                                  <a:rPr lang="en-US" i="1">
                                    <a:latin typeface="Cambria Math" panose="02040503050406030204" pitchFamily="18" charset="0"/>
                                  </a:rPr>
                                </m:ctrlPr>
                              </m:dPr>
                              <m:e>
                                <m:r>
                                  <a:rPr lang="en-US" i="1">
                                    <a:latin typeface="Cambria Math" panose="02040503050406030204" pitchFamily="18" charset="0"/>
                                    <a:ea typeface="Aptos" panose="020B0004020202020204" pitchFamily="34" charset="0"/>
                                    <a:cs typeface="Times New Roman" panose="02020603050405020304" pitchFamily="18" charset="0"/>
                                  </a:rPr>
                                  <m:t>𝑗</m:t>
                                </m:r>
                              </m:e>
                            </m:d>
                          </m:sup>
                        </m:sSubSup>
                      </m:e>
                    </m:d>
                    <m:r>
                      <a:rPr lang="en-US" i="1">
                        <a:latin typeface="Cambria Math" panose="02040503050406030204" pitchFamily="18" charset="0"/>
                        <a:ea typeface="Aptos" panose="020B0004020202020204" pitchFamily="34" charset="0"/>
                        <a:cs typeface="Times New Roman" panose="02020603050405020304" pitchFamily="18" charset="0"/>
                      </a:rPr>
                      <m:t>=</m:t>
                    </m:r>
                    <m:nary>
                      <m:naryPr>
                        <m:chr m:val="∏"/>
                        <m:ctrlPr>
                          <a:rPr lang="en-US" i="1">
                            <a:latin typeface="Cambria Math" panose="02040503050406030204" pitchFamily="18" charset="0"/>
                          </a:rPr>
                        </m:ctrlPr>
                      </m:naryPr>
                      <m:sub>
                        <m:r>
                          <a:rPr lang="en-US" i="1">
                            <a:latin typeface="Cambria Math" panose="02040503050406030204" pitchFamily="18" charset="0"/>
                            <a:ea typeface="Aptos" panose="020B0004020202020204" pitchFamily="34" charset="0"/>
                            <a:cs typeface="Times New Roman" panose="02020603050405020304" pitchFamily="18" charset="0"/>
                          </a:rPr>
                          <m:t>𝑖</m:t>
                        </m:r>
                        <m:r>
                          <a:rPr lang="en-US" i="1">
                            <a:latin typeface="Cambria Math" panose="02040503050406030204" pitchFamily="18" charset="0"/>
                            <a:ea typeface="Aptos" panose="020B0004020202020204" pitchFamily="34" charset="0"/>
                            <a:cs typeface="Times New Roman" panose="02020603050405020304" pitchFamily="18" charset="0"/>
                          </a:rPr>
                          <m:t>=1</m:t>
                        </m:r>
                      </m:sub>
                      <m:sup>
                        <m:r>
                          <a:rPr lang="en-US" i="1">
                            <a:latin typeface="Cambria Math" panose="02040503050406030204" pitchFamily="18" charset="0"/>
                            <a:ea typeface="Aptos" panose="020B0004020202020204" pitchFamily="34" charset="0"/>
                            <a:cs typeface="Times New Roman" panose="02020603050405020304" pitchFamily="18" charset="0"/>
                          </a:rPr>
                          <m:t>𝑁</m:t>
                        </m:r>
                      </m:sup>
                      <m:e>
                        <m:sSub>
                          <m:sSubPr>
                            <m:ctrlPr>
                              <a:rPr lang="en-US" i="1">
                                <a:latin typeface="Cambria Math" panose="02040503050406030204" pitchFamily="18" charset="0"/>
                              </a:rPr>
                            </m:ctrlPr>
                          </m:sSubPr>
                          <m:e>
                            <m:r>
                              <a:rPr lang="en-US" i="1">
                                <a:latin typeface="Cambria Math" panose="02040503050406030204" pitchFamily="18" charset="0"/>
                                <a:ea typeface="Aptos" panose="020B0004020202020204" pitchFamily="34" charset="0"/>
                                <a:cs typeface="Times New Roman" panose="02020603050405020304" pitchFamily="18" charset="0"/>
                              </a:rPr>
                              <m:t>𝑝</m:t>
                            </m:r>
                          </m:e>
                          <m:sub>
                            <m:r>
                              <a:rPr lang="en-US" i="1">
                                <a:latin typeface="Cambria Math" panose="02040503050406030204" pitchFamily="18" charset="0"/>
                                <a:ea typeface="Aptos" panose="020B0004020202020204" pitchFamily="34" charset="0"/>
                                <a:cs typeface="Times New Roman" panose="02020603050405020304" pitchFamily="18" charset="0"/>
                              </a:rPr>
                              <m:t>𝑖</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m:rPr>
                                    <m:sty m:val="p"/>
                                  </m:rPr>
                                  <a:rPr lang="en-US">
                                    <a:latin typeface="Cambria Math" panose="02040503050406030204" pitchFamily="18" charset="0"/>
                                    <a:ea typeface="Aptos" panose="020B0004020202020204" pitchFamily="34" charset="0"/>
                                    <a:cs typeface="Times New Roman" panose="02020603050405020304" pitchFamily="18" charset="0"/>
                                  </a:rPr>
                                  <m:t>θ</m:t>
                                </m:r>
                              </m:e>
                              <m:sub>
                                <m:r>
                                  <a:rPr lang="en-US" i="1">
                                    <a:latin typeface="Cambria Math" panose="02040503050406030204" pitchFamily="18" charset="0"/>
                                    <a:ea typeface="Aptos" panose="020B0004020202020204" pitchFamily="34" charset="0"/>
                                    <a:cs typeface="Times New Roman" panose="02020603050405020304" pitchFamily="18" charset="0"/>
                                  </a:rPr>
                                  <m:t>𝑖</m:t>
                                </m:r>
                              </m:sub>
                              <m:sup>
                                <m:d>
                                  <m:dPr>
                                    <m:ctrlPr>
                                      <a:rPr lang="en-US" i="1">
                                        <a:latin typeface="Cambria Math" panose="02040503050406030204" pitchFamily="18" charset="0"/>
                                      </a:rPr>
                                    </m:ctrlPr>
                                  </m:dPr>
                                  <m:e>
                                    <m:r>
                                      <a:rPr lang="en-US" i="1">
                                        <a:latin typeface="Cambria Math" panose="02040503050406030204" pitchFamily="18" charset="0"/>
                                        <a:ea typeface="Aptos" panose="020B0004020202020204" pitchFamily="34" charset="0"/>
                                        <a:cs typeface="Times New Roman" panose="02020603050405020304" pitchFamily="18" charset="0"/>
                                      </a:rPr>
                                      <m:t>𝑗</m:t>
                                    </m:r>
                                  </m:e>
                                </m:d>
                              </m:sup>
                            </m:sSubSup>
                          </m:e>
                        </m:d>
                      </m:e>
                    </m:nary>
                  </m:oMath>
                </a14:m>
                <a:r>
                  <a:rPr lang="en-US" dirty="0"/>
                  <a:t> </a:t>
                </a:r>
                <a:endParaRPr lang="en-US" b="1" dirty="0"/>
              </a:p>
              <a:p>
                <a:pPr marL="0" indent="0">
                  <a:buNone/>
                </a:pPr>
                <a:endParaRPr lang="en-US" b="1" dirty="0"/>
              </a:p>
              <a:p>
                <a:pPr marL="0" lvl="0" indent="0" algn="l" rtl="0">
                  <a:spcBef>
                    <a:spcPts val="0"/>
                  </a:spcBef>
                  <a:spcAft>
                    <a:spcPts val="0"/>
                  </a:spcAft>
                  <a:buNone/>
                </a:pPr>
                <a:r>
                  <a:rPr lang="en-US" b="1" dirty="0"/>
                  <a:t>3. Normalize the Product of PDFs:</a:t>
                </a:r>
              </a:p>
              <a:p>
                <a:pPr marL="0" lvl="0" indent="0" algn="l" rtl="0">
                  <a:spcBef>
                    <a:spcPts val="0"/>
                  </a:spcBef>
                  <a:spcAft>
                    <a:spcPts val="0"/>
                  </a:spcAft>
                  <a:buNone/>
                </a:pPr>
                <a:endParaRPr lang="en-US" b="1" dirty="0"/>
              </a:p>
              <a:p>
                <a:pPr marL="0" indent="0">
                  <a:buNone/>
                </a:pPr>
                <a14:m>
                  <m:oMath xmlns:m="http://schemas.openxmlformats.org/officeDocument/2006/math">
                    <m:r>
                      <a:rPr lang="en-US" i="1" smtClean="0">
                        <a:latin typeface="Cambria Math" panose="02040503050406030204" pitchFamily="18" charset="0"/>
                        <a:ea typeface="Aptos" panose="020B0004020202020204" pitchFamily="34" charset="0"/>
                        <a:cs typeface="Times New Roman" panose="02020603050405020304" pitchFamily="18" charset="0"/>
                      </a:rPr>
                      <m:t>𝑍</m:t>
                    </m:r>
                    <m:r>
                      <a:rPr lang="en-US" i="1" smtClean="0">
                        <a:latin typeface="Cambria Math" panose="02040503050406030204" pitchFamily="18" charset="0"/>
                        <a:ea typeface="Aptos" panose="020B0004020202020204" pitchFamily="34" charset="0"/>
                        <a:cs typeface="Times New Roman" panose="02020603050405020304" pitchFamily="18" charset="0"/>
                      </a:rPr>
                      <m:t>=</m:t>
                    </m:r>
                    <m:nary>
                      <m:naryPr>
                        <m:chr m:val="∑"/>
                        <m:ctrlPr>
                          <a:rPr lang="en-US" i="1">
                            <a:latin typeface="Cambria Math" panose="02040503050406030204" pitchFamily="18" charset="0"/>
                          </a:rPr>
                        </m:ctrlPr>
                      </m:naryPr>
                      <m:sub>
                        <m:r>
                          <a:rPr lang="en-US" i="1">
                            <a:latin typeface="Cambria Math" panose="02040503050406030204" pitchFamily="18" charset="0"/>
                            <a:ea typeface="Aptos" panose="020B0004020202020204" pitchFamily="34" charset="0"/>
                            <a:cs typeface="Times New Roman" panose="02020603050405020304" pitchFamily="18" charset="0"/>
                          </a:rPr>
                          <m:t>𝑗</m:t>
                        </m:r>
                        <m:r>
                          <a:rPr lang="en-US" i="1">
                            <a:latin typeface="Cambria Math" panose="02040503050406030204" pitchFamily="18" charset="0"/>
                            <a:ea typeface="Aptos" panose="020B0004020202020204" pitchFamily="34" charset="0"/>
                            <a:cs typeface="Times New Roman" panose="02020603050405020304" pitchFamily="18" charset="0"/>
                          </a:rPr>
                          <m:t>=1</m:t>
                        </m:r>
                      </m:sub>
                      <m:sup>
                        <m:r>
                          <a:rPr lang="en-US" i="1">
                            <a:latin typeface="Cambria Math" panose="02040503050406030204" pitchFamily="18" charset="0"/>
                            <a:ea typeface="Aptos" panose="020B0004020202020204" pitchFamily="34" charset="0"/>
                            <a:cs typeface="Times New Roman" panose="02020603050405020304" pitchFamily="18" charset="0"/>
                          </a:rPr>
                          <m:t>𝑀</m:t>
                        </m:r>
                      </m:sup>
                      <m:e>
                        <m:nary>
                          <m:naryPr>
                            <m:chr m:val="∏"/>
                            <m:ctrlPr>
                              <a:rPr lang="en-US" i="1">
                                <a:latin typeface="Cambria Math" panose="02040503050406030204" pitchFamily="18" charset="0"/>
                              </a:rPr>
                            </m:ctrlPr>
                          </m:naryPr>
                          <m:sub>
                            <m:r>
                              <a:rPr lang="en-US" i="1">
                                <a:latin typeface="Cambria Math" panose="02040503050406030204" pitchFamily="18" charset="0"/>
                                <a:ea typeface="Aptos" panose="020B0004020202020204" pitchFamily="34" charset="0"/>
                                <a:cs typeface="Times New Roman" panose="02020603050405020304" pitchFamily="18" charset="0"/>
                              </a:rPr>
                              <m:t>𝑖</m:t>
                            </m:r>
                            <m:r>
                              <a:rPr lang="en-US" i="1">
                                <a:latin typeface="Cambria Math" panose="02040503050406030204" pitchFamily="18" charset="0"/>
                                <a:ea typeface="Aptos" panose="020B0004020202020204" pitchFamily="34" charset="0"/>
                                <a:cs typeface="Times New Roman" panose="02020603050405020304" pitchFamily="18" charset="0"/>
                              </a:rPr>
                              <m:t>=1</m:t>
                            </m:r>
                          </m:sub>
                          <m:sup>
                            <m:r>
                              <a:rPr lang="en-US" i="1">
                                <a:latin typeface="Cambria Math" panose="02040503050406030204" pitchFamily="18" charset="0"/>
                                <a:ea typeface="Aptos" panose="020B0004020202020204" pitchFamily="34" charset="0"/>
                                <a:cs typeface="Times New Roman" panose="02020603050405020304" pitchFamily="18" charset="0"/>
                              </a:rPr>
                              <m:t>𝑁</m:t>
                            </m:r>
                          </m:sup>
                          <m:e>
                            <m:sSub>
                              <m:sSubPr>
                                <m:ctrlPr>
                                  <a:rPr lang="en-US" i="1">
                                    <a:latin typeface="Cambria Math" panose="02040503050406030204" pitchFamily="18" charset="0"/>
                                  </a:rPr>
                                </m:ctrlPr>
                              </m:sSubPr>
                              <m:e>
                                <m:r>
                                  <a:rPr lang="en-US" i="1">
                                    <a:latin typeface="Cambria Math" panose="02040503050406030204" pitchFamily="18" charset="0"/>
                                    <a:ea typeface="Aptos" panose="020B0004020202020204" pitchFamily="34" charset="0"/>
                                    <a:cs typeface="Times New Roman" panose="02020603050405020304" pitchFamily="18" charset="0"/>
                                  </a:rPr>
                                  <m:t>𝑝</m:t>
                                </m:r>
                              </m:e>
                              <m:sub>
                                <m:r>
                                  <a:rPr lang="en-US" i="1">
                                    <a:latin typeface="Cambria Math" panose="02040503050406030204" pitchFamily="18" charset="0"/>
                                    <a:ea typeface="Aptos" panose="020B0004020202020204" pitchFamily="34" charset="0"/>
                                    <a:cs typeface="Times New Roman" panose="02020603050405020304" pitchFamily="18" charset="0"/>
                                  </a:rPr>
                                  <m:t>𝑖</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m:rPr>
                                        <m:sty m:val="p"/>
                                      </m:rPr>
                                      <a:rPr lang="en-US">
                                        <a:latin typeface="Cambria Math" panose="02040503050406030204" pitchFamily="18" charset="0"/>
                                        <a:ea typeface="Aptos" panose="020B0004020202020204" pitchFamily="34" charset="0"/>
                                        <a:cs typeface="Times New Roman" panose="02020603050405020304" pitchFamily="18" charset="0"/>
                                      </a:rPr>
                                      <m:t>θ</m:t>
                                    </m:r>
                                  </m:e>
                                  <m:sub>
                                    <m:r>
                                      <a:rPr lang="en-US" i="1">
                                        <a:latin typeface="Cambria Math" panose="02040503050406030204" pitchFamily="18" charset="0"/>
                                        <a:ea typeface="Aptos" panose="020B0004020202020204" pitchFamily="34" charset="0"/>
                                        <a:cs typeface="Times New Roman" panose="02020603050405020304" pitchFamily="18" charset="0"/>
                                      </a:rPr>
                                      <m:t>𝑖</m:t>
                                    </m:r>
                                  </m:sub>
                                  <m:sup>
                                    <m:d>
                                      <m:dPr>
                                        <m:ctrlPr>
                                          <a:rPr lang="en-US" i="1">
                                            <a:latin typeface="Cambria Math" panose="02040503050406030204" pitchFamily="18" charset="0"/>
                                          </a:rPr>
                                        </m:ctrlPr>
                                      </m:dPr>
                                      <m:e>
                                        <m:r>
                                          <a:rPr lang="en-US" i="1">
                                            <a:latin typeface="Cambria Math" panose="02040503050406030204" pitchFamily="18" charset="0"/>
                                            <a:ea typeface="Aptos" panose="020B0004020202020204" pitchFamily="34" charset="0"/>
                                            <a:cs typeface="Times New Roman" panose="02020603050405020304" pitchFamily="18" charset="0"/>
                                          </a:rPr>
                                          <m:t>𝑗</m:t>
                                        </m:r>
                                      </m:e>
                                    </m:d>
                                  </m:sup>
                                </m:sSubSup>
                              </m:e>
                            </m:d>
                          </m:e>
                        </m:nary>
                      </m:e>
                    </m:nary>
                  </m:oMath>
                </a14:m>
                <a:r>
                  <a:rPr lang="en-US" dirty="0"/>
                  <a:t> </a:t>
                </a:r>
              </a:p>
              <a:p>
                <a:pPr marL="0" indent="0">
                  <a:buNone/>
                </a:pPr>
                <a:endParaRPr lang="en-US" b="1" dirty="0"/>
              </a:p>
              <a:p>
                <a:pPr marL="0" indent="0">
                  <a:buNone/>
                </a:pPr>
                <a14:m>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𝑤</m:t>
                        </m:r>
                      </m:e>
                      <m:sub>
                        <m:r>
                          <a:rPr lang="en-US" i="1">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rPr>
                        </m:ctrlPr>
                      </m:fPr>
                      <m:num>
                        <m:nary>
                          <m:naryPr>
                            <m:chr m:val="∏"/>
                            <m:ctrlPr>
                              <a:rPr lang="en-US" i="1">
                                <a:latin typeface="Cambria Math" panose="02040503050406030204" pitchFamily="18" charset="0"/>
                                <a:ea typeface="Times New Roman" panose="02020603050405020304" pitchFamily="18" charset="0"/>
                              </a:rPr>
                            </m:ctrlPr>
                          </m:naryPr>
                          <m:sub>
                            <m:r>
                              <a:rPr lang="en-US" i="1">
                                <a:latin typeface="Cambria Math" panose="02040503050406030204" pitchFamily="18" charset="0"/>
                                <a:ea typeface="Times New Roman" panose="02020603050405020304" pitchFamily="18" charset="0"/>
                                <a:cs typeface="Times New Roman" panose="02020603050405020304" pitchFamily="18" charset="0"/>
                              </a:rPr>
                              <m:t>𝑖</m:t>
                            </m:r>
                            <m:r>
                              <a:rPr lang="en-US" i="1">
                                <a:latin typeface="Cambria Math" panose="02040503050406030204" pitchFamily="18" charset="0"/>
                                <a:ea typeface="Times New Roman" panose="02020603050405020304" pitchFamily="18" charset="0"/>
                                <a:cs typeface="Times New Roman" panose="02020603050405020304" pitchFamily="18" charset="0"/>
                              </a:rPr>
                              <m:t>=1</m:t>
                            </m:r>
                          </m:sub>
                          <m:sup>
                            <m:r>
                              <a:rPr lang="en-US" i="1">
                                <a:latin typeface="Cambria Math" panose="02040503050406030204" pitchFamily="18" charset="0"/>
                                <a:ea typeface="Times New Roman" panose="02020603050405020304" pitchFamily="18" charset="0"/>
                                <a:cs typeface="Times New Roman" panose="02020603050405020304" pitchFamily="18" charset="0"/>
                              </a:rPr>
                              <m:t>𝑁</m:t>
                            </m:r>
                          </m:sup>
                          <m:e>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𝑝</m:t>
                                </m:r>
                              </m:e>
                              <m:sub>
                                <m:r>
                                  <a:rPr lang="en-US" i="1">
                                    <a:latin typeface="Cambria Math" panose="02040503050406030204" pitchFamily="18" charset="0"/>
                                    <a:ea typeface="Times New Roman" panose="02020603050405020304" pitchFamily="18" charset="0"/>
                                    <a:cs typeface="Times New Roman" panose="02020603050405020304" pitchFamily="18" charset="0"/>
                                  </a:rPr>
                                  <m:t>𝑖</m:t>
                                </m:r>
                              </m:sub>
                            </m:sSub>
                            <m:d>
                              <m:dPr>
                                <m:ctrlPr>
                                  <a:rPr lang="en-US" i="1">
                                    <a:latin typeface="Cambria Math" panose="02040503050406030204" pitchFamily="18" charset="0"/>
                                    <a:ea typeface="Times New Roman" panose="02020603050405020304" pitchFamily="18" charset="0"/>
                                  </a:rPr>
                                </m:ctrlPr>
                              </m:dPr>
                              <m:e>
                                <m:sSubSup>
                                  <m:sSubSupPr>
                                    <m:ctrlPr>
                                      <a:rPr lang="en-US" i="1">
                                        <a:latin typeface="Cambria Math" panose="02040503050406030204" pitchFamily="18" charset="0"/>
                                        <a:ea typeface="Times New Roman" panose="02020603050405020304" pitchFamily="18" charset="0"/>
                                      </a:rPr>
                                    </m:ctrlPr>
                                  </m:sSubSupPr>
                                  <m:e>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θ</m:t>
                                    </m:r>
                                  </m:e>
                                  <m:sub>
                                    <m:r>
                                      <a:rPr lang="en-US" i="1">
                                        <a:latin typeface="Cambria Math" panose="02040503050406030204" pitchFamily="18" charset="0"/>
                                        <a:ea typeface="Times New Roman" panose="02020603050405020304" pitchFamily="18" charset="0"/>
                                        <a:cs typeface="Times New Roman" panose="02020603050405020304" pitchFamily="18" charset="0"/>
                                      </a:rPr>
                                      <m:t>𝑖</m:t>
                                    </m:r>
                                  </m:sub>
                                  <m:sup>
                                    <m:d>
                                      <m:dPr>
                                        <m:ctrlPr>
                                          <a:rPr lang="en-US" i="1">
                                            <a:latin typeface="Cambria Math" panose="02040503050406030204" pitchFamily="18" charset="0"/>
                                            <a:ea typeface="Times New Roman" panose="02020603050405020304" pitchFamily="18" charset="0"/>
                                          </a:rPr>
                                        </m:ctrlPr>
                                      </m:dPr>
                                      <m:e>
                                        <m:r>
                                          <a:rPr lang="en-US" i="1">
                                            <a:latin typeface="Cambria Math" panose="02040503050406030204" pitchFamily="18" charset="0"/>
                                            <a:ea typeface="Times New Roman" panose="02020603050405020304" pitchFamily="18" charset="0"/>
                                            <a:cs typeface="Times New Roman" panose="02020603050405020304" pitchFamily="18" charset="0"/>
                                          </a:rPr>
                                          <m:t>𝑗</m:t>
                                        </m:r>
                                      </m:e>
                                    </m:d>
                                  </m:sup>
                                </m:sSubSup>
                              </m:e>
                            </m:d>
                          </m:e>
                        </m:nary>
                      </m:num>
                      <m:den>
                        <m:r>
                          <a:rPr lang="en-US" i="1">
                            <a:latin typeface="Cambria Math" panose="02040503050406030204" pitchFamily="18" charset="0"/>
                            <a:ea typeface="Times New Roman" panose="02020603050405020304" pitchFamily="18" charset="0"/>
                            <a:cs typeface="Times New Roman" panose="02020603050405020304" pitchFamily="18" charset="0"/>
                          </a:rPr>
                          <m:t>𝑍</m:t>
                        </m:r>
                      </m:den>
                    </m:f>
                  </m:oMath>
                </a14:m>
                <a:r>
                  <a:rPr lang="en-US" dirty="0"/>
                  <a:t> </a:t>
                </a:r>
                <a:endParaRPr lang="en-US" b="1" dirty="0"/>
              </a:p>
              <a:p>
                <a:pPr marL="0" lvl="0" indent="0" algn="l" rtl="0">
                  <a:spcBef>
                    <a:spcPts val="0"/>
                  </a:spcBef>
                  <a:spcAft>
                    <a:spcPts val="0"/>
                  </a:spcAft>
                  <a:buNone/>
                </a:pPr>
                <a:r>
                  <a:rPr lang="en-US" b="1" dirty="0"/>
                  <a:t>4. Resample from the Multivariate Uniform Distribution Using the Weights:</a:t>
                </a:r>
              </a:p>
              <a:p>
                <a:pPr marL="0" lvl="0" indent="0" algn="l" rtl="0">
                  <a:spcBef>
                    <a:spcPts val="0"/>
                  </a:spcBef>
                  <a:spcAft>
                    <a:spcPts val="0"/>
                  </a:spcAft>
                  <a:buNone/>
                </a:pPr>
                <a:endParaRPr lang="en-US" b="1" dirty="0"/>
              </a:p>
              <a:p>
                <a:pPr marL="0" lvl="0" indent="0" algn="l" rtl="0">
                  <a:spcBef>
                    <a:spcPts val="0"/>
                  </a:spcBef>
                  <a:spcAft>
                    <a:spcPts val="0"/>
                  </a:spcAft>
                  <a:buNone/>
                </a:pPr>
                <a:endParaRPr b="1" dirty="0"/>
              </a:p>
            </p:txBody>
          </p:sp>
        </mc:Choice>
        <mc:Fallback>
          <p:sp>
            <p:nvSpPr>
              <p:cNvPr id="958" name="Google Shape;958;p58"/>
              <p:cNvSpPr txBox="1">
                <a:spLocks noGrp="1" noRot="1" noChangeAspect="1" noMove="1" noResize="1" noEditPoints="1" noAdjustHandles="1" noChangeArrowheads="1" noChangeShapeType="1" noTextEdit="1"/>
              </p:cNvSpPr>
              <p:nvPr>
                <p:ph type="subTitle" idx="1"/>
              </p:nvPr>
            </p:nvSpPr>
            <p:spPr>
              <a:xfrm>
                <a:off x="5883434" y="990846"/>
                <a:ext cx="3095159" cy="3872710"/>
              </a:xfrm>
              <a:prstGeom prst="rect">
                <a:avLst/>
              </a:prstGeom>
              <a:blipFill>
                <a:blip r:embed="rId3"/>
                <a:stretch>
                  <a:fillRect l="-408" b="-654"/>
                </a:stretch>
              </a:blipFill>
            </p:spPr>
            <p:txBody>
              <a:bodyPr/>
              <a:lstStyle/>
              <a:p>
                <a:r>
                  <a:rPr lang="en-US">
                    <a:noFill/>
                  </a:rPr>
                  <a:t> </a:t>
                </a:r>
              </a:p>
            </p:txBody>
          </p:sp>
        </mc:Fallback>
      </mc:AlternateContent>
      <p:sp>
        <p:nvSpPr>
          <p:cNvPr id="959" name="Google Shape;959;p58"/>
          <p:cNvSpPr txBox="1">
            <a:spLocks noGrp="1"/>
          </p:cNvSpPr>
          <p:nvPr>
            <p:ph type="title"/>
          </p:nvPr>
        </p:nvSpPr>
        <p:spPr>
          <a:xfrm>
            <a:off x="5883448" y="564951"/>
            <a:ext cx="2945538" cy="6201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dirty="0"/>
              <a:t>Incorporating Priors into posteriors from GWFish </a:t>
            </a:r>
            <a:endParaRPr sz="1800" b="1" dirty="0"/>
          </a:p>
        </p:txBody>
      </p:sp>
      <p:sp>
        <p:nvSpPr>
          <p:cNvPr id="960" name="Google Shape;960;p58"/>
          <p:cNvSpPr txBox="1">
            <a:spLocks noGrp="1"/>
          </p:cNvSpPr>
          <p:nvPr>
            <p:ph type="sldNum" idx="12"/>
          </p:nvPr>
        </p:nvSpPr>
        <p:spPr>
          <a:xfrm>
            <a:off x="8595300" y="45896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6</a:t>
            </a:fld>
            <a:endParaRPr dirty="0"/>
          </a:p>
        </p:txBody>
      </p:sp>
      <p:sp>
        <p:nvSpPr>
          <p:cNvPr id="961" name="Google Shape;961;p58"/>
          <p:cNvSpPr/>
          <p:nvPr/>
        </p:nvSpPr>
        <p:spPr>
          <a:xfrm>
            <a:off x="339332" y="875038"/>
            <a:ext cx="5025419" cy="3220108"/>
          </a:xfrm>
          <a:custGeom>
            <a:avLst/>
            <a:gdLst/>
            <a:ahLst/>
            <a:cxnLst/>
            <a:rect l="l" t="t" r="r" b="b"/>
            <a:pathLst>
              <a:path w="143096" h="190426" extrusionOk="0">
                <a:moveTo>
                  <a:pt x="2914" y="0"/>
                </a:moveTo>
                <a:cubicBezTo>
                  <a:pt x="1280" y="0"/>
                  <a:pt x="0" y="1281"/>
                  <a:pt x="0" y="2914"/>
                </a:cubicBezTo>
                <a:lnTo>
                  <a:pt x="0" y="187512"/>
                </a:lnTo>
                <a:cubicBezTo>
                  <a:pt x="0" y="189101"/>
                  <a:pt x="1280" y="190426"/>
                  <a:pt x="2914" y="190426"/>
                </a:cubicBezTo>
                <a:lnTo>
                  <a:pt x="140182" y="190426"/>
                </a:lnTo>
                <a:cubicBezTo>
                  <a:pt x="141771" y="190426"/>
                  <a:pt x="143096" y="189101"/>
                  <a:pt x="143096" y="187512"/>
                </a:cubicBezTo>
                <a:lnTo>
                  <a:pt x="143096" y="2914"/>
                </a:lnTo>
                <a:cubicBezTo>
                  <a:pt x="143096" y="1281"/>
                  <a:pt x="141771" y="0"/>
                  <a:pt x="140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63" name="Google Shape;963;p58"/>
          <p:cNvGrpSpPr/>
          <p:nvPr/>
        </p:nvGrpSpPr>
        <p:grpSpPr>
          <a:xfrm rot="5400000">
            <a:off x="3645323" y="2265004"/>
            <a:ext cx="3699502" cy="70175"/>
            <a:chOff x="4759925" y="4538325"/>
            <a:chExt cx="3678900" cy="70175"/>
          </a:xfrm>
        </p:grpSpPr>
        <p:cxnSp>
          <p:nvCxnSpPr>
            <p:cNvPr id="964" name="Google Shape;964;p58"/>
            <p:cNvCxnSpPr/>
            <p:nvPr/>
          </p:nvCxnSpPr>
          <p:spPr>
            <a:xfrm rot="10800000">
              <a:off x="4759925" y="4538325"/>
              <a:ext cx="3678900" cy="0"/>
            </a:xfrm>
            <a:prstGeom prst="straightConnector1">
              <a:avLst/>
            </a:prstGeom>
            <a:noFill/>
            <a:ln w="9525" cap="flat" cmpd="sng">
              <a:solidFill>
                <a:schemeClr val="dk1"/>
              </a:solidFill>
              <a:prstDash val="solid"/>
              <a:round/>
              <a:headEnd type="none" w="med" len="med"/>
              <a:tailEnd type="none" w="med" len="med"/>
            </a:ln>
          </p:spPr>
        </p:cxnSp>
        <p:cxnSp>
          <p:nvCxnSpPr>
            <p:cNvPr id="965" name="Google Shape;965;p58"/>
            <p:cNvCxnSpPr/>
            <p:nvPr/>
          </p:nvCxnSpPr>
          <p:spPr>
            <a:xfrm rot="10800000">
              <a:off x="4759925" y="4608500"/>
              <a:ext cx="3678900" cy="0"/>
            </a:xfrm>
            <a:prstGeom prst="straightConnector1">
              <a:avLst/>
            </a:prstGeom>
            <a:noFill/>
            <a:ln w="9525" cap="flat" cmpd="sng">
              <a:solidFill>
                <a:schemeClr val="dk1"/>
              </a:solidFill>
              <a:prstDash val="solid"/>
              <a:round/>
              <a:headEnd type="none" w="med" len="med"/>
              <a:tailEnd type="none" w="med" len="med"/>
            </a:ln>
          </p:spPr>
        </p:cxnSp>
      </p:grpSp>
      <p:pic>
        <p:nvPicPr>
          <p:cNvPr id="9" name="Picture 8" descr="A diagram of a function&#10;&#10;Description automatically generated">
            <a:extLst>
              <a:ext uri="{FF2B5EF4-FFF2-40B4-BE49-F238E27FC236}">
                <a16:creationId xmlns:a16="http://schemas.microsoft.com/office/drawing/2014/main" id="{5EACD6E2-73C1-3631-B650-BCA710B7F2D4}"/>
              </a:ext>
            </a:extLst>
          </p:cNvPr>
          <p:cNvPicPr>
            <a:picLocks noChangeAspect="1"/>
          </p:cNvPicPr>
          <p:nvPr/>
        </p:nvPicPr>
        <p:blipFill>
          <a:blip r:embed="rId4"/>
          <a:srcRect t="1" r="33628" b="49172"/>
          <a:stretch/>
        </p:blipFill>
        <p:spPr>
          <a:xfrm>
            <a:off x="427996" y="887027"/>
            <a:ext cx="4848089" cy="1650063"/>
          </a:xfrm>
          <a:prstGeom prst="rect">
            <a:avLst/>
          </a:prstGeom>
        </p:spPr>
      </p:pic>
      <p:pic>
        <p:nvPicPr>
          <p:cNvPr id="10" name="Picture 9" descr="A diagram of a function&#10;&#10;Description automatically generated">
            <a:extLst>
              <a:ext uri="{FF2B5EF4-FFF2-40B4-BE49-F238E27FC236}">
                <a16:creationId xmlns:a16="http://schemas.microsoft.com/office/drawing/2014/main" id="{4E2C0A58-E2AA-F431-EABC-ADC7B1695AFC}"/>
              </a:ext>
            </a:extLst>
          </p:cNvPr>
          <p:cNvPicPr>
            <a:picLocks noChangeAspect="1"/>
          </p:cNvPicPr>
          <p:nvPr/>
        </p:nvPicPr>
        <p:blipFill>
          <a:blip r:embed="rId4"/>
          <a:srcRect t="48357" r="64947" b="5416"/>
          <a:stretch/>
        </p:blipFill>
        <p:spPr>
          <a:xfrm>
            <a:off x="433967" y="2549079"/>
            <a:ext cx="2560388" cy="1500727"/>
          </a:xfrm>
          <a:prstGeom prst="rect">
            <a:avLst/>
          </a:prstGeom>
        </p:spPr>
      </p:pic>
      <p:pic>
        <p:nvPicPr>
          <p:cNvPr id="11" name="Picture 10" descr="A diagram of a function&#10;&#10;Description automatically generated">
            <a:extLst>
              <a:ext uri="{FF2B5EF4-FFF2-40B4-BE49-F238E27FC236}">
                <a16:creationId xmlns:a16="http://schemas.microsoft.com/office/drawing/2014/main" id="{4FFAB372-2E34-7DDC-E1E1-25F957AE5DEA}"/>
              </a:ext>
            </a:extLst>
          </p:cNvPr>
          <p:cNvPicPr>
            <a:picLocks noChangeAspect="1"/>
          </p:cNvPicPr>
          <p:nvPr/>
        </p:nvPicPr>
        <p:blipFill>
          <a:blip r:embed="rId4"/>
          <a:srcRect l="66702" t="-1519" r="-629" b="50490"/>
          <a:stretch/>
        </p:blipFill>
        <p:spPr>
          <a:xfrm>
            <a:off x="3029442" y="2526408"/>
            <a:ext cx="2312753" cy="1546067"/>
          </a:xfrm>
          <a:prstGeom prst="rect">
            <a:avLst/>
          </a:prstGeom>
        </p:spPr>
      </p:pic>
    </p:spTree>
    <p:extLst>
      <p:ext uri="{BB962C8B-B14F-4D97-AF65-F5344CB8AC3E}">
        <p14:creationId xmlns:p14="http://schemas.microsoft.com/office/powerpoint/2010/main" val="3497699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513" name="Google Shape;513;p42"/>
          <p:cNvGrpSpPr/>
          <p:nvPr/>
        </p:nvGrpSpPr>
        <p:grpSpPr>
          <a:xfrm>
            <a:off x="648636" y="2485999"/>
            <a:ext cx="1836399" cy="125710"/>
            <a:chOff x="4759925" y="4538325"/>
            <a:chExt cx="3678900" cy="70175"/>
          </a:xfrm>
        </p:grpSpPr>
        <p:cxnSp>
          <p:nvCxnSpPr>
            <p:cNvPr id="514" name="Google Shape;514;p42"/>
            <p:cNvCxnSpPr/>
            <p:nvPr/>
          </p:nvCxnSpPr>
          <p:spPr>
            <a:xfrm rot="10800000">
              <a:off x="4759925" y="4538325"/>
              <a:ext cx="3678900" cy="0"/>
            </a:xfrm>
            <a:prstGeom prst="straightConnector1">
              <a:avLst/>
            </a:prstGeom>
            <a:noFill/>
            <a:ln w="9525" cap="flat" cmpd="sng">
              <a:solidFill>
                <a:schemeClr val="dk1"/>
              </a:solidFill>
              <a:prstDash val="solid"/>
              <a:round/>
              <a:headEnd type="none" w="med" len="med"/>
              <a:tailEnd type="none" w="med" len="med"/>
            </a:ln>
          </p:spPr>
        </p:cxnSp>
        <p:cxnSp>
          <p:nvCxnSpPr>
            <p:cNvPr id="515" name="Google Shape;515;p42"/>
            <p:cNvCxnSpPr/>
            <p:nvPr/>
          </p:nvCxnSpPr>
          <p:spPr>
            <a:xfrm rot="10800000">
              <a:off x="4759925" y="4608500"/>
              <a:ext cx="3678900" cy="0"/>
            </a:xfrm>
            <a:prstGeom prst="straightConnector1">
              <a:avLst/>
            </a:prstGeom>
            <a:noFill/>
            <a:ln w="9525" cap="flat" cmpd="sng">
              <a:solidFill>
                <a:schemeClr val="dk1"/>
              </a:solidFill>
              <a:prstDash val="solid"/>
              <a:round/>
              <a:headEnd type="none" w="med" len="med"/>
              <a:tailEnd type="none" w="med" len="med"/>
            </a:ln>
          </p:spPr>
        </p:cxnSp>
      </p:grpSp>
      <p:pic>
        <p:nvPicPr>
          <p:cNvPr id="9" name="Picture 8" descr="A table with numbers and letters&#10;&#10;Description automatically generated">
            <a:extLst>
              <a:ext uri="{FF2B5EF4-FFF2-40B4-BE49-F238E27FC236}">
                <a16:creationId xmlns:a16="http://schemas.microsoft.com/office/drawing/2014/main" id="{9CF91082-3E4B-1139-8D7C-FED6CBD1E9E7}"/>
              </a:ext>
            </a:extLst>
          </p:cNvPr>
          <p:cNvPicPr>
            <a:picLocks noChangeAspect="1"/>
          </p:cNvPicPr>
          <p:nvPr/>
        </p:nvPicPr>
        <p:blipFill>
          <a:blip r:embed="rId3"/>
          <a:stretch>
            <a:fillRect/>
          </a:stretch>
        </p:blipFill>
        <p:spPr>
          <a:xfrm>
            <a:off x="643754" y="800954"/>
            <a:ext cx="2218489" cy="1630944"/>
          </a:xfrm>
          <a:prstGeom prst="rect">
            <a:avLst/>
          </a:prstGeom>
        </p:spPr>
      </p:pic>
      <p:pic>
        <p:nvPicPr>
          <p:cNvPr id="10" name="Picture 9">
            <a:extLst>
              <a:ext uri="{FF2B5EF4-FFF2-40B4-BE49-F238E27FC236}">
                <a16:creationId xmlns:a16="http://schemas.microsoft.com/office/drawing/2014/main" id="{C31125B3-B049-FB79-0663-D76C0D6A32A9}"/>
              </a:ext>
            </a:extLst>
          </p:cNvPr>
          <p:cNvPicPr>
            <a:picLocks noChangeAspect="1"/>
          </p:cNvPicPr>
          <p:nvPr/>
        </p:nvPicPr>
        <p:blipFill>
          <a:blip r:embed="rId4"/>
          <a:stretch>
            <a:fillRect/>
          </a:stretch>
        </p:blipFill>
        <p:spPr>
          <a:xfrm>
            <a:off x="392816" y="2709754"/>
            <a:ext cx="5479174" cy="1500748"/>
          </a:xfrm>
          <a:prstGeom prst="rect">
            <a:avLst/>
          </a:prstGeom>
        </p:spPr>
      </p:pic>
      <p:sp>
        <p:nvSpPr>
          <p:cNvPr id="11" name="Google Shape;722;p50">
            <a:extLst>
              <a:ext uri="{FF2B5EF4-FFF2-40B4-BE49-F238E27FC236}">
                <a16:creationId xmlns:a16="http://schemas.microsoft.com/office/drawing/2014/main" id="{938A2038-B282-B82E-A146-CB622F63AAD3}"/>
              </a:ext>
            </a:extLst>
          </p:cNvPr>
          <p:cNvSpPr txBox="1">
            <a:spLocks/>
          </p:cNvSpPr>
          <p:nvPr/>
        </p:nvSpPr>
        <p:spPr>
          <a:xfrm>
            <a:off x="643754" y="309183"/>
            <a:ext cx="4864680" cy="393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u="sng" dirty="0">
                <a:solidFill>
                  <a:schemeClr val="tx1"/>
                </a:solidFill>
              </a:rPr>
              <a:t>Example Showing Process of </a:t>
            </a:r>
            <a:r>
              <a:rPr lang="en-US" b="1" u="sng" dirty="0" err="1">
                <a:solidFill>
                  <a:schemeClr val="tx1"/>
                </a:solidFill>
              </a:rPr>
              <a:t>Comparions</a:t>
            </a:r>
            <a:endParaRPr lang="en-US" b="1" u="sng" dirty="0">
              <a:solidFill>
                <a:schemeClr val="tx1"/>
              </a:solidFill>
            </a:endParaRPr>
          </a:p>
        </p:txBody>
      </p:sp>
      <p:pic>
        <p:nvPicPr>
          <p:cNvPr id="13" name="Picture 12">
            <a:extLst>
              <a:ext uri="{FF2B5EF4-FFF2-40B4-BE49-F238E27FC236}">
                <a16:creationId xmlns:a16="http://schemas.microsoft.com/office/drawing/2014/main" id="{D6076054-8597-2B02-E750-606D90204A72}"/>
              </a:ext>
            </a:extLst>
          </p:cNvPr>
          <p:cNvPicPr>
            <a:picLocks noChangeAspect="1"/>
          </p:cNvPicPr>
          <p:nvPr/>
        </p:nvPicPr>
        <p:blipFill>
          <a:blip r:embed="rId5"/>
          <a:srcRect/>
          <a:stretch/>
        </p:blipFill>
        <p:spPr>
          <a:xfrm>
            <a:off x="5928275" y="1163120"/>
            <a:ext cx="2897177" cy="2897177"/>
          </a:xfrm>
          <a:prstGeom prst="rect">
            <a:avLst/>
          </a:prstGeom>
        </p:spPr>
      </p:pic>
      <p:pic>
        <p:nvPicPr>
          <p:cNvPr id="4" name="Picture 3">
            <a:extLst>
              <a:ext uri="{FF2B5EF4-FFF2-40B4-BE49-F238E27FC236}">
                <a16:creationId xmlns:a16="http://schemas.microsoft.com/office/drawing/2014/main" id="{84E3518C-0F15-A031-41CF-83BE8D11EE02}"/>
              </a:ext>
            </a:extLst>
          </p:cNvPr>
          <p:cNvPicPr>
            <a:picLocks noChangeAspect="1"/>
          </p:cNvPicPr>
          <p:nvPr/>
        </p:nvPicPr>
        <p:blipFill rotWithShape="1">
          <a:blip r:embed="rId6"/>
          <a:srcRect l="-434" t="-1649" r="32988" b="3664"/>
          <a:stretch/>
        </p:blipFill>
        <p:spPr>
          <a:xfrm>
            <a:off x="392816" y="659777"/>
            <a:ext cx="5479174" cy="1853888"/>
          </a:xfrm>
          <a:prstGeom prst="rect">
            <a:avLst/>
          </a:prstGeom>
        </p:spPr>
      </p:pic>
      <p:sp>
        <p:nvSpPr>
          <p:cNvPr id="6" name="Google Shape;459;p42">
            <a:extLst>
              <a:ext uri="{FF2B5EF4-FFF2-40B4-BE49-F238E27FC236}">
                <a16:creationId xmlns:a16="http://schemas.microsoft.com/office/drawing/2014/main" id="{37E375FB-5852-C8CF-E868-4DA3734D8087}"/>
              </a:ext>
            </a:extLst>
          </p:cNvPr>
          <p:cNvSpPr txBox="1">
            <a:spLocks/>
          </p:cNvSpPr>
          <p:nvPr/>
        </p:nvSpPr>
        <p:spPr>
          <a:xfrm>
            <a:off x="8551102" y="4513650"/>
            <a:ext cx="548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1pPr>
            <a:lvl2pPr marR="0" lvl="1"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2pPr>
            <a:lvl3pPr marR="0" lvl="2"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3pPr>
            <a:lvl4pPr marR="0" lvl="3"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4pPr>
            <a:lvl5pPr marR="0" lvl="4"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5pPr>
            <a:lvl6pPr marR="0" lvl="5"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6pPr>
            <a:lvl7pPr marR="0" lvl="6"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7pPr>
            <a:lvl8pPr marR="0" lvl="7"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8pPr>
            <a:lvl9pPr marR="0" lvl="8"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9pPr>
          </a:lstStyle>
          <a:p>
            <a:fld id="{00000000-1234-1234-1234-123412341234}" type="slidenum">
              <a:rPr lang="en" smtClean="0"/>
              <a:pPr/>
              <a:t>7</a:t>
            </a:fld>
            <a:endParaRPr lang="en"/>
          </a:p>
        </p:txBody>
      </p:sp>
    </p:spTree>
    <p:extLst>
      <p:ext uri="{BB962C8B-B14F-4D97-AF65-F5344CB8AC3E}">
        <p14:creationId xmlns:p14="http://schemas.microsoft.com/office/powerpoint/2010/main" val="130079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8"/>
          <p:cNvSpPr txBox="1">
            <a:spLocks noGrp="1"/>
          </p:cNvSpPr>
          <p:nvPr>
            <p:ph type="subTitle" idx="1"/>
          </p:nvPr>
        </p:nvSpPr>
        <p:spPr>
          <a:xfrm>
            <a:off x="4929733" y="1726636"/>
            <a:ext cx="4015947" cy="2694872"/>
          </a:xfrm>
          <a:prstGeom prst="rect">
            <a:avLst/>
          </a:prstGeom>
        </p:spPr>
        <p:txBody>
          <a:bodyPr spcFirstLastPara="1" wrap="square" lIns="91425" tIns="91425" rIns="91425" bIns="91425" anchor="t" anchorCtr="0">
            <a:noAutofit/>
          </a:bodyPr>
          <a:lstStyle/>
          <a:p>
            <a:pPr marL="171450" lvl="0" indent="-171450" algn="just" rtl="0">
              <a:spcBef>
                <a:spcPts val="0"/>
              </a:spcBef>
              <a:spcAft>
                <a:spcPts val="0"/>
              </a:spcAft>
              <a:buFontTx/>
              <a:buChar char="-"/>
            </a:pPr>
            <a:r>
              <a:rPr lang="en-US" sz="1400" dirty="0"/>
              <a:t>I choose a spectrum of events for my preliminary test, firstly I had to choose test that wouldn’t result in high SNRS in bilby </a:t>
            </a:r>
          </a:p>
          <a:p>
            <a:pPr marL="171450" lvl="0" indent="-171450" algn="just" rtl="0">
              <a:spcBef>
                <a:spcPts val="0"/>
              </a:spcBef>
              <a:spcAft>
                <a:spcPts val="0"/>
              </a:spcAft>
              <a:buFontTx/>
              <a:buChar char="-"/>
            </a:pPr>
            <a:r>
              <a:rPr lang="en-US" sz="1400" dirty="0"/>
              <a:t>I wanted  to see how well IMRPhenomXPHM  break decencies in the posteriors therefore I chose injections that should and shouldn’t have a degeneracies to see the difference  </a:t>
            </a:r>
          </a:p>
          <a:p>
            <a:pPr marL="171450" lvl="0" indent="-171450" algn="just" rtl="0">
              <a:spcBef>
                <a:spcPts val="0"/>
              </a:spcBef>
              <a:spcAft>
                <a:spcPts val="0"/>
              </a:spcAft>
              <a:buFontTx/>
              <a:buChar char="-"/>
            </a:pPr>
            <a:r>
              <a:rPr lang="en-US" sz="1400" dirty="0"/>
              <a:t>I also chose events with various chirp masses and spin alignments because I wanted to see the effect changing this parameters have on the overall distribution. </a:t>
            </a:r>
            <a:endParaRPr sz="1400" dirty="0"/>
          </a:p>
        </p:txBody>
      </p:sp>
      <p:sp>
        <p:nvSpPr>
          <p:cNvPr id="959" name="Google Shape;959;p58"/>
          <p:cNvSpPr txBox="1">
            <a:spLocks noGrp="1"/>
          </p:cNvSpPr>
          <p:nvPr>
            <p:ph type="title"/>
          </p:nvPr>
        </p:nvSpPr>
        <p:spPr>
          <a:xfrm>
            <a:off x="5006008" y="488238"/>
            <a:ext cx="3117420" cy="123839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a:t>Injections F</a:t>
            </a:r>
            <a:r>
              <a:rPr lang="en-US" sz="2800" b="1" dirty="0"/>
              <a:t>o</a:t>
            </a:r>
            <a:r>
              <a:rPr lang="en" sz="2800" b="1" dirty="0"/>
              <a:t>r preliminary test </a:t>
            </a:r>
            <a:endParaRPr sz="2800" b="1" dirty="0"/>
          </a:p>
        </p:txBody>
      </p:sp>
      <p:sp>
        <p:nvSpPr>
          <p:cNvPr id="960" name="Google Shape;960;p58"/>
          <p:cNvSpPr txBox="1">
            <a:spLocks noGrp="1"/>
          </p:cNvSpPr>
          <p:nvPr>
            <p:ph type="sldNum" idx="12"/>
          </p:nvPr>
        </p:nvSpPr>
        <p:spPr>
          <a:xfrm>
            <a:off x="8595300" y="4601729"/>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8</a:t>
            </a:fld>
            <a:endParaRPr dirty="0"/>
          </a:p>
        </p:txBody>
      </p:sp>
      <p:sp>
        <p:nvSpPr>
          <p:cNvPr id="961" name="Google Shape;961;p58"/>
          <p:cNvSpPr/>
          <p:nvPr/>
        </p:nvSpPr>
        <p:spPr>
          <a:xfrm>
            <a:off x="673369" y="1107437"/>
            <a:ext cx="3657600" cy="2926080"/>
          </a:xfrm>
          <a:custGeom>
            <a:avLst/>
            <a:gdLst/>
            <a:ahLst/>
            <a:cxnLst/>
            <a:rect l="l" t="t" r="r" b="b"/>
            <a:pathLst>
              <a:path w="143096" h="190426" extrusionOk="0">
                <a:moveTo>
                  <a:pt x="2914" y="0"/>
                </a:moveTo>
                <a:cubicBezTo>
                  <a:pt x="1280" y="0"/>
                  <a:pt x="0" y="1281"/>
                  <a:pt x="0" y="2914"/>
                </a:cubicBezTo>
                <a:lnTo>
                  <a:pt x="0" y="187512"/>
                </a:lnTo>
                <a:cubicBezTo>
                  <a:pt x="0" y="189101"/>
                  <a:pt x="1280" y="190426"/>
                  <a:pt x="2914" y="190426"/>
                </a:cubicBezTo>
                <a:lnTo>
                  <a:pt x="140182" y="190426"/>
                </a:lnTo>
                <a:cubicBezTo>
                  <a:pt x="141771" y="190426"/>
                  <a:pt x="143096" y="189101"/>
                  <a:pt x="143096" y="187512"/>
                </a:cubicBezTo>
                <a:lnTo>
                  <a:pt x="143096" y="2914"/>
                </a:lnTo>
                <a:cubicBezTo>
                  <a:pt x="143096" y="1281"/>
                  <a:pt x="141771" y="0"/>
                  <a:pt x="140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3" name="Google Shape;963;p58"/>
          <p:cNvGrpSpPr/>
          <p:nvPr/>
        </p:nvGrpSpPr>
        <p:grpSpPr>
          <a:xfrm rot="5400000">
            <a:off x="2815687" y="2536669"/>
            <a:ext cx="3699502" cy="70175"/>
            <a:chOff x="4759925" y="4538325"/>
            <a:chExt cx="3678900" cy="70175"/>
          </a:xfrm>
        </p:grpSpPr>
        <p:cxnSp>
          <p:nvCxnSpPr>
            <p:cNvPr id="964" name="Google Shape;964;p58"/>
            <p:cNvCxnSpPr/>
            <p:nvPr/>
          </p:nvCxnSpPr>
          <p:spPr>
            <a:xfrm rot="10800000">
              <a:off x="4759925" y="4538325"/>
              <a:ext cx="3678900" cy="0"/>
            </a:xfrm>
            <a:prstGeom prst="straightConnector1">
              <a:avLst/>
            </a:prstGeom>
            <a:noFill/>
            <a:ln w="9525" cap="flat" cmpd="sng">
              <a:solidFill>
                <a:schemeClr val="dk1"/>
              </a:solidFill>
              <a:prstDash val="solid"/>
              <a:round/>
              <a:headEnd type="none" w="med" len="med"/>
              <a:tailEnd type="none" w="med" len="med"/>
            </a:ln>
          </p:spPr>
        </p:cxnSp>
        <p:cxnSp>
          <p:nvCxnSpPr>
            <p:cNvPr id="965" name="Google Shape;965;p58"/>
            <p:cNvCxnSpPr/>
            <p:nvPr/>
          </p:nvCxnSpPr>
          <p:spPr>
            <a:xfrm rot="10800000">
              <a:off x="4759925" y="4608500"/>
              <a:ext cx="3678900" cy="0"/>
            </a:xfrm>
            <a:prstGeom prst="straightConnector1">
              <a:avLst/>
            </a:prstGeom>
            <a:noFill/>
            <a:ln w="9525" cap="flat" cmpd="sng">
              <a:solidFill>
                <a:schemeClr val="dk1"/>
              </a:solidFill>
              <a:prstDash val="solid"/>
              <a:round/>
              <a:headEnd type="none" w="med" len="med"/>
              <a:tailEnd type="none" w="med" len="med"/>
            </a:ln>
          </p:spPr>
        </p:cxnSp>
      </p:grpSp>
      <p:pic>
        <p:nvPicPr>
          <p:cNvPr id="9" name="Picture 8">
            <a:extLst>
              <a:ext uri="{FF2B5EF4-FFF2-40B4-BE49-F238E27FC236}">
                <a16:creationId xmlns:a16="http://schemas.microsoft.com/office/drawing/2014/main" id="{E792140E-770F-F557-DC80-5227693AB33E}"/>
              </a:ext>
            </a:extLst>
          </p:cNvPr>
          <p:cNvPicPr>
            <a:picLocks noChangeAspect="1"/>
          </p:cNvPicPr>
          <p:nvPr/>
        </p:nvPicPr>
        <p:blipFill>
          <a:blip r:embed="rId3"/>
          <a:srcRect/>
          <a:stretch/>
        </p:blipFill>
        <p:spPr>
          <a:xfrm>
            <a:off x="757616" y="1069878"/>
            <a:ext cx="3489106" cy="2963639"/>
          </a:xfrm>
          <a:prstGeom prst="rect">
            <a:avLst/>
          </a:prstGeom>
        </p:spPr>
      </p:pic>
    </p:spTree>
    <p:extLst>
      <p:ext uri="{BB962C8B-B14F-4D97-AF65-F5344CB8AC3E}">
        <p14:creationId xmlns:p14="http://schemas.microsoft.com/office/powerpoint/2010/main" val="1229136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4A1CCCE-5B5B-C43A-A8D1-DD1ED426C7BC}"/>
              </a:ext>
            </a:extLst>
          </p:cNvPr>
          <p:cNvPicPr>
            <a:picLocks noChangeAspect="1"/>
          </p:cNvPicPr>
          <p:nvPr/>
        </p:nvPicPr>
        <p:blipFill>
          <a:blip r:embed="rId2"/>
          <a:srcRect/>
          <a:stretch/>
        </p:blipFill>
        <p:spPr>
          <a:xfrm>
            <a:off x="413434" y="728314"/>
            <a:ext cx="5593778" cy="3680456"/>
          </a:xfrm>
          <a:prstGeom prst="rect">
            <a:avLst/>
          </a:prstGeom>
        </p:spPr>
      </p:pic>
      <p:sp>
        <p:nvSpPr>
          <p:cNvPr id="5" name="Slide Number Placeholder 7">
            <a:extLst>
              <a:ext uri="{FF2B5EF4-FFF2-40B4-BE49-F238E27FC236}">
                <a16:creationId xmlns:a16="http://schemas.microsoft.com/office/drawing/2014/main" id="{E85F577F-AF8A-B4DA-6D3F-EF3726EA8199}"/>
              </a:ext>
            </a:extLst>
          </p:cNvPr>
          <p:cNvSpPr txBox="1">
            <a:spLocks/>
          </p:cNvSpPr>
          <p:nvPr/>
        </p:nvSpPr>
        <p:spPr>
          <a:xfrm>
            <a:off x="8555348" y="4547333"/>
            <a:ext cx="548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1pPr>
            <a:lvl2pPr marR="0" lvl="1"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2pPr>
            <a:lvl3pPr marR="0" lvl="2"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3pPr>
            <a:lvl4pPr marR="0" lvl="3"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4pPr>
            <a:lvl5pPr marR="0" lvl="4"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5pPr>
            <a:lvl6pPr marR="0" lvl="5"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6pPr>
            <a:lvl7pPr marR="0" lvl="6"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7pPr>
            <a:lvl8pPr marR="0" lvl="7"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8pPr>
            <a:lvl9pPr marR="0" lvl="8" algn="l" rtl="0">
              <a:lnSpc>
                <a:spcPct val="100000"/>
              </a:lnSpc>
              <a:spcBef>
                <a:spcPts val="0"/>
              </a:spcBef>
              <a:spcAft>
                <a:spcPts val="0"/>
              </a:spcAft>
              <a:buClr>
                <a:srgbClr val="000000"/>
              </a:buClr>
              <a:buFont typeface="Arial"/>
              <a:buNone/>
              <a:defRPr sz="1300" b="1" i="0" u="none" strike="noStrike" cap="none">
                <a:solidFill>
                  <a:schemeClr val="dk1"/>
                </a:solidFill>
                <a:latin typeface="Kanit"/>
                <a:ea typeface="Kanit"/>
                <a:cs typeface="Kanit"/>
                <a:sym typeface="Kanit"/>
              </a:defRPr>
            </a:lvl9pPr>
          </a:lstStyle>
          <a:p>
            <a:fld id="{00000000-1234-1234-1234-123412341234}" type="slidenum">
              <a:rPr lang="en" smtClean="0"/>
              <a:pPr/>
              <a:t>9</a:t>
            </a:fld>
            <a:endParaRPr lang="en"/>
          </a:p>
        </p:txBody>
      </p:sp>
      <p:sp>
        <p:nvSpPr>
          <p:cNvPr id="6" name="Google Shape;925;p56">
            <a:extLst>
              <a:ext uri="{FF2B5EF4-FFF2-40B4-BE49-F238E27FC236}">
                <a16:creationId xmlns:a16="http://schemas.microsoft.com/office/drawing/2014/main" id="{53384318-1905-CB6E-3F23-2D572080C413}"/>
              </a:ext>
            </a:extLst>
          </p:cNvPr>
          <p:cNvSpPr txBox="1"/>
          <p:nvPr/>
        </p:nvSpPr>
        <p:spPr>
          <a:xfrm>
            <a:off x="6001266" y="769048"/>
            <a:ext cx="2976343" cy="314423"/>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u="sng" dirty="0">
                <a:solidFill>
                  <a:schemeClr val="dk1"/>
                </a:solidFill>
                <a:latin typeface="Kanit"/>
                <a:ea typeface="Kanit"/>
                <a:cs typeface="Kanit"/>
                <a:sym typeface="Kanit"/>
              </a:rPr>
              <a:t> Visual Comparison</a:t>
            </a:r>
            <a:endParaRPr sz="2400" b="1" u="sng" dirty="0">
              <a:solidFill>
                <a:schemeClr val="dk1"/>
              </a:solidFill>
              <a:latin typeface="Kanit"/>
              <a:ea typeface="Kanit"/>
              <a:cs typeface="Kanit"/>
              <a:sym typeface="Kanit"/>
            </a:endParaRPr>
          </a:p>
        </p:txBody>
      </p:sp>
      <p:sp>
        <p:nvSpPr>
          <p:cNvPr id="7" name="Google Shape;894;p55">
            <a:extLst>
              <a:ext uri="{FF2B5EF4-FFF2-40B4-BE49-F238E27FC236}">
                <a16:creationId xmlns:a16="http://schemas.microsoft.com/office/drawing/2014/main" id="{47D42182-E08C-3FA2-8752-CBDF72CF3839}"/>
              </a:ext>
            </a:extLst>
          </p:cNvPr>
          <p:cNvSpPr txBox="1">
            <a:spLocks/>
          </p:cNvSpPr>
          <p:nvPr/>
        </p:nvSpPr>
        <p:spPr>
          <a:xfrm>
            <a:off x="2230244" y="266938"/>
            <a:ext cx="3279300" cy="4613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Kanit"/>
              <a:buNone/>
              <a:defRPr sz="3600" b="1"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2pPr>
            <a:lvl3pPr marR="0" lvl="2"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3pPr>
            <a:lvl4pPr marR="0" lvl="3"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4pPr>
            <a:lvl5pPr marR="0" lvl="4"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5pPr>
            <a:lvl6pPr marR="0" lvl="5"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6pPr>
            <a:lvl7pPr marR="0" lvl="6"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7pPr>
            <a:lvl8pPr marR="0" lvl="7"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8pPr>
            <a:lvl9pPr marR="0" lvl="8" algn="ctr" rtl="0">
              <a:lnSpc>
                <a:spcPct val="100000"/>
              </a:lnSpc>
              <a:spcBef>
                <a:spcPts val="0"/>
              </a:spcBef>
              <a:spcAft>
                <a:spcPts val="0"/>
              </a:spcAft>
              <a:buClr>
                <a:schemeClr val="dk1"/>
              </a:buClr>
              <a:buSzPts val="6200"/>
              <a:buFont typeface="Kanit"/>
              <a:buNone/>
              <a:defRPr sz="6200" b="0" i="0" u="none" strike="noStrike" cap="none">
                <a:solidFill>
                  <a:schemeClr val="dk1"/>
                </a:solidFill>
                <a:latin typeface="Kanit"/>
                <a:ea typeface="Kanit"/>
                <a:cs typeface="Kanit"/>
                <a:sym typeface="Kanit"/>
              </a:defRPr>
            </a:lvl9pPr>
          </a:lstStyle>
          <a:p>
            <a:r>
              <a:rPr lang="en-US" sz="2800" dirty="0"/>
              <a:t>GWFish Results</a:t>
            </a:r>
          </a:p>
        </p:txBody>
      </p:sp>
      <p:pic>
        <p:nvPicPr>
          <p:cNvPr id="8" name="Picture 7">
            <a:extLst>
              <a:ext uri="{FF2B5EF4-FFF2-40B4-BE49-F238E27FC236}">
                <a16:creationId xmlns:a16="http://schemas.microsoft.com/office/drawing/2014/main" id="{70A6AD8A-01E7-AAA4-9E5C-30B8859383C3}"/>
              </a:ext>
            </a:extLst>
          </p:cNvPr>
          <p:cNvPicPr>
            <a:picLocks noChangeAspect="1"/>
          </p:cNvPicPr>
          <p:nvPr/>
        </p:nvPicPr>
        <p:blipFill>
          <a:blip r:embed="rId3"/>
          <a:srcRect/>
          <a:stretch/>
        </p:blipFill>
        <p:spPr>
          <a:xfrm>
            <a:off x="410461" y="751379"/>
            <a:ext cx="5593778" cy="3720492"/>
          </a:xfrm>
          <a:prstGeom prst="rect">
            <a:avLst/>
          </a:prstGeom>
        </p:spPr>
      </p:pic>
      <p:pic>
        <p:nvPicPr>
          <p:cNvPr id="9" name="Picture 8">
            <a:extLst>
              <a:ext uri="{FF2B5EF4-FFF2-40B4-BE49-F238E27FC236}">
                <a16:creationId xmlns:a16="http://schemas.microsoft.com/office/drawing/2014/main" id="{955BB53D-7D84-6E1F-536E-13507D920E12}"/>
              </a:ext>
            </a:extLst>
          </p:cNvPr>
          <p:cNvPicPr>
            <a:picLocks noChangeAspect="1"/>
          </p:cNvPicPr>
          <p:nvPr/>
        </p:nvPicPr>
        <p:blipFill>
          <a:blip r:embed="rId4"/>
          <a:srcRect/>
          <a:stretch/>
        </p:blipFill>
        <p:spPr>
          <a:xfrm>
            <a:off x="416407" y="755757"/>
            <a:ext cx="5593777" cy="3729185"/>
          </a:xfrm>
          <a:prstGeom prst="rect">
            <a:avLst/>
          </a:prstGeom>
        </p:spPr>
      </p:pic>
      <p:sp>
        <p:nvSpPr>
          <p:cNvPr id="10" name="TextBox 9">
            <a:extLst>
              <a:ext uri="{FF2B5EF4-FFF2-40B4-BE49-F238E27FC236}">
                <a16:creationId xmlns:a16="http://schemas.microsoft.com/office/drawing/2014/main" id="{FCC3ED0C-CBB9-BE7C-2AC6-BD5C2C13FB99}"/>
              </a:ext>
            </a:extLst>
          </p:cNvPr>
          <p:cNvSpPr txBox="1"/>
          <p:nvPr/>
        </p:nvSpPr>
        <p:spPr>
          <a:xfrm>
            <a:off x="6117996" y="1120719"/>
            <a:ext cx="2711702" cy="954107"/>
          </a:xfrm>
          <a:prstGeom prst="rect">
            <a:avLst/>
          </a:prstGeom>
          <a:noFill/>
        </p:spPr>
        <p:txBody>
          <a:bodyPr wrap="square" rtlCol="0">
            <a:spAutoFit/>
          </a:bodyPr>
          <a:lstStyle/>
          <a:p>
            <a:r>
              <a:rPr lang="en-US" dirty="0">
                <a:solidFill>
                  <a:schemeClr val="tx1"/>
                </a:solidFill>
              </a:rPr>
              <a:t>GWFish has some struggles constructing Gaussian  shaped distributions for LIGO PE after incorporating priors </a:t>
            </a:r>
          </a:p>
        </p:txBody>
      </p:sp>
      <p:sp>
        <p:nvSpPr>
          <p:cNvPr id="11" name="TextBox 10">
            <a:extLst>
              <a:ext uri="{FF2B5EF4-FFF2-40B4-BE49-F238E27FC236}">
                <a16:creationId xmlns:a16="http://schemas.microsoft.com/office/drawing/2014/main" id="{57DD6A03-A08E-62C2-3942-BA5F22B4B6E0}"/>
              </a:ext>
            </a:extLst>
          </p:cNvPr>
          <p:cNvSpPr txBox="1"/>
          <p:nvPr/>
        </p:nvSpPr>
        <p:spPr>
          <a:xfrm>
            <a:off x="6117996" y="2175957"/>
            <a:ext cx="2711702" cy="954107"/>
          </a:xfrm>
          <a:prstGeom prst="rect">
            <a:avLst/>
          </a:prstGeom>
          <a:noFill/>
        </p:spPr>
        <p:txBody>
          <a:bodyPr wrap="square" rtlCol="0">
            <a:spAutoFit/>
          </a:bodyPr>
          <a:lstStyle/>
          <a:p>
            <a:r>
              <a:rPr lang="en-US" dirty="0">
                <a:solidFill>
                  <a:schemeClr val="tx1"/>
                </a:solidFill>
              </a:rPr>
              <a:t>These are not an issue though when using CE, and we see much more constrained posteriors</a:t>
            </a:r>
          </a:p>
        </p:txBody>
      </p:sp>
    </p:spTree>
    <p:extLst>
      <p:ext uri="{BB962C8B-B14F-4D97-AF65-F5344CB8AC3E}">
        <p14:creationId xmlns:p14="http://schemas.microsoft.com/office/powerpoint/2010/main" val="133689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perations Research by Slidesgo">
  <a:themeElements>
    <a:clrScheme name="Simple Light">
      <a:dk1>
        <a:srgbClr val="F9F9F9"/>
      </a:dk1>
      <a:lt1>
        <a:srgbClr val="272727"/>
      </a:lt1>
      <a:dk2>
        <a:srgbClr val="000000"/>
      </a:dk2>
      <a:lt2>
        <a:srgbClr val="53321F"/>
      </a:lt2>
      <a:accent1>
        <a:srgbClr val="945937"/>
      </a:accent1>
      <a:accent2>
        <a:srgbClr val="FFB673"/>
      </a:accent2>
      <a:accent3>
        <a:srgbClr val="FFFFFF"/>
      </a:accent3>
      <a:accent4>
        <a:srgbClr val="FFFFFF"/>
      </a:accent4>
      <a:accent5>
        <a:srgbClr val="FFFFFF"/>
      </a:accent5>
      <a:accent6>
        <a:srgbClr val="FFFFFF"/>
      </a:accent6>
      <a:hlink>
        <a:srgbClr val="F9F9F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2321</TotalTime>
  <Words>838</Words>
  <Application>Microsoft Macintosh PowerPoint</Application>
  <PresentationFormat>On-screen Show (16:9)</PresentationFormat>
  <Paragraphs>129</Paragraphs>
  <Slides>18</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Anaheim</vt:lpstr>
      <vt:lpstr>Open Sans</vt:lpstr>
      <vt:lpstr>Cambria Math</vt:lpstr>
      <vt:lpstr>Kanit</vt:lpstr>
      <vt:lpstr>Bebas Neue</vt:lpstr>
      <vt:lpstr>Arial</vt:lpstr>
      <vt:lpstr>Operations Research by Slidesgo</vt:lpstr>
      <vt:lpstr>Current and Future capability of Compact Binary Coalescence Parameter Estimation (PE) methods </vt:lpstr>
      <vt:lpstr>Introduction to PE</vt:lpstr>
      <vt:lpstr>Methods of PE </vt:lpstr>
      <vt:lpstr>Motivations for Research</vt:lpstr>
      <vt:lpstr>Dingo Challenges </vt:lpstr>
      <vt:lpstr>Incorporating Priors into posteriors from GWFish </vt:lpstr>
      <vt:lpstr>PowerPoint Presentation</vt:lpstr>
      <vt:lpstr>Injections For preliminary test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sterling Scarlett</cp:lastModifiedBy>
  <cp:revision>8</cp:revision>
  <cp:lastPrinted>2024-08-06T20:04:55Z</cp:lastPrinted>
  <dcterms:modified xsi:type="dcterms:W3CDTF">2024-08-22T07:27:47Z</dcterms:modified>
</cp:coreProperties>
</file>