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oboto"/>
      <p:regular r:id="rId22"/>
      <p:bold r:id="rId23"/>
      <p:italic r:id="rId24"/>
      <p:boldItalic r:id="rId25"/>
    </p:embeddedFont>
    <p:embeddedFont>
      <p:font typeface="DM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regular.fntdata"/><Relationship Id="rId21" Type="http://schemas.openxmlformats.org/officeDocument/2006/relationships/slide" Target="slides/slide17.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DMSans-regular.fntdata"/><Relationship Id="rId25" Type="http://schemas.openxmlformats.org/officeDocument/2006/relationships/font" Target="fonts/Roboto-boldItalic.fntdata"/><Relationship Id="rId28" Type="http://schemas.openxmlformats.org/officeDocument/2006/relationships/font" Target="fonts/DMSans-italic.fntdata"/><Relationship Id="rId27" Type="http://schemas.openxmlformats.org/officeDocument/2006/relationships/font" Target="fonts/DM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DMSans-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8d9167b33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8d9167b33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7f9bb543e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7f9bb543e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7f9bb543e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7f9bb543e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7f9bb543e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7f9bb543e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f485455ea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f485455ea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7f9bb543e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7f9bb543e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f485455ea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f485455ea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f485455ea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f485455ea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ed76f4c51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ed76f4c51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54dda1946d_6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4dda1946d_6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ed25d623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ed25d623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dd46dd1d67_2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dd46dd1d67_2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33f6155f6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33f6155f6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d431007ba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d431007ba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33f6155f6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33f6155f6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7f9bb543e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7f9bb543e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ed76f4c51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ed76f4c51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7806" l="0" r="0" t="7798"/>
          <a:stretch/>
        </p:blipFill>
        <p:spPr>
          <a:xfrm>
            <a:off x="0" y="0"/>
            <a:ext cx="9143997" cy="5143501"/>
          </a:xfrm>
          <a:prstGeom prst="rect">
            <a:avLst/>
          </a:prstGeom>
          <a:noFill/>
          <a:ln>
            <a:noFill/>
          </a:ln>
        </p:spPr>
      </p:pic>
      <p:sp>
        <p:nvSpPr>
          <p:cNvPr id="11" name="Google Shape;11;p2"/>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854463" y="1574713"/>
            <a:ext cx="7435200" cy="1404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41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854338" y="2979638"/>
            <a:ext cx="7435200" cy="4758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1400"/>
              <a:buNone/>
              <a:defRPr sz="1600">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p:txBody>
      </p:sp>
      <p:sp>
        <p:nvSpPr>
          <p:cNvPr id="14" name="Google Shape;14;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5" name="Shape 75"/>
        <p:cNvGrpSpPr/>
        <p:nvPr/>
      </p:nvGrpSpPr>
      <p:grpSpPr>
        <a:xfrm>
          <a:off x="0" y="0"/>
          <a:ext cx="0" cy="0"/>
          <a:chOff x="0" y="0"/>
          <a:chExt cx="0" cy="0"/>
        </a:xfrm>
      </p:grpSpPr>
      <p:pic>
        <p:nvPicPr>
          <p:cNvPr id="76" name="Google Shape;76;p11"/>
          <p:cNvPicPr preferRelativeResize="0"/>
          <p:nvPr/>
        </p:nvPicPr>
        <p:blipFill rotWithShape="1">
          <a:blip r:embed="rId2">
            <a:alphaModFix/>
          </a:blip>
          <a:srcRect b="10629" l="0" r="0" t="10629"/>
          <a:stretch/>
        </p:blipFill>
        <p:spPr>
          <a:xfrm>
            <a:off x="0" y="0"/>
            <a:ext cx="9143997" cy="5143502"/>
          </a:xfrm>
          <a:prstGeom prst="rect">
            <a:avLst/>
          </a:prstGeom>
          <a:noFill/>
          <a:ln>
            <a:noFill/>
          </a:ln>
        </p:spPr>
      </p:pic>
      <p:sp>
        <p:nvSpPr>
          <p:cNvPr id="77" name="Google Shape;77;p11"/>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txBox="1"/>
          <p:nvPr>
            <p:ph hasCustomPrompt="1" type="title"/>
          </p:nvPr>
        </p:nvSpPr>
        <p:spPr>
          <a:xfrm>
            <a:off x="2155950" y="3117875"/>
            <a:ext cx="4832100" cy="1039800"/>
          </a:xfrm>
          <a:prstGeom prst="rect">
            <a:avLst/>
          </a:prstGeom>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SzPts val="9600"/>
              <a:buNone/>
              <a:defRPr sz="60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9" name="Google Shape;79;p11"/>
          <p:cNvSpPr txBox="1"/>
          <p:nvPr>
            <p:ph idx="1" type="subTitle"/>
          </p:nvPr>
        </p:nvSpPr>
        <p:spPr>
          <a:xfrm>
            <a:off x="2155950" y="4157675"/>
            <a:ext cx="4832100" cy="450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80" name="Google Shape;80;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2">
            <a:alphaModFix/>
          </a:blip>
          <a:srcRect b="7806" l="0" r="0" t="7798"/>
          <a:stretch/>
        </p:blipFill>
        <p:spPr>
          <a:xfrm>
            <a:off x="0" y="0"/>
            <a:ext cx="9143997" cy="5143501"/>
          </a:xfrm>
          <a:prstGeom prst="rect">
            <a:avLst/>
          </a:prstGeom>
          <a:noFill/>
          <a:ln>
            <a:noFill/>
          </a:ln>
        </p:spPr>
      </p:pic>
      <p:sp>
        <p:nvSpPr>
          <p:cNvPr id="85" name="Google Shape;85;p13"/>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7" name="Google Shape;87;p13"/>
          <p:cNvSpPr txBox="1"/>
          <p:nvPr>
            <p:ph idx="1" type="subTitle"/>
          </p:nvPr>
        </p:nvSpPr>
        <p:spPr>
          <a:xfrm>
            <a:off x="713225" y="2041288"/>
            <a:ext cx="2305500" cy="5727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88" name="Google Shape;88;p13"/>
          <p:cNvSpPr txBox="1"/>
          <p:nvPr>
            <p:ph idx="2" type="subTitle"/>
          </p:nvPr>
        </p:nvSpPr>
        <p:spPr>
          <a:xfrm>
            <a:off x="713225" y="3611415"/>
            <a:ext cx="2305500" cy="5727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89" name="Google Shape;89;p13"/>
          <p:cNvSpPr txBox="1"/>
          <p:nvPr>
            <p:ph idx="3" type="subTitle"/>
          </p:nvPr>
        </p:nvSpPr>
        <p:spPr>
          <a:xfrm>
            <a:off x="3419250" y="3611415"/>
            <a:ext cx="2305500" cy="5727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90" name="Google Shape;90;p13"/>
          <p:cNvSpPr txBox="1"/>
          <p:nvPr>
            <p:ph idx="4" type="subTitle"/>
          </p:nvPr>
        </p:nvSpPr>
        <p:spPr>
          <a:xfrm>
            <a:off x="3419250" y="2041288"/>
            <a:ext cx="2305500" cy="5727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91" name="Google Shape;91;p13"/>
          <p:cNvSpPr txBox="1"/>
          <p:nvPr>
            <p:ph hasCustomPrompt="1" idx="5" type="title"/>
          </p:nvPr>
        </p:nvSpPr>
        <p:spPr>
          <a:xfrm>
            <a:off x="1415375" y="1252138"/>
            <a:ext cx="901200" cy="616800"/>
          </a:xfrm>
          <a:prstGeom prst="rect">
            <a:avLst/>
          </a:prstGeom>
          <a:noFill/>
        </p:spPr>
        <p:txBody>
          <a:bodyPr anchorCtr="0" anchor="b" bIns="91425" lIns="91425" spcFirstLastPara="1" rIns="91425" wrap="square" tIns="91425">
            <a:noAutofit/>
          </a:bodyPr>
          <a:lstStyle>
            <a:lvl1pPr lvl="0" rtl="0" algn="ctr">
              <a:lnSpc>
                <a:spcPct val="115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3"/>
          <p:cNvSpPr txBox="1"/>
          <p:nvPr>
            <p:ph hasCustomPrompt="1" idx="6" type="title"/>
          </p:nvPr>
        </p:nvSpPr>
        <p:spPr>
          <a:xfrm>
            <a:off x="4121400" y="2822413"/>
            <a:ext cx="901200" cy="616800"/>
          </a:xfrm>
          <a:prstGeom prst="rect">
            <a:avLst/>
          </a:prstGeom>
          <a:noFill/>
        </p:spPr>
        <p:txBody>
          <a:bodyPr anchorCtr="0" anchor="b" bIns="91425" lIns="91425" spcFirstLastPara="1" rIns="91425" wrap="square" tIns="91425">
            <a:noAutofit/>
          </a:bodyPr>
          <a:lstStyle>
            <a:lvl1pPr lvl="0" rtl="0" algn="ctr">
              <a:lnSpc>
                <a:spcPct val="115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3" name="Google Shape;93;p13"/>
          <p:cNvSpPr txBox="1"/>
          <p:nvPr>
            <p:ph hasCustomPrompt="1" idx="7" type="title"/>
          </p:nvPr>
        </p:nvSpPr>
        <p:spPr>
          <a:xfrm>
            <a:off x="1415375" y="2822413"/>
            <a:ext cx="901200" cy="616800"/>
          </a:xfrm>
          <a:prstGeom prst="rect">
            <a:avLst/>
          </a:prstGeom>
          <a:noFill/>
        </p:spPr>
        <p:txBody>
          <a:bodyPr anchorCtr="0" anchor="b" bIns="91425" lIns="91425" spcFirstLastPara="1" rIns="91425" wrap="square" tIns="91425">
            <a:noAutofit/>
          </a:bodyPr>
          <a:lstStyle>
            <a:lvl1pPr lvl="0" rtl="0" algn="ctr">
              <a:lnSpc>
                <a:spcPct val="115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 name="Google Shape;94;p13"/>
          <p:cNvSpPr txBox="1"/>
          <p:nvPr>
            <p:ph hasCustomPrompt="1" idx="8" type="title"/>
          </p:nvPr>
        </p:nvSpPr>
        <p:spPr>
          <a:xfrm>
            <a:off x="4121400" y="1252138"/>
            <a:ext cx="901200" cy="616800"/>
          </a:xfrm>
          <a:prstGeom prst="rect">
            <a:avLst/>
          </a:prstGeom>
          <a:noFill/>
        </p:spPr>
        <p:txBody>
          <a:bodyPr anchorCtr="0" anchor="b" bIns="91425" lIns="91425" spcFirstLastPara="1" rIns="91425" wrap="square" tIns="91425">
            <a:noAutofit/>
          </a:bodyPr>
          <a:lstStyle>
            <a:lvl1pPr lvl="0" rtl="0" algn="ctr">
              <a:lnSpc>
                <a:spcPct val="115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5" name="Google Shape;95;p13"/>
          <p:cNvSpPr txBox="1"/>
          <p:nvPr>
            <p:ph idx="9" type="subTitle"/>
          </p:nvPr>
        </p:nvSpPr>
        <p:spPr>
          <a:xfrm>
            <a:off x="6125275" y="3611415"/>
            <a:ext cx="2305500" cy="5727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96" name="Google Shape;96;p13"/>
          <p:cNvSpPr txBox="1"/>
          <p:nvPr>
            <p:ph idx="13" type="subTitle"/>
          </p:nvPr>
        </p:nvSpPr>
        <p:spPr>
          <a:xfrm>
            <a:off x="6125275" y="2041288"/>
            <a:ext cx="2305500" cy="5727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97" name="Google Shape;97;p13"/>
          <p:cNvSpPr txBox="1"/>
          <p:nvPr>
            <p:ph hasCustomPrompt="1" idx="14" type="title"/>
          </p:nvPr>
        </p:nvSpPr>
        <p:spPr>
          <a:xfrm>
            <a:off x="6827425" y="2822413"/>
            <a:ext cx="901200" cy="616800"/>
          </a:xfrm>
          <a:prstGeom prst="rect">
            <a:avLst/>
          </a:prstGeom>
          <a:noFill/>
        </p:spPr>
        <p:txBody>
          <a:bodyPr anchorCtr="0" anchor="b" bIns="91425" lIns="91425" spcFirstLastPara="1" rIns="91425" wrap="square" tIns="91425">
            <a:noAutofit/>
          </a:bodyPr>
          <a:lstStyle>
            <a:lvl1pPr lvl="0" rtl="0" algn="ctr">
              <a:lnSpc>
                <a:spcPct val="115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3"/>
          <p:cNvSpPr txBox="1"/>
          <p:nvPr>
            <p:ph hasCustomPrompt="1" idx="15" type="title"/>
          </p:nvPr>
        </p:nvSpPr>
        <p:spPr>
          <a:xfrm>
            <a:off x="6827425" y="1252138"/>
            <a:ext cx="901200" cy="616800"/>
          </a:xfrm>
          <a:prstGeom prst="rect">
            <a:avLst/>
          </a:prstGeom>
          <a:noFill/>
        </p:spPr>
        <p:txBody>
          <a:bodyPr anchorCtr="0" anchor="b" bIns="91425" lIns="91425" spcFirstLastPara="1" rIns="91425" wrap="square" tIns="91425">
            <a:noAutofit/>
          </a:bodyPr>
          <a:lstStyle>
            <a:lvl1pPr lvl="0" rtl="0" algn="ctr">
              <a:lnSpc>
                <a:spcPct val="115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 name="Google Shape;99;p13"/>
          <p:cNvSpPr txBox="1"/>
          <p:nvPr>
            <p:ph idx="16" type="subTitle"/>
          </p:nvPr>
        </p:nvSpPr>
        <p:spPr>
          <a:xfrm>
            <a:off x="713225" y="1811917"/>
            <a:ext cx="2305500" cy="385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DM Sans"/>
              <a:buNone/>
              <a:defRPr sz="2000"/>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00" name="Google Shape;100;p13"/>
          <p:cNvSpPr txBox="1"/>
          <p:nvPr>
            <p:ph idx="17" type="subTitle"/>
          </p:nvPr>
        </p:nvSpPr>
        <p:spPr>
          <a:xfrm>
            <a:off x="713225" y="3382040"/>
            <a:ext cx="2305500" cy="385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DM Sans"/>
              <a:buNone/>
              <a:defRPr sz="2000"/>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01" name="Google Shape;101;p13"/>
          <p:cNvSpPr txBox="1"/>
          <p:nvPr>
            <p:ph idx="18" type="subTitle"/>
          </p:nvPr>
        </p:nvSpPr>
        <p:spPr>
          <a:xfrm>
            <a:off x="3419250" y="3382040"/>
            <a:ext cx="2305500" cy="385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DM Sans"/>
              <a:buNone/>
              <a:defRPr sz="2000"/>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02" name="Google Shape;102;p13"/>
          <p:cNvSpPr txBox="1"/>
          <p:nvPr>
            <p:ph idx="19" type="subTitle"/>
          </p:nvPr>
        </p:nvSpPr>
        <p:spPr>
          <a:xfrm>
            <a:off x="3419250" y="1811917"/>
            <a:ext cx="2305500" cy="385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DM Sans"/>
              <a:buNone/>
              <a:defRPr sz="2000"/>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03" name="Google Shape;103;p13"/>
          <p:cNvSpPr txBox="1"/>
          <p:nvPr>
            <p:ph idx="20" type="subTitle"/>
          </p:nvPr>
        </p:nvSpPr>
        <p:spPr>
          <a:xfrm>
            <a:off x="6125275" y="3382040"/>
            <a:ext cx="2305500" cy="385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DM Sans"/>
              <a:buNone/>
              <a:defRPr sz="2000"/>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04" name="Google Shape;104;p13"/>
          <p:cNvSpPr txBox="1"/>
          <p:nvPr>
            <p:ph idx="21" type="subTitle"/>
          </p:nvPr>
        </p:nvSpPr>
        <p:spPr>
          <a:xfrm>
            <a:off x="6125275" y="1811917"/>
            <a:ext cx="2305500" cy="3852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DM Sans"/>
              <a:buNone/>
              <a:defRPr sz="2000"/>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05" name="Google Shape;105;p13"/>
          <p:cNvSpPr/>
          <p:nvPr/>
        </p:nvSpPr>
        <p:spPr>
          <a:xfrm flipH="1">
            <a:off x="8400600" y="4418525"/>
            <a:ext cx="380400" cy="3801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 name="Google Shape;106;p13"/>
          <p:cNvCxnSpPr>
            <a:stCxn id="105" idx="3"/>
          </p:cNvCxnSpPr>
          <p:nvPr/>
        </p:nvCxnSpPr>
        <p:spPr>
          <a:xfrm rot="10800000">
            <a:off x="-18000" y="4608575"/>
            <a:ext cx="8418600" cy="0"/>
          </a:xfrm>
          <a:prstGeom prst="straightConnector1">
            <a:avLst/>
          </a:prstGeom>
          <a:noFill/>
          <a:ln cap="flat" cmpd="sng" w="9525">
            <a:solidFill>
              <a:schemeClr val="dk1"/>
            </a:solidFill>
            <a:prstDash val="solid"/>
            <a:round/>
            <a:headEnd len="med" w="med" type="none"/>
            <a:tailEnd len="med" w="med" type="none"/>
          </a:ln>
        </p:spPr>
      </p:cxnSp>
      <p:pic>
        <p:nvPicPr>
          <p:cNvPr id="107" name="Google Shape;107;p13"/>
          <p:cNvPicPr preferRelativeResize="0"/>
          <p:nvPr/>
        </p:nvPicPr>
        <p:blipFill>
          <a:blip r:embed="rId3">
            <a:alphaModFix/>
          </a:blip>
          <a:stretch>
            <a:fillRect/>
          </a:stretch>
        </p:blipFill>
        <p:spPr>
          <a:xfrm flipH="1">
            <a:off x="8472521" y="4489673"/>
            <a:ext cx="236577" cy="237824"/>
          </a:xfrm>
          <a:prstGeom prst="rect">
            <a:avLst/>
          </a:prstGeom>
          <a:noFill/>
          <a:ln>
            <a:noFill/>
          </a:ln>
        </p:spPr>
      </p:pic>
      <p:sp>
        <p:nvSpPr>
          <p:cNvPr id="108" name="Google Shape;108;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09" name="Shape 109"/>
        <p:cNvGrpSpPr/>
        <p:nvPr/>
      </p:nvGrpSpPr>
      <p:grpSpPr>
        <a:xfrm>
          <a:off x="0" y="0"/>
          <a:ext cx="0" cy="0"/>
          <a:chOff x="0" y="0"/>
          <a:chExt cx="0" cy="0"/>
        </a:xfrm>
      </p:grpSpPr>
      <p:pic>
        <p:nvPicPr>
          <p:cNvPr id="110" name="Google Shape;110;p14"/>
          <p:cNvPicPr preferRelativeResize="0"/>
          <p:nvPr/>
        </p:nvPicPr>
        <p:blipFill rotWithShape="1">
          <a:blip r:embed="rId2">
            <a:alphaModFix/>
          </a:blip>
          <a:srcRect b="7806" l="0" r="0" t="7798"/>
          <a:stretch/>
        </p:blipFill>
        <p:spPr>
          <a:xfrm>
            <a:off x="0" y="0"/>
            <a:ext cx="9143997" cy="5143501"/>
          </a:xfrm>
          <a:prstGeom prst="rect">
            <a:avLst/>
          </a:prstGeom>
          <a:noFill/>
          <a:ln>
            <a:noFill/>
          </a:ln>
        </p:spPr>
      </p:pic>
      <p:sp>
        <p:nvSpPr>
          <p:cNvPr id="111" name="Google Shape;111;p14"/>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txBox="1"/>
          <p:nvPr>
            <p:ph type="title"/>
          </p:nvPr>
        </p:nvSpPr>
        <p:spPr>
          <a:xfrm>
            <a:off x="4460875" y="3971675"/>
            <a:ext cx="3969900" cy="636900"/>
          </a:xfrm>
          <a:prstGeom prst="rect">
            <a:avLst/>
          </a:prstGeom>
        </p:spPr>
        <p:txBody>
          <a:bodyPr anchorCtr="0" anchor="t" bIns="91425" lIns="91425" spcFirstLastPara="1" rIns="91425" wrap="square" tIns="91425">
            <a:noAutofit/>
          </a:bodyPr>
          <a:lstStyle>
            <a:lvl1pPr lvl="0" rtl="0" algn="r">
              <a:lnSpc>
                <a:spcPct val="115000"/>
              </a:lnSpc>
              <a:spcBef>
                <a:spcPts val="0"/>
              </a:spcBef>
              <a:spcAft>
                <a:spcPts val="0"/>
              </a:spcAft>
              <a:buSzPts val="3000"/>
              <a:buNone/>
              <a:defRPr sz="26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13" name="Google Shape;113;p14"/>
          <p:cNvSpPr txBox="1"/>
          <p:nvPr>
            <p:ph idx="1" type="subTitle"/>
          </p:nvPr>
        </p:nvSpPr>
        <p:spPr>
          <a:xfrm>
            <a:off x="4460875" y="539500"/>
            <a:ext cx="3969900" cy="3432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114" name="Google Shape;114;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115" name="Shape 115"/>
        <p:cNvGrpSpPr/>
        <p:nvPr/>
      </p:nvGrpSpPr>
      <p:grpSpPr>
        <a:xfrm>
          <a:off x="0" y="0"/>
          <a:ext cx="0" cy="0"/>
          <a:chOff x="0" y="0"/>
          <a:chExt cx="0" cy="0"/>
        </a:xfrm>
      </p:grpSpPr>
      <p:pic>
        <p:nvPicPr>
          <p:cNvPr id="116" name="Google Shape;116;p15"/>
          <p:cNvPicPr preferRelativeResize="0"/>
          <p:nvPr/>
        </p:nvPicPr>
        <p:blipFill rotWithShape="1">
          <a:blip r:embed="rId2">
            <a:alphaModFix/>
          </a:blip>
          <a:srcRect b="10629" l="0" r="0" t="10629"/>
          <a:stretch/>
        </p:blipFill>
        <p:spPr>
          <a:xfrm>
            <a:off x="0" y="0"/>
            <a:ext cx="9143997" cy="5143502"/>
          </a:xfrm>
          <a:prstGeom prst="rect">
            <a:avLst/>
          </a:prstGeom>
          <a:noFill/>
          <a:ln>
            <a:noFill/>
          </a:ln>
        </p:spPr>
      </p:pic>
      <p:sp>
        <p:nvSpPr>
          <p:cNvPr id="117" name="Google Shape;117;p15"/>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txBox="1"/>
          <p:nvPr>
            <p:ph type="title"/>
          </p:nvPr>
        </p:nvSpPr>
        <p:spPr>
          <a:xfrm>
            <a:off x="720000" y="1786600"/>
            <a:ext cx="3635100" cy="1897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9" name="Google Shape;119;p15"/>
          <p:cNvSpPr txBox="1"/>
          <p:nvPr>
            <p:ph idx="1" type="subTitle"/>
          </p:nvPr>
        </p:nvSpPr>
        <p:spPr>
          <a:xfrm>
            <a:off x="720000" y="3683975"/>
            <a:ext cx="3635100" cy="924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0" name="Google Shape;120;p15"/>
          <p:cNvSpPr/>
          <p:nvPr>
            <p:ph idx="2" type="pic"/>
          </p:nvPr>
        </p:nvSpPr>
        <p:spPr>
          <a:xfrm flipH="1">
            <a:off x="5334625" y="-484350"/>
            <a:ext cx="6192300" cy="6112200"/>
          </a:xfrm>
          <a:prstGeom prst="ellipse">
            <a:avLst/>
          </a:prstGeom>
          <a:noFill/>
          <a:ln>
            <a:noFill/>
          </a:ln>
        </p:spPr>
      </p:sp>
      <p:sp>
        <p:nvSpPr>
          <p:cNvPr id="121" name="Google Shape;121;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22" name="Shape 122"/>
        <p:cNvGrpSpPr/>
        <p:nvPr/>
      </p:nvGrpSpPr>
      <p:grpSpPr>
        <a:xfrm>
          <a:off x="0" y="0"/>
          <a:ext cx="0" cy="0"/>
          <a:chOff x="0" y="0"/>
          <a:chExt cx="0" cy="0"/>
        </a:xfrm>
      </p:grpSpPr>
      <p:pic>
        <p:nvPicPr>
          <p:cNvPr id="123" name="Google Shape;123;p16"/>
          <p:cNvPicPr preferRelativeResize="0"/>
          <p:nvPr/>
        </p:nvPicPr>
        <p:blipFill rotWithShape="1">
          <a:blip r:embed="rId2">
            <a:alphaModFix/>
          </a:blip>
          <a:srcRect b="7806" l="0" r="0" t="7798"/>
          <a:stretch/>
        </p:blipFill>
        <p:spPr>
          <a:xfrm>
            <a:off x="0" y="0"/>
            <a:ext cx="9143997" cy="5143501"/>
          </a:xfrm>
          <a:prstGeom prst="rect">
            <a:avLst/>
          </a:prstGeom>
          <a:noFill/>
          <a:ln>
            <a:noFill/>
          </a:ln>
        </p:spPr>
      </p:pic>
      <p:sp>
        <p:nvSpPr>
          <p:cNvPr id="124" name="Google Shape;124;p16"/>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txBox="1"/>
          <p:nvPr>
            <p:ph type="title"/>
          </p:nvPr>
        </p:nvSpPr>
        <p:spPr>
          <a:xfrm>
            <a:off x="1134275" y="2450288"/>
            <a:ext cx="3056400" cy="6654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6" name="Google Shape;126;p16"/>
          <p:cNvSpPr txBox="1"/>
          <p:nvPr>
            <p:ph idx="1" type="subTitle"/>
          </p:nvPr>
        </p:nvSpPr>
        <p:spPr>
          <a:xfrm>
            <a:off x="1134275" y="3115588"/>
            <a:ext cx="3056400" cy="1145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7" name="Google Shape;127;p16"/>
          <p:cNvSpPr/>
          <p:nvPr/>
        </p:nvSpPr>
        <p:spPr>
          <a:xfrm flipH="1">
            <a:off x="8400600" y="349450"/>
            <a:ext cx="380400" cy="3801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8" name="Google Shape;128;p16"/>
          <p:cNvCxnSpPr>
            <a:stCxn id="127" idx="3"/>
          </p:cNvCxnSpPr>
          <p:nvPr/>
        </p:nvCxnSpPr>
        <p:spPr>
          <a:xfrm rot="10800000">
            <a:off x="-18000" y="539500"/>
            <a:ext cx="8418600" cy="0"/>
          </a:xfrm>
          <a:prstGeom prst="straightConnector1">
            <a:avLst/>
          </a:prstGeom>
          <a:noFill/>
          <a:ln cap="flat" cmpd="sng" w="9525">
            <a:solidFill>
              <a:schemeClr val="dk1"/>
            </a:solidFill>
            <a:prstDash val="solid"/>
            <a:round/>
            <a:headEnd len="med" w="med" type="none"/>
            <a:tailEnd len="med" w="med" type="none"/>
          </a:ln>
        </p:spPr>
      </p:cxnSp>
      <p:pic>
        <p:nvPicPr>
          <p:cNvPr id="129" name="Google Shape;129;p16"/>
          <p:cNvPicPr preferRelativeResize="0"/>
          <p:nvPr/>
        </p:nvPicPr>
        <p:blipFill>
          <a:blip r:embed="rId3">
            <a:alphaModFix/>
          </a:blip>
          <a:stretch>
            <a:fillRect/>
          </a:stretch>
        </p:blipFill>
        <p:spPr>
          <a:xfrm flipH="1">
            <a:off x="8472521" y="420598"/>
            <a:ext cx="236577" cy="237824"/>
          </a:xfrm>
          <a:prstGeom prst="rect">
            <a:avLst/>
          </a:prstGeom>
          <a:noFill/>
          <a:ln>
            <a:noFill/>
          </a:ln>
        </p:spPr>
      </p:pic>
      <p:sp>
        <p:nvSpPr>
          <p:cNvPr id="130" name="Google Shape;130;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131" name="Shape 131"/>
        <p:cNvGrpSpPr/>
        <p:nvPr/>
      </p:nvGrpSpPr>
      <p:grpSpPr>
        <a:xfrm>
          <a:off x="0" y="0"/>
          <a:ext cx="0" cy="0"/>
          <a:chOff x="0" y="0"/>
          <a:chExt cx="0" cy="0"/>
        </a:xfrm>
      </p:grpSpPr>
      <p:pic>
        <p:nvPicPr>
          <p:cNvPr id="132" name="Google Shape;132;p17"/>
          <p:cNvPicPr preferRelativeResize="0"/>
          <p:nvPr/>
        </p:nvPicPr>
        <p:blipFill rotWithShape="1">
          <a:blip r:embed="rId2">
            <a:alphaModFix/>
          </a:blip>
          <a:srcRect b="7806" l="0" r="0" t="7798"/>
          <a:stretch/>
        </p:blipFill>
        <p:spPr>
          <a:xfrm>
            <a:off x="0" y="0"/>
            <a:ext cx="9143997" cy="5143501"/>
          </a:xfrm>
          <a:prstGeom prst="rect">
            <a:avLst/>
          </a:prstGeom>
          <a:noFill/>
          <a:ln>
            <a:noFill/>
          </a:ln>
        </p:spPr>
      </p:pic>
      <p:sp>
        <p:nvSpPr>
          <p:cNvPr id="133" name="Google Shape;133;p17"/>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txBox="1"/>
          <p:nvPr>
            <p:ph type="title"/>
          </p:nvPr>
        </p:nvSpPr>
        <p:spPr>
          <a:xfrm>
            <a:off x="720000" y="445025"/>
            <a:ext cx="7704000" cy="572700"/>
          </a:xfrm>
          <a:prstGeom prst="rect">
            <a:avLst/>
          </a:prstGeom>
          <a:solidFill>
            <a:srgbClr val="181E20"/>
          </a:solidFill>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5" name="Google Shape;135;p17"/>
          <p:cNvSpPr txBox="1"/>
          <p:nvPr>
            <p:ph idx="1" type="body"/>
          </p:nvPr>
        </p:nvSpPr>
        <p:spPr>
          <a:xfrm>
            <a:off x="720000" y="1127350"/>
            <a:ext cx="7704000" cy="3481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Lato"/>
              <a:buChar char="●"/>
              <a:defRPr/>
            </a:lvl1pPr>
            <a:lvl2pPr indent="-317500" lvl="1" marL="914400" rtl="0">
              <a:spcBef>
                <a:spcPts val="0"/>
              </a:spcBef>
              <a:spcAft>
                <a:spcPts val="0"/>
              </a:spcAft>
              <a:buSzPts val="1400"/>
              <a:buFont typeface="Lato"/>
              <a:buChar char="○"/>
              <a:defRPr/>
            </a:lvl2pPr>
            <a:lvl3pPr indent="-317500" lvl="2" marL="1371600" rtl="0">
              <a:lnSpc>
                <a:spcPct val="115000"/>
              </a:lnSpc>
              <a:spcBef>
                <a:spcPts val="0"/>
              </a:spcBef>
              <a:spcAft>
                <a:spcPts val="0"/>
              </a:spcAft>
              <a:buSzPts val="1400"/>
              <a:buFont typeface="Lato"/>
              <a:buChar char="■"/>
              <a:defRPr/>
            </a:lvl3pPr>
            <a:lvl4pPr indent="-317500" lvl="3" marL="1828800" rtl="0">
              <a:lnSpc>
                <a:spcPct val="115000"/>
              </a:lnSpc>
              <a:spcBef>
                <a:spcPts val="0"/>
              </a:spcBef>
              <a:spcAft>
                <a:spcPts val="0"/>
              </a:spcAft>
              <a:buSzPts val="1400"/>
              <a:buFont typeface="Lato"/>
              <a:buChar char="●"/>
              <a:defRPr/>
            </a:lvl4pPr>
            <a:lvl5pPr indent="-317500" lvl="4" marL="2286000" rtl="0">
              <a:lnSpc>
                <a:spcPct val="115000"/>
              </a:lnSpc>
              <a:spcBef>
                <a:spcPts val="0"/>
              </a:spcBef>
              <a:spcAft>
                <a:spcPts val="0"/>
              </a:spcAft>
              <a:buSzPts val="1400"/>
              <a:buFont typeface="Lato"/>
              <a:buChar char="○"/>
              <a:defRPr/>
            </a:lvl5pPr>
            <a:lvl6pPr indent="-317500" lvl="5" marL="2743200" rtl="0">
              <a:lnSpc>
                <a:spcPct val="115000"/>
              </a:lnSpc>
              <a:spcBef>
                <a:spcPts val="0"/>
              </a:spcBef>
              <a:spcAft>
                <a:spcPts val="0"/>
              </a:spcAft>
              <a:buSzPts val="1400"/>
              <a:buFont typeface="Lato"/>
              <a:buChar char="■"/>
              <a:defRPr/>
            </a:lvl6pPr>
            <a:lvl7pPr indent="-317500" lvl="6" marL="3200400" rtl="0">
              <a:lnSpc>
                <a:spcPct val="115000"/>
              </a:lnSpc>
              <a:spcBef>
                <a:spcPts val="0"/>
              </a:spcBef>
              <a:spcAft>
                <a:spcPts val="0"/>
              </a:spcAft>
              <a:buSzPts val="1400"/>
              <a:buFont typeface="Lato"/>
              <a:buChar char="●"/>
              <a:defRPr/>
            </a:lvl7pPr>
            <a:lvl8pPr indent="-317500" lvl="7" marL="3657600" rtl="0">
              <a:lnSpc>
                <a:spcPct val="115000"/>
              </a:lnSpc>
              <a:spcBef>
                <a:spcPts val="0"/>
              </a:spcBef>
              <a:spcAft>
                <a:spcPts val="0"/>
              </a:spcAft>
              <a:buSzPts val="1400"/>
              <a:buFont typeface="Lato"/>
              <a:buChar char="○"/>
              <a:defRPr/>
            </a:lvl8pPr>
            <a:lvl9pPr indent="-317500" lvl="8" marL="4114800" rtl="0">
              <a:lnSpc>
                <a:spcPct val="115000"/>
              </a:lnSpc>
              <a:spcBef>
                <a:spcPts val="0"/>
              </a:spcBef>
              <a:spcAft>
                <a:spcPts val="0"/>
              </a:spcAft>
              <a:buSzPts val="1400"/>
              <a:buFont typeface="Lato"/>
              <a:buChar char="■"/>
              <a:defRPr/>
            </a:lvl9pPr>
          </a:lstStyle>
          <a:p/>
        </p:txBody>
      </p:sp>
      <p:sp>
        <p:nvSpPr>
          <p:cNvPr id="136" name="Google Shape;136;p17"/>
          <p:cNvSpPr/>
          <p:nvPr/>
        </p:nvSpPr>
        <p:spPr>
          <a:xfrm>
            <a:off x="8430775" y="4228475"/>
            <a:ext cx="380400" cy="3801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7" name="Google Shape;137;p17"/>
          <p:cNvCxnSpPr/>
          <p:nvPr/>
        </p:nvCxnSpPr>
        <p:spPr>
          <a:xfrm rot="10800000">
            <a:off x="8620975" y="-15925"/>
            <a:ext cx="0" cy="4244400"/>
          </a:xfrm>
          <a:prstGeom prst="straightConnector1">
            <a:avLst/>
          </a:prstGeom>
          <a:noFill/>
          <a:ln cap="flat" cmpd="sng" w="9525">
            <a:solidFill>
              <a:schemeClr val="dk1"/>
            </a:solidFill>
            <a:prstDash val="solid"/>
            <a:round/>
            <a:headEnd len="med" w="med" type="none"/>
            <a:tailEnd len="med" w="med" type="none"/>
          </a:ln>
        </p:spPr>
      </p:cxnSp>
      <p:pic>
        <p:nvPicPr>
          <p:cNvPr id="138" name="Google Shape;138;p17"/>
          <p:cNvPicPr preferRelativeResize="0"/>
          <p:nvPr/>
        </p:nvPicPr>
        <p:blipFill>
          <a:blip r:embed="rId3">
            <a:alphaModFix/>
          </a:blip>
          <a:stretch>
            <a:fillRect/>
          </a:stretch>
        </p:blipFill>
        <p:spPr>
          <a:xfrm>
            <a:off x="8502677" y="4299623"/>
            <a:ext cx="236577" cy="237824"/>
          </a:xfrm>
          <a:prstGeom prst="rect">
            <a:avLst/>
          </a:prstGeom>
          <a:noFill/>
          <a:ln>
            <a:noFill/>
          </a:ln>
        </p:spPr>
      </p:pic>
      <p:sp>
        <p:nvSpPr>
          <p:cNvPr id="139" name="Google Shape;139;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140" name="Shape 140"/>
        <p:cNvGrpSpPr/>
        <p:nvPr/>
      </p:nvGrpSpPr>
      <p:grpSpPr>
        <a:xfrm>
          <a:off x="0" y="0"/>
          <a:ext cx="0" cy="0"/>
          <a:chOff x="0" y="0"/>
          <a:chExt cx="0" cy="0"/>
        </a:xfrm>
      </p:grpSpPr>
      <p:pic>
        <p:nvPicPr>
          <p:cNvPr id="141" name="Google Shape;141;p18"/>
          <p:cNvPicPr preferRelativeResize="0"/>
          <p:nvPr/>
        </p:nvPicPr>
        <p:blipFill rotWithShape="1">
          <a:blip r:embed="rId2">
            <a:alphaModFix/>
          </a:blip>
          <a:srcRect b="7806" l="0" r="0" t="7798"/>
          <a:stretch/>
        </p:blipFill>
        <p:spPr>
          <a:xfrm>
            <a:off x="0" y="0"/>
            <a:ext cx="9143997" cy="5143501"/>
          </a:xfrm>
          <a:prstGeom prst="rect">
            <a:avLst/>
          </a:prstGeom>
          <a:noFill/>
          <a:ln>
            <a:noFill/>
          </a:ln>
        </p:spPr>
      </p:pic>
      <p:sp>
        <p:nvSpPr>
          <p:cNvPr id="142" name="Google Shape;142;p18"/>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4" name="Google Shape;144;p18"/>
          <p:cNvSpPr txBox="1"/>
          <p:nvPr>
            <p:ph idx="1" type="subTitle"/>
          </p:nvPr>
        </p:nvSpPr>
        <p:spPr>
          <a:xfrm>
            <a:off x="828825" y="2889925"/>
            <a:ext cx="2240400" cy="869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45" name="Google Shape;145;p18"/>
          <p:cNvSpPr txBox="1"/>
          <p:nvPr>
            <p:ph idx="2" type="subTitle"/>
          </p:nvPr>
        </p:nvSpPr>
        <p:spPr>
          <a:xfrm>
            <a:off x="3451795" y="2889925"/>
            <a:ext cx="2240400" cy="869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46" name="Google Shape;146;p18"/>
          <p:cNvSpPr txBox="1"/>
          <p:nvPr>
            <p:ph idx="3" type="subTitle"/>
          </p:nvPr>
        </p:nvSpPr>
        <p:spPr>
          <a:xfrm>
            <a:off x="6074771" y="2889925"/>
            <a:ext cx="2240400" cy="869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47" name="Google Shape;147;p18"/>
          <p:cNvSpPr txBox="1"/>
          <p:nvPr>
            <p:ph idx="4" type="subTitle"/>
          </p:nvPr>
        </p:nvSpPr>
        <p:spPr>
          <a:xfrm>
            <a:off x="828825" y="2317225"/>
            <a:ext cx="2240400" cy="5727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600"/>
              <a:buFont typeface="DM Sans"/>
              <a:buNone/>
              <a:defRPr sz="2000">
                <a:latin typeface="DM Sans"/>
                <a:ea typeface="DM Sans"/>
                <a:cs typeface="DM Sans"/>
                <a:sym typeface="DM Sans"/>
              </a:defRPr>
            </a:lvl1pPr>
            <a:lvl2pPr lvl="1" rtl="0" algn="ctr">
              <a:lnSpc>
                <a:spcPct val="115000"/>
              </a:lnSpc>
              <a:spcBef>
                <a:spcPts val="0"/>
              </a:spcBef>
              <a:spcAft>
                <a:spcPts val="0"/>
              </a:spcAft>
              <a:buSzPts val="2600"/>
              <a:buFont typeface="DM Sans"/>
              <a:buNone/>
              <a:defRPr b="1" sz="2600">
                <a:latin typeface="DM Sans"/>
                <a:ea typeface="DM Sans"/>
                <a:cs typeface="DM Sans"/>
                <a:sym typeface="DM Sans"/>
              </a:defRPr>
            </a:lvl2pPr>
            <a:lvl3pPr lvl="2" rtl="0" algn="ctr">
              <a:lnSpc>
                <a:spcPct val="115000"/>
              </a:lnSpc>
              <a:spcBef>
                <a:spcPts val="0"/>
              </a:spcBef>
              <a:spcAft>
                <a:spcPts val="0"/>
              </a:spcAft>
              <a:buSzPts val="2600"/>
              <a:buFont typeface="DM Sans"/>
              <a:buNone/>
              <a:defRPr b="1" sz="2600">
                <a:latin typeface="DM Sans"/>
                <a:ea typeface="DM Sans"/>
                <a:cs typeface="DM Sans"/>
                <a:sym typeface="DM Sans"/>
              </a:defRPr>
            </a:lvl3pPr>
            <a:lvl4pPr lvl="3" rtl="0" algn="ctr">
              <a:lnSpc>
                <a:spcPct val="115000"/>
              </a:lnSpc>
              <a:spcBef>
                <a:spcPts val="0"/>
              </a:spcBef>
              <a:spcAft>
                <a:spcPts val="0"/>
              </a:spcAft>
              <a:buSzPts val="2600"/>
              <a:buFont typeface="DM Sans"/>
              <a:buNone/>
              <a:defRPr b="1" sz="2600">
                <a:latin typeface="DM Sans"/>
                <a:ea typeface="DM Sans"/>
                <a:cs typeface="DM Sans"/>
                <a:sym typeface="DM Sans"/>
              </a:defRPr>
            </a:lvl4pPr>
            <a:lvl5pPr lvl="4" rtl="0" algn="ctr">
              <a:lnSpc>
                <a:spcPct val="115000"/>
              </a:lnSpc>
              <a:spcBef>
                <a:spcPts val="0"/>
              </a:spcBef>
              <a:spcAft>
                <a:spcPts val="0"/>
              </a:spcAft>
              <a:buSzPts val="2600"/>
              <a:buFont typeface="DM Sans"/>
              <a:buNone/>
              <a:defRPr b="1" sz="2600">
                <a:latin typeface="DM Sans"/>
                <a:ea typeface="DM Sans"/>
                <a:cs typeface="DM Sans"/>
                <a:sym typeface="DM Sans"/>
              </a:defRPr>
            </a:lvl5pPr>
            <a:lvl6pPr lvl="5" rtl="0" algn="ctr">
              <a:lnSpc>
                <a:spcPct val="115000"/>
              </a:lnSpc>
              <a:spcBef>
                <a:spcPts val="0"/>
              </a:spcBef>
              <a:spcAft>
                <a:spcPts val="0"/>
              </a:spcAft>
              <a:buSzPts val="2600"/>
              <a:buFont typeface="DM Sans"/>
              <a:buNone/>
              <a:defRPr b="1" sz="2600">
                <a:latin typeface="DM Sans"/>
                <a:ea typeface="DM Sans"/>
                <a:cs typeface="DM Sans"/>
                <a:sym typeface="DM Sans"/>
              </a:defRPr>
            </a:lvl6pPr>
            <a:lvl7pPr lvl="6" rtl="0" algn="ctr">
              <a:lnSpc>
                <a:spcPct val="115000"/>
              </a:lnSpc>
              <a:spcBef>
                <a:spcPts val="0"/>
              </a:spcBef>
              <a:spcAft>
                <a:spcPts val="0"/>
              </a:spcAft>
              <a:buSzPts val="2600"/>
              <a:buFont typeface="DM Sans"/>
              <a:buNone/>
              <a:defRPr b="1" sz="2600">
                <a:latin typeface="DM Sans"/>
                <a:ea typeface="DM Sans"/>
                <a:cs typeface="DM Sans"/>
                <a:sym typeface="DM Sans"/>
              </a:defRPr>
            </a:lvl7pPr>
            <a:lvl8pPr lvl="7" rtl="0" algn="ctr">
              <a:lnSpc>
                <a:spcPct val="115000"/>
              </a:lnSpc>
              <a:spcBef>
                <a:spcPts val="0"/>
              </a:spcBef>
              <a:spcAft>
                <a:spcPts val="0"/>
              </a:spcAft>
              <a:buSzPts val="2600"/>
              <a:buFont typeface="DM Sans"/>
              <a:buNone/>
              <a:defRPr b="1" sz="2600">
                <a:latin typeface="DM Sans"/>
                <a:ea typeface="DM Sans"/>
                <a:cs typeface="DM Sans"/>
                <a:sym typeface="DM Sans"/>
              </a:defRPr>
            </a:lvl8pPr>
            <a:lvl9pPr lvl="8" rtl="0" algn="ctr">
              <a:lnSpc>
                <a:spcPct val="115000"/>
              </a:lnSpc>
              <a:spcBef>
                <a:spcPts val="0"/>
              </a:spcBef>
              <a:spcAft>
                <a:spcPts val="0"/>
              </a:spcAft>
              <a:buSzPts val="2600"/>
              <a:buFont typeface="DM Sans"/>
              <a:buNone/>
              <a:defRPr b="1" sz="2600">
                <a:latin typeface="DM Sans"/>
                <a:ea typeface="DM Sans"/>
                <a:cs typeface="DM Sans"/>
                <a:sym typeface="DM Sans"/>
              </a:defRPr>
            </a:lvl9pPr>
          </a:lstStyle>
          <a:p/>
        </p:txBody>
      </p:sp>
      <p:sp>
        <p:nvSpPr>
          <p:cNvPr id="148" name="Google Shape;148;p18"/>
          <p:cNvSpPr txBox="1"/>
          <p:nvPr>
            <p:ph idx="5" type="subTitle"/>
          </p:nvPr>
        </p:nvSpPr>
        <p:spPr>
          <a:xfrm>
            <a:off x="3451796" y="2317225"/>
            <a:ext cx="2240400" cy="5727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600"/>
              <a:buFont typeface="DM Sans"/>
              <a:buNone/>
              <a:defRPr sz="2000">
                <a:latin typeface="DM Sans"/>
                <a:ea typeface="DM Sans"/>
                <a:cs typeface="DM Sans"/>
                <a:sym typeface="DM Sans"/>
              </a:defRPr>
            </a:lvl1pPr>
            <a:lvl2pPr lvl="1" rtl="0" algn="ctr">
              <a:lnSpc>
                <a:spcPct val="115000"/>
              </a:lnSpc>
              <a:spcBef>
                <a:spcPts val="0"/>
              </a:spcBef>
              <a:spcAft>
                <a:spcPts val="0"/>
              </a:spcAft>
              <a:buSzPts val="2600"/>
              <a:buFont typeface="DM Sans"/>
              <a:buNone/>
              <a:defRPr b="1" sz="2600">
                <a:latin typeface="DM Sans"/>
                <a:ea typeface="DM Sans"/>
                <a:cs typeface="DM Sans"/>
                <a:sym typeface="DM Sans"/>
              </a:defRPr>
            </a:lvl2pPr>
            <a:lvl3pPr lvl="2" rtl="0" algn="ctr">
              <a:lnSpc>
                <a:spcPct val="115000"/>
              </a:lnSpc>
              <a:spcBef>
                <a:spcPts val="0"/>
              </a:spcBef>
              <a:spcAft>
                <a:spcPts val="0"/>
              </a:spcAft>
              <a:buSzPts val="2600"/>
              <a:buFont typeface="DM Sans"/>
              <a:buNone/>
              <a:defRPr b="1" sz="2600">
                <a:latin typeface="DM Sans"/>
                <a:ea typeface="DM Sans"/>
                <a:cs typeface="DM Sans"/>
                <a:sym typeface="DM Sans"/>
              </a:defRPr>
            </a:lvl3pPr>
            <a:lvl4pPr lvl="3" rtl="0" algn="ctr">
              <a:lnSpc>
                <a:spcPct val="115000"/>
              </a:lnSpc>
              <a:spcBef>
                <a:spcPts val="0"/>
              </a:spcBef>
              <a:spcAft>
                <a:spcPts val="0"/>
              </a:spcAft>
              <a:buSzPts val="2600"/>
              <a:buFont typeface="DM Sans"/>
              <a:buNone/>
              <a:defRPr b="1" sz="2600">
                <a:latin typeface="DM Sans"/>
                <a:ea typeface="DM Sans"/>
                <a:cs typeface="DM Sans"/>
                <a:sym typeface="DM Sans"/>
              </a:defRPr>
            </a:lvl4pPr>
            <a:lvl5pPr lvl="4" rtl="0" algn="ctr">
              <a:lnSpc>
                <a:spcPct val="115000"/>
              </a:lnSpc>
              <a:spcBef>
                <a:spcPts val="0"/>
              </a:spcBef>
              <a:spcAft>
                <a:spcPts val="0"/>
              </a:spcAft>
              <a:buSzPts val="2600"/>
              <a:buFont typeface="DM Sans"/>
              <a:buNone/>
              <a:defRPr b="1" sz="2600">
                <a:latin typeface="DM Sans"/>
                <a:ea typeface="DM Sans"/>
                <a:cs typeface="DM Sans"/>
                <a:sym typeface="DM Sans"/>
              </a:defRPr>
            </a:lvl5pPr>
            <a:lvl6pPr lvl="5" rtl="0" algn="ctr">
              <a:lnSpc>
                <a:spcPct val="115000"/>
              </a:lnSpc>
              <a:spcBef>
                <a:spcPts val="0"/>
              </a:spcBef>
              <a:spcAft>
                <a:spcPts val="0"/>
              </a:spcAft>
              <a:buSzPts val="2600"/>
              <a:buFont typeface="DM Sans"/>
              <a:buNone/>
              <a:defRPr b="1" sz="2600">
                <a:latin typeface="DM Sans"/>
                <a:ea typeface="DM Sans"/>
                <a:cs typeface="DM Sans"/>
                <a:sym typeface="DM Sans"/>
              </a:defRPr>
            </a:lvl6pPr>
            <a:lvl7pPr lvl="6" rtl="0" algn="ctr">
              <a:lnSpc>
                <a:spcPct val="115000"/>
              </a:lnSpc>
              <a:spcBef>
                <a:spcPts val="0"/>
              </a:spcBef>
              <a:spcAft>
                <a:spcPts val="0"/>
              </a:spcAft>
              <a:buSzPts val="2600"/>
              <a:buFont typeface="DM Sans"/>
              <a:buNone/>
              <a:defRPr b="1" sz="2600">
                <a:latin typeface="DM Sans"/>
                <a:ea typeface="DM Sans"/>
                <a:cs typeface="DM Sans"/>
                <a:sym typeface="DM Sans"/>
              </a:defRPr>
            </a:lvl7pPr>
            <a:lvl8pPr lvl="7" rtl="0" algn="ctr">
              <a:lnSpc>
                <a:spcPct val="115000"/>
              </a:lnSpc>
              <a:spcBef>
                <a:spcPts val="0"/>
              </a:spcBef>
              <a:spcAft>
                <a:spcPts val="0"/>
              </a:spcAft>
              <a:buSzPts val="2600"/>
              <a:buFont typeface="DM Sans"/>
              <a:buNone/>
              <a:defRPr b="1" sz="2600">
                <a:latin typeface="DM Sans"/>
                <a:ea typeface="DM Sans"/>
                <a:cs typeface="DM Sans"/>
                <a:sym typeface="DM Sans"/>
              </a:defRPr>
            </a:lvl8pPr>
            <a:lvl9pPr lvl="8" rtl="0" algn="ctr">
              <a:lnSpc>
                <a:spcPct val="115000"/>
              </a:lnSpc>
              <a:spcBef>
                <a:spcPts val="0"/>
              </a:spcBef>
              <a:spcAft>
                <a:spcPts val="0"/>
              </a:spcAft>
              <a:buSzPts val="2600"/>
              <a:buFont typeface="DM Sans"/>
              <a:buNone/>
              <a:defRPr b="1" sz="2600">
                <a:latin typeface="DM Sans"/>
                <a:ea typeface="DM Sans"/>
                <a:cs typeface="DM Sans"/>
                <a:sym typeface="DM Sans"/>
              </a:defRPr>
            </a:lvl9pPr>
          </a:lstStyle>
          <a:p/>
        </p:txBody>
      </p:sp>
      <p:sp>
        <p:nvSpPr>
          <p:cNvPr id="149" name="Google Shape;149;p18"/>
          <p:cNvSpPr txBox="1"/>
          <p:nvPr>
            <p:ph idx="6" type="subTitle"/>
          </p:nvPr>
        </p:nvSpPr>
        <p:spPr>
          <a:xfrm>
            <a:off x="6074774" y="2317225"/>
            <a:ext cx="2240400" cy="5727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600"/>
              <a:buFont typeface="DM Sans"/>
              <a:buNone/>
              <a:defRPr sz="2000">
                <a:latin typeface="DM Sans"/>
                <a:ea typeface="DM Sans"/>
                <a:cs typeface="DM Sans"/>
                <a:sym typeface="DM Sans"/>
              </a:defRPr>
            </a:lvl1pPr>
            <a:lvl2pPr lvl="1" rtl="0" algn="ctr">
              <a:lnSpc>
                <a:spcPct val="115000"/>
              </a:lnSpc>
              <a:spcBef>
                <a:spcPts val="0"/>
              </a:spcBef>
              <a:spcAft>
                <a:spcPts val="0"/>
              </a:spcAft>
              <a:buSzPts val="2600"/>
              <a:buFont typeface="DM Sans"/>
              <a:buNone/>
              <a:defRPr b="1" sz="2600">
                <a:latin typeface="DM Sans"/>
                <a:ea typeface="DM Sans"/>
                <a:cs typeface="DM Sans"/>
                <a:sym typeface="DM Sans"/>
              </a:defRPr>
            </a:lvl2pPr>
            <a:lvl3pPr lvl="2" rtl="0" algn="ctr">
              <a:lnSpc>
                <a:spcPct val="115000"/>
              </a:lnSpc>
              <a:spcBef>
                <a:spcPts val="0"/>
              </a:spcBef>
              <a:spcAft>
                <a:spcPts val="0"/>
              </a:spcAft>
              <a:buSzPts val="2600"/>
              <a:buFont typeface="DM Sans"/>
              <a:buNone/>
              <a:defRPr b="1" sz="2600">
                <a:latin typeface="DM Sans"/>
                <a:ea typeface="DM Sans"/>
                <a:cs typeface="DM Sans"/>
                <a:sym typeface="DM Sans"/>
              </a:defRPr>
            </a:lvl3pPr>
            <a:lvl4pPr lvl="3" rtl="0" algn="ctr">
              <a:lnSpc>
                <a:spcPct val="115000"/>
              </a:lnSpc>
              <a:spcBef>
                <a:spcPts val="0"/>
              </a:spcBef>
              <a:spcAft>
                <a:spcPts val="0"/>
              </a:spcAft>
              <a:buSzPts val="2600"/>
              <a:buFont typeface="DM Sans"/>
              <a:buNone/>
              <a:defRPr b="1" sz="2600">
                <a:latin typeface="DM Sans"/>
                <a:ea typeface="DM Sans"/>
                <a:cs typeface="DM Sans"/>
                <a:sym typeface="DM Sans"/>
              </a:defRPr>
            </a:lvl4pPr>
            <a:lvl5pPr lvl="4" rtl="0" algn="ctr">
              <a:lnSpc>
                <a:spcPct val="115000"/>
              </a:lnSpc>
              <a:spcBef>
                <a:spcPts val="0"/>
              </a:spcBef>
              <a:spcAft>
                <a:spcPts val="0"/>
              </a:spcAft>
              <a:buSzPts val="2600"/>
              <a:buFont typeface="DM Sans"/>
              <a:buNone/>
              <a:defRPr b="1" sz="2600">
                <a:latin typeface="DM Sans"/>
                <a:ea typeface="DM Sans"/>
                <a:cs typeface="DM Sans"/>
                <a:sym typeface="DM Sans"/>
              </a:defRPr>
            </a:lvl5pPr>
            <a:lvl6pPr lvl="5" rtl="0" algn="ctr">
              <a:lnSpc>
                <a:spcPct val="115000"/>
              </a:lnSpc>
              <a:spcBef>
                <a:spcPts val="0"/>
              </a:spcBef>
              <a:spcAft>
                <a:spcPts val="0"/>
              </a:spcAft>
              <a:buSzPts val="2600"/>
              <a:buFont typeface="DM Sans"/>
              <a:buNone/>
              <a:defRPr b="1" sz="2600">
                <a:latin typeface="DM Sans"/>
                <a:ea typeface="DM Sans"/>
                <a:cs typeface="DM Sans"/>
                <a:sym typeface="DM Sans"/>
              </a:defRPr>
            </a:lvl6pPr>
            <a:lvl7pPr lvl="6" rtl="0" algn="ctr">
              <a:lnSpc>
                <a:spcPct val="115000"/>
              </a:lnSpc>
              <a:spcBef>
                <a:spcPts val="0"/>
              </a:spcBef>
              <a:spcAft>
                <a:spcPts val="0"/>
              </a:spcAft>
              <a:buSzPts val="2600"/>
              <a:buFont typeface="DM Sans"/>
              <a:buNone/>
              <a:defRPr b="1" sz="2600">
                <a:latin typeface="DM Sans"/>
                <a:ea typeface="DM Sans"/>
                <a:cs typeface="DM Sans"/>
                <a:sym typeface="DM Sans"/>
              </a:defRPr>
            </a:lvl7pPr>
            <a:lvl8pPr lvl="7" rtl="0" algn="ctr">
              <a:lnSpc>
                <a:spcPct val="115000"/>
              </a:lnSpc>
              <a:spcBef>
                <a:spcPts val="0"/>
              </a:spcBef>
              <a:spcAft>
                <a:spcPts val="0"/>
              </a:spcAft>
              <a:buSzPts val="2600"/>
              <a:buFont typeface="DM Sans"/>
              <a:buNone/>
              <a:defRPr b="1" sz="2600">
                <a:latin typeface="DM Sans"/>
                <a:ea typeface="DM Sans"/>
                <a:cs typeface="DM Sans"/>
                <a:sym typeface="DM Sans"/>
              </a:defRPr>
            </a:lvl8pPr>
            <a:lvl9pPr lvl="8" rtl="0" algn="ctr">
              <a:lnSpc>
                <a:spcPct val="115000"/>
              </a:lnSpc>
              <a:spcBef>
                <a:spcPts val="0"/>
              </a:spcBef>
              <a:spcAft>
                <a:spcPts val="0"/>
              </a:spcAft>
              <a:buSzPts val="2600"/>
              <a:buFont typeface="DM Sans"/>
              <a:buNone/>
              <a:defRPr b="1" sz="2600">
                <a:latin typeface="DM Sans"/>
                <a:ea typeface="DM Sans"/>
                <a:cs typeface="DM Sans"/>
                <a:sym typeface="DM Sans"/>
              </a:defRPr>
            </a:lvl9pPr>
          </a:lstStyle>
          <a:p/>
        </p:txBody>
      </p:sp>
      <p:sp>
        <p:nvSpPr>
          <p:cNvPr id="150" name="Google Shape;150;p18"/>
          <p:cNvSpPr/>
          <p:nvPr/>
        </p:nvSpPr>
        <p:spPr>
          <a:xfrm flipH="1">
            <a:off x="8400600" y="4418525"/>
            <a:ext cx="380400" cy="3801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 name="Google Shape;151;p18"/>
          <p:cNvCxnSpPr>
            <a:stCxn id="150" idx="3"/>
          </p:cNvCxnSpPr>
          <p:nvPr/>
        </p:nvCxnSpPr>
        <p:spPr>
          <a:xfrm rot="10800000">
            <a:off x="-18000" y="4608575"/>
            <a:ext cx="8418600" cy="0"/>
          </a:xfrm>
          <a:prstGeom prst="straightConnector1">
            <a:avLst/>
          </a:prstGeom>
          <a:noFill/>
          <a:ln cap="flat" cmpd="sng" w="9525">
            <a:solidFill>
              <a:schemeClr val="dk1"/>
            </a:solidFill>
            <a:prstDash val="solid"/>
            <a:round/>
            <a:headEnd len="med" w="med" type="none"/>
            <a:tailEnd len="med" w="med" type="none"/>
          </a:ln>
        </p:spPr>
      </p:cxnSp>
      <p:pic>
        <p:nvPicPr>
          <p:cNvPr id="152" name="Google Shape;152;p18"/>
          <p:cNvPicPr preferRelativeResize="0"/>
          <p:nvPr/>
        </p:nvPicPr>
        <p:blipFill>
          <a:blip r:embed="rId3">
            <a:alphaModFix/>
          </a:blip>
          <a:stretch>
            <a:fillRect/>
          </a:stretch>
        </p:blipFill>
        <p:spPr>
          <a:xfrm flipH="1">
            <a:off x="8472521" y="4489673"/>
            <a:ext cx="236577" cy="237824"/>
          </a:xfrm>
          <a:prstGeom prst="rect">
            <a:avLst/>
          </a:prstGeom>
          <a:noFill/>
          <a:ln>
            <a:noFill/>
          </a:ln>
        </p:spPr>
      </p:pic>
      <p:sp>
        <p:nvSpPr>
          <p:cNvPr id="153" name="Google Shape;153;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154" name="Shape 154"/>
        <p:cNvGrpSpPr/>
        <p:nvPr/>
      </p:nvGrpSpPr>
      <p:grpSpPr>
        <a:xfrm>
          <a:off x="0" y="0"/>
          <a:ext cx="0" cy="0"/>
          <a:chOff x="0" y="0"/>
          <a:chExt cx="0" cy="0"/>
        </a:xfrm>
      </p:grpSpPr>
      <p:pic>
        <p:nvPicPr>
          <p:cNvPr id="155" name="Google Shape;155;p19"/>
          <p:cNvPicPr preferRelativeResize="0"/>
          <p:nvPr/>
        </p:nvPicPr>
        <p:blipFill rotWithShape="1">
          <a:blip r:embed="rId2">
            <a:alphaModFix/>
          </a:blip>
          <a:srcRect b="7834" l="0" r="0" t="7834"/>
          <a:stretch/>
        </p:blipFill>
        <p:spPr>
          <a:xfrm>
            <a:off x="0" y="0"/>
            <a:ext cx="9143997" cy="5143502"/>
          </a:xfrm>
          <a:prstGeom prst="rect">
            <a:avLst/>
          </a:prstGeom>
          <a:noFill/>
          <a:ln>
            <a:noFill/>
          </a:ln>
        </p:spPr>
      </p:pic>
      <p:sp>
        <p:nvSpPr>
          <p:cNvPr id="156" name="Google Shape;156;p19"/>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8" name="Google Shape;158;p19"/>
          <p:cNvSpPr txBox="1"/>
          <p:nvPr>
            <p:ph idx="1" type="subTitle"/>
          </p:nvPr>
        </p:nvSpPr>
        <p:spPr>
          <a:xfrm>
            <a:off x="720025" y="1610945"/>
            <a:ext cx="7537500" cy="5304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59" name="Google Shape;159;p19"/>
          <p:cNvSpPr txBox="1"/>
          <p:nvPr>
            <p:ph idx="2" type="subTitle"/>
          </p:nvPr>
        </p:nvSpPr>
        <p:spPr>
          <a:xfrm>
            <a:off x="720025" y="2792227"/>
            <a:ext cx="7537500" cy="527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60" name="Google Shape;160;p19"/>
          <p:cNvSpPr txBox="1"/>
          <p:nvPr>
            <p:ph idx="3" type="subTitle"/>
          </p:nvPr>
        </p:nvSpPr>
        <p:spPr>
          <a:xfrm>
            <a:off x="720025" y="3970800"/>
            <a:ext cx="7537500" cy="527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61" name="Google Shape;161;p19"/>
          <p:cNvSpPr txBox="1"/>
          <p:nvPr>
            <p:ph idx="4" type="subTitle"/>
          </p:nvPr>
        </p:nvSpPr>
        <p:spPr>
          <a:xfrm>
            <a:off x="720025" y="1241275"/>
            <a:ext cx="7537500" cy="5304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DM Sans"/>
              <a:buNone/>
              <a:defRPr sz="2000"/>
            </a:lvl1pPr>
            <a:lvl2pPr lvl="1" rtl="0">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62" name="Google Shape;162;p19"/>
          <p:cNvSpPr txBox="1"/>
          <p:nvPr>
            <p:ph idx="5" type="subTitle"/>
          </p:nvPr>
        </p:nvSpPr>
        <p:spPr>
          <a:xfrm>
            <a:off x="720025" y="2411227"/>
            <a:ext cx="7537500" cy="5277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DM Sans"/>
              <a:buNone/>
              <a:defRPr sz="2000"/>
            </a:lvl1pPr>
            <a:lvl2pPr lvl="1" rtl="0">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63" name="Google Shape;163;p19"/>
          <p:cNvSpPr txBox="1"/>
          <p:nvPr>
            <p:ph idx="6" type="subTitle"/>
          </p:nvPr>
        </p:nvSpPr>
        <p:spPr>
          <a:xfrm>
            <a:off x="720025" y="3589801"/>
            <a:ext cx="7537500" cy="5277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DM Sans"/>
              <a:buNone/>
              <a:defRPr sz="2000"/>
            </a:lvl1pPr>
            <a:lvl2pPr lvl="1" rtl="0">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64" name="Google Shape;164;p19"/>
          <p:cNvSpPr/>
          <p:nvPr/>
        </p:nvSpPr>
        <p:spPr>
          <a:xfrm>
            <a:off x="8430775" y="541325"/>
            <a:ext cx="380400" cy="3801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19"/>
          <p:cNvPicPr preferRelativeResize="0"/>
          <p:nvPr/>
        </p:nvPicPr>
        <p:blipFill>
          <a:blip r:embed="rId3">
            <a:alphaModFix/>
          </a:blip>
          <a:stretch>
            <a:fillRect/>
          </a:stretch>
        </p:blipFill>
        <p:spPr>
          <a:xfrm>
            <a:off x="8502677" y="612473"/>
            <a:ext cx="236577" cy="237824"/>
          </a:xfrm>
          <a:prstGeom prst="rect">
            <a:avLst/>
          </a:prstGeom>
          <a:noFill/>
          <a:ln>
            <a:noFill/>
          </a:ln>
        </p:spPr>
      </p:pic>
      <p:cxnSp>
        <p:nvCxnSpPr>
          <p:cNvPr id="166" name="Google Shape;166;p19"/>
          <p:cNvCxnSpPr>
            <a:stCxn id="164" idx="2"/>
          </p:cNvCxnSpPr>
          <p:nvPr/>
        </p:nvCxnSpPr>
        <p:spPr>
          <a:xfrm>
            <a:off x="8620975" y="921425"/>
            <a:ext cx="0" cy="4256100"/>
          </a:xfrm>
          <a:prstGeom prst="straightConnector1">
            <a:avLst/>
          </a:prstGeom>
          <a:noFill/>
          <a:ln cap="flat" cmpd="sng" w="9525">
            <a:solidFill>
              <a:schemeClr val="dk1"/>
            </a:solidFill>
            <a:prstDash val="solid"/>
            <a:round/>
            <a:headEnd len="med" w="med" type="none"/>
            <a:tailEnd len="med" w="med" type="none"/>
          </a:ln>
        </p:spPr>
      </p:cxnSp>
      <p:sp>
        <p:nvSpPr>
          <p:cNvPr id="167" name="Google Shape;167;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_1_1">
    <p:spTree>
      <p:nvGrpSpPr>
        <p:cNvPr id="168" name="Shape 168"/>
        <p:cNvGrpSpPr/>
        <p:nvPr/>
      </p:nvGrpSpPr>
      <p:grpSpPr>
        <a:xfrm>
          <a:off x="0" y="0"/>
          <a:ext cx="0" cy="0"/>
          <a:chOff x="0" y="0"/>
          <a:chExt cx="0" cy="0"/>
        </a:xfrm>
      </p:grpSpPr>
      <p:pic>
        <p:nvPicPr>
          <p:cNvPr id="169" name="Google Shape;169;p20"/>
          <p:cNvPicPr preferRelativeResize="0"/>
          <p:nvPr/>
        </p:nvPicPr>
        <p:blipFill rotWithShape="1">
          <a:blip r:embed="rId2">
            <a:alphaModFix/>
          </a:blip>
          <a:srcRect b="10629" l="0" r="0" t="10629"/>
          <a:stretch/>
        </p:blipFill>
        <p:spPr>
          <a:xfrm>
            <a:off x="0" y="0"/>
            <a:ext cx="9143997" cy="5143502"/>
          </a:xfrm>
          <a:prstGeom prst="rect">
            <a:avLst/>
          </a:prstGeom>
          <a:noFill/>
          <a:ln>
            <a:noFill/>
          </a:ln>
        </p:spPr>
      </p:pic>
      <p:sp>
        <p:nvSpPr>
          <p:cNvPr id="170" name="Google Shape;170;p20"/>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2" name="Google Shape;172;p20"/>
          <p:cNvSpPr txBox="1"/>
          <p:nvPr>
            <p:ph idx="1" type="subTitle"/>
          </p:nvPr>
        </p:nvSpPr>
        <p:spPr>
          <a:xfrm>
            <a:off x="1294375" y="1403763"/>
            <a:ext cx="5682300" cy="885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73" name="Google Shape;173;p20"/>
          <p:cNvSpPr txBox="1"/>
          <p:nvPr>
            <p:ph idx="2" type="subTitle"/>
          </p:nvPr>
        </p:nvSpPr>
        <p:spPr>
          <a:xfrm>
            <a:off x="1294375" y="2561250"/>
            <a:ext cx="5682300" cy="885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74" name="Google Shape;174;p20"/>
          <p:cNvSpPr txBox="1"/>
          <p:nvPr>
            <p:ph idx="3" type="subTitle"/>
          </p:nvPr>
        </p:nvSpPr>
        <p:spPr>
          <a:xfrm>
            <a:off x="1294375" y="3722975"/>
            <a:ext cx="5682300" cy="885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p:txBody>
      </p:sp>
      <p:sp>
        <p:nvSpPr>
          <p:cNvPr id="175" name="Google Shape;175;p20"/>
          <p:cNvSpPr txBox="1"/>
          <p:nvPr>
            <p:ph idx="4" type="subTitle"/>
          </p:nvPr>
        </p:nvSpPr>
        <p:spPr>
          <a:xfrm>
            <a:off x="1294375" y="1167963"/>
            <a:ext cx="5682300" cy="427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600"/>
              <a:buFont typeface="DM Sans"/>
              <a:buNone/>
              <a:defRPr sz="2000">
                <a:latin typeface="DM Sans"/>
                <a:ea typeface="DM Sans"/>
                <a:cs typeface="DM Sans"/>
                <a:sym typeface="DM Sans"/>
              </a:defRPr>
            </a:lvl1pPr>
            <a:lvl2pPr lvl="1" rtl="0">
              <a:lnSpc>
                <a:spcPct val="115000"/>
              </a:lnSpc>
              <a:spcBef>
                <a:spcPts val="0"/>
              </a:spcBef>
              <a:spcAft>
                <a:spcPts val="0"/>
              </a:spcAft>
              <a:buSzPts val="2600"/>
              <a:buFont typeface="DM Sans"/>
              <a:buNone/>
              <a:defRPr b="1" sz="2600">
                <a:latin typeface="DM Sans"/>
                <a:ea typeface="DM Sans"/>
                <a:cs typeface="DM Sans"/>
                <a:sym typeface="DM Sans"/>
              </a:defRPr>
            </a:lvl2pPr>
            <a:lvl3pPr lvl="2" rtl="0">
              <a:lnSpc>
                <a:spcPct val="115000"/>
              </a:lnSpc>
              <a:spcBef>
                <a:spcPts val="0"/>
              </a:spcBef>
              <a:spcAft>
                <a:spcPts val="0"/>
              </a:spcAft>
              <a:buSzPts val="2600"/>
              <a:buFont typeface="DM Sans"/>
              <a:buNone/>
              <a:defRPr b="1" sz="2600">
                <a:latin typeface="DM Sans"/>
                <a:ea typeface="DM Sans"/>
                <a:cs typeface="DM Sans"/>
                <a:sym typeface="DM Sans"/>
              </a:defRPr>
            </a:lvl3pPr>
            <a:lvl4pPr lvl="3" rtl="0">
              <a:lnSpc>
                <a:spcPct val="115000"/>
              </a:lnSpc>
              <a:spcBef>
                <a:spcPts val="0"/>
              </a:spcBef>
              <a:spcAft>
                <a:spcPts val="0"/>
              </a:spcAft>
              <a:buSzPts val="2600"/>
              <a:buFont typeface="DM Sans"/>
              <a:buNone/>
              <a:defRPr b="1" sz="2600">
                <a:latin typeface="DM Sans"/>
                <a:ea typeface="DM Sans"/>
                <a:cs typeface="DM Sans"/>
                <a:sym typeface="DM Sans"/>
              </a:defRPr>
            </a:lvl4pPr>
            <a:lvl5pPr lvl="4" rtl="0">
              <a:lnSpc>
                <a:spcPct val="115000"/>
              </a:lnSpc>
              <a:spcBef>
                <a:spcPts val="0"/>
              </a:spcBef>
              <a:spcAft>
                <a:spcPts val="0"/>
              </a:spcAft>
              <a:buSzPts val="2600"/>
              <a:buFont typeface="DM Sans"/>
              <a:buNone/>
              <a:defRPr b="1" sz="2600">
                <a:latin typeface="DM Sans"/>
                <a:ea typeface="DM Sans"/>
                <a:cs typeface="DM Sans"/>
                <a:sym typeface="DM Sans"/>
              </a:defRPr>
            </a:lvl5pPr>
            <a:lvl6pPr lvl="5" rtl="0">
              <a:lnSpc>
                <a:spcPct val="115000"/>
              </a:lnSpc>
              <a:spcBef>
                <a:spcPts val="0"/>
              </a:spcBef>
              <a:spcAft>
                <a:spcPts val="0"/>
              </a:spcAft>
              <a:buSzPts val="2600"/>
              <a:buFont typeface="DM Sans"/>
              <a:buNone/>
              <a:defRPr b="1" sz="2600">
                <a:latin typeface="DM Sans"/>
                <a:ea typeface="DM Sans"/>
                <a:cs typeface="DM Sans"/>
                <a:sym typeface="DM Sans"/>
              </a:defRPr>
            </a:lvl6pPr>
            <a:lvl7pPr lvl="6" rtl="0">
              <a:lnSpc>
                <a:spcPct val="115000"/>
              </a:lnSpc>
              <a:spcBef>
                <a:spcPts val="0"/>
              </a:spcBef>
              <a:spcAft>
                <a:spcPts val="0"/>
              </a:spcAft>
              <a:buSzPts val="2600"/>
              <a:buFont typeface="DM Sans"/>
              <a:buNone/>
              <a:defRPr b="1" sz="2600">
                <a:latin typeface="DM Sans"/>
                <a:ea typeface="DM Sans"/>
                <a:cs typeface="DM Sans"/>
                <a:sym typeface="DM Sans"/>
              </a:defRPr>
            </a:lvl7pPr>
            <a:lvl8pPr lvl="7" rtl="0">
              <a:lnSpc>
                <a:spcPct val="115000"/>
              </a:lnSpc>
              <a:spcBef>
                <a:spcPts val="0"/>
              </a:spcBef>
              <a:spcAft>
                <a:spcPts val="0"/>
              </a:spcAft>
              <a:buSzPts val="2600"/>
              <a:buFont typeface="DM Sans"/>
              <a:buNone/>
              <a:defRPr b="1" sz="2600">
                <a:latin typeface="DM Sans"/>
                <a:ea typeface="DM Sans"/>
                <a:cs typeface="DM Sans"/>
                <a:sym typeface="DM Sans"/>
              </a:defRPr>
            </a:lvl8pPr>
            <a:lvl9pPr lvl="8" rtl="0">
              <a:lnSpc>
                <a:spcPct val="115000"/>
              </a:lnSpc>
              <a:spcBef>
                <a:spcPts val="0"/>
              </a:spcBef>
              <a:spcAft>
                <a:spcPts val="0"/>
              </a:spcAft>
              <a:buSzPts val="2600"/>
              <a:buFont typeface="DM Sans"/>
              <a:buNone/>
              <a:defRPr b="1" sz="2600">
                <a:latin typeface="DM Sans"/>
                <a:ea typeface="DM Sans"/>
                <a:cs typeface="DM Sans"/>
                <a:sym typeface="DM Sans"/>
              </a:defRPr>
            </a:lvl9pPr>
          </a:lstStyle>
          <a:p/>
        </p:txBody>
      </p:sp>
      <p:sp>
        <p:nvSpPr>
          <p:cNvPr id="176" name="Google Shape;176;p20"/>
          <p:cNvSpPr txBox="1"/>
          <p:nvPr>
            <p:ph idx="5" type="subTitle"/>
          </p:nvPr>
        </p:nvSpPr>
        <p:spPr>
          <a:xfrm>
            <a:off x="1294375" y="2303000"/>
            <a:ext cx="5682300" cy="427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600"/>
              <a:buFont typeface="DM Sans"/>
              <a:buNone/>
              <a:defRPr sz="2000">
                <a:latin typeface="DM Sans"/>
                <a:ea typeface="DM Sans"/>
                <a:cs typeface="DM Sans"/>
                <a:sym typeface="DM Sans"/>
              </a:defRPr>
            </a:lvl1pPr>
            <a:lvl2pPr lvl="1" rtl="0">
              <a:lnSpc>
                <a:spcPct val="115000"/>
              </a:lnSpc>
              <a:spcBef>
                <a:spcPts val="0"/>
              </a:spcBef>
              <a:spcAft>
                <a:spcPts val="0"/>
              </a:spcAft>
              <a:buSzPts val="2600"/>
              <a:buFont typeface="DM Sans"/>
              <a:buNone/>
              <a:defRPr b="1" sz="2600">
                <a:latin typeface="DM Sans"/>
                <a:ea typeface="DM Sans"/>
                <a:cs typeface="DM Sans"/>
                <a:sym typeface="DM Sans"/>
              </a:defRPr>
            </a:lvl2pPr>
            <a:lvl3pPr lvl="2" rtl="0">
              <a:lnSpc>
                <a:spcPct val="115000"/>
              </a:lnSpc>
              <a:spcBef>
                <a:spcPts val="0"/>
              </a:spcBef>
              <a:spcAft>
                <a:spcPts val="0"/>
              </a:spcAft>
              <a:buSzPts val="2600"/>
              <a:buFont typeface="DM Sans"/>
              <a:buNone/>
              <a:defRPr b="1" sz="2600">
                <a:latin typeface="DM Sans"/>
                <a:ea typeface="DM Sans"/>
                <a:cs typeface="DM Sans"/>
                <a:sym typeface="DM Sans"/>
              </a:defRPr>
            </a:lvl3pPr>
            <a:lvl4pPr lvl="3" rtl="0">
              <a:lnSpc>
                <a:spcPct val="115000"/>
              </a:lnSpc>
              <a:spcBef>
                <a:spcPts val="0"/>
              </a:spcBef>
              <a:spcAft>
                <a:spcPts val="0"/>
              </a:spcAft>
              <a:buSzPts val="2600"/>
              <a:buFont typeface="DM Sans"/>
              <a:buNone/>
              <a:defRPr b="1" sz="2600">
                <a:latin typeface="DM Sans"/>
                <a:ea typeface="DM Sans"/>
                <a:cs typeface="DM Sans"/>
                <a:sym typeface="DM Sans"/>
              </a:defRPr>
            </a:lvl4pPr>
            <a:lvl5pPr lvl="4" rtl="0">
              <a:lnSpc>
                <a:spcPct val="115000"/>
              </a:lnSpc>
              <a:spcBef>
                <a:spcPts val="0"/>
              </a:spcBef>
              <a:spcAft>
                <a:spcPts val="0"/>
              </a:spcAft>
              <a:buSzPts val="2600"/>
              <a:buFont typeface="DM Sans"/>
              <a:buNone/>
              <a:defRPr b="1" sz="2600">
                <a:latin typeface="DM Sans"/>
                <a:ea typeface="DM Sans"/>
                <a:cs typeface="DM Sans"/>
                <a:sym typeface="DM Sans"/>
              </a:defRPr>
            </a:lvl5pPr>
            <a:lvl6pPr lvl="5" rtl="0">
              <a:lnSpc>
                <a:spcPct val="115000"/>
              </a:lnSpc>
              <a:spcBef>
                <a:spcPts val="0"/>
              </a:spcBef>
              <a:spcAft>
                <a:spcPts val="0"/>
              </a:spcAft>
              <a:buSzPts val="2600"/>
              <a:buFont typeface="DM Sans"/>
              <a:buNone/>
              <a:defRPr b="1" sz="2600">
                <a:latin typeface="DM Sans"/>
                <a:ea typeface="DM Sans"/>
                <a:cs typeface="DM Sans"/>
                <a:sym typeface="DM Sans"/>
              </a:defRPr>
            </a:lvl6pPr>
            <a:lvl7pPr lvl="6" rtl="0">
              <a:lnSpc>
                <a:spcPct val="115000"/>
              </a:lnSpc>
              <a:spcBef>
                <a:spcPts val="0"/>
              </a:spcBef>
              <a:spcAft>
                <a:spcPts val="0"/>
              </a:spcAft>
              <a:buSzPts val="2600"/>
              <a:buFont typeface="DM Sans"/>
              <a:buNone/>
              <a:defRPr b="1" sz="2600">
                <a:latin typeface="DM Sans"/>
                <a:ea typeface="DM Sans"/>
                <a:cs typeface="DM Sans"/>
                <a:sym typeface="DM Sans"/>
              </a:defRPr>
            </a:lvl7pPr>
            <a:lvl8pPr lvl="7" rtl="0">
              <a:lnSpc>
                <a:spcPct val="115000"/>
              </a:lnSpc>
              <a:spcBef>
                <a:spcPts val="0"/>
              </a:spcBef>
              <a:spcAft>
                <a:spcPts val="0"/>
              </a:spcAft>
              <a:buSzPts val="2600"/>
              <a:buFont typeface="DM Sans"/>
              <a:buNone/>
              <a:defRPr b="1" sz="2600">
                <a:latin typeface="DM Sans"/>
                <a:ea typeface="DM Sans"/>
                <a:cs typeface="DM Sans"/>
                <a:sym typeface="DM Sans"/>
              </a:defRPr>
            </a:lvl8pPr>
            <a:lvl9pPr lvl="8" rtl="0">
              <a:lnSpc>
                <a:spcPct val="115000"/>
              </a:lnSpc>
              <a:spcBef>
                <a:spcPts val="0"/>
              </a:spcBef>
              <a:spcAft>
                <a:spcPts val="0"/>
              </a:spcAft>
              <a:buSzPts val="2600"/>
              <a:buFont typeface="DM Sans"/>
              <a:buNone/>
              <a:defRPr b="1" sz="2600">
                <a:latin typeface="DM Sans"/>
                <a:ea typeface="DM Sans"/>
                <a:cs typeface="DM Sans"/>
                <a:sym typeface="DM Sans"/>
              </a:defRPr>
            </a:lvl9pPr>
          </a:lstStyle>
          <a:p/>
        </p:txBody>
      </p:sp>
      <p:sp>
        <p:nvSpPr>
          <p:cNvPr id="177" name="Google Shape;177;p20"/>
          <p:cNvSpPr txBox="1"/>
          <p:nvPr>
            <p:ph idx="6" type="subTitle"/>
          </p:nvPr>
        </p:nvSpPr>
        <p:spPr>
          <a:xfrm>
            <a:off x="1294375" y="3442275"/>
            <a:ext cx="5682300" cy="4275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600"/>
              <a:buFont typeface="DM Sans"/>
              <a:buNone/>
              <a:defRPr sz="2000">
                <a:latin typeface="DM Sans"/>
                <a:ea typeface="DM Sans"/>
                <a:cs typeface="DM Sans"/>
                <a:sym typeface="DM Sans"/>
              </a:defRPr>
            </a:lvl1pPr>
            <a:lvl2pPr lvl="1" rtl="0">
              <a:lnSpc>
                <a:spcPct val="115000"/>
              </a:lnSpc>
              <a:spcBef>
                <a:spcPts val="0"/>
              </a:spcBef>
              <a:spcAft>
                <a:spcPts val="0"/>
              </a:spcAft>
              <a:buSzPts val="2600"/>
              <a:buFont typeface="DM Sans"/>
              <a:buNone/>
              <a:defRPr b="1" sz="2600">
                <a:latin typeface="DM Sans"/>
                <a:ea typeface="DM Sans"/>
                <a:cs typeface="DM Sans"/>
                <a:sym typeface="DM Sans"/>
              </a:defRPr>
            </a:lvl2pPr>
            <a:lvl3pPr lvl="2" rtl="0">
              <a:lnSpc>
                <a:spcPct val="115000"/>
              </a:lnSpc>
              <a:spcBef>
                <a:spcPts val="0"/>
              </a:spcBef>
              <a:spcAft>
                <a:spcPts val="0"/>
              </a:spcAft>
              <a:buSzPts val="2600"/>
              <a:buFont typeface="DM Sans"/>
              <a:buNone/>
              <a:defRPr b="1" sz="2600">
                <a:latin typeface="DM Sans"/>
                <a:ea typeface="DM Sans"/>
                <a:cs typeface="DM Sans"/>
                <a:sym typeface="DM Sans"/>
              </a:defRPr>
            </a:lvl3pPr>
            <a:lvl4pPr lvl="3" rtl="0">
              <a:lnSpc>
                <a:spcPct val="115000"/>
              </a:lnSpc>
              <a:spcBef>
                <a:spcPts val="0"/>
              </a:spcBef>
              <a:spcAft>
                <a:spcPts val="0"/>
              </a:spcAft>
              <a:buSzPts val="2600"/>
              <a:buFont typeface="DM Sans"/>
              <a:buNone/>
              <a:defRPr b="1" sz="2600">
                <a:latin typeface="DM Sans"/>
                <a:ea typeface="DM Sans"/>
                <a:cs typeface="DM Sans"/>
                <a:sym typeface="DM Sans"/>
              </a:defRPr>
            </a:lvl4pPr>
            <a:lvl5pPr lvl="4" rtl="0">
              <a:lnSpc>
                <a:spcPct val="115000"/>
              </a:lnSpc>
              <a:spcBef>
                <a:spcPts val="0"/>
              </a:spcBef>
              <a:spcAft>
                <a:spcPts val="0"/>
              </a:spcAft>
              <a:buSzPts val="2600"/>
              <a:buFont typeface="DM Sans"/>
              <a:buNone/>
              <a:defRPr b="1" sz="2600">
                <a:latin typeface="DM Sans"/>
                <a:ea typeface="DM Sans"/>
                <a:cs typeface="DM Sans"/>
                <a:sym typeface="DM Sans"/>
              </a:defRPr>
            </a:lvl5pPr>
            <a:lvl6pPr lvl="5" rtl="0">
              <a:lnSpc>
                <a:spcPct val="115000"/>
              </a:lnSpc>
              <a:spcBef>
                <a:spcPts val="0"/>
              </a:spcBef>
              <a:spcAft>
                <a:spcPts val="0"/>
              </a:spcAft>
              <a:buSzPts val="2600"/>
              <a:buFont typeface="DM Sans"/>
              <a:buNone/>
              <a:defRPr b="1" sz="2600">
                <a:latin typeface="DM Sans"/>
                <a:ea typeface="DM Sans"/>
                <a:cs typeface="DM Sans"/>
                <a:sym typeface="DM Sans"/>
              </a:defRPr>
            </a:lvl6pPr>
            <a:lvl7pPr lvl="6" rtl="0">
              <a:lnSpc>
                <a:spcPct val="115000"/>
              </a:lnSpc>
              <a:spcBef>
                <a:spcPts val="0"/>
              </a:spcBef>
              <a:spcAft>
                <a:spcPts val="0"/>
              </a:spcAft>
              <a:buSzPts val="2600"/>
              <a:buFont typeface="DM Sans"/>
              <a:buNone/>
              <a:defRPr b="1" sz="2600">
                <a:latin typeface="DM Sans"/>
                <a:ea typeface="DM Sans"/>
                <a:cs typeface="DM Sans"/>
                <a:sym typeface="DM Sans"/>
              </a:defRPr>
            </a:lvl7pPr>
            <a:lvl8pPr lvl="7" rtl="0">
              <a:lnSpc>
                <a:spcPct val="115000"/>
              </a:lnSpc>
              <a:spcBef>
                <a:spcPts val="0"/>
              </a:spcBef>
              <a:spcAft>
                <a:spcPts val="0"/>
              </a:spcAft>
              <a:buSzPts val="2600"/>
              <a:buFont typeface="DM Sans"/>
              <a:buNone/>
              <a:defRPr b="1" sz="2600">
                <a:latin typeface="DM Sans"/>
                <a:ea typeface="DM Sans"/>
                <a:cs typeface="DM Sans"/>
                <a:sym typeface="DM Sans"/>
              </a:defRPr>
            </a:lvl8pPr>
            <a:lvl9pPr lvl="8" rtl="0">
              <a:lnSpc>
                <a:spcPct val="115000"/>
              </a:lnSpc>
              <a:spcBef>
                <a:spcPts val="0"/>
              </a:spcBef>
              <a:spcAft>
                <a:spcPts val="0"/>
              </a:spcAft>
              <a:buSzPts val="2600"/>
              <a:buFont typeface="DM Sans"/>
              <a:buNone/>
              <a:defRPr b="1" sz="2600">
                <a:latin typeface="DM Sans"/>
                <a:ea typeface="DM Sans"/>
                <a:cs typeface="DM Sans"/>
                <a:sym typeface="DM Sans"/>
              </a:defRPr>
            </a:lvl9pPr>
          </a:lstStyle>
          <a:p/>
        </p:txBody>
      </p:sp>
      <p:sp>
        <p:nvSpPr>
          <p:cNvPr id="178" name="Google Shape;178;p20"/>
          <p:cNvSpPr/>
          <p:nvPr/>
        </p:nvSpPr>
        <p:spPr>
          <a:xfrm>
            <a:off x="8430775" y="4228475"/>
            <a:ext cx="380400" cy="3801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20"/>
          <p:cNvPicPr preferRelativeResize="0"/>
          <p:nvPr/>
        </p:nvPicPr>
        <p:blipFill>
          <a:blip r:embed="rId3">
            <a:alphaModFix/>
          </a:blip>
          <a:stretch>
            <a:fillRect/>
          </a:stretch>
        </p:blipFill>
        <p:spPr>
          <a:xfrm>
            <a:off x="8502677" y="4299623"/>
            <a:ext cx="236577" cy="237824"/>
          </a:xfrm>
          <a:prstGeom prst="rect">
            <a:avLst/>
          </a:prstGeom>
          <a:noFill/>
          <a:ln>
            <a:noFill/>
          </a:ln>
        </p:spPr>
      </p:pic>
      <p:cxnSp>
        <p:nvCxnSpPr>
          <p:cNvPr id="180" name="Google Shape;180;p20"/>
          <p:cNvCxnSpPr/>
          <p:nvPr/>
        </p:nvCxnSpPr>
        <p:spPr>
          <a:xfrm rot="10800000">
            <a:off x="8620975" y="-15925"/>
            <a:ext cx="0" cy="4244400"/>
          </a:xfrm>
          <a:prstGeom prst="straightConnector1">
            <a:avLst/>
          </a:prstGeom>
          <a:noFill/>
          <a:ln cap="flat" cmpd="sng" w="9525">
            <a:solidFill>
              <a:schemeClr val="dk1"/>
            </a:solidFill>
            <a:prstDash val="solid"/>
            <a:round/>
            <a:headEnd len="med" w="med" type="none"/>
            <a:tailEnd len="med" w="med" type="none"/>
          </a:ln>
        </p:spPr>
      </p:cxnSp>
      <p:sp>
        <p:nvSpPr>
          <p:cNvPr id="181" name="Google Shape;181;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10629" l="0" r="0" t="10629"/>
          <a:stretch/>
        </p:blipFill>
        <p:spPr>
          <a:xfrm>
            <a:off x="0" y="0"/>
            <a:ext cx="9143997" cy="5143502"/>
          </a:xfrm>
          <a:prstGeom prst="rect">
            <a:avLst/>
          </a:prstGeom>
          <a:noFill/>
          <a:ln>
            <a:noFill/>
          </a:ln>
        </p:spPr>
      </p:pic>
      <p:sp>
        <p:nvSpPr>
          <p:cNvPr id="17" name="Google Shape;17;p3"/>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720000" y="3106125"/>
            <a:ext cx="4195500" cy="10119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hasCustomPrompt="1" idx="2" type="title"/>
          </p:nvPr>
        </p:nvSpPr>
        <p:spPr>
          <a:xfrm>
            <a:off x="713225" y="633188"/>
            <a:ext cx="1503600" cy="13959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75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0" name="Google Shape;20;p3"/>
          <p:cNvSpPr txBox="1"/>
          <p:nvPr>
            <p:ph idx="1" type="subTitle"/>
          </p:nvPr>
        </p:nvSpPr>
        <p:spPr>
          <a:xfrm>
            <a:off x="720000" y="4170575"/>
            <a:ext cx="4195500" cy="43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21" name="Google Shape;21;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82" name="Shape 182"/>
        <p:cNvGrpSpPr/>
        <p:nvPr/>
      </p:nvGrpSpPr>
      <p:grpSpPr>
        <a:xfrm>
          <a:off x="0" y="0"/>
          <a:ext cx="0" cy="0"/>
          <a:chOff x="0" y="0"/>
          <a:chExt cx="0" cy="0"/>
        </a:xfrm>
      </p:grpSpPr>
      <p:pic>
        <p:nvPicPr>
          <p:cNvPr id="183" name="Google Shape;183;p21"/>
          <p:cNvPicPr preferRelativeResize="0"/>
          <p:nvPr/>
        </p:nvPicPr>
        <p:blipFill rotWithShape="1">
          <a:blip r:embed="rId2">
            <a:alphaModFix/>
          </a:blip>
          <a:srcRect b="10629" l="0" r="0" t="10629"/>
          <a:stretch/>
        </p:blipFill>
        <p:spPr>
          <a:xfrm>
            <a:off x="0" y="0"/>
            <a:ext cx="9143997" cy="5143502"/>
          </a:xfrm>
          <a:prstGeom prst="rect">
            <a:avLst/>
          </a:prstGeom>
          <a:noFill/>
          <a:ln>
            <a:noFill/>
          </a:ln>
        </p:spPr>
      </p:pic>
      <p:sp>
        <p:nvSpPr>
          <p:cNvPr id="184" name="Google Shape;184;p21"/>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6" name="Google Shape;186;p21"/>
          <p:cNvSpPr txBox="1"/>
          <p:nvPr>
            <p:ph idx="1" type="subTitle"/>
          </p:nvPr>
        </p:nvSpPr>
        <p:spPr>
          <a:xfrm>
            <a:off x="1310113" y="1749375"/>
            <a:ext cx="2587800" cy="911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87" name="Google Shape;187;p21"/>
          <p:cNvSpPr txBox="1"/>
          <p:nvPr>
            <p:ph idx="2" type="subTitle"/>
          </p:nvPr>
        </p:nvSpPr>
        <p:spPr>
          <a:xfrm>
            <a:off x="4921731" y="1749375"/>
            <a:ext cx="2587800" cy="911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88" name="Google Shape;188;p21"/>
          <p:cNvSpPr txBox="1"/>
          <p:nvPr>
            <p:ph idx="3" type="subTitle"/>
          </p:nvPr>
        </p:nvSpPr>
        <p:spPr>
          <a:xfrm>
            <a:off x="1310113" y="3472400"/>
            <a:ext cx="2587800" cy="911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89" name="Google Shape;189;p21"/>
          <p:cNvSpPr txBox="1"/>
          <p:nvPr>
            <p:ph idx="4" type="subTitle"/>
          </p:nvPr>
        </p:nvSpPr>
        <p:spPr>
          <a:xfrm>
            <a:off x="4921731" y="3472400"/>
            <a:ext cx="2587800" cy="9111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190" name="Google Shape;190;p21"/>
          <p:cNvSpPr txBox="1"/>
          <p:nvPr>
            <p:ph idx="5" type="subTitle"/>
          </p:nvPr>
        </p:nvSpPr>
        <p:spPr>
          <a:xfrm>
            <a:off x="1310113" y="1274300"/>
            <a:ext cx="2587800" cy="5253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DM Sans"/>
              <a:buNone/>
              <a:defRPr sz="2000">
                <a:latin typeface="DM Sans"/>
                <a:ea typeface="DM Sans"/>
                <a:cs typeface="DM Sans"/>
                <a:sym typeface="DM Sans"/>
              </a:defRPr>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91" name="Google Shape;191;p21"/>
          <p:cNvSpPr txBox="1"/>
          <p:nvPr>
            <p:ph idx="6" type="subTitle"/>
          </p:nvPr>
        </p:nvSpPr>
        <p:spPr>
          <a:xfrm>
            <a:off x="4921735" y="1274300"/>
            <a:ext cx="2587800" cy="5253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DM Sans"/>
              <a:buNone/>
              <a:defRPr sz="2000">
                <a:latin typeface="DM Sans"/>
                <a:ea typeface="DM Sans"/>
                <a:cs typeface="DM Sans"/>
                <a:sym typeface="DM Sans"/>
              </a:defRPr>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92" name="Google Shape;192;p21"/>
          <p:cNvSpPr txBox="1"/>
          <p:nvPr>
            <p:ph idx="7" type="subTitle"/>
          </p:nvPr>
        </p:nvSpPr>
        <p:spPr>
          <a:xfrm>
            <a:off x="1310113" y="2997200"/>
            <a:ext cx="2587800" cy="5253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DM Sans"/>
              <a:buNone/>
              <a:defRPr sz="2000">
                <a:latin typeface="DM Sans"/>
                <a:ea typeface="DM Sans"/>
                <a:cs typeface="DM Sans"/>
                <a:sym typeface="DM Sans"/>
              </a:defRPr>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93" name="Google Shape;193;p21"/>
          <p:cNvSpPr txBox="1"/>
          <p:nvPr>
            <p:ph idx="8" type="subTitle"/>
          </p:nvPr>
        </p:nvSpPr>
        <p:spPr>
          <a:xfrm>
            <a:off x="4921735" y="2997200"/>
            <a:ext cx="2587800" cy="5253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DM Sans"/>
              <a:buNone/>
              <a:defRPr sz="2000">
                <a:latin typeface="DM Sans"/>
                <a:ea typeface="DM Sans"/>
                <a:cs typeface="DM Sans"/>
                <a:sym typeface="DM Sans"/>
              </a:defRPr>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194" name="Google Shape;194;p21"/>
          <p:cNvSpPr/>
          <p:nvPr/>
        </p:nvSpPr>
        <p:spPr>
          <a:xfrm>
            <a:off x="8430775" y="4228475"/>
            <a:ext cx="380400" cy="3801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5" name="Google Shape;195;p21"/>
          <p:cNvCxnSpPr/>
          <p:nvPr/>
        </p:nvCxnSpPr>
        <p:spPr>
          <a:xfrm rot="10800000">
            <a:off x="8620975" y="-15925"/>
            <a:ext cx="0" cy="4244400"/>
          </a:xfrm>
          <a:prstGeom prst="straightConnector1">
            <a:avLst/>
          </a:prstGeom>
          <a:noFill/>
          <a:ln cap="flat" cmpd="sng" w="9525">
            <a:solidFill>
              <a:schemeClr val="dk1"/>
            </a:solidFill>
            <a:prstDash val="solid"/>
            <a:round/>
            <a:headEnd len="med" w="med" type="none"/>
            <a:tailEnd len="med" w="med" type="none"/>
          </a:ln>
        </p:spPr>
      </p:cxnSp>
      <p:pic>
        <p:nvPicPr>
          <p:cNvPr id="196" name="Google Shape;196;p21"/>
          <p:cNvPicPr preferRelativeResize="0"/>
          <p:nvPr/>
        </p:nvPicPr>
        <p:blipFill>
          <a:blip r:embed="rId3">
            <a:alphaModFix/>
          </a:blip>
          <a:stretch>
            <a:fillRect/>
          </a:stretch>
        </p:blipFill>
        <p:spPr>
          <a:xfrm>
            <a:off x="8502677" y="4299623"/>
            <a:ext cx="236577" cy="237824"/>
          </a:xfrm>
          <a:prstGeom prst="rect">
            <a:avLst/>
          </a:prstGeom>
          <a:noFill/>
          <a:ln>
            <a:noFill/>
          </a:ln>
        </p:spPr>
      </p:pic>
      <p:sp>
        <p:nvSpPr>
          <p:cNvPr id="197" name="Google Shape;197;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_1">
    <p:spTree>
      <p:nvGrpSpPr>
        <p:cNvPr id="198" name="Shape 198"/>
        <p:cNvGrpSpPr/>
        <p:nvPr/>
      </p:nvGrpSpPr>
      <p:grpSpPr>
        <a:xfrm>
          <a:off x="0" y="0"/>
          <a:ext cx="0" cy="0"/>
          <a:chOff x="0" y="0"/>
          <a:chExt cx="0" cy="0"/>
        </a:xfrm>
      </p:grpSpPr>
      <p:pic>
        <p:nvPicPr>
          <p:cNvPr id="199" name="Google Shape;199;p22"/>
          <p:cNvPicPr preferRelativeResize="0"/>
          <p:nvPr/>
        </p:nvPicPr>
        <p:blipFill rotWithShape="1">
          <a:blip r:embed="rId2">
            <a:alphaModFix/>
          </a:blip>
          <a:srcRect b="10629" l="0" r="0" t="10629"/>
          <a:stretch/>
        </p:blipFill>
        <p:spPr>
          <a:xfrm>
            <a:off x="0" y="0"/>
            <a:ext cx="9143997" cy="5143502"/>
          </a:xfrm>
          <a:prstGeom prst="rect">
            <a:avLst/>
          </a:prstGeom>
          <a:noFill/>
          <a:ln>
            <a:noFill/>
          </a:ln>
        </p:spPr>
      </p:pic>
      <p:sp>
        <p:nvSpPr>
          <p:cNvPr id="200" name="Google Shape;200;p22"/>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2" name="Google Shape;202;p22"/>
          <p:cNvSpPr txBox="1"/>
          <p:nvPr>
            <p:ph idx="1" type="subTitle"/>
          </p:nvPr>
        </p:nvSpPr>
        <p:spPr>
          <a:xfrm>
            <a:off x="914737" y="1889029"/>
            <a:ext cx="20895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03" name="Google Shape;203;p22"/>
          <p:cNvSpPr txBox="1"/>
          <p:nvPr>
            <p:ph idx="2" type="subTitle"/>
          </p:nvPr>
        </p:nvSpPr>
        <p:spPr>
          <a:xfrm>
            <a:off x="3527333" y="1889029"/>
            <a:ext cx="20895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04" name="Google Shape;204;p22"/>
          <p:cNvSpPr txBox="1"/>
          <p:nvPr>
            <p:ph idx="3" type="subTitle"/>
          </p:nvPr>
        </p:nvSpPr>
        <p:spPr>
          <a:xfrm>
            <a:off x="914737" y="3409301"/>
            <a:ext cx="20895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05" name="Google Shape;205;p22"/>
          <p:cNvSpPr txBox="1"/>
          <p:nvPr>
            <p:ph idx="4" type="subTitle"/>
          </p:nvPr>
        </p:nvSpPr>
        <p:spPr>
          <a:xfrm>
            <a:off x="3527333" y="3409301"/>
            <a:ext cx="20895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06" name="Google Shape;206;p22"/>
          <p:cNvSpPr txBox="1"/>
          <p:nvPr>
            <p:ph idx="5" type="subTitle"/>
          </p:nvPr>
        </p:nvSpPr>
        <p:spPr>
          <a:xfrm>
            <a:off x="6139929" y="1889029"/>
            <a:ext cx="20895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07" name="Google Shape;207;p22"/>
          <p:cNvSpPr txBox="1"/>
          <p:nvPr>
            <p:ph idx="6" type="subTitle"/>
          </p:nvPr>
        </p:nvSpPr>
        <p:spPr>
          <a:xfrm>
            <a:off x="6139929" y="3409301"/>
            <a:ext cx="2089500" cy="6354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400"/>
              <a:buNone/>
              <a:defRPr sz="1400"/>
            </a:lvl1pPr>
            <a:lvl2pPr lvl="1" rtl="0" algn="ctr">
              <a:lnSpc>
                <a:spcPct val="115000"/>
              </a:lnSpc>
              <a:spcBef>
                <a:spcPts val="0"/>
              </a:spcBef>
              <a:spcAft>
                <a:spcPts val="0"/>
              </a:spcAft>
              <a:buSzPts val="1400"/>
              <a:buNone/>
              <a:defRPr/>
            </a:lvl2pPr>
            <a:lvl3pPr lvl="2" rtl="0" algn="ctr">
              <a:lnSpc>
                <a:spcPct val="115000"/>
              </a:lnSpc>
              <a:spcBef>
                <a:spcPts val="0"/>
              </a:spcBef>
              <a:spcAft>
                <a:spcPts val="0"/>
              </a:spcAft>
              <a:buSzPts val="1400"/>
              <a:buNone/>
              <a:defRPr/>
            </a:lvl3pPr>
            <a:lvl4pPr lvl="3" rtl="0" algn="ctr">
              <a:lnSpc>
                <a:spcPct val="115000"/>
              </a:lnSpc>
              <a:spcBef>
                <a:spcPts val="0"/>
              </a:spcBef>
              <a:spcAft>
                <a:spcPts val="0"/>
              </a:spcAft>
              <a:buSzPts val="1400"/>
              <a:buNone/>
              <a:defRPr/>
            </a:lvl4pPr>
            <a:lvl5pPr lvl="4" rtl="0" algn="ctr">
              <a:lnSpc>
                <a:spcPct val="115000"/>
              </a:lnSpc>
              <a:spcBef>
                <a:spcPts val="0"/>
              </a:spcBef>
              <a:spcAft>
                <a:spcPts val="0"/>
              </a:spcAft>
              <a:buSzPts val="1400"/>
              <a:buNone/>
              <a:defRPr/>
            </a:lvl5pPr>
            <a:lvl6pPr lvl="5" rtl="0" algn="ctr">
              <a:lnSpc>
                <a:spcPct val="115000"/>
              </a:lnSpc>
              <a:spcBef>
                <a:spcPts val="0"/>
              </a:spcBef>
              <a:spcAft>
                <a:spcPts val="0"/>
              </a:spcAft>
              <a:buSzPts val="1400"/>
              <a:buNone/>
              <a:defRPr/>
            </a:lvl6pPr>
            <a:lvl7pPr lvl="6" rtl="0" algn="ctr">
              <a:lnSpc>
                <a:spcPct val="115000"/>
              </a:lnSpc>
              <a:spcBef>
                <a:spcPts val="0"/>
              </a:spcBef>
              <a:spcAft>
                <a:spcPts val="0"/>
              </a:spcAft>
              <a:buSzPts val="1400"/>
              <a:buNone/>
              <a:defRPr/>
            </a:lvl7pPr>
            <a:lvl8pPr lvl="7" rtl="0" algn="ctr">
              <a:lnSpc>
                <a:spcPct val="115000"/>
              </a:lnSpc>
              <a:spcBef>
                <a:spcPts val="0"/>
              </a:spcBef>
              <a:spcAft>
                <a:spcPts val="0"/>
              </a:spcAft>
              <a:buSzPts val="1400"/>
              <a:buNone/>
              <a:defRPr/>
            </a:lvl8pPr>
            <a:lvl9pPr lvl="8" rtl="0" algn="ctr">
              <a:lnSpc>
                <a:spcPct val="115000"/>
              </a:lnSpc>
              <a:spcBef>
                <a:spcPts val="0"/>
              </a:spcBef>
              <a:spcAft>
                <a:spcPts val="0"/>
              </a:spcAft>
              <a:buSzPts val="1400"/>
              <a:buNone/>
              <a:defRPr/>
            </a:lvl9pPr>
          </a:lstStyle>
          <a:p/>
        </p:txBody>
      </p:sp>
      <p:sp>
        <p:nvSpPr>
          <p:cNvPr id="208" name="Google Shape;208;p22"/>
          <p:cNvSpPr txBox="1"/>
          <p:nvPr>
            <p:ph idx="7" type="subTitle"/>
          </p:nvPr>
        </p:nvSpPr>
        <p:spPr>
          <a:xfrm>
            <a:off x="913150" y="1498650"/>
            <a:ext cx="2092500" cy="4926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DM Sans"/>
              <a:buNone/>
              <a:defRPr sz="2000">
                <a:solidFill>
                  <a:schemeClr val="dk1"/>
                </a:solidFill>
                <a:latin typeface="DM Sans"/>
                <a:ea typeface="DM Sans"/>
                <a:cs typeface="DM Sans"/>
                <a:sym typeface="DM Sans"/>
              </a:defRPr>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09" name="Google Shape;209;p22"/>
          <p:cNvSpPr txBox="1"/>
          <p:nvPr>
            <p:ph idx="8" type="subTitle"/>
          </p:nvPr>
        </p:nvSpPr>
        <p:spPr>
          <a:xfrm>
            <a:off x="3525746" y="1498650"/>
            <a:ext cx="2092500" cy="4926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DM Sans"/>
              <a:buNone/>
              <a:defRPr sz="2000">
                <a:solidFill>
                  <a:schemeClr val="dk1"/>
                </a:solidFill>
                <a:latin typeface="DM Sans"/>
                <a:ea typeface="DM Sans"/>
                <a:cs typeface="DM Sans"/>
                <a:sym typeface="DM Sans"/>
              </a:defRPr>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10" name="Google Shape;210;p22"/>
          <p:cNvSpPr txBox="1"/>
          <p:nvPr>
            <p:ph idx="9" type="subTitle"/>
          </p:nvPr>
        </p:nvSpPr>
        <p:spPr>
          <a:xfrm>
            <a:off x="6138342" y="1498650"/>
            <a:ext cx="2092500" cy="4926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DM Sans"/>
              <a:buNone/>
              <a:defRPr sz="2000">
                <a:solidFill>
                  <a:schemeClr val="dk1"/>
                </a:solidFill>
                <a:latin typeface="DM Sans"/>
                <a:ea typeface="DM Sans"/>
                <a:cs typeface="DM Sans"/>
                <a:sym typeface="DM Sans"/>
              </a:defRPr>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11" name="Google Shape;211;p22"/>
          <p:cNvSpPr txBox="1"/>
          <p:nvPr>
            <p:ph idx="13" type="subTitle"/>
          </p:nvPr>
        </p:nvSpPr>
        <p:spPr>
          <a:xfrm>
            <a:off x="913150" y="3018727"/>
            <a:ext cx="2092500" cy="4926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DM Sans"/>
              <a:buNone/>
              <a:defRPr sz="2000">
                <a:solidFill>
                  <a:schemeClr val="dk1"/>
                </a:solidFill>
                <a:latin typeface="DM Sans"/>
                <a:ea typeface="DM Sans"/>
                <a:cs typeface="DM Sans"/>
                <a:sym typeface="DM Sans"/>
              </a:defRPr>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12" name="Google Shape;212;p22"/>
          <p:cNvSpPr txBox="1"/>
          <p:nvPr>
            <p:ph idx="14" type="subTitle"/>
          </p:nvPr>
        </p:nvSpPr>
        <p:spPr>
          <a:xfrm>
            <a:off x="3525746" y="3018727"/>
            <a:ext cx="2092500" cy="4926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DM Sans"/>
              <a:buNone/>
              <a:defRPr sz="2000">
                <a:solidFill>
                  <a:schemeClr val="dk1"/>
                </a:solidFill>
                <a:latin typeface="DM Sans"/>
                <a:ea typeface="DM Sans"/>
                <a:cs typeface="DM Sans"/>
                <a:sym typeface="DM Sans"/>
              </a:defRPr>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13" name="Google Shape;213;p22"/>
          <p:cNvSpPr txBox="1"/>
          <p:nvPr>
            <p:ph idx="15" type="subTitle"/>
          </p:nvPr>
        </p:nvSpPr>
        <p:spPr>
          <a:xfrm>
            <a:off x="6138342" y="3018727"/>
            <a:ext cx="2092500" cy="492600"/>
          </a:xfrm>
          <a:prstGeom prst="rect">
            <a:avLst/>
          </a:prstGeom>
        </p:spPr>
        <p:txBody>
          <a:bodyPr anchorCtr="0" anchor="b" bIns="91425" lIns="91425" spcFirstLastPara="1" rIns="91425" wrap="square" tIns="91425">
            <a:noAutofit/>
          </a:bodyPr>
          <a:lstStyle>
            <a:lvl1pPr lvl="0" rtl="0" algn="ctr">
              <a:lnSpc>
                <a:spcPct val="115000"/>
              </a:lnSpc>
              <a:spcBef>
                <a:spcPts val="0"/>
              </a:spcBef>
              <a:spcAft>
                <a:spcPts val="0"/>
              </a:spcAft>
              <a:buSzPts val="2400"/>
              <a:buFont typeface="DM Sans"/>
              <a:buNone/>
              <a:defRPr sz="2000">
                <a:solidFill>
                  <a:schemeClr val="dk1"/>
                </a:solidFill>
                <a:latin typeface="DM Sans"/>
                <a:ea typeface="DM Sans"/>
                <a:cs typeface="DM Sans"/>
                <a:sym typeface="DM Sans"/>
              </a:defRPr>
            </a:lvl1pPr>
            <a:lvl2pPr lvl="1" rtl="0" algn="ctr">
              <a:lnSpc>
                <a:spcPct val="115000"/>
              </a:lnSpc>
              <a:spcBef>
                <a:spcPts val="0"/>
              </a:spcBef>
              <a:spcAft>
                <a:spcPts val="0"/>
              </a:spcAft>
              <a:buSzPts val="2400"/>
              <a:buFont typeface="DM Sans"/>
              <a:buNone/>
              <a:defRPr b="1" sz="2400">
                <a:latin typeface="DM Sans"/>
                <a:ea typeface="DM Sans"/>
                <a:cs typeface="DM Sans"/>
                <a:sym typeface="DM Sans"/>
              </a:defRPr>
            </a:lvl2pPr>
            <a:lvl3pPr lvl="2" rtl="0" algn="ctr">
              <a:lnSpc>
                <a:spcPct val="115000"/>
              </a:lnSpc>
              <a:spcBef>
                <a:spcPts val="0"/>
              </a:spcBef>
              <a:spcAft>
                <a:spcPts val="0"/>
              </a:spcAft>
              <a:buSzPts val="2400"/>
              <a:buFont typeface="DM Sans"/>
              <a:buNone/>
              <a:defRPr b="1" sz="2400">
                <a:latin typeface="DM Sans"/>
                <a:ea typeface="DM Sans"/>
                <a:cs typeface="DM Sans"/>
                <a:sym typeface="DM Sans"/>
              </a:defRPr>
            </a:lvl3pPr>
            <a:lvl4pPr lvl="3" rtl="0" algn="ctr">
              <a:lnSpc>
                <a:spcPct val="115000"/>
              </a:lnSpc>
              <a:spcBef>
                <a:spcPts val="0"/>
              </a:spcBef>
              <a:spcAft>
                <a:spcPts val="0"/>
              </a:spcAft>
              <a:buSzPts val="2400"/>
              <a:buFont typeface="DM Sans"/>
              <a:buNone/>
              <a:defRPr b="1" sz="2400">
                <a:latin typeface="DM Sans"/>
                <a:ea typeface="DM Sans"/>
                <a:cs typeface="DM Sans"/>
                <a:sym typeface="DM Sans"/>
              </a:defRPr>
            </a:lvl4pPr>
            <a:lvl5pPr lvl="4" rtl="0" algn="ctr">
              <a:lnSpc>
                <a:spcPct val="115000"/>
              </a:lnSpc>
              <a:spcBef>
                <a:spcPts val="0"/>
              </a:spcBef>
              <a:spcAft>
                <a:spcPts val="0"/>
              </a:spcAft>
              <a:buSzPts val="2400"/>
              <a:buFont typeface="DM Sans"/>
              <a:buNone/>
              <a:defRPr b="1" sz="2400">
                <a:latin typeface="DM Sans"/>
                <a:ea typeface="DM Sans"/>
                <a:cs typeface="DM Sans"/>
                <a:sym typeface="DM Sans"/>
              </a:defRPr>
            </a:lvl5pPr>
            <a:lvl6pPr lvl="5" rtl="0" algn="ctr">
              <a:lnSpc>
                <a:spcPct val="115000"/>
              </a:lnSpc>
              <a:spcBef>
                <a:spcPts val="0"/>
              </a:spcBef>
              <a:spcAft>
                <a:spcPts val="0"/>
              </a:spcAft>
              <a:buSzPts val="2400"/>
              <a:buFont typeface="DM Sans"/>
              <a:buNone/>
              <a:defRPr b="1" sz="2400">
                <a:latin typeface="DM Sans"/>
                <a:ea typeface="DM Sans"/>
                <a:cs typeface="DM Sans"/>
                <a:sym typeface="DM Sans"/>
              </a:defRPr>
            </a:lvl6pPr>
            <a:lvl7pPr lvl="6" rtl="0" algn="ctr">
              <a:lnSpc>
                <a:spcPct val="115000"/>
              </a:lnSpc>
              <a:spcBef>
                <a:spcPts val="0"/>
              </a:spcBef>
              <a:spcAft>
                <a:spcPts val="0"/>
              </a:spcAft>
              <a:buSzPts val="2400"/>
              <a:buFont typeface="DM Sans"/>
              <a:buNone/>
              <a:defRPr b="1" sz="2400">
                <a:latin typeface="DM Sans"/>
                <a:ea typeface="DM Sans"/>
                <a:cs typeface="DM Sans"/>
                <a:sym typeface="DM Sans"/>
              </a:defRPr>
            </a:lvl7pPr>
            <a:lvl8pPr lvl="7" rtl="0" algn="ctr">
              <a:lnSpc>
                <a:spcPct val="115000"/>
              </a:lnSpc>
              <a:spcBef>
                <a:spcPts val="0"/>
              </a:spcBef>
              <a:spcAft>
                <a:spcPts val="0"/>
              </a:spcAft>
              <a:buSzPts val="2400"/>
              <a:buFont typeface="DM Sans"/>
              <a:buNone/>
              <a:defRPr b="1" sz="2400">
                <a:latin typeface="DM Sans"/>
                <a:ea typeface="DM Sans"/>
                <a:cs typeface="DM Sans"/>
                <a:sym typeface="DM Sans"/>
              </a:defRPr>
            </a:lvl8pPr>
            <a:lvl9pPr lvl="8" rtl="0" algn="ctr">
              <a:lnSpc>
                <a:spcPct val="115000"/>
              </a:lnSpc>
              <a:spcBef>
                <a:spcPts val="0"/>
              </a:spcBef>
              <a:spcAft>
                <a:spcPts val="0"/>
              </a:spcAft>
              <a:buSzPts val="2400"/>
              <a:buFont typeface="DM Sans"/>
              <a:buNone/>
              <a:defRPr b="1" sz="2400">
                <a:latin typeface="DM Sans"/>
                <a:ea typeface="DM Sans"/>
                <a:cs typeface="DM Sans"/>
                <a:sym typeface="DM Sans"/>
              </a:defRPr>
            </a:lvl9pPr>
          </a:lstStyle>
          <a:p/>
        </p:txBody>
      </p:sp>
      <p:sp>
        <p:nvSpPr>
          <p:cNvPr id="214" name="Google Shape;214;p22"/>
          <p:cNvSpPr/>
          <p:nvPr/>
        </p:nvSpPr>
        <p:spPr>
          <a:xfrm>
            <a:off x="345000" y="4418525"/>
            <a:ext cx="380400" cy="3801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5" name="Google Shape;215;p22"/>
          <p:cNvCxnSpPr>
            <a:stCxn id="214" idx="3"/>
          </p:cNvCxnSpPr>
          <p:nvPr/>
        </p:nvCxnSpPr>
        <p:spPr>
          <a:xfrm>
            <a:off x="725400" y="4608575"/>
            <a:ext cx="8418600" cy="0"/>
          </a:xfrm>
          <a:prstGeom prst="straightConnector1">
            <a:avLst/>
          </a:prstGeom>
          <a:noFill/>
          <a:ln cap="flat" cmpd="sng" w="9525">
            <a:solidFill>
              <a:schemeClr val="dk1"/>
            </a:solidFill>
            <a:prstDash val="solid"/>
            <a:round/>
            <a:headEnd len="med" w="med" type="none"/>
            <a:tailEnd len="med" w="med" type="none"/>
          </a:ln>
        </p:spPr>
      </p:cxnSp>
      <p:pic>
        <p:nvPicPr>
          <p:cNvPr id="216" name="Google Shape;216;p22"/>
          <p:cNvPicPr preferRelativeResize="0"/>
          <p:nvPr/>
        </p:nvPicPr>
        <p:blipFill>
          <a:blip r:embed="rId3">
            <a:alphaModFix/>
          </a:blip>
          <a:stretch>
            <a:fillRect/>
          </a:stretch>
        </p:blipFill>
        <p:spPr>
          <a:xfrm>
            <a:off x="416902" y="4489673"/>
            <a:ext cx="236577" cy="237824"/>
          </a:xfrm>
          <a:prstGeom prst="rect">
            <a:avLst/>
          </a:prstGeom>
          <a:noFill/>
          <a:ln>
            <a:noFill/>
          </a:ln>
        </p:spPr>
      </p:pic>
      <p:sp>
        <p:nvSpPr>
          <p:cNvPr id="217" name="Google Shape;217;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_1">
    <p:spTree>
      <p:nvGrpSpPr>
        <p:cNvPr id="218" name="Shape 218"/>
        <p:cNvGrpSpPr/>
        <p:nvPr/>
      </p:nvGrpSpPr>
      <p:grpSpPr>
        <a:xfrm>
          <a:off x="0" y="0"/>
          <a:ext cx="0" cy="0"/>
          <a:chOff x="0" y="0"/>
          <a:chExt cx="0" cy="0"/>
        </a:xfrm>
      </p:grpSpPr>
      <p:pic>
        <p:nvPicPr>
          <p:cNvPr id="219" name="Google Shape;219;p23"/>
          <p:cNvPicPr preferRelativeResize="0"/>
          <p:nvPr/>
        </p:nvPicPr>
        <p:blipFill rotWithShape="1">
          <a:blip r:embed="rId2">
            <a:alphaModFix/>
          </a:blip>
          <a:srcRect b="7806" l="0" r="0" t="7798"/>
          <a:stretch/>
        </p:blipFill>
        <p:spPr>
          <a:xfrm>
            <a:off x="0" y="0"/>
            <a:ext cx="9143997" cy="5143501"/>
          </a:xfrm>
          <a:prstGeom prst="rect">
            <a:avLst/>
          </a:prstGeom>
          <a:noFill/>
          <a:ln>
            <a:noFill/>
          </a:ln>
        </p:spPr>
      </p:pic>
      <p:sp>
        <p:nvSpPr>
          <p:cNvPr id="220" name="Google Shape;220;p23"/>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txBox="1"/>
          <p:nvPr>
            <p:ph hasCustomPrompt="1" type="title"/>
          </p:nvPr>
        </p:nvSpPr>
        <p:spPr>
          <a:xfrm>
            <a:off x="713225" y="552100"/>
            <a:ext cx="3972600" cy="768900"/>
          </a:xfrm>
          <a:prstGeom prst="rect">
            <a:avLst/>
          </a:prstGeom>
          <a:noFill/>
        </p:spPr>
        <p:txBody>
          <a:bodyPr anchorCtr="0" anchor="b" bIns="91425" lIns="91425" spcFirstLastPara="1" rIns="91425" wrap="square" tIns="91425">
            <a:noAutofit/>
          </a:bodyPr>
          <a:lstStyle>
            <a:lvl1pPr lvl="0" rtl="0" algn="ctr">
              <a:lnSpc>
                <a:spcPct val="115000"/>
              </a:lnSpc>
              <a:spcBef>
                <a:spcPts val="0"/>
              </a:spcBef>
              <a:spcAft>
                <a:spcPts val="0"/>
              </a:spcAft>
              <a:buClr>
                <a:schemeClr val="lt1"/>
              </a:buClr>
              <a:buSzPts val="6000"/>
              <a:buNone/>
              <a:defRPr sz="38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22" name="Google Shape;222;p23"/>
          <p:cNvSpPr txBox="1"/>
          <p:nvPr>
            <p:ph idx="1" type="subTitle"/>
          </p:nvPr>
        </p:nvSpPr>
        <p:spPr>
          <a:xfrm>
            <a:off x="713225" y="1212167"/>
            <a:ext cx="3972600" cy="425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23" name="Google Shape;223;p23"/>
          <p:cNvSpPr txBox="1"/>
          <p:nvPr>
            <p:ph hasCustomPrompt="1" idx="2" type="title"/>
          </p:nvPr>
        </p:nvSpPr>
        <p:spPr>
          <a:xfrm>
            <a:off x="2585700" y="1983037"/>
            <a:ext cx="3972600" cy="768900"/>
          </a:xfrm>
          <a:prstGeom prst="rect">
            <a:avLst/>
          </a:prstGeom>
          <a:noFill/>
        </p:spPr>
        <p:txBody>
          <a:bodyPr anchorCtr="0" anchor="b" bIns="91425" lIns="91425" spcFirstLastPara="1" rIns="91425" wrap="square" tIns="91425">
            <a:noAutofit/>
          </a:bodyPr>
          <a:lstStyle>
            <a:lvl1pPr lvl="0" rtl="0" algn="ctr">
              <a:lnSpc>
                <a:spcPct val="115000"/>
              </a:lnSpc>
              <a:spcBef>
                <a:spcPts val="0"/>
              </a:spcBef>
              <a:spcAft>
                <a:spcPts val="0"/>
              </a:spcAft>
              <a:buClr>
                <a:schemeClr val="lt1"/>
              </a:buClr>
              <a:buSzPts val="6000"/>
              <a:buNone/>
              <a:defRPr sz="38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24" name="Google Shape;224;p23"/>
          <p:cNvSpPr txBox="1"/>
          <p:nvPr>
            <p:ph idx="3" type="subTitle"/>
          </p:nvPr>
        </p:nvSpPr>
        <p:spPr>
          <a:xfrm>
            <a:off x="2585700" y="2643099"/>
            <a:ext cx="3972600" cy="425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25" name="Google Shape;225;p23"/>
          <p:cNvSpPr txBox="1"/>
          <p:nvPr>
            <p:ph hasCustomPrompt="1" idx="4" type="title"/>
          </p:nvPr>
        </p:nvSpPr>
        <p:spPr>
          <a:xfrm>
            <a:off x="4458175" y="3413974"/>
            <a:ext cx="3972600" cy="768900"/>
          </a:xfrm>
          <a:prstGeom prst="rect">
            <a:avLst/>
          </a:prstGeom>
          <a:noFill/>
        </p:spPr>
        <p:txBody>
          <a:bodyPr anchorCtr="0" anchor="b" bIns="91425" lIns="91425" spcFirstLastPara="1" rIns="91425" wrap="square" tIns="91425">
            <a:noAutofit/>
          </a:bodyPr>
          <a:lstStyle>
            <a:lvl1pPr lvl="0" rtl="0" algn="ctr">
              <a:lnSpc>
                <a:spcPct val="115000"/>
              </a:lnSpc>
              <a:spcBef>
                <a:spcPts val="0"/>
              </a:spcBef>
              <a:spcAft>
                <a:spcPts val="0"/>
              </a:spcAft>
              <a:buClr>
                <a:schemeClr val="lt1"/>
              </a:buClr>
              <a:buSzPts val="6000"/>
              <a:buNone/>
              <a:defRPr sz="38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26" name="Google Shape;226;p23"/>
          <p:cNvSpPr txBox="1"/>
          <p:nvPr>
            <p:ph idx="5" type="subTitle"/>
          </p:nvPr>
        </p:nvSpPr>
        <p:spPr>
          <a:xfrm>
            <a:off x="4458175" y="4074025"/>
            <a:ext cx="3972600" cy="425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400"/>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227" name="Google Shape;227;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228" name="Shape 228"/>
        <p:cNvGrpSpPr/>
        <p:nvPr/>
      </p:nvGrpSpPr>
      <p:grpSpPr>
        <a:xfrm>
          <a:off x="0" y="0"/>
          <a:ext cx="0" cy="0"/>
          <a:chOff x="0" y="0"/>
          <a:chExt cx="0" cy="0"/>
        </a:xfrm>
      </p:grpSpPr>
      <p:pic>
        <p:nvPicPr>
          <p:cNvPr id="229" name="Google Shape;229;p24"/>
          <p:cNvPicPr preferRelativeResize="0"/>
          <p:nvPr/>
        </p:nvPicPr>
        <p:blipFill rotWithShape="1">
          <a:blip r:embed="rId2">
            <a:alphaModFix/>
          </a:blip>
          <a:srcRect b="7806" l="0" r="0" t="7798"/>
          <a:stretch/>
        </p:blipFill>
        <p:spPr>
          <a:xfrm>
            <a:off x="0" y="0"/>
            <a:ext cx="9143997" cy="5143501"/>
          </a:xfrm>
          <a:prstGeom prst="rect">
            <a:avLst/>
          </a:prstGeom>
          <a:noFill/>
          <a:ln>
            <a:noFill/>
          </a:ln>
        </p:spPr>
      </p:pic>
      <p:sp>
        <p:nvSpPr>
          <p:cNvPr id="230" name="Google Shape;230;p24"/>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2" name="Google Shape;232;p24"/>
          <p:cNvSpPr/>
          <p:nvPr/>
        </p:nvSpPr>
        <p:spPr>
          <a:xfrm flipH="1">
            <a:off x="8400600" y="4418525"/>
            <a:ext cx="380400" cy="3801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3" name="Google Shape;233;p24"/>
          <p:cNvCxnSpPr>
            <a:stCxn id="232" idx="3"/>
          </p:cNvCxnSpPr>
          <p:nvPr/>
        </p:nvCxnSpPr>
        <p:spPr>
          <a:xfrm rot="10800000">
            <a:off x="-18000" y="4608575"/>
            <a:ext cx="8418600" cy="0"/>
          </a:xfrm>
          <a:prstGeom prst="straightConnector1">
            <a:avLst/>
          </a:prstGeom>
          <a:noFill/>
          <a:ln cap="flat" cmpd="sng" w="9525">
            <a:solidFill>
              <a:schemeClr val="dk1"/>
            </a:solidFill>
            <a:prstDash val="solid"/>
            <a:round/>
            <a:headEnd len="med" w="med" type="none"/>
            <a:tailEnd len="med" w="med" type="none"/>
          </a:ln>
        </p:spPr>
      </p:cxnSp>
      <p:pic>
        <p:nvPicPr>
          <p:cNvPr id="234" name="Google Shape;234;p24"/>
          <p:cNvPicPr preferRelativeResize="0"/>
          <p:nvPr/>
        </p:nvPicPr>
        <p:blipFill>
          <a:blip r:embed="rId3">
            <a:alphaModFix/>
          </a:blip>
          <a:stretch>
            <a:fillRect/>
          </a:stretch>
        </p:blipFill>
        <p:spPr>
          <a:xfrm flipH="1">
            <a:off x="8472521" y="4489673"/>
            <a:ext cx="236577" cy="237824"/>
          </a:xfrm>
          <a:prstGeom prst="rect">
            <a:avLst/>
          </a:prstGeom>
          <a:noFill/>
          <a:ln>
            <a:noFill/>
          </a:ln>
        </p:spPr>
      </p:pic>
      <p:sp>
        <p:nvSpPr>
          <p:cNvPr id="235" name="Google Shape;235;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236" name="Shape 236"/>
        <p:cNvGrpSpPr/>
        <p:nvPr/>
      </p:nvGrpSpPr>
      <p:grpSpPr>
        <a:xfrm>
          <a:off x="0" y="0"/>
          <a:ext cx="0" cy="0"/>
          <a:chOff x="0" y="0"/>
          <a:chExt cx="0" cy="0"/>
        </a:xfrm>
      </p:grpSpPr>
      <p:pic>
        <p:nvPicPr>
          <p:cNvPr id="237" name="Google Shape;237;p25"/>
          <p:cNvPicPr preferRelativeResize="0"/>
          <p:nvPr/>
        </p:nvPicPr>
        <p:blipFill rotWithShape="1">
          <a:blip r:embed="rId2">
            <a:alphaModFix/>
          </a:blip>
          <a:srcRect b="7806" l="0" r="0" t="7798"/>
          <a:stretch/>
        </p:blipFill>
        <p:spPr>
          <a:xfrm>
            <a:off x="0" y="0"/>
            <a:ext cx="9143997" cy="5143501"/>
          </a:xfrm>
          <a:prstGeom prst="rect">
            <a:avLst/>
          </a:prstGeom>
          <a:noFill/>
          <a:ln>
            <a:noFill/>
          </a:ln>
        </p:spPr>
      </p:pic>
      <p:sp>
        <p:nvSpPr>
          <p:cNvPr id="238" name="Google Shape;238;p25"/>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0" name="Google Shape;240;p25"/>
          <p:cNvSpPr/>
          <p:nvPr/>
        </p:nvSpPr>
        <p:spPr>
          <a:xfrm>
            <a:off x="345000" y="4418525"/>
            <a:ext cx="380400" cy="3801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1" name="Google Shape;241;p25"/>
          <p:cNvCxnSpPr>
            <a:stCxn id="240" idx="3"/>
          </p:cNvCxnSpPr>
          <p:nvPr/>
        </p:nvCxnSpPr>
        <p:spPr>
          <a:xfrm>
            <a:off x="725400" y="4608575"/>
            <a:ext cx="8418600" cy="0"/>
          </a:xfrm>
          <a:prstGeom prst="straightConnector1">
            <a:avLst/>
          </a:prstGeom>
          <a:noFill/>
          <a:ln cap="flat" cmpd="sng" w="9525">
            <a:solidFill>
              <a:schemeClr val="dk1"/>
            </a:solidFill>
            <a:prstDash val="solid"/>
            <a:round/>
            <a:headEnd len="med" w="med" type="none"/>
            <a:tailEnd len="med" w="med" type="none"/>
          </a:ln>
        </p:spPr>
      </p:cxnSp>
      <p:pic>
        <p:nvPicPr>
          <p:cNvPr id="242" name="Google Shape;242;p25"/>
          <p:cNvPicPr preferRelativeResize="0"/>
          <p:nvPr/>
        </p:nvPicPr>
        <p:blipFill>
          <a:blip r:embed="rId3">
            <a:alphaModFix/>
          </a:blip>
          <a:stretch>
            <a:fillRect/>
          </a:stretch>
        </p:blipFill>
        <p:spPr>
          <a:xfrm>
            <a:off x="416902" y="4489673"/>
            <a:ext cx="236577" cy="237824"/>
          </a:xfrm>
          <a:prstGeom prst="rect">
            <a:avLst/>
          </a:prstGeom>
          <a:noFill/>
          <a:ln>
            <a:noFill/>
          </a:ln>
        </p:spPr>
      </p:pic>
      <p:sp>
        <p:nvSpPr>
          <p:cNvPr id="243" name="Google Shape;243;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44" name="Shape 244"/>
        <p:cNvGrpSpPr/>
        <p:nvPr/>
      </p:nvGrpSpPr>
      <p:grpSpPr>
        <a:xfrm>
          <a:off x="0" y="0"/>
          <a:ext cx="0" cy="0"/>
          <a:chOff x="0" y="0"/>
          <a:chExt cx="0" cy="0"/>
        </a:xfrm>
      </p:grpSpPr>
      <p:pic>
        <p:nvPicPr>
          <p:cNvPr id="245" name="Google Shape;245;p26"/>
          <p:cNvPicPr preferRelativeResize="0"/>
          <p:nvPr/>
        </p:nvPicPr>
        <p:blipFill rotWithShape="1">
          <a:blip r:embed="rId2">
            <a:alphaModFix/>
          </a:blip>
          <a:srcRect b="10629" l="0" r="0" t="10629"/>
          <a:stretch/>
        </p:blipFill>
        <p:spPr>
          <a:xfrm>
            <a:off x="0" y="0"/>
            <a:ext cx="9143997" cy="5143502"/>
          </a:xfrm>
          <a:prstGeom prst="rect">
            <a:avLst/>
          </a:prstGeom>
          <a:noFill/>
          <a:ln>
            <a:noFill/>
          </a:ln>
        </p:spPr>
      </p:pic>
      <p:sp>
        <p:nvSpPr>
          <p:cNvPr id="246" name="Google Shape;246;p26"/>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6"/>
          <p:cNvSpPr txBox="1"/>
          <p:nvPr>
            <p:ph type="title"/>
          </p:nvPr>
        </p:nvSpPr>
        <p:spPr>
          <a:xfrm>
            <a:off x="2347938" y="540000"/>
            <a:ext cx="4448100" cy="105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200"/>
              <a:buNone/>
              <a:defRPr sz="8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8" name="Google Shape;248;p26"/>
          <p:cNvSpPr txBox="1"/>
          <p:nvPr>
            <p:ph idx="1" type="subTitle"/>
          </p:nvPr>
        </p:nvSpPr>
        <p:spPr>
          <a:xfrm>
            <a:off x="2347900" y="1770662"/>
            <a:ext cx="4448100" cy="122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9" name="Google Shape;249;p26"/>
          <p:cNvSpPr txBox="1"/>
          <p:nvPr/>
        </p:nvSpPr>
        <p:spPr>
          <a:xfrm>
            <a:off x="2099100" y="4052375"/>
            <a:ext cx="4945800" cy="55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300"/>
              </a:spcBef>
              <a:spcAft>
                <a:spcPts val="0"/>
              </a:spcAft>
              <a:buNone/>
            </a:pPr>
            <a:r>
              <a:rPr lang="en" sz="1200">
                <a:solidFill>
                  <a:schemeClr val="dk1"/>
                </a:solidFill>
                <a:latin typeface="DM Sans"/>
                <a:ea typeface="DM Sans"/>
                <a:cs typeface="DM Sans"/>
                <a:sym typeface="DM Sans"/>
              </a:rPr>
              <a:t>CREDITS: This presentation template was created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Slidesgo</a:t>
            </a:r>
            <a:r>
              <a:rPr b="1" lang="en" sz="1200">
                <a:solidFill>
                  <a:schemeClr val="dk1"/>
                </a:solidFill>
                <a:latin typeface="DM Sans"/>
                <a:ea typeface="DM Sans"/>
                <a:cs typeface="DM Sans"/>
                <a:sym typeface="DM Sans"/>
              </a:rPr>
              <a:t>,</a:t>
            </a:r>
            <a:r>
              <a:rPr lang="en" sz="1200">
                <a:solidFill>
                  <a:schemeClr val="dk1"/>
                </a:solidFill>
                <a:latin typeface="DM Sans"/>
                <a:ea typeface="DM Sans"/>
                <a:cs typeface="DM Sans"/>
                <a:sym typeface="DM Sans"/>
              </a:rPr>
              <a:t> and includes icons by</a:t>
            </a:r>
            <a:r>
              <a:rPr b="1" lang="en" sz="1200">
                <a:solidFill>
                  <a:schemeClr val="dk1"/>
                </a:solidFill>
                <a:latin typeface="DM Sans"/>
                <a:ea typeface="DM Sans"/>
                <a:cs typeface="DM Sans"/>
                <a:sym typeface="DM Sans"/>
              </a:rPr>
              <a:t>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Flaticon</a:t>
            </a:r>
            <a:r>
              <a:rPr b="1" lang="en" sz="1200">
                <a:solidFill>
                  <a:schemeClr val="dk1"/>
                </a:solidFill>
                <a:latin typeface="DM Sans"/>
                <a:ea typeface="DM Sans"/>
                <a:cs typeface="DM Sans"/>
                <a:sym typeface="DM Sans"/>
              </a:rPr>
              <a:t>,</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5">
                  <a:extLst>
                    <a:ext uri="{A12FA001-AC4F-418D-AE19-62706E023703}">
                      <ahyp:hlinkClr val="tx"/>
                    </a:ext>
                  </a:extLst>
                </a:hlinkClick>
              </a:rPr>
              <a:t>Freepik</a:t>
            </a:r>
            <a:r>
              <a:rPr b="1"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sp>
        <p:nvSpPr>
          <p:cNvPr id="250" name="Google Shape;250;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251" name="Shape 251"/>
        <p:cNvGrpSpPr/>
        <p:nvPr/>
      </p:nvGrpSpPr>
      <p:grpSpPr>
        <a:xfrm>
          <a:off x="0" y="0"/>
          <a:ext cx="0" cy="0"/>
          <a:chOff x="0" y="0"/>
          <a:chExt cx="0" cy="0"/>
        </a:xfrm>
      </p:grpSpPr>
      <p:pic>
        <p:nvPicPr>
          <p:cNvPr id="252" name="Google Shape;252;p27"/>
          <p:cNvPicPr preferRelativeResize="0"/>
          <p:nvPr/>
        </p:nvPicPr>
        <p:blipFill rotWithShape="1">
          <a:blip r:embed="rId2">
            <a:alphaModFix/>
          </a:blip>
          <a:srcRect b="7806" l="0" r="0" t="7798"/>
          <a:stretch/>
        </p:blipFill>
        <p:spPr>
          <a:xfrm>
            <a:off x="0" y="0"/>
            <a:ext cx="9143997" cy="5143501"/>
          </a:xfrm>
          <a:prstGeom prst="rect">
            <a:avLst/>
          </a:prstGeom>
          <a:noFill/>
          <a:ln>
            <a:noFill/>
          </a:ln>
        </p:spPr>
      </p:pic>
      <p:sp>
        <p:nvSpPr>
          <p:cNvPr id="253" name="Google Shape;253;p27"/>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7"/>
          <p:cNvSpPr/>
          <p:nvPr/>
        </p:nvSpPr>
        <p:spPr>
          <a:xfrm>
            <a:off x="7801075" y="539500"/>
            <a:ext cx="629700" cy="629400"/>
          </a:xfrm>
          <a:prstGeom prst="star4">
            <a:avLst>
              <a:gd fmla="val 7853"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5" name="Google Shape;255;p27"/>
          <p:cNvPicPr preferRelativeResize="0"/>
          <p:nvPr/>
        </p:nvPicPr>
        <p:blipFill>
          <a:blip r:embed="rId3">
            <a:alphaModFix/>
          </a:blip>
          <a:stretch>
            <a:fillRect/>
          </a:stretch>
        </p:blipFill>
        <p:spPr>
          <a:xfrm>
            <a:off x="7920108" y="657284"/>
            <a:ext cx="391654" cy="393713"/>
          </a:xfrm>
          <a:prstGeom prst="rect">
            <a:avLst/>
          </a:prstGeom>
          <a:noFill/>
          <a:ln>
            <a:noFill/>
          </a:ln>
        </p:spPr>
      </p:pic>
      <p:cxnSp>
        <p:nvCxnSpPr>
          <p:cNvPr id="256" name="Google Shape;256;p27"/>
          <p:cNvCxnSpPr>
            <a:stCxn id="254" idx="1"/>
          </p:cNvCxnSpPr>
          <p:nvPr/>
        </p:nvCxnSpPr>
        <p:spPr>
          <a:xfrm rot="10800000">
            <a:off x="-78125" y="854200"/>
            <a:ext cx="7879200" cy="0"/>
          </a:xfrm>
          <a:prstGeom prst="straightConnector1">
            <a:avLst/>
          </a:prstGeom>
          <a:noFill/>
          <a:ln cap="flat" cmpd="sng" w="9525">
            <a:solidFill>
              <a:schemeClr val="dk2"/>
            </a:solidFill>
            <a:prstDash val="solid"/>
            <a:round/>
            <a:headEnd len="med" w="med" type="none"/>
            <a:tailEnd len="med" w="med" type="none"/>
          </a:ln>
        </p:spPr>
      </p:cxnSp>
      <p:sp>
        <p:nvSpPr>
          <p:cNvPr id="257" name="Google Shape;257;p27"/>
          <p:cNvSpPr/>
          <p:nvPr/>
        </p:nvSpPr>
        <p:spPr>
          <a:xfrm>
            <a:off x="713225" y="3979175"/>
            <a:ext cx="629700" cy="629400"/>
          </a:xfrm>
          <a:prstGeom prst="star4">
            <a:avLst>
              <a:gd fmla="val 7853"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8" name="Google Shape;258;p27"/>
          <p:cNvPicPr preferRelativeResize="0"/>
          <p:nvPr/>
        </p:nvPicPr>
        <p:blipFill>
          <a:blip r:embed="rId3">
            <a:alphaModFix/>
          </a:blip>
          <a:stretch>
            <a:fillRect/>
          </a:stretch>
        </p:blipFill>
        <p:spPr>
          <a:xfrm>
            <a:off x="832258" y="4096959"/>
            <a:ext cx="391654" cy="393713"/>
          </a:xfrm>
          <a:prstGeom prst="rect">
            <a:avLst/>
          </a:prstGeom>
          <a:noFill/>
          <a:ln>
            <a:noFill/>
          </a:ln>
        </p:spPr>
      </p:pic>
      <p:cxnSp>
        <p:nvCxnSpPr>
          <p:cNvPr id="259" name="Google Shape;259;p27"/>
          <p:cNvCxnSpPr>
            <a:stCxn id="257" idx="3"/>
          </p:cNvCxnSpPr>
          <p:nvPr/>
        </p:nvCxnSpPr>
        <p:spPr>
          <a:xfrm>
            <a:off x="1342925" y="4293875"/>
            <a:ext cx="7793100" cy="0"/>
          </a:xfrm>
          <a:prstGeom prst="straightConnector1">
            <a:avLst/>
          </a:prstGeom>
          <a:noFill/>
          <a:ln cap="flat" cmpd="sng" w="9525">
            <a:solidFill>
              <a:schemeClr val="dk2"/>
            </a:solidFill>
            <a:prstDash val="solid"/>
            <a:round/>
            <a:headEnd len="med" w="med" type="none"/>
            <a:tailEnd len="med" w="med" type="none"/>
          </a:ln>
        </p:spPr>
      </p:cxnSp>
      <p:sp>
        <p:nvSpPr>
          <p:cNvPr id="260" name="Google Shape;260;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
    <p:spTree>
      <p:nvGrpSpPr>
        <p:cNvPr id="261" name="Shape 261"/>
        <p:cNvGrpSpPr/>
        <p:nvPr/>
      </p:nvGrpSpPr>
      <p:grpSpPr>
        <a:xfrm>
          <a:off x="0" y="0"/>
          <a:ext cx="0" cy="0"/>
          <a:chOff x="0" y="0"/>
          <a:chExt cx="0" cy="0"/>
        </a:xfrm>
      </p:grpSpPr>
      <p:pic>
        <p:nvPicPr>
          <p:cNvPr id="262" name="Google Shape;262;p28"/>
          <p:cNvPicPr preferRelativeResize="0"/>
          <p:nvPr/>
        </p:nvPicPr>
        <p:blipFill rotWithShape="1">
          <a:blip r:embed="rId2">
            <a:alphaModFix/>
          </a:blip>
          <a:srcRect b="10629" l="0" r="0" t="10629"/>
          <a:stretch/>
        </p:blipFill>
        <p:spPr>
          <a:xfrm>
            <a:off x="0" y="0"/>
            <a:ext cx="9143997" cy="5143502"/>
          </a:xfrm>
          <a:prstGeom prst="rect">
            <a:avLst/>
          </a:prstGeom>
          <a:noFill/>
          <a:ln>
            <a:noFill/>
          </a:ln>
        </p:spPr>
      </p:pic>
      <p:sp>
        <p:nvSpPr>
          <p:cNvPr id="263" name="Google Shape;263;p28"/>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a:off x="8115925" y="4293875"/>
            <a:ext cx="629700" cy="629400"/>
          </a:xfrm>
          <a:prstGeom prst="star4">
            <a:avLst>
              <a:gd fmla="val 7853"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5" name="Google Shape;265;p28"/>
          <p:cNvPicPr preferRelativeResize="0"/>
          <p:nvPr/>
        </p:nvPicPr>
        <p:blipFill>
          <a:blip r:embed="rId3">
            <a:alphaModFix/>
          </a:blip>
          <a:stretch>
            <a:fillRect/>
          </a:stretch>
        </p:blipFill>
        <p:spPr>
          <a:xfrm>
            <a:off x="8234958" y="4411659"/>
            <a:ext cx="391654" cy="393713"/>
          </a:xfrm>
          <a:prstGeom prst="rect">
            <a:avLst/>
          </a:prstGeom>
          <a:noFill/>
          <a:ln>
            <a:noFill/>
          </a:ln>
        </p:spPr>
      </p:pic>
      <p:sp>
        <p:nvSpPr>
          <p:cNvPr id="266" name="Google Shape;266;p28"/>
          <p:cNvSpPr/>
          <p:nvPr/>
        </p:nvSpPr>
        <p:spPr>
          <a:xfrm>
            <a:off x="398375" y="224800"/>
            <a:ext cx="629700" cy="629400"/>
          </a:xfrm>
          <a:prstGeom prst="star4">
            <a:avLst>
              <a:gd fmla="val 7853"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7" name="Google Shape;267;p28"/>
          <p:cNvPicPr preferRelativeResize="0"/>
          <p:nvPr/>
        </p:nvPicPr>
        <p:blipFill>
          <a:blip r:embed="rId3">
            <a:alphaModFix/>
          </a:blip>
          <a:stretch>
            <a:fillRect/>
          </a:stretch>
        </p:blipFill>
        <p:spPr>
          <a:xfrm>
            <a:off x="517408" y="342584"/>
            <a:ext cx="391654" cy="393713"/>
          </a:xfrm>
          <a:prstGeom prst="rect">
            <a:avLst/>
          </a:prstGeom>
          <a:noFill/>
          <a:ln>
            <a:noFill/>
          </a:ln>
        </p:spPr>
      </p:pic>
      <p:sp>
        <p:nvSpPr>
          <p:cNvPr id="268" name="Google Shape;268;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b="7834" l="0" r="0" t="7834"/>
          <a:stretch/>
        </p:blipFill>
        <p:spPr>
          <a:xfrm>
            <a:off x="0" y="0"/>
            <a:ext cx="9143997" cy="5143502"/>
          </a:xfrm>
          <a:prstGeom prst="rect">
            <a:avLst/>
          </a:prstGeom>
          <a:noFill/>
          <a:ln>
            <a:noFill/>
          </a:ln>
        </p:spPr>
      </p:pic>
      <p:sp>
        <p:nvSpPr>
          <p:cNvPr id="24" name="Google Shape;24;p4"/>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ph type="title"/>
          </p:nvPr>
        </p:nvSpPr>
        <p:spPr>
          <a:xfrm>
            <a:off x="1032700" y="445025"/>
            <a:ext cx="7391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1032700" y="1285800"/>
            <a:ext cx="7391400" cy="3161100"/>
          </a:xfrm>
          <a:prstGeom prst="rect">
            <a:avLst/>
          </a:prstGeom>
        </p:spPr>
        <p:txBody>
          <a:bodyPr anchorCtr="0" anchor="t" bIns="91425" lIns="91425" spcFirstLastPara="1" rIns="91425" wrap="square" tIns="91425">
            <a:noAutofit/>
          </a:bodyPr>
          <a:lstStyle>
            <a:lvl1pPr indent="-279400" lvl="0" marL="457200" rtl="0">
              <a:spcBef>
                <a:spcPts val="0"/>
              </a:spcBef>
              <a:spcAft>
                <a:spcPts val="0"/>
              </a:spcAft>
              <a:buSzPts val="800"/>
              <a:buFont typeface="Nunito Light"/>
              <a:buChar char="●"/>
              <a:defRPr/>
            </a:lvl1pPr>
            <a:lvl2pPr indent="-304800" lvl="1" marL="914400" rtl="0">
              <a:spcBef>
                <a:spcPts val="0"/>
              </a:spcBef>
              <a:spcAft>
                <a:spcPts val="0"/>
              </a:spcAft>
              <a:buSzPts val="1200"/>
              <a:buFont typeface="Nunito Light"/>
              <a:buChar char="○"/>
              <a:defRPr/>
            </a:lvl2pPr>
            <a:lvl3pPr indent="-304800" lvl="2" marL="1371600" rtl="0">
              <a:lnSpc>
                <a:spcPct val="115000"/>
              </a:lnSpc>
              <a:spcBef>
                <a:spcPts val="0"/>
              </a:spcBef>
              <a:spcAft>
                <a:spcPts val="0"/>
              </a:spcAft>
              <a:buSzPts val="1200"/>
              <a:buFont typeface="Nunito Light"/>
              <a:buChar char="■"/>
              <a:defRPr/>
            </a:lvl3pPr>
            <a:lvl4pPr indent="-304800" lvl="3" marL="1828800" rtl="0">
              <a:lnSpc>
                <a:spcPct val="115000"/>
              </a:lnSpc>
              <a:spcBef>
                <a:spcPts val="0"/>
              </a:spcBef>
              <a:spcAft>
                <a:spcPts val="0"/>
              </a:spcAft>
              <a:buSzPts val="1200"/>
              <a:buFont typeface="Nunito Light"/>
              <a:buChar char="●"/>
              <a:defRPr/>
            </a:lvl4pPr>
            <a:lvl5pPr indent="-304800" lvl="4" marL="2286000" rtl="0">
              <a:lnSpc>
                <a:spcPct val="115000"/>
              </a:lnSpc>
              <a:spcBef>
                <a:spcPts val="0"/>
              </a:spcBef>
              <a:spcAft>
                <a:spcPts val="0"/>
              </a:spcAft>
              <a:buSzPts val="1200"/>
              <a:buFont typeface="Nunito Light"/>
              <a:buChar char="○"/>
              <a:defRPr/>
            </a:lvl5pPr>
            <a:lvl6pPr indent="-304800" lvl="5" marL="2743200" rtl="0">
              <a:lnSpc>
                <a:spcPct val="115000"/>
              </a:lnSpc>
              <a:spcBef>
                <a:spcPts val="0"/>
              </a:spcBef>
              <a:spcAft>
                <a:spcPts val="0"/>
              </a:spcAft>
              <a:buSzPts val="1200"/>
              <a:buFont typeface="Nunito Light"/>
              <a:buChar char="■"/>
              <a:defRPr/>
            </a:lvl6pPr>
            <a:lvl7pPr indent="-304800" lvl="6" marL="3200400" rtl="0">
              <a:lnSpc>
                <a:spcPct val="115000"/>
              </a:lnSpc>
              <a:spcBef>
                <a:spcPts val="0"/>
              </a:spcBef>
              <a:spcAft>
                <a:spcPts val="0"/>
              </a:spcAft>
              <a:buSzPts val="1200"/>
              <a:buFont typeface="Nunito Light"/>
              <a:buChar char="●"/>
              <a:defRPr/>
            </a:lvl7pPr>
            <a:lvl8pPr indent="-304800" lvl="7" marL="3657600" rtl="0">
              <a:lnSpc>
                <a:spcPct val="115000"/>
              </a:lnSpc>
              <a:spcBef>
                <a:spcPts val="0"/>
              </a:spcBef>
              <a:spcAft>
                <a:spcPts val="0"/>
              </a:spcAft>
              <a:buSzPts val="1200"/>
              <a:buFont typeface="Nunito Light"/>
              <a:buChar char="○"/>
              <a:defRPr/>
            </a:lvl8pPr>
            <a:lvl9pPr indent="-304800" lvl="8" marL="4114800" rtl="0">
              <a:lnSpc>
                <a:spcPct val="115000"/>
              </a:lnSpc>
              <a:spcBef>
                <a:spcPts val="0"/>
              </a:spcBef>
              <a:spcAft>
                <a:spcPts val="0"/>
              </a:spcAft>
              <a:buSzPts val="1200"/>
              <a:buFont typeface="Nunito Light"/>
              <a:buChar char="■"/>
              <a:defRPr/>
            </a:lvl9pPr>
          </a:lstStyle>
          <a:p/>
        </p:txBody>
      </p:sp>
      <p:sp>
        <p:nvSpPr>
          <p:cNvPr id="27" name="Google Shape;27;p4"/>
          <p:cNvSpPr/>
          <p:nvPr/>
        </p:nvSpPr>
        <p:spPr>
          <a:xfrm>
            <a:off x="332825" y="541325"/>
            <a:ext cx="380400" cy="3801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 name="Google Shape;28;p4"/>
          <p:cNvPicPr preferRelativeResize="0"/>
          <p:nvPr/>
        </p:nvPicPr>
        <p:blipFill>
          <a:blip r:embed="rId3">
            <a:alphaModFix/>
          </a:blip>
          <a:stretch>
            <a:fillRect/>
          </a:stretch>
        </p:blipFill>
        <p:spPr>
          <a:xfrm>
            <a:off x="404727" y="612473"/>
            <a:ext cx="236577" cy="237824"/>
          </a:xfrm>
          <a:prstGeom prst="rect">
            <a:avLst/>
          </a:prstGeom>
          <a:noFill/>
          <a:ln>
            <a:noFill/>
          </a:ln>
        </p:spPr>
      </p:pic>
      <p:cxnSp>
        <p:nvCxnSpPr>
          <p:cNvPr id="29" name="Google Shape;29;p4"/>
          <p:cNvCxnSpPr>
            <a:stCxn id="27" idx="2"/>
          </p:cNvCxnSpPr>
          <p:nvPr/>
        </p:nvCxnSpPr>
        <p:spPr>
          <a:xfrm>
            <a:off x="523025" y="921425"/>
            <a:ext cx="0" cy="4256100"/>
          </a:xfrm>
          <a:prstGeom prst="straightConnector1">
            <a:avLst/>
          </a:prstGeom>
          <a:noFill/>
          <a:ln cap="flat" cmpd="sng" w="9525">
            <a:solidFill>
              <a:schemeClr val="dk1"/>
            </a:solidFill>
            <a:prstDash val="solid"/>
            <a:round/>
            <a:headEnd len="med" w="med" type="none"/>
            <a:tailEnd len="med" w="med" type="none"/>
          </a:ln>
        </p:spPr>
      </p:cxnSp>
      <p:sp>
        <p:nvSpPr>
          <p:cNvPr id="30" name="Google Shape;30;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b="7834" l="0" r="0" t="7834"/>
          <a:stretch/>
        </p:blipFill>
        <p:spPr>
          <a:xfrm>
            <a:off x="0" y="0"/>
            <a:ext cx="9143997" cy="5143502"/>
          </a:xfrm>
          <a:prstGeom prst="rect">
            <a:avLst/>
          </a:prstGeom>
          <a:noFill/>
          <a:ln>
            <a:noFill/>
          </a:ln>
        </p:spPr>
      </p:pic>
      <p:sp>
        <p:nvSpPr>
          <p:cNvPr id="33" name="Google Shape;33;p5"/>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5" name="Google Shape;35;p5"/>
          <p:cNvSpPr txBox="1"/>
          <p:nvPr>
            <p:ph idx="1" type="subTitle"/>
          </p:nvPr>
        </p:nvSpPr>
        <p:spPr>
          <a:xfrm>
            <a:off x="4679882" y="1872353"/>
            <a:ext cx="3750900" cy="2736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Char char="●"/>
              <a:defRPr b="0" sz="1400"/>
            </a:lvl1pPr>
            <a:lvl2pPr lvl="1" rtl="0" algn="ctr">
              <a:lnSpc>
                <a:spcPct val="115000"/>
              </a:lnSpc>
              <a:spcBef>
                <a:spcPts val="0"/>
              </a:spcBef>
              <a:spcAft>
                <a:spcPts val="0"/>
              </a:spcAft>
              <a:buSzPts val="2800"/>
              <a:buChar char="○"/>
              <a:defRPr sz="2800"/>
            </a:lvl2pPr>
            <a:lvl3pPr lvl="2" rtl="0" algn="ctr">
              <a:lnSpc>
                <a:spcPct val="115000"/>
              </a:lnSpc>
              <a:spcBef>
                <a:spcPts val="0"/>
              </a:spcBef>
              <a:spcAft>
                <a:spcPts val="0"/>
              </a:spcAft>
              <a:buSzPts val="2800"/>
              <a:buChar char="■"/>
              <a:defRPr sz="2800"/>
            </a:lvl3pPr>
            <a:lvl4pPr lvl="3" rtl="0" algn="ctr">
              <a:lnSpc>
                <a:spcPct val="115000"/>
              </a:lnSpc>
              <a:spcBef>
                <a:spcPts val="0"/>
              </a:spcBef>
              <a:spcAft>
                <a:spcPts val="0"/>
              </a:spcAft>
              <a:buSzPts val="2800"/>
              <a:buChar char="●"/>
              <a:defRPr sz="2800"/>
            </a:lvl4pPr>
            <a:lvl5pPr lvl="4" rtl="0" algn="ctr">
              <a:lnSpc>
                <a:spcPct val="115000"/>
              </a:lnSpc>
              <a:spcBef>
                <a:spcPts val="0"/>
              </a:spcBef>
              <a:spcAft>
                <a:spcPts val="0"/>
              </a:spcAft>
              <a:buSzPts val="2800"/>
              <a:buChar char="○"/>
              <a:defRPr sz="2800"/>
            </a:lvl5pPr>
            <a:lvl6pPr lvl="5" rtl="0" algn="ctr">
              <a:lnSpc>
                <a:spcPct val="115000"/>
              </a:lnSpc>
              <a:spcBef>
                <a:spcPts val="0"/>
              </a:spcBef>
              <a:spcAft>
                <a:spcPts val="0"/>
              </a:spcAft>
              <a:buSzPts val="2800"/>
              <a:buChar char="■"/>
              <a:defRPr sz="2800"/>
            </a:lvl6pPr>
            <a:lvl7pPr lvl="6" rtl="0" algn="ctr">
              <a:lnSpc>
                <a:spcPct val="115000"/>
              </a:lnSpc>
              <a:spcBef>
                <a:spcPts val="0"/>
              </a:spcBef>
              <a:spcAft>
                <a:spcPts val="0"/>
              </a:spcAft>
              <a:buSzPts val="2800"/>
              <a:buChar char="●"/>
              <a:defRPr sz="2800"/>
            </a:lvl7pPr>
            <a:lvl8pPr lvl="7" rtl="0" algn="ctr">
              <a:lnSpc>
                <a:spcPct val="115000"/>
              </a:lnSpc>
              <a:spcBef>
                <a:spcPts val="0"/>
              </a:spcBef>
              <a:spcAft>
                <a:spcPts val="0"/>
              </a:spcAft>
              <a:buSzPts val="2800"/>
              <a:buChar char="○"/>
              <a:defRPr sz="2800"/>
            </a:lvl8pPr>
            <a:lvl9pPr lvl="8" rtl="0" algn="ctr">
              <a:lnSpc>
                <a:spcPct val="115000"/>
              </a:lnSpc>
              <a:spcBef>
                <a:spcPts val="0"/>
              </a:spcBef>
              <a:spcAft>
                <a:spcPts val="0"/>
              </a:spcAft>
              <a:buSzPts val="2800"/>
              <a:buChar char="■"/>
              <a:defRPr sz="2800"/>
            </a:lvl9pPr>
          </a:lstStyle>
          <a:p/>
        </p:txBody>
      </p:sp>
      <p:sp>
        <p:nvSpPr>
          <p:cNvPr id="36" name="Google Shape;36;p5"/>
          <p:cNvSpPr txBox="1"/>
          <p:nvPr>
            <p:ph idx="2" type="subTitle"/>
          </p:nvPr>
        </p:nvSpPr>
        <p:spPr>
          <a:xfrm>
            <a:off x="720000" y="1872353"/>
            <a:ext cx="3750900" cy="2736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400"/>
              <a:buChar char="●"/>
              <a:defRPr b="0" sz="1400"/>
            </a:lvl1pPr>
            <a:lvl2pPr lvl="1" rtl="0" algn="ctr">
              <a:lnSpc>
                <a:spcPct val="115000"/>
              </a:lnSpc>
              <a:spcBef>
                <a:spcPts val="0"/>
              </a:spcBef>
              <a:spcAft>
                <a:spcPts val="0"/>
              </a:spcAft>
              <a:buSzPts val="1400"/>
              <a:buChar char="○"/>
              <a:defRPr sz="2800"/>
            </a:lvl2pPr>
            <a:lvl3pPr lvl="2" rtl="0" algn="ctr">
              <a:lnSpc>
                <a:spcPct val="115000"/>
              </a:lnSpc>
              <a:spcBef>
                <a:spcPts val="0"/>
              </a:spcBef>
              <a:spcAft>
                <a:spcPts val="0"/>
              </a:spcAft>
              <a:buSzPts val="1400"/>
              <a:buChar char="■"/>
              <a:defRPr sz="2800"/>
            </a:lvl3pPr>
            <a:lvl4pPr lvl="3" rtl="0" algn="ctr">
              <a:lnSpc>
                <a:spcPct val="115000"/>
              </a:lnSpc>
              <a:spcBef>
                <a:spcPts val="0"/>
              </a:spcBef>
              <a:spcAft>
                <a:spcPts val="0"/>
              </a:spcAft>
              <a:buSzPts val="1400"/>
              <a:buChar char="●"/>
              <a:defRPr sz="2800"/>
            </a:lvl4pPr>
            <a:lvl5pPr lvl="4" rtl="0" algn="ctr">
              <a:lnSpc>
                <a:spcPct val="115000"/>
              </a:lnSpc>
              <a:spcBef>
                <a:spcPts val="0"/>
              </a:spcBef>
              <a:spcAft>
                <a:spcPts val="0"/>
              </a:spcAft>
              <a:buSzPts val="1400"/>
              <a:buChar char="○"/>
              <a:defRPr sz="2800"/>
            </a:lvl5pPr>
            <a:lvl6pPr lvl="5" rtl="0" algn="ctr">
              <a:lnSpc>
                <a:spcPct val="115000"/>
              </a:lnSpc>
              <a:spcBef>
                <a:spcPts val="0"/>
              </a:spcBef>
              <a:spcAft>
                <a:spcPts val="0"/>
              </a:spcAft>
              <a:buSzPts val="1400"/>
              <a:buChar char="■"/>
              <a:defRPr sz="2800"/>
            </a:lvl6pPr>
            <a:lvl7pPr lvl="6" rtl="0" algn="ctr">
              <a:lnSpc>
                <a:spcPct val="115000"/>
              </a:lnSpc>
              <a:spcBef>
                <a:spcPts val="0"/>
              </a:spcBef>
              <a:spcAft>
                <a:spcPts val="0"/>
              </a:spcAft>
              <a:buSzPts val="1400"/>
              <a:buChar char="●"/>
              <a:defRPr sz="2800"/>
            </a:lvl7pPr>
            <a:lvl8pPr lvl="7" rtl="0" algn="ctr">
              <a:lnSpc>
                <a:spcPct val="115000"/>
              </a:lnSpc>
              <a:spcBef>
                <a:spcPts val="0"/>
              </a:spcBef>
              <a:spcAft>
                <a:spcPts val="0"/>
              </a:spcAft>
              <a:buSzPts val="1400"/>
              <a:buChar char="○"/>
              <a:defRPr sz="2800"/>
            </a:lvl8pPr>
            <a:lvl9pPr lvl="8" rtl="0" algn="ctr">
              <a:lnSpc>
                <a:spcPct val="115000"/>
              </a:lnSpc>
              <a:spcBef>
                <a:spcPts val="0"/>
              </a:spcBef>
              <a:spcAft>
                <a:spcPts val="0"/>
              </a:spcAft>
              <a:buSzPts val="1400"/>
              <a:buChar char="■"/>
              <a:defRPr sz="2800"/>
            </a:lvl9pPr>
          </a:lstStyle>
          <a:p/>
        </p:txBody>
      </p:sp>
      <p:sp>
        <p:nvSpPr>
          <p:cNvPr id="37" name="Google Shape;37;p5"/>
          <p:cNvSpPr txBox="1"/>
          <p:nvPr>
            <p:ph idx="3" type="subTitle"/>
          </p:nvPr>
        </p:nvSpPr>
        <p:spPr>
          <a:xfrm>
            <a:off x="720000" y="1390125"/>
            <a:ext cx="3750900" cy="482100"/>
          </a:xfrm>
          <a:prstGeom prst="rect">
            <a:avLst/>
          </a:prstGeom>
        </p:spPr>
        <p:txBody>
          <a:bodyPr anchorCtr="0" anchor="b" bIns="91425" lIns="91425" spcFirstLastPara="1" rIns="91425" wrap="square" tIns="91425">
            <a:noAutofit/>
          </a:bodyPr>
          <a:lstStyle>
            <a:lvl1pPr lvl="0">
              <a:lnSpc>
                <a:spcPct val="115000"/>
              </a:lnSpc>
              <a:spcBef>
                <a:spcPts val="0"/>
              </a:spcBef>
              <a:spcAft>
                <a:spcPts val="0"/>
              </a:spcAft>
              <a:buSzPts val="2400"/>
              <a:buFont typeface="DM Sans"/>
              <a:buNone/>
              <a:defRPr sz="2000">
                <a:latin typeface="DM Sans"/>
                <a:ea typeface="DM Sans"/>
                <a:cs typeface="DM Sans"/>
                <a:sym typeface="DM Sans"/>
              </a:defRPr>
            </a:lvl1pPr>
            <a:lvl2pPr lvl="1">
              <a:lnSpc>
                <a:spcPct val="115000"/>
              </a:lnSpc>
              <a:spcBef>
                <a:spcPts val="0"/>
              </a:spcBef>
              <a:spcAft>
                <a:spcPts val="0"/>
              </a:spcAft>
              <a:buSzPts val="1400"/>
              <a:buFont typeface="DM Sans"/>
              <a:buNone/>
              <a:defRPr b="1">
                <a:latin typeface="DM Sans"/>
                <a:ea typeface="DM Sans"/>
                <a:cs typeface="DM Sans"/>
                <a:sym typeface="DM Sans"/>
              </a:defRPr>
            </a:lvl2pPr>
            <a:lvl3pPr lvl="2">
              <a:lnSpc>
                <a:spcPct val="115000"/>
              </a:lnSpc>
              <a:spcBef>
                <a:spcPts val="0"/>
              </a:spcBef>
              <a:spcAft>
                <a:spcPts val="0"/>
              </a:spcAft>
              <a:buSzPts val="1400"/>
              <a:buFont typeface="DM Sans"/>
              <a:buNone/>
              <a:defRPr b="1">
                <a:latin typeface="DM Sans"/>
                <a:ea typeface="DM Sans"/>
                <a:cs typeface="DM Sans"/>
                <a:sym typeface="DM Sans"/>
              </a:defRPr>
            </a:lvl3pPr>
            <a:lvl4pPr lvl="3">
              <a:lnSpc>
                <a:spcPct val="115000"/>
              </a:lnSpc>
              <a:spcBef>
                <a:spcPts val="0"/>
              </a:spcBef>
              <a:spcAft>
                <a:spcPts val="0"/>
              </a:spcAft>
              <a:buSzPts val="1400"/>
              <a:buFont typeface="DM Sans"/>
              <a:buNone/>
              <a:defRPr b="1">
                <a:latin typeface="DM Sans"/>
                <a:ea typeface="DM Sans"/>
                <a:cs typeface="DM Sans"/>
                <a:sym typeface="DM Sans"/>
              </a:defRPr>
            </a:lvl4pPr>
            <a:lvl5pPr lvl="4">
              <a:lnSpc>
                <a:spcPct val="115000"/>
              </a:lnSpc>
              <a:spcBef>
                <a:spcPts val="0"/>
              </a:spcBef>
              <a:spcAft>
                <a:spcPts val="0"/>
              </a:spcAft>
              <a:buSzPts val="1400"/>
              <a:buFont typeface="DM Sans"/>
              <a:buNone/>
              <a:defRPr b="1">
                <a:latin typeface="DM Sans"/>
                <a:ea typeface="DM Sans"/>
                <a:cs typeface="DM Sans"/>
                <a:sym typeface="DM Sans"/>
              </a:defRPr>
            </a:lvl5pPr>
            <a:lvl6pPr lvl="5">
              <a:lnSpc>
                <a:spcPct val="115000"/>
              </a:lnSpc>
              <a:spcBef>
                <a:spcPts val="0"/>
              </a:spcBef>
              <a:spcAft>
                <a:spcPts val="0"/>
              </a:spcAft>
              <a:buSzPts val="1400"/>
              <a:buFont typeface="DM Sans"/>
              <a:buNone/>
              <a:defRPr b="1">
                <a:latin typeface="DM Sans"/>
                <a:ea typeface="DM Sans"/>
                <a:cs typeface="DM Sans"/>
                <a:sym typeface="DM Sans"/>
              </a:defRPr>
            </a:lvl6pPr>
            <a:lvl7pPr lvl="6">
              <a:lnSpc>
                <a:spcPct val="115000"/>
              </a:lnSpc>
              <a:spcBef>
                <a:spcPts val="0"/>
              </a:spcBef>
              <a:spcAft>
                <a:spcPts val="0"/>
              </a:spcAft>
              <a:buSzPts val="1400"/>
              <a:buFont typeface="DM Sans"/>
              <a:buNone/>
              <a:defRPr b="1">
                <a:latin typeface="DM Sans"/>
                <a:ea typeface="DM Sans"/>
                <a:cs typeface="DM Sans"/>
                <a:sym typeface="DM Sans"/>
              </a:defRPr>
            </a:lvl7pPr>
            <a:lvl8pPr lvl="7">
              <a:lnSpc>
                <a:spcPct val="115000"/>
              </a:lnSpc>
              <a:spcBef>
                <a:spcPts val="0"/>
              </a:spcBef>
              <a:spcAft>
                <a:spcPts val="0"/>
              </a:spcAft>
              <a:buSzPts val="1400"/>
              <a:buFont typeface="DM Sans"/>
              <a:buNone/>
              <a:defRPr b="1">
                <a:latin typeface="DM Sans"/>
                <a:ea typeface="DM Sans"/>
                <a:cs typeface="DM Sans"/>
                <a:sym typeface="DM Sans"/>
              </a:defRPr>
            </a:lvl8pPr>
            <a:lvl9pPr lvl="8">
              <a:lnSpc>
                <a:spcPct val="115000"/>
              </a:lnSpc>
              <a:spcBef>
                <a:spcPts val="0"/>
              </a:spcBef>
              <a:spcAft>
                <a:spcPts val="0"/>
              </a:spcAft>
              <a:buSzPts val="1400"/>
              <a:buFont typeface="DM Sans"/>
              <a:buNone/>
              <a:defRPr b="1">
                <a:latin typeface="DM Sans"/>
                <a:ea typeface="DM Sans"/>
                <a:cs typeface="DM Sans"/>
                <a:sym typeface="DM Sans"/>
              </a:defRPr>
            </a:lvl9pPr>
          </a:lstStyle>
          <a:p/>
        </p:txBody>
      </p:sp>
      <p:sp>
        <p:nvSpPr>
          <p:cNvPr id="38" name="Google Shape;38;p5"/>
          <p:cNvSpPr txBox="1"/>
          <p:nvPr>
            <p:ph idx="4" type="subTitle"/>
          </p:nvPr>
        </p:nvSpPr>
        <p:spPr>
          <a:xfrm>
            <a:off x="4679879" y="1390125"/>
            <a:ext cx="3750900" cy="4821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400"/>
              <a:buFont typeface="DM Sans"/>
              <a:buNone/>
              <a:defRPr sz="2000">
                <a:latin typeface="DM Sans"/>
                <a:ea typeface="DM Sans"/>
                <a:cs typeface="DM Sans"/>
                <a:sym typeface="DM Sans"/>
              </a:defRPr>
            </a:lvl1pPr>
            <a:lvl2pPr lvl="1" rtl="0">
              <a:lnSpc>
                <a:spcPct val="115000"/>
              </a:lnSpc>
              <a:spcBef>
                <a:spcPts val="0"/>
              </a:spcBef>
              <a:spcAft>
                <a:spcPts val="0"/>
              </a:spcAft>
              <a:buSzPts val="1400"/>
              <a:buFont typeface="DM Sans"/>
              <a:buNone/>
              <a:defRPr b="1">
                <a:latin typeface="DM Sans"/>
                <a:ea typeface="DM Sans"/>
                <a:cs typeface="DM Sans"/>
                <a:sym typeface="DM Sans"/>
              </a:defRPr>
            </a:lvl2pPr>
            <a:lvl3pPr lvl="2" rtl="0">
              <a:lnSpc>
                <a:spcPct val="115000"/>
              </a:lnSpc>
              <a:spcBef>
                <a:spcPts val="0"/>
              </a:spcBef>
              <a:spcAft>
                <a:spcPts val="0"/>
              </a:spcAft>
              <a:buSzPts val="1400"/>
              <a:buFont typeface="DM Sans"/>
              <a:buNone/>
              <a:defRPr b="1">
                <a:latin typeface="DM Sans"/>
                <a:ea typeface="DM Sans"/>
                <a:cs typeface="DM Sans"/>
                <a:sym typeface="DM Sans"/>
              </a:defRPr>
            </a:lvl3pPr>
            <a:lvl4pPr lvl="3" rtl="0">
              <a:lnSpc>
                <a:spcPct val="115000"/>
              </a:lnSpc>
              <a:spcBef>
                <a:spcPts val="0"/>
              </a:spcBef>
              <a:spcAft>
                <a:spcPts val="0"/>
              </a:spcAft>
              <a:buSzPts val="1400"/>
              <a:buFont typeface="DM Sans"/>
              <a:buNone/>
              <a:defRPr b="1">
                <a:latin typeface="DM Sans"/>
                <a:ea typeface="DM Sans"/>
                <a:cs typeface="DM Sans"/>
                <a:sym typeface="DM Sans"/>
              </a:defRPr>
            </a:lvl4pPr>
            <a:lvl5pPr lvl="4" rtl="0">
              <a:lnSpc>
                <a:spcPct val="115000"/>
              </a:lnSpc>
              <a:spcBef>
                <a:spcPts val="0"/>
              </a:spcBef>
              <a:spcAft>
                <a:spcPts val="0"/>
              </a:spcAft>
              <a:buSzPts val="1400"/>
              <a:buFont typeface="DM Sans"/>
              <a:buNone/>
              <a:defRPr b="1">
                <a:latin typeface="DM Sans"/>
                <a:ea typeface="DM Sans"/>
                <a:cs typeface="DM Sans"/>
                <a:sym typeface="DM Sans"/>
              </a:defRPr>
            </a:lvl5pPr>
            <a:lvl6pPr lvl="5" rtl="0">
              <a:lnSpc>
                <a:spcPct val="115000"/>
              </a:lnSpc>
              <a:spcBef>
                <a:spcPts val="0"/>
              </a:spcBef>
              <a:spcAft>
                <a:spcPts val="0"/>
              </a:spcAft>
              <a:buSzPts val="1400"/>
              <a:buFont typeface="DM Sans"/>
              <a:buNone/>
              <a:defRPr b="1">
                <a:latin typeface="DM Sans"/>
                <a:ea typeface="DM Sans"/>
                <a:cs typeface="DM Sans"/>
                <a:sym typeface="DM Sans"/>
              </a:defRPr>
            </a:lvl6pPr>
            <a:lvl7pPr lvl="6" rtl="0">
              <a:lnSpc>
                <a:spcPct val="115000"/>
              </a:lnSpc>
              <a:spcBef>
                <a:spcPts val="0"/>
              </a:spcBef>
              <a:spcAft>
                <a:spcPts val="0"/>
              </a:spcAft>
              <a:buSzPts val="1400"/>
              <a:buFont typeface="DM Sans"/>
              <a:buNone/>
              <a:defRPr b="1">
                <a:latin typeface="DM Sans"/>
                <a:ea typeface="DM Sans"/>
                <a:cs typeface="DM Sans"/>
                <a:sym typeface="DM Sans"/>
              </a:defRPr>
            </a:lvl7pPr>
            <a:lvl8pPr lvl="7" rtl="0">
              <a:lnSpc>
                <a:spcPct val="115000"/>
              </a:lnSpc>
              <a:spcBef>
                <a:spcPts val="0"/>
              </a:spcBef>
              <a:spcAft>
                <a:spcPts val="0"/>
              </a:spcAft>
              <a:buSzPts val="1400"/>
              <a:buFont typeface="DM Sans"/>
              <a:buNone/>
              <a:defRPr b="1">
                <a:latin typeface="DM Sans"/>
                <a:ea typeface="DM Sans"/>
                <a:cs typeface="DM Sans"/>
                <a:sym typeface="DM Sans"/>
              </a:defRPr>
            </a:lvl8pPr>
            <a:lvl9pPr lvl="8" rtl="0">
              <a:lnSpc>
                <a:spcPct val="115000"/>
              </a:lnSpc>
              <a:spcBef>
                <a:spcPts val="0"/>
              </a:spcBef>
              <a:spcAft>
                <a:spcPts val="0"/>
              </a:spcAft>
              <a:buSzPts val="1400"/>
              <a:buFont typeface="DM Sans"/>
              <a:buNone/>
              <a:defRPr b="1">
                <a:latin typeface="DM Sans"/>
                <a:ea typeface="DM Sans"/>
                <a:cs typeface="DM Sans"/>
                <a:sym typeface="DM Sans"/>
              </a:defRPr>
            </a:lvl9pPr>
          </a:lstStyle>
          <a:p/>
        </p:txBody>
      </p:sp>
      <p:sp>
        <p:nvSpPr>
          <p:cNvPr id="39" name="Google Shape;39;p5"/>
          <p:cNvSpPr/>
          <p:nvPr/>
        </p:nvSpPr>
        <p:spPr>
          <a:xfrm>
            <a:off x="8430775" y="541325"/>
            <a:ext cx="380400" cy="3801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 name="Google Shape;40;p5"/>
          <p:cNvPicPr preferRelativeResize="0"/>
          <p:nvPr/>
        </p:nvPicPr>
        <p:blipFill>
          <a:blip r:embed="rId3">
            <a:alphaModFix/>
          </a:blip>
          <a:stretch>
            <a:fillRect/>
          </a:stretch>
        </p:blipFill>
        <p:spPr>
          <a:xfrm>
            <a:off x="8502677" y="612473"/>
            <a:ext cx="236577" cy="237824"/>
          </a:xfrm>
          <a:prstGeom prst="rect">
            <a:avLst/>
          </a:prstGeom>
          <a:noFill/>
          <a:ln>
            <a:noFill/>
          </a:ln>
        </p:spPr>
      </p:pic>
      <p:cxnSp>
        <p:nvCxnSpPr>
          <p:cNvPr id="41" name="Google Shape;41;p5"/>
          <p:cNvCxnSpPr>
            <a:stCxn id="39" idx="2"/>
          </p:cNvCxnSpPr>
          <p:nvPr/>
        </p:nvCxnSpPr>
        <p:spPr>
          <a:xfrm>
            <a:off x="8620975" y="921425"/>
            <a:ext cx="0" cy="4256100"/>
          </a:xfrm>
          <a:prstGeom prst="straightConnector1">
            <a:avLst/>
          </a:prstGeom>
          <a:noFill/>
          <a:ln cap="flat" cmpd="sng" w="9525">
            <a:solidFill>
              <a:schemeClr val="dk1"/>
            </a:solidFill>
            <a:prstDash val="solid"/>
            <a:round/>
            <a:headEnd len="med" w="med" type="none"/>
            <a:tailEnd len="med" w="med" type="none"/>
          </a:ln>
        </p:spPr>
      </p:cxnSp>
      <p:sp>
        <p:nvSpPr>
          <p:cNvPr id="42" name="Google Shape;42;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b="10629" l="0" r="0" t="10629"/>
          <a:stretch/>
        </p:blipFill>
        <p:spPr>
          <a:xfrm>
            <a:off x="0" y="0"/>
            <a:ext cx="9143997" cy="5143502"/>
          </a:xfrm>
          <a:prstGeom prst="rect">
            <a:avLst/>
          </a:prstGeom>
          <a:noFill/>
          <a:ln>
            <a:noFill/>
          </a:ln>
        </p:spPr>
      </p:pic>
      <p:sp>
        <p:nvSpPr>
          <p:cNvPr id="45" name="Google Shape;45;p6"/>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7" name="Google Shape;47;p6"/>
          <p:cNvSpPr/>
          <p:nvPr/>
        </p:nvSpPr>
        <p:spPr>
          <a:xfrm>
            <a:off x="8430775" y="4228475"/>
            <a:ext cx="380400" cy="3801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6"/>
          <p:cNvCxnSpPr/>
          <p:nvPr/>
        </p:nvCxnSpPr>
        <p:spPr>
          <a:xfrm rot="10800000">
            <a:off x="8620975" y="-15925"/>
            <a:ext cx="0" cy="4244400"/>
          </a:xfrm>
          <a:prstGeom prst="straightConnector1">
            <a:avLst/>
          </a:prstGeom>
          <a:noFill/>
          <a:ln cap="flat" cmpd="sng" w="9525">
            <a:solidFill>
              <a:schemeClr val="dk1"/>
            </a:solidFill>
            <a:prstDash val="solid"/>
            <a:round/>
            <a:headEnd len="med" w="med" type="none"/>
            <a:tailEnd len="med" w="med" type="none"/>
          </a:ln>
        </p:spPr>
      </p:cxnSp>
      <p:pic>
        <p:nvPicPr>
          <p:cNvPr id="49" name="Google Shape;49;p6"/>
          <p:cNvPicPr preferRelativeResize="0"/>
          <p:nvPr/>
        </p:nvPicPr>
        <p:blipFill>
          <a:blip r:embed="rId3">
            <a:alphaModFix/>
          </a:blip>
          <a:stretch>
            <a:fillRect/>
          </a:stretch>
        </p:blipFill>
        <p:spPr>
          <a:xfrm>
            <a:off x="8502677" y="4299623"/>
            <a:ext cx="236577" cy="237824"/>
          </a:xfrm>
          <a:prstGeom prst="rect">
            <a:avLst/>
          </a:prstGeom>
          <a:noFill/>
          <a:ln>
            <a:noFill/>
          </a:ln>
        </p:spPr>
      </p:pic>
      <p:sp>
        <p:nvSpPr>
          <p:cNvPr id="50" name="Google Shape;50;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pic>
        <p:nvPicPr>
          <p:cNvPr id="52" name="Google Shape;52;p7"/>
          <p:cNvPicPr preferRelativeResize="0"/>
          <p:nvPr/>
        </p:nvPicPr>
        <p:blipFill rotWithShape="1">
          <a:blip r:embed="rId2">
            <a:alphaModFix/>
          </a:blip>
          <a:srcRect b="7834" l="0" r="0" t="7834"/>
          <a:stretch/>
        </p:blipFill>
        <p:spPr>
          <a:xfrm>
            <a:off x="0" y="0"/>
            <a:ext cx="9143997" cy="5143502"/>
          </a:xfrm>
          <a:prstGeom prst="rect">
            <a:avLst/>
          </a:prstGeom>
          <a:noFill/>
          <a:ln>
            <a:noFill/>
          </a:ln>
        </p:spPr>
      </p:pic>
      <p:sp>
        <p:nvSpPr>
          <p:cNvPr id="53" name="Google Shape;53;p7"/>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7"/>
          <p:cNvSpPr txBox="1"/>
          <p:nvPr>
            <p:ph type="title"/>
          </p:nvPr>
        </p:nvSpPr>
        <p:spPr>
          <a:xfrm>
            <a:off x="720000" y="637700"/>
            <a:ext cx="6266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5" name="Google Shape;55;p7"/>
          <p:cNvSpPr txBox="1"/>
          <p:nvPr>
            <p:ph idx="1" type="subTitle"/>
          </p:nvPr>
        </p:nvSpPr>
        <p:spPr>
          <a:xfrm>
            <a:off x="720000" y="1347250"/>
            <a:ext cx="7324500" cy="3173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
        <p:nvSpPr>
          <p:cNvPr id="56" name="Google Shape;56;p7"/>
          <p:cNvSpPr/>
          <p:nvPr/>
        </p:nvSpPr>
        <p:spPr>
          <a:xfrm>
            <a:off x="8430775" y="541325"/>
            <a:ext cx="380400" cy="3801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7"/>
          <p:cNvPicPr preferRelativeResize="0"/>
          <p:nvPr/>
        </p:nvPicPr>
        <p:blipFill>
          <a:blip r:embed="rId3">
            <a:alphaModFix/>
          </a:blip>
          <a:stretch>
            <a:fillRect/>
          </a:stretch>
        </p:blipFill>
        <p:spPr>
          <a:xfrm>
            <a:off x="8502677" y="612473"/>
            <a:ext cx="236577" cy="237824"/>
          </a:xfrm>
          <a:prstGeom prst="rect">
            <a:avLst/>
          </a:prstGeom>
          <a:noFill/>
          <a:ln>
            <a:noFill/>
          </a:ln>
        </p:spPr>
      </p:pic>
      <p:cxnSp>
        <p:nvCxnSpPr>
          <p:cNvPr id="58" name="Google Shape;58;p7"/>
          <p:cNvCxnSpPr>
            <a:stCxn id="56" idx="2"/>
          </p:cNvCxnSpPr>
          <p:nvPr/>
        </p:nvCxnSpPr>
        <p:spPr>
          <a:xfrm>
            <a:off x="8620975" y="921425"/>
            <a:ext cx="0" cy="4256100"/>
          </a:xfrm>
          <a:prstGeom prst="straightConnector1">
            <a:avLst/>
          </a:prstGeom>
          <a:noFill/>
          <a:ln cap="flat" cmpd="sng" w="9525">
            <a:solidFill>
              <a:schemeClr val="dk1"/>
            </a:solidFill>
            <a:prstDash val="solid"/>
            <a:round/>
            <a:headEnd len="med" w="med" type="none"/>
            <a:tailEnd len="med" w="med" type="none"/>
          </a:ln>
        </p:spPr>
      </p:cxnSp>
      <p:sp>
        <p:nvSpPr>
          <p:cNvPr id="59" name="Google Shape;59;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0" name="Shape 60"/>
        <p:cNvGrpSpPr/>
        <p:nvPr/>
      </p:nvGrpSpPr>
      <p:grpSpPr>
        <a:xfrm>
          <a:off x="0" y="0"/>
          <a:ext cx="0" cy="0"/>
          <a:chOff x="0" y="0"/>
          <a:chExt cx="0" cy="0"/>
        </a:xfrm>
      </p:grpSpPr>
      <p:pic>
        <p:nvPicPr>
          <p:cNvPr id="61" name="Google Shape;61;p8"/>
          <p:cNvPicPr preferRelativeResize="0"/>
          <p:nvPr/>
        </p:nvPicPr>
        <p:blipFill rotWithShape="1">
          <a:blip r:embed="rId2">
            <a:alphaModFix/>
          </a:blip>
          <a:srcRect b="7834" l="0" r="0" t="7834"/>
          <a:stretch/>
        </p:blipFill>
        <p:spPr>
          <a:xfrm>
            <a:off x="0" y="0"/>
            <a:ext cx="9143997" cy="5143502"/>
          </a:xfrm>
          <a:prstGeom prst="rect">
            <a:avLst/>
          </a:prstGeom>
          <a:noFill/>
          <a:ln>
            <a:noFill/>
          </a:ln>
        </p:spPr>
      </p:pic>
      <p:sp>
        <p:nvSpPr>
          <p:cNvPr id="62" name="Google Shape;62;p8"/>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txBox="1"/>
          <p:nvPr>
            <p:ph type="title"/>
          </p:nvPr>
        </p:nvSpPr>
        <p:spPr>
          <a:xfrm>
            <a:off x="2661000" y="1530300"/>
            <a:ext cx="3822000" cy="2082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4" name="Google Shape;64;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pic>
        <p:nvPicPr>
          <p:cNvPr id="66" name="Google Shape;66;p9"/>
          <p:cNvPicPr preferRelativeResize="0"/>
          <p:nvPr/>
        </p:nvPicPr>
        <p:blipFill rotWithShape="1">
          <a:blip r:embed="rId2">
            <a:alphaModFix/>
          </a:blip>
          <a:srcRect b="10629" l="0" r="0" t="10629"/>
          <a:stretch/>
        </p:blipFill>
        <p:spPr>
          <a:xfrm>
            <a:off x="0" y="0"/>
            <a:ext cx="9143997" cy="5143502"/>
          </a:xfrm>
          <a:prstGeom prst="rect">
            <a:avLst/>
          </a:prstGeom>
          <a:noFill/>
          <a:ln>
            <a:noFill/>
          </a:ln>
        </p:spPr>
      </p:pic>
      <p:sp>
        <p:nvSpPr>
          <p:cNvPr id="67" name="Google Shape;67;p9"/>
          <p:cNvSpPr/>
          <p:nvPr/>
        </p:nvSpPr>
        <p:spPr>
          <a:xfrm>
            <a:off x="-25" y="0"/>
            <a:ext cx="9144000" cy="5143500"/>
          </a:xfrm>
          <a:prstGeom prst="rect">
            <a:avLst/>
          </a:prstGeom>
          <a:solidFill>
            <a:srgbClr val="1A2429">
              <a:alpha val="54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txBox="1"/>
          <p:nvPr>
            <p:ph type="title"/>
          </p:nvPr>
        </p:nvSpPr>
        <p:spPr>
          <a:xfrm>
            <a:off x="720000" y="1413525"/>
            <a:ext cx="4294800" cy="20952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9" name="Google Shape;69;p9"/>
          <p:cNvSpPr txBox="1"/>
          <p:nvPr>
            <p:ph idx="1" type="subTitle"/>
          </p:nvPr>
        </p:nvSpPr>
        <p:spPr>
          <a:xfrm>
            <a:off x="720000" y="3508800"/>
            <a:ext cx="4294800" cy="1004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 name="Google Shape;70;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0"/>
          <p:cNvSpPr/>
          <p:nvPr>
            <p:ph idx="2" type="pic"/>
          </p:nvPr>
        </p:nvSpPr>
        <p:spPr>
          <a:xfrm>
            <a:off x="0" y="0"/>
            <a:ext cx="9144000" cy="5143500"/>
          </a:xfrm>
          <a:prstGeom prst="rect">
            <a:avLst/>
          </a:prstGeom>
          <a:noFill/>
          <a:ln>
            <a:noFill/>
          </a:ln>
        </p:spPr>
      </p:sp>
      <p:sp>
        <p:nvSpPr>
          <p:cNvPr id="73" name="Google Shape;73;p10"/>
          <p:cNvSpPr txBox="1"/>
          <p:nvPr>
            <p:ph type="title"/>
          </p:nvPr>
        </p:nvSpPr>
        <p:spPr>
          <a:xfrm>
            <a:off x="1321725" y="539500"/>
            <a:ext cx="6516900" cy="629400"/>
          </a:xfrm>
          <a:prstGeom prst="rect">
            <a:avLst/>
          </a:prstGeom>
          <a:solidFill>
            <a:schemeClr val="dk1"/>
          </a:solidFill>
        </p:spPr>
        <p:txBody>
          <a:bodyPr anchorCtr="0" anchor="t" bIns="91425" lIns="91425" spcFirstLastPara="1" rIns="91425" wrap="square" tIns="91425">
            <a:noAutofit/>
          </a:bodyPr>
          <a:lstStyle>
            <a:lvl1pPr lvl="0" rtl="0" algn="ctr">
              <a:lnSpc>
                <a:spcPct val="115000"/>
              </a:lnSpc>
              <a:spcBef>
                <a:spcPts val="0"/>
              </a:spcBef>
              <a:spcAft>
                <a:spcPts val="0"/>
              </a:spcAft>
              <a:buSzPts val="3200"/>
              <a:buNone/>
              <a:defRPr sz="2800">
                <a:solidFill>
                  <a:schemeClr val="lt1"/>
                </a:solidFill>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74" name="Google Shape;74;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200"/>
              <a:buFont typeface="DM Sans"/>
              <a:buNone/>
              <a:defRPr sz="3200">
                <a:solidFill>
                  <a:schemeClr val="dk1"/>
                </a:solidFill>
                <a:latin typeface="DM Sans"/>
                <a:ea typeface="DM Sans"/>
                <a:cs typeface="DM Sans"/>
                <a:sym typeface="DM Sans"/>
              </a:defRPr>
            </a:lvl1pPr>
            <a:lvl2pPr lvl="1"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9pPr>
          </a:lstStyle>
          <a:p/>
        </p:txBody>
      </p:sp>
      <p:sp>
        <p:nvSpPr>
          <p:cNvPr id="7" name="Google Shape;7;p1"/>
          <p:cNvSpPr txBox="1"/>
          <p:nvPr>
            <p:ph idx="1" type="body"/>
          </p:nvPr>
        </p:nvSpPr>
        <p:spPr>
          <a:xfrm>
            <a:off x="713400"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DM Sans"/>
                <a:ea typeface="DM Sans"/>
                <a:cs typeface="DM Sans"/>
                <a:sym typeface="DM Sans"/>
              </a:defRPr>
            </a:lvl1pPr>
            <a:lvl2pPr lvl="1" algn="r">
              <a:buNone/>
              <a:defRPr sz="1300">
                <a:solidFill>
                  <a:schemeClr val="dk1"/>
                </a:solidFill>
                <a:latin typeface="DM Sans"/>
                <a:ea typeface="DM Sans"/>
                <a:cs typeface="DM Sans"/>
                <a:sym typeface="DM Sans"/>
              </a:defRPr>
            </a:lvl2pPr>
            <a:lvl3pPr lvl="2" algn="r">
              <a:buNone/>
              <a:defRPr sz="1300">
                <a:solidFill>
                  <a:schemeClr val="dk1"/>
                </a:solidFill>
                <a:latin typeface="DM Sans"/>
                <a:ea typeface="DM Sans"/>
                <a:cs typeface="DM Sans"/>
                <a:sym typeface="DM Sans"/>
              </a:defRPr>
            </a:lvl3pPr>
            <a:lvl4pPr lvl="3" algn="r">
              <a:buNone/>
              <a:defRPr sz="1300">
                <a:solidFill>
                  <a:schemeClr val="dk1"/>
                </a:solidFill>
                <a:latin typeface="DM Sans"/>
                <a:ea typeface="DM Sans"/>
                <a:cs typeface="DM Sans"/>
                <a:sym typeface="DM Sans"/>
              </a:defRPr>
            </a:lvl4pPr>
            <a:lvl5pPr lvl="4" algn="r">
              <a:buNone/>
              <a:defRPr sz="1300">
                <a:solidFill>
                  <a:schemeClr val="dk1"/>
                </a:solidFill>
                <a:latin typeface="DM Sans"/>
                <a:ea typeface="DM Sans"/>
                <a:cs typeface="DM Sans"/>
                <a:sym typeface="DM Sans"/>
              </a:defRPr>
            </a:lvl5pPr>
            <a:lvl6pPr lvl="5" algn="r">
              <a:buNone/>
              <a:defRPr sz="1300">
                <a:solidFill>
                  <a:schemeClr val="dk1"/>
                </a:solidFill>
                <a:latin typeface="DM Sans"/>
                <a:ea typeface="DM Sans"/>
                <a:cs typeface="DM Sans"/>
                <a:sym typeface="DM Sans"/>
              </a:defRPr>
            </a:lvl6pPr>
            <a:lvl7pPr lvl="6" algn="r">
              <a:buNone/>
              <a:defRPr sz="1300">
                <a:solidFill>
                  <a:schemeClr val="dk1"/>
                </a:solidFill>
                <a:latin typeface="DM Sans"/>
                <a:ea typeface="DM Sans"/>
                <a:cs typeface="DM Sans"/>
                <a:sym typeface="DM Sans"/>
              </a:defRPr>
            </a:lvl7pPr>
            <a:lvl8pPr lvl="7" algn="r">
              <a:buNone/>
              <a:defRPr sz="1300">
                <a:solidFill>
                  <a:schemeClr val="dk1"/>
                </a:solidFill>
                <a:latin typeface="DM Sans"/>
                <a:ea typeface="DM Sans"/>
                <a:cs typeface="DM Sans"/>
                <a:sym typeface="DM Sans"/>
              </a:defRPr>
            </a:lvl8pPr>
            <a:lvl9pPr lvl="8" algn="r">
              <a:buNone/>
              <a:defRPr sz="1300">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40">
          <p15:clr>
            <a:srgbClr val="EA4335"/>
          </p15:clr>
        </p15:guide>
        <p15:guide id="2" orient="horz" pos="2903">
          <p15:clr>
            <a:srgbClr val="EA4335"/>
          </p15:clr>
        </p15:guide>
        <p15:guide id="3" pos="449">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9.png"/><Relationship Id="rId5"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31.jpg"/><Relationship Id="rId4" Type="http://schemas.openxmlformats.org/officeDocument/2006/relationships/image" Target="../media/image30.jpg"/><Relationship Id="rId5"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29"/>
          <p:cNvSpPr txBox="1"/>
          <p:nvPr>
            <p:ph type="ctrTitle"/>
          </p:nvPr>
        </p:nvSpPr>
        <p:spPr>
          <a:xfrm>
            <a:off x="854338" y="1275763"/>
            <a:ext cx="7435200" cy="140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990"/>
              <a:buFont typeface="Arial"/>
              <a:buNone/>
            </a:pPr>
            <a:r>
              <a:rPr lang="en" sz="4280">
                <a:latin typeface="Arial"/>
                <a:ea typeface="Arial"/>
                <a:cs typeface="Arial"/>
                <a:sym typeface="Arial"/>
              </a:rPr>
              <a:t>Investigating Eccentric &amp; Precessing Waveform Models</a:t>
            </a:r>
            <a:endParaRPr sz="4000"/>
          </a:p>
        </p:txBody>
      </p:sp>
      <p:sp>
        <p:nvSpPr>
          <p:cNvPr id="274" name="Google Shape;274;p29"/>
          <p:cNvSpPr txBox="1"/>
          <p:nvPr>
            <p:ph idx="1" type="subTitle"/>
          </p:nvPr>
        </p:nvSpPr>
        <p:spPr>
          <a:xfrm>
            <a:off x="854350" y="2723851"/>
            <a:ext cx="7435200" cy="918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Isaiah Tyler</a:t>
            </a:r>
            <a:endParaRPr/>
          </a:p>
          <a:p>
            <a:pPr indent="0" lvl="0" marL="0" rtl="0" algn="ctr">
              <a:spcBef>
                <a:spcPts val="0"/>
              </a:spcBef>
              <a:spcAft>
                <a:spcPts val="0"/>
              </a:spcAft>
              <a:buNone/>
            </a:pPr>
            <a:r>
              <a:rPr lang="en" sz="1500">
                <a:solidFill>
                  <a:srgbClr val="CCCCCC"/>
                </a:solidFill>
              </a:rPr>
              <a:t>Loyola Marymount University</a:t>
            </a:r>
            <a:endParaRPr/>
          </a:p>
          <a:p>
            <a:pPr indent="0" lvl="0" marL="0" rtl="0" algn="ctr">
              <a:spcBef>
                <a:spcPts val="0"/>
              </a:spcBef>
              <a:spcAft>
                <a:spcPts val="0"/>
              </a:spcAft>
              <a:buNone/>
            </a:pPr>
            <a:r>
              <a:rPr lang="en"/>
              <a:t>Lucy M Thomas &amp; Taylor Knapp</a:t>
            </a:r>
            <a:endParaRPr/>
          </a:p>
          <a:p>
            <a:pPr indent="0" lvl="0" marL="0" rtl="0" algn="ctr">
              <a:spcBef>
                <a:spcPts val="0"/>
              </a:spcBef>
              <a:spcAft>
                <a:spcPts val="0"/>
              </a:spcAft>
              <a:buNone/>
            </a:pPr>
            <a:r>
              <a:t/>
            </a:r>
            <a:endParaRPr sz="1500">
              <a:solidFill>
                <a:srgbClr val="CCCCCC"/>
              </a:solidFill>
            </a:endParaRPr>
          </a:p>
        </p:txBody>
      </p:sp>
      <p:sp>
        <p:nvSpPr>
          <p:cNvPr id="275" name="Google Shape;275;p29"/>
          <p:cNvSpPr/>
          <p:nvPr/>
        </p:nvSpPr>
        <p:spPr>
          <a:xfrm>
            <a:off x="4257100" y="691900"/>
            <a:ext cx="629700" cy="6294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6" name="Google Shape;276;p29"/>
          <p:cNvPicPr preferRelativeResize="0"/>
          <p:nvPr/>
        </p:nvPicPr>
        <p:blipFill>
          <a:blip r:embed="rId3">
            <a:alphaModFix/>
          </a:blip>
          <a:stretch>
            <a:fillRect/>
          </a:stretch>
        </p:blipFill>
        <p:spPr>
          <a:xfrm>
            <a:off x="4376133" y="809684"/>
            <a:ext cx="391654" cy="393713"/>
          </a:xfrm>
          <a:prstGeom prst="rect">
            <a:avLst/>
          </a:prstGeom>
          <a:noFill/>
          <a:ln>
            <a:noFill/>
          </a:ln>
        </p:spPr>
      </p:pic>
      <p:sp>
        <p:nvSpPr>
          <p:cNvPr id="277" name="Google Shape;277;p29"/>
          <p:cNvSpPr/>
          <p:nvPr/>
        </p:nvSpPr>
        <p:spPr>
          <a:xfrm>
            <a:off x="4257100" y="3826775"/>
            <a:ext cx="629700" cy="629400"/>
          </a:xfrm>
          <a:prstGeom prst="star4">
            <a:avLst>
              <a:gd fmla="val 785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8" name="Google Shape;278;p29"/>
          <p:cNvPicPr preferRelativeResize="0"/>
          <p:nvPr/>
        </p:nvPicPr>
        <p:blipFill>
          <a:blip r:embed="rId3">
            <a:alphaModFix/>
          </a:blip>
          <a:stretch>
            <a:fillRect/>
          </a:stretch>
        </p:blipFill>
        <p:spPr>
          <a:xfrm>
            <a:off x="4376133" y="3944559"/>
            <a:ext cx="391654" cy="393713"/>
          </a:xfrm>
          <a:prstGeom prst="rect">
            <a:avLst/>
          </a:prstGeom>
          <a:noFill/>
          <a:ln>
            <a:noFill/>
          </a:ln>
        </p:spPr>
      </p:pic>
      <p:cxnSp>
        <p:nvCxnSpPr>
          <p:cNvPr id="279" name="Google Shape;279;p29"/>
          <p:cNvCxnSpPr/>
          <p:nvPr/>
        </p:nvCxnSpPr>
        <p:spPr>
          <a:xfrm rot="10800000">
            <a:off x="4571950" y="-65900"/>
            <a:ext cx="0" cy="757800"/>
          </a:xfrm>
          <a:prstGeom prst="straightConnector1">
            <a:avLst/>
          </a:prstGeom>
          <a:noFill/>
          <a:ln cap="flat" cmpd="sng" w="9525">
            <a:solidFill>
              <a:schemeClr val="dk1"/>
            </a:solidFill>
            <a:prstDash val="solid"/>
            <a:round/>
            <a:headEnd len="med" w="med" type="none"/>
            <a:tailEnd len="med" w="med" type="none"/>
          </a:ln>
        </p:spPr>
      </p:cxnSp>
      <p:cxnSp>
        <p:nvCxnSpPr>
          <p:cNvPr id="280" name="Google Shape;280;p29"/>
          <p:cNvCxnSpPr>
            <a:stCxn id="277" idx="2"/>
          </p:cNvCxnSpPr>
          <p:nvPr/>
        </p:nvCxnSpPr>
        <p:spPr>
          <a:xfrm>
            <a:off x="4571950" y="4456175"/>
            <a:ext cx="0" cy="667200"/>
          </a:xfrm>
          <a:prstGeom prst="straightConnector1">
            <a:avLst/>
          </a:prstGeom>
          <a:noFill/>
          <a:ln cap="flat" cmpd="sng" w="9525">
            <a:solidFill>
              <a:schemeClr val="dk1"/>
            </a:solidFill>
            <a:prstDash val="solid"/>
            <a:round/>
            <a:headEnd len="med" w="med" type="none"/>
            <a:tailEnd len="med" w="med" type="none"/>
          </a:ln>
        </p:spPr>
      </p:cxnSp>
      <p:pic>
        <p:nvPicPr>
          <p:cNvPr id="281" name="Google Shape;281;p29"/>
          <p:cNvPicPr preferRelativeResize="0"/>
          <p:nvPr/>
        </p:nvPicPr>
        <p:blipFill>
          <a:blip r:embed="rId4">
            <a:alphaModFix/>
          </a:blip>
          <a:stretch>
            <a:fillRect/>
          </a:stretch>
        </p:blipFill>
        <p:spPr>
          <a:xfrm>
            <a:off x="7505802" y="3511675"/>
            <a:ext cx="1638198" cy="1631826"/>
          </a:xfrm>
          <a:prstGeom prst="rect">
            <a:avLst/>
          </a:prstGeom>
          <a:noFill/>
          <a:ln>
            <a:noFill/>
          </a:ln>
        </p:spPr>
      </p:pic>
      <p:pic>
        <p:nvPicPr>
          <p:cNvPr id="282" name="Google Shape;282;p29"/>
          <p:cNvPicPr preferRelativeResize="0"/>
          <p:nvPr/>
        </p:nvPicPr>
        <p:blipFill>
          <a:blip r:embed="rId5">
            <a:alphaModFix/>
          </a:blip>
          <a:stretch>
            <a:fillRect/>
          </a:stretch>
        </p:blipFill>
        <p:spPr>
          <a:xfrm>
            <a:off x="0" y="3509575"/>
            <a:ext cx="2192776" cy="1631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38"/>
          <p:cNvSpPr txBox="1"/>
          <p:nvPr/>
        </p:nvSpPr>
        <p:spPr>
          <a:xfrm>
            <a:off x="364200" y="238550"/>
            <a:ext cx="4824000" cy="5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DM Sans"/>
              <a:ea typeface="DM Sans"/>
              <a:cs typeface="DM Sans"/>
              <a:sym typeface="DM Sans"/>
            </a:endParaRPr>
          </a:p>
        </p:txBody>
      </p:sp>
      <p:sp>
        <p:nvSpPr>
          <p:cNvPr id="380" name="Google Shape;380;p38"/>
          <p:cNvSpPr txBox="1"/>
          <p:nvPr>
            <p:ph type="title"/>
          </p:nvPr>
        </p:nvSpPr>
        <p:spPr>
          <a:xfrm>
            <a:off x="625800" y="-33200"/>
            <a:ext cx="4562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1.5PN Equations</a:t>
            </a:r>
            <a:endParaRPr/>
          </a:p>
        </p:txBody>
      </p:sp>
      <p:sp>
        <p:nvSpPr>
          <p:cNvPr id="381" name="Google Shape;381;p38"/>
          <p:cNvSpPr txBox="1"/>
          <p:nvPr/>
        </p:nvSpPr>
        <p:spPr>
          <a:xfrm>
            <a:off x="5750550" y="2261000"/>
            <a:ext cx="2370300" cy="15981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DM Sans"/>
              <a:buChar char="●"/>
            </a:pPr>
            <a:r>
              <a:rPr lang="en" sz="1500">
                <a:solidFill>
                  <a:schemeClr val="dk1"/>
                </a:solidFill>
                <a:latin typeface="DM Sans"/>
                <a:ea typeface="DM Sans"/>
                <a:cs typeface="DM Sans"/>
                <a:sym typeface="DM Sans"/>
              </a:rPr>
              <a:t>Equations assume a circular orbit</a:t>
            </a:r>
            <a:endParaRPr sz="1500">
              <a:solidFill>
                <a:schemeClr val="dk1"/>
              </a:solidFill>
              <a:latin typeface="DM Sans"/>
              <a:ea typeface="DM Sans"/>
              <a:cs typeface="DM Sans"/>
              <a:sym typeface="DM Sans"/>
            </a:endParaRPr>
          </a:p>
          <a:p>
            <a:pPr indent="-323850" lvl="0" marL="457200" rtl="0" algn="l">
              <a:spcBef>
                <a:spcPts val="0"/>
              </a:spcBef>
              <a:spcAft>
                <a:spcPts val="0"/>
              </a:spcAft>
              <a:buClr>
                <a:schemeClr val="dk1"/>
              </a:buClr>
              <a:buSzPts val="1500"/>
              <a:buFont typeface="DM Sans"/>
              <a:buChar char="●"/>
            </a:pPr>
            <a:r>
              <a:rPr lang="en" sz="1500">
                <a:solidFill>
                  <a:schemeClr val="dk1"/>
                </a:solidFill>
                <a:latin typeface="DM Sans"/>
                <a:ea typeface="DM Sans"/>
                <a:cs typeface="DM Sans"/>
                <a:sym typeface="DM Sans"/>
              </a:rPr>
              <a:t>Modulations appear in the </a:t>
            </a:r>
            <a:r>
              <a:rPr i="1" lang="en" sz="1500">
                <a:solidFill>
                  <a:schemeClr val="dk1"/>
                </a:solidFill>
                <a:latin typeface="DM Sans"/>
                <a:ea typeface="DM Sans"/>
                <a:cs typeface="DM Sans"/>
                <a:sym typeface="DM Sans"/>
              </a:rPr>
              <a:t>h</a:t>
            </a:r>
            <a:r>
              <a:rPr baseline="-25000" i="1" lang="en" sz="1500">
                <a:solidFill>
                  <a:schemeClr val="dk1"/>
                </a:solidFill>
                <a:latin typeface="DM Sans"/>
                <a:ea typeface="DM Sans"/>
                <a:cs typeface="DM Sans"/>
                <a:sym typeface="DM Sans"/>
              </a:rPr>
              <a:t>×  </a:t>
            </a:r>
            <a:r>
              <a:rPr lang="en" sz="1500">
                <a:solidFill>
                  <a:schemeClr val="dk1"/>
                </a:solidFill>
                <a:latin typeface="DM Sans"/>
                <a:ea typeface="DM Sans"/>
                <a:cs typeface="DM Sans"/>
                <a:sym typeface="DM Sans"/>
              </a:rPr>
              <a:t>mode </a:t>
            </a:r>
            <a:endParaRPr sz="15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500">
              <a:solidFill>
                <a:schemeClr val="dk1"/>
              </a:solidFill>
              <a:latin typeface="DM Sans"/>
              <a:ea typeface="DM Sans"/>
              <a:cs typeface="DM Sans"/>
              <a:sym typeface="DM Sans"/>
            </a:endParaRPr>
          </a:p>
        </p:txBody>
      </p:sp>
      <p:sp>
        <p:nvSpPr>
          <p:cNvPr id="382" name="Google Shape;382;p38"/>
          <p:cNvSpPr txBox="1"/>
          <p:nvPr/>
        </p:nvSpPr>
        <p:spPr>
          <a:xfrm>
            <a:off x="138025" y="4703975"/>
            <a:ext cx="3972300" cy="2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Poisson, E., &amp; Will, C. M. (2014). </a:t>
            </a:r>
            <a:r>
              <a:rPr i="1" lang="en" sz="1000">
                <a:solidFill>
                  <a:schemeClr val="dk1"/>
                </a:solidFill>
              </a:rPr>
              <a:t>Gravity: Newtonian, post-newtonian, relativistic</a:t>
            </a:r>
            <a:r>
              <a:rPr lang="en" sz="1000">
                <a:solidFill>
                  <a:schemeClr val="dk1"/>
                </a:solidFill>
              </a:rPr>
              <a:t>. Cambridge University Press.</a:t>
            </a:r>
            <a:endParaRPr sz="1000">
              <a:solidFill>
                <a:schemeClr val="dk1"/>
              </a:solidFill>
              <a:latin typeface="DM Sans"/>
              <a:ea typeface="DM Sans"/>
              <a:cs typeface="DM Sans"/>
              <a:sym typeface="DM Sans"/>
            </a:endParaRPr>
          </a:p>
        </p:txBody>
      </p:sp>
      <p:pic>
        <p:nvPicPr>
          <p:cNvPr id="383" name="Google Shape;383;p38"/>
          <p:cNvPicPr preferRelativeResize="0"/>
          <p:nvPr/>
        </p:nvPicPr>
        <p:blipFill>
          <a:blip r:embed="rId3">
            <a:alphaModFix/>
          </a:blip>
          <a:stretch>
            <a:fillRect/>
          </a:stretch>
        </p:blipFill>
        <p:spPr>
          <a:xfrm>
            <a:off x="364200" y="749738"/>
            <a:ext cx="4076700" cy="676275"/>
          </a:xfrm>
          <a:prstGeom prst="rect">
            <a:avLst/>
          </a:prstGeom>
          <a:noFill/>
          <a:ln>
            <a:noFill/>
          </a:ln>
        </p:spPr>
      </p:pic>
      <p:pic>
        <p:nvPicPr>
          <p:cNvPr id="384" name="Google Shape;384;p38"/>
          <p:cNvPicPr preferRelativeResize="0"/>
          <p:nvPr/>
        </p:nvPicPr>
        <p:blipFill>
          <a:blip r:embed="rId4">
            <a:alphaModFix/>
          </a:blip>
          <a:stretch>
            <a:fillRect/>
          </a:stretch>
        </p:blipFill>
        <p:spPr>
          <a:xfrm>
            <a:off x="364200" y="1554848"/>
            <a:ext cx="7942274" cy="374875"/>
          </a:xfrm>
          <a:prstGeom prst="rect">
            <a:avLst/>
          </a:prstGeom>
          <a:noFill/>
          <a:ln>
            <a:noFill/>
          </a:ln>
        </p:spPr>
      </p:pic>
      <p:sp>
        <p:nvSpPr>
          <p:cNvPr id="385" name="Google Shape;385;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6" name="Google Shape;386;p38"/>
          <p:cNvPicPr preferRelativeResize="0"/>
          <p:nvPr/>
        </p:nvPicPr>
        <p:blipFill>
          <a:blip r:embed="rId5">
            <a:alphaModFix/>
          </a:blip>
          <a:stretch>
            <a:fillRect/>
          </a:stretch>
        </p:blipFill>
        <p:spPr>
          <a:xfrm>
            <a:off x="364200" y="2058550"/>
            <a:ext cx="5290850" cy="2645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9"/>
          <p:cNvSpPr txBox="1"/>
          <p:nvPr>
            <p:ph type="title"/>
          </p:nvPr>
        </p:nvSpPr>
        <p:spPr>
          <a:xfrm>
            <a:off x="253075" y="51975"/>
            <a:ext cx="614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Isolating Eccentricity Effects</a:t>
            </a:r>
            <a:endParaRPr/>
          </a:p>
        </p:txBody>
      </p:sp>
      <p:sp>
        <p:nvSpPr>
          <p:cNvPr id="392" name="Google Shape;392;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3" name="Google Shape;393;p39"/>
          <p:cNvPicPr preferRelativeResize="0"/>
          <p:nvPr/>
        </p:nvPicPr>
        <p:blipFill>
          <a:blip r:embed="rId3">
            <a:alphaModFix/>
          </a:blip>
          <a:stretch>
            <a:fillRect/>
          </a:stretch>
        </p:blipFill>
        <p:spPr>
          <a:xfrm>
            <a:off x="642800" y="920075"/>
            <a:ext cx="7377000" cy="3688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0"/>
          <p:cNvSpPr txBox="1"/>
          <p:nvPr>
            <p:ph type="title"/>
          </p:nvPr>
        </p:nvSpPr>
        <p:spPr>
          <a:xfrm>
            <a:off x="253075" y="51975"/>
            <a:ext cx="614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Isolating Eccentricity Effects</a:t>
            </a:r>
            <a:endParaRPr/>
          </a:p>
        </p:txBody>
      </p:sp>
      <p:sp>
        <p:nvSpPr>
          <p:cNvPr id="399" name="Google Shape;399;p40"/>
          <p:cNvSpPr txBox="1"/>
          <p:nvPr/>
        </p:nvSpPr>
        <p:spPr>
          <a:xfrm>
            <a:off x="4078025" y="2575300"/>
            <a:ext cx="381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DM Sans"/>
              <a:ea typeface="DM Sans"/>
              <a:cs typeface="DM Sans"/>
              <a:sym typeface="DM Sans"/>
            </a:endParaRPr>
          </a:p>
        </p:txBody>
      </p:sp>
      <p:sp>
        <p:nvSpPr>
          <p:cNvPr id="400" name="Google Shape;400;p40"/>
          <p:cNvSpPr txBox="1"/>
          <p:nvPr/>
        </p:nvSpPr>
        <p:spPr>
          <a:xfrm>
            <a:off x="5201250" y="825275"/>
            <a:ext cx="2396100" cy="21033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DM Sans"/>
              <a:buChar char="●"/>
            </a:pPr>
            <a:r>
              <a:rPr lang="en" sz="1600">
                <a:solidFill>
                  <a:schemeClr val="dk1"/>
                </a:solidFill>
                <a:latin typeface="DM Sans"/>
                <a:ea typeface="DM Sans"/>
                <a:cs typeface="DM Sans"/>
                <a:sym typeface="DM Sans"/>
              </a:rPr>
              <a:t>No modulations appear in the non-precessing, eccentric waveform</a:t>
            </a:r>
            <a:endParaRPr sz="1600">
              <a:solidFill>
                <a:schemeClr val="dk1"/>
              </a:solidFill>
              <a:latin typeface="DM Sans"/>
              <a:ea typeface="DM Sans"/>
              <a:cs typeface="DM Sans"/>
              <a:sym typeface="DM Sans"/>
            </a:endParaRPr>
          </a:p>
        </p:txBody>
      </p:sp>
      <p:sp>
        <p:nvSpPr>
          <p:cNvPr id="401" name="Google Shape;401;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02" name="Google Shape;402;p40"/>
          <p:cNvPicPr preferRelativeResize="0"/>
          <p:nvPr/>
        </p:nvPicPr>
        <p:blipFill rotWithShape="1">
          <a:blip r:embed="rId3">
            <a:alphaModFix/>
          </a:blip>
          <a:srcRect b="0" l="0" r="0" t="0"/>
          <a:stretch/>
        </p:blipFill>
        <p:spPr>
          <a:xfrm>
            <a:off x="571500" y="825275"/>
            <a:ext cx="4308700" cy="2154350"/>
          </a:xfrm>
          <a:prstGeom prst="rect">
            <a:avLst/>
          </a:prstGeom>
          <a:noFill/>
          <a:ln>
            <a:noFill/>
          </a:ln>
        </p:spPr>
      </p:pic>
      <p:pic>
        <p:nvPicPr>
          <p:cNvPr id="403" name="Google Shape;403;p40"/>
          <p:cNvPicPr preferRelativeResize="0"/>
          <p:nvPr/>
        </p:nvPicPr>
        <p:blipFill>
          <a:blip r:embed="rId4">
            <a:alphaModFix/>
          </a:blip>
          <a:stretch>
            <a:fillRect/>
          </a:stretch>
        </p:blipFill>
        <p:spPr>
          <a:xfrm>
            <a:off x="571500" y="2979625"/>
            <a:ext cx="4308700" cy="2154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1"/>
          <p:cNvSpPr txBox="1"/>
          <p:nvPr>
            <p:ph type="title"/>
          </p:nvPr>
        </p:nvSpPr>
        <p:spPr>
          <a:xfrm>
            <a:off x="253075" y="51975"/>
            <a:ext cx="9450300" cy="75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Comparison of Precessing Waveforms</a:t>
            </a:r>
            <a:endParaRPr/>
          </a:p>
        </p:txBody>
      </p:sp>
      <p:sp>
        <p:nvSpPr>
          <p:cNvPr id="409" name="Google Shape;409;p41"/>
          <p:cNvSpPr txBox="1"/>
          <p:nvPr/>
        </p:nvSpPr>
        <p:spPr>
          <a:xfrm>
            <a:off x="5358600" y="1601625"/>
            <a:ext cx="381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DM Sans"/>
              <a:ea typeface="DM Sans"/>
              <a:cs typeface="DM Sans"/>
              <a:sym typeface="DM Sans"/>
            </a:endParaRPr>
          </a:p>
        </p:txBody>
      </p:sp>
      <p:sp>
        <p:nvSpPr>
          <p:cNvPr id="410" name="Google Shape;410;p41"/>
          <p:cNvSpPr txBox="1"/>
          <p:nvPr/>
        </p:nvSpPr>
        <p:spPr>
          <a:xfrm>
            <a:off x="5869750" y="4072200"/>
            <a:ext cx="1735800" cy="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DM Sans"/>
              <a:ea typeface="DM Sans"/>
              <a:cs typeface="DM Sans"/>
              <a:sym typeface="DM Sans"/>
            </a:endParaRPr>
          </a:p>
        </p:txBody>
      </p:sp>
      <p:sp>
        <p:nvSpPr>
          <p:cNvPr id="411" name="Google Shape;411;p41"/>
          <p:cNvSpPr txBox="1"/>
          <p:nvPr/>
        </p:nvSpPr>
        <p:spPr>
          <a:xfrm>
            <a:off x="348925" y="717850"/>
            <a:ext cx="6794100" cy="1156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Comparing new code to IMRPhenomTPHM for same set of parameters</a:t>
            </a:r>
            <a:endParaRPr>
              <a:solidFill>
                <a:schemeClr val="dk1"/>
              </a:solidFill>
              <a:latin typeface="DM Sans"/>
              <a:ea typeface="DM Sans"/>
              <a:cs typeface="DM Sans"/>
              <a:sym typeface="DM Sans"/>
            </a:endParaRPr>
          </a:p>
          <a:p>
            <a:pPr indent="0" lvl="0" marL="457200" rtl="0" algn="l">
              <a:spcBef>
                <a:spcPts val="0"/>
              </a:spcBef>
              <a:spcAft>
                <a:spcPts val="0"/>
              </a:spcAft>
              <a:buNone/>
            </a:pPr>
            <a:r>
              <a:t/>
            </a:r>
            <a:endParaRPr>
              <a:solidFill>
                <a:schemeClr val="dk1"/>
              </a:solidFill>
              <a:latin typeface="DM Sans"/>
              <a:ea typeface="DM Sans"/>
              <a:cs typeface="DM Sans"/>
              <a:sym typeface="DM Sans"/>
            </a:endParaRPr>
          </a:p>
          <a:p>
            <a:pPr indent="-317500" lvl="1" marL="9144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The two waveforms are identical in the early inspiral </a:t>
            </a:r>
            <a:endParaRPr>
              <a:solidFill>
                <a:schemeClr val="dk1"/>
              </a:solidFill>
              <a:latin typeface="DM Sans"/>
              <a:ea typeface="DM Sans"/>
              <a:cs typeface="DM Sans"/>
              <a:sym typeface="DM Sans"/>
            </a:endParaRPr>
          </a:p>
          <a:p>
            <a:pPr indent="-317500" lvl="1" marL="9144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 Similar modulation behavior </a:t>
            </a:r>
            <a:endParaRPr>
              <a:solidFill>
                <a:schemeClr val="dk1"/>
              </a:solidFill>
              <a:latin typeface="DM Sans"/>
              <a:ea typeface="DM Sans"/>
              <a:cs typeface="DM Sans"/>
              <a:sym typeface="DM Sans"/>
            </a:endParaRPr>
          </a:p>
        </p:txBody>
      </p:sp>
      <p:sp>
        <p:nvSpPr>
          <p:cNvPr id="412" name="Google Shape;412;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13" name="Google Shape;413;p41"/>
          <p:cNvPicPr preferRelativeResize="0"/>
          <p:nvPr/>
        </p:nvPicPr>
        <p:blipFill>
          <a:blip r:embed="rId3">
            <a:alphaModFix/>
          </a:blip>
          <a:stretch>
            <a:fillRect/>
          </a:stretch>
        </p:blipFill>
        <p:spPr>
          <a:xfrm>
            <a:off x="1770650" y="1874050"/>
            <a:ext cx="5602700" cy="3043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2"/>
          <p:cNvSpPr txBox="1"/>
          <p:nvPr>
            <p:ph type="title"/>
          </p:nvPr>
        </p:nvSpPr>
        <p:spPr>
          <a:xfrm>
            <a:off x="263675" y="132050"/>
            <a:ext cx="7491000" cy="5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Removing the Circular Assumption</a:t>
            </a:r>
            <a:endParaRPr/>
          </a:p>
        </p:txBody>
      </p:sp>
      <p:sp>
        <p:nvSpPr>
          <p:cNvPr id="419" name="Google Shape;419;p42"/>
          <p:cNvSpPr txBox="1"/>
          <p:nvPr/>
        </p:nvSpPr>
        <p:spPr>
          <a:xfrm>
            <a:off x="338225" y="890525"/>
            <a:ext cx="5701800" cy="975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DM Sans"/>
                <a:ea typeface="DM Sans"/>
                <a:cs typeface="DM Sans"/>
                <a:sym typeface="DM Sans"/>
              </a:rPr>
              <a:t> </a:t>
            </a:r>
            <a:endParaRPr>
              <a:solidFill>
                <a:schemeClr val="dk1"/>
              </a:solidFill>
              <a:latin typeface="DM Sans"/>
              <a:ea typeface="DM Sans"/>
              <a:cs typeface="DM Sans"/>
              <a:sym typeface="DM Sans"/>
            </a:endParaRPr>
          </a:p>
        </p:txBody>
      </p:sp>
      <p:sp>
        <p:nvSpPr>
          <p:cNvPr id="420" name="Google Shape;420;p42"/>
          <p:cNvSpPr txBox="1"/>
          <p:nvPr/>
        </p:nvSpPr>
        <p:spPr>
          <a:xfrm>
            <a:off x="460050" y="1122400"/>
            <a:ext cx="6921900" cy="1544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1500">
              <a:solidFill>
                <a:schemeClr val="dk1"/>
              </a:solidFill>
              <a:latin typeface="DM Sans"/>
              <a:ea typeface="DM Sans"/>
              <a:cs typeface="DM Sans"/>
              <a:sym typeface="DM Sans"/>
            </a:endParaRPr>
          </a:p>
        </p:txBody>
      </p:sp>
      <p:pic>
        <p:nvPicPr>
          <p:cNvPr id="421" name="Google Shape;421;p42"/>
          <p:cNvPicPr preferRelativeResize="0"/>
          <p:nvPr/>
        </p:nvPicPr>
        <p:blipFill>
          <a:blip r:embed="rId3">
            <a:alphaModFix/>
          </a:blip>
          <a:stretch>
            <a:fillRect/>
          </a:stretch>
        </p:blipFill>
        <p:spPr>
          <a:xfrm>
            <a:off x="1310425" y="3430113"/>
            <a:ext cx="3009900" cy="828675"/>
          </a:xfrm>
          <a:prstGeom prst="rect">
            <a:avLst/>
          </a:prstGeom>
          <a:noFill/>
          <a:ln>
            <a:noFill/>
          </a:ln>
        </p:spPr>
      </p:pic>
      <p:pic>
        <p:nvPicPr>
          <p:cNvPr id="422" name="Google Shape;422;p42"/>
          <p:cNvPicPr preferRelativeResize="0"/>
          <p:nvPr/>
        </p:nvPicPr>
        <p:blipFill>
          <a:blip r:embed="rId4">
            <a:alphaModFix/>
          </a:blip>
          <a:stretch>
            <a:fillRect/>
          </a:stretch>
        </p:blipFill>
        <p:spPr>
          <a:xfrm>
            <a:off x="5219763" y="3377725"/>
            <a:ext cx="2162175" cy="933450"/>
          </a:xfrm>
          <a:prstGeom prst="rect">
            <a:avLst/>
          </a:prstGeom>
          <a:noFill/>
          <a:ln>
            <a:noFill/>
          </a:ln>
        </p:spPr>
      </p:pic>
      <p:sp>
        <p:nvSpPr>
          <p:cNvPr id="423" name="Google Shape;423;p42"/>
          <p:cNvSpPr txBox="1"/>
          <p:nvPr/>
        </p:nvSpPr>
        <p:spPr>
          <a:xfrm>
            <a:off x="228325" y="4725000"/>
            <a:ext cx="4457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1"/>
                </a:solidFill>
              </a:rPr>
              <a:t>Poisson, E., &amp; Will, C. M. (2014). </a:t>
            </a:r>
            <a:r>
              <a:rPr i="1" lang="en" sz="900">
                <a:solidFill>
                  <a:schemeClr val="dk1"/>
                </a:solidFill>
              </a:rPr>
              <a:t>Gravity: Newtonian, post-newtonian, relativistic</a:t>
            </a:r>
            <a:r>
              <a:rPr lang="en" sz="900">
                <a:solidFill>
                  <a:schemeClr val="dk1"/>
                </a:solidFill>
              </a:rPr>
              <a:t>. Cambridge University Press.</a:t>
            </a:r>
            <a:endParaRPr sz="900">
              <a:solidFill>
                <a:schemeClr val="dk1"/>
              </a:solidFill>
              <a:latin typeface="DM Sans"/>
              <a:ea typeface="DM Sans"/>
              <a:cs typeface="DM Sans"/>
              <a:sym typeface="DM Sans"/>
            </a:endParaRPr>
          </a:p>
        </p:txBody>
      </p:sp>
      <p:pic>
        <p:nvPicPr>
          <p:cNvPr id="424" name="Google Shape;424;p42"/>
          <p:cNvPicPr preferRelativeResize="0"/>
          <p:nvPr/>
        </p:nvPicPr>
        <p:blipFill>
          <a:blip r:embed="rId5">
            <a:alphaModFix/>
          </a:blip>
          <a:stretch>
            <a:fillRect/>
          </a:stretch>
        </p:blipFill>
        <p:spPr>
          <a:xfrm>
            <a:off x="1710194" y="890525"/>
            <a:ext cx="5583831" cy="1277275"/>
          </a:xfrm>
          <a:prstGeom prst="rect">
            <a:avLst/>
          </a:prstGeom>
          <a:noFill/>
          <a:ln>
            <a:noFill/>
          </a:ln>
        </p:spPr>
      </p:pic>
      <p:sp>
        <p:nvSpPr>
          <p:cNvPr id="425" name="Google Shape;425;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6" name="Google Shape;426;p42"/>
          <p:cNvSpPr txBox="1"/>
          <p:nvPr/>
        </p:nvSpPr>
        <p:spPr>
          <a:xfrm>
            <a:off x="1651200" y="2266623"/>
            <a:ext cx="5701800" cy="9756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DM Sans"/>
              <a:buChar char="●"/>
            </a:pPr>
            <a:r>
              <a:rPr lang="en" sz="1500">
                <a:solidFill>
                  <a:schemeClr val="dk1"/>
                </a:solidFill>
                <a:latin typeface="DM Sans"/>
                <a:ea typeface="DM Sans"/>
                <a:cs typeface="DM Sans"/>
                <a:sym typeface="DM Sans"/>
              </a:rPr>
              <a:t> </a:t>
            </a:r>
            <a:r>
              <a:rPr i="1" lang="en" sz="1500">
                <a:solidFill>
                  <a:schemeClr val="dk1"/>
                </a:solidFill>
                <a:latin typeface="DM Sans"/>
                <a:ea typeface="DM Sans"/>
                <a:cs typeface="DM Sans"/>
                <a:sym typeface="DM Sans"/>
              </a:rPr>
              <a:t>A</a:t>
            </a:r>
            <a:r>
              <a:rPr baseline="-25000" i="1" lang="en" sz="1500">
                <a:solidFill>
                  <a:schemeClr val="dk1"/>
                </a:solidFill>
                <a:latin typeface="DM Sans"/>
                <a:ea typeface="DM Sans"/>
                <a:cs typeface="DM Sans"/>
                <a:sym typeface="DM Sans"/>
              </a:rPr>
              <a:t>jk   </a:t>
            </a:r>
            <a:r>
              <a:rPr lang="en" sz="1500">
                <a:solidFill>
                  <a:schemeClr val="dk1"/>
                </a:solidFill>
                <a:latin typeface="DM Sans"/>
                <a:ea typeface="DM Sans"/>
                <a:cs typeface="DM Sans"/>
                <a:sym typeface="DM Sans"/>
              </a:rPr>
              <a:t>i</a:t>
            </a:r>
            <a:r>
              <a:rPr lang="en" sz="1500">
                <a:solidFill>
                  <a:schemeClr val="dk1"/>
                </a:solidFill>
                <a:latin typeface="DM Sans"/>
                <a:ea typeface="DM Sans"/>
                <a:cs typeface="DM Sans"/>
                <a:sym typeface="DM Sans"/>
              </a:rPr>
              <a:t>s a function of orbital dynamics quantities</a:t>
            </a:r>
            <a:r>
              <a:rPr baseline="-25000" i="1" lang="en" sz="1500">
                <a:solidFill>
                  <a:schemeClr val="dk1"/>
                </a:solidFill>
                <a:latin typeface="DM Sans"/>
                <a:ea typeface="DM Sans"/>
                <a:cs typeface="DM Sans"/>
                <a:sym typeface="DM Sans"/>
              </a:rPr>
              <a:t>  </a:t>
            </a:r>
            <a:endParaRPr baseline="-25000" i="1" sz="1500">
              <a:solidFill>
                <a:schemeClr val="dk1"/>
              </a:solidFill>
              <a:latin typeface="DM Sans"/>
              <a:ea typeface="DM Sans"/>
              <a:cs typeface="DM Sans"/>
              <a:sym typeface="DM Sans"/>
            </a:endParaRPr>
          </a:p>
          <a:p>
            <a:pPr indent="0" lvl="0" marL="457200" rtl="0" algn="l">
              <a:spcBef>
                <a:spcPts val="0"/>
              </a:spcBef>
              <a:spcAft>
                <a:spcPts val="0"/>
              </a:spcAft>
              <a:buNone/>
            </a:pPr>
            <a:r>
              <a:t/>
            </a:r>
            <a:endParaRPr baseline="-25000" i="1" sz="1500">
              <a:solidFill>
                <a:schemeClr val="dk1"/>
              </a:solidFill>
              <a:latin typeface="DM Sans"/>
              <a:ea typeface="DM Sans"/>
              <a:cs typeface="DM Sans"/>
              <a:sym typeface="DM Sans"/>
            </a:endParaRPr>
          </a:p>
          <a:p>
            <a:pPr indent="-323850" lvl="1" marL="914400" rtl="0" algn="l">
              <a:spcBef>
                <a:spcPts val="0"/>
              </a:spcBef>
              <a:spcAft>
                <a:spcPts val="0"/>
              </a:spcAft>
              <a:buClr>
                <a:schemeClr val="dk1"/>
              </a:buClr>
              <a:buSzPts val="1500"/>
              <a:buFont typeface="DM Sans"/>
              <a:buChar char="○"/>
            </a:pPr>
            <a:r>
              <a:rPr lang="en" sz="1500">
                <a:solidFill>
                  <a:schemeClr val="dk1"/>
                </a:solidFill>
                <a:latin typeface="DM Sans"/>
                <a:ea typeface="DM Sans"/>
                <a:cs typeface="DM Sans"/>
                <a:sym typeface="DM Sans"/>
              </a:rPr>
              <a:t>Mean orbital phase , separation , orientation of orbital plane, velocities  </a:t>
            </a:r>
            <a:endParaRPr sz="1500">
              <a:solidFill>
                <a:schemeClr val="dk1"/>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3"/>
          <p:cNvSpPr txBox="1"/>
          <p:nvPr>
            <p:ph type="title"/>
          </p:nvPr>
        </p:nvSpPr>
        <p:spPr>
          <a:xfrm>
            <a:off x="250050" y="28300"/>
            <a:ext cx="7491000" cy="5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Removing the Circular Assumption</a:t>
            </a:r>
            <a:endParaRPr/>
          </a:p>
        </p:txBody>
      </p:sp>
      <p:sp>
        <p:nvSpPr>
          <p:cNvPr id="432" name="Google Shape;432;p43"/>
          <p:cNvSpPr txBox="1"/>
          <p:nvPr/>
        </p:nvSpPr>
        <p:spPr>
          <a:xfrm>
            <a:off x="4158700" y="994225"/>
            <a:ext cx="3886800" cy="1468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Modular behavior appears in the </a:t>
            </a:r>
            <a:r>
              <a:rPr i="1" lang="en">
                <a:solidFill>
                  <a:schemeClr val="dk1"/>
                </a:solidFill>
                <a:latin typeface="DM Sans"/>
                <a:ea typeface="DM Sans"/>
                <a:cs typeface="DM Sans"/>
                <a:sym typeface="DM Sans"/>
              </a:rPr>
              <a:t>h</a:t>
            </a:r>
            <a:r>
              <a:rPr baseline="-25000" i="1" lang="en">
                <a:solidFill>
                  <a:schemeClr val="dk1"/>
                </a:solidFill>
                <a:latin typeface="DM Sans"/>
                <a:ea typeface="DM Sans"/>
                <a:cs typeface="DM Sans"/>
                <a:sym typeface="DM Sans"/>
              </a:rPr>
              <a:t>× </a:t>
            </a:r>
            <a:r>
              <a:rPr lang="en">
                <a:solidFill>
                  <a:schemeClr val="dk1"/>
                </a:solidFill>
                <a:latin typeface="DM Sans"/>
                <a:ea typeface="DM Sans"/>
                <a:cs typeface="DM Sans"/>
                <a:sym typeface="DM Sans"/>
              </a:rPr>
              <a:t>polarization but not </a:t>
            </a:r>
            <a:r>
              <a:rPr i="1" lang="en">
                <a:solidFill>
                  <a:schemeClr val="dk1"/>
                </a:solidFill>
                <a:latin typeface="DM Sans"/>
                <a:ea typeface="DM Sans"/>
                <a:cs typeface="DM Sans"/>
                <a:sym typeface="DM Sans"/>
              </a:rPr>
              <a:t>h</a:t>
            </a:r>
            <a:r>
              <a:rPr baseline="-25000" i="1" lang="en">
                <a:solidFill>
                  <a:schemeClr val="dk1"/>
                </a:solidFill>
                <a:latin typeface="DM Sans"/>
                <a:ea typeface="DM Sans"/>
                <a:cs typeface="DM Sans"/>
                <a:sym typeface="DM Sans"/>
              </a:rPr>
              <a:t>+  </a:t>
            </a:r>
            <a:r>
              <a:rPr lang="en">
                <a:solidFill>
                  <a:schemeClr val="dk1"/>
                </a:solidFill>
                <a:latin typeface="DM Sans"/>
                <a:ea typeface="DM Sans"/>
                <a:cs typeface="DM Sans"/>
                <a:sym typeface="DM Sans"/>
              </a:rPr>
              <a:t>similar to the previous set of waveforms </a:t>
            </a:r>
            <a:endParaRPr>
              <a:solidFill>
                <a:schemeClr val="dk1"/>
              </a:solidFill>
              <a:latin typeface="DM Sans"/>
              <a:ea typeface="DM Sans"/>
              <a:cs typeface="DM Sans"/>
              <a:sym typeface="DM Sans"/>
            </a:endParaRPr>
          </a:p>
          <a:p>
            <a:pPr indent="-317500" lvl="0" marL="4572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No modulations appear when spin-precession is removed as seen in the</a:t>
            </a:r>
            <a:r>
              <a:rPr lang="en">
                <a:solidFill>
                  <a:srgbClr val="912291"/>
                </a:solidFill>
                <a:latin typeface="DM Sans"/>
                <a:ea typeface="DM Sans"/>
                <a:cs typeface="DM Sans"/>
                <a:sym typeface="DM Sans"/>
              </a:rPr>
              <a:t> purple waveform</a:t>
            </a:r>
            <a:endParaRPr>
              <a:solidFill>
                <a:srgbClr val="912291"/>
              </a:solidFill>
              <a:latin typeface="DM Sans"/>
              <a:ea typeface="DM Sans"/>
              <a:cs typeface="DM Sans"/>
              <a:sym typeface="DM Sans"/>
            </a:endParaRPr>
          </a:p>
        </p:txBody>
      </p:sp>
      <p:pic>
        <p:nvPicPr>
          <p:cNvPr id="433" name="Google Shape;433;p43"/>
          <p:cNvPicPr preferRelativeResize="0"/>
          <p:nvPr/>
        </p:nvPicPr>
        <p:blipFill>
          <a:blip r:embed="rId3">
            <a:alphaModFix/>
          </a:blip>
          <a:stretch>
            <a:fillRect/>
          </a:stretch>
        </p:blipFill>
        <p:spPr>
          <a:xfrm>
            <a:off x="4187412" y="2705650"/>
            <a:ext cx="3829376" cy="2056924"/>
          </a:xfrm>
          <a:prstGeom prst="rect">
            <a:avLst/>
          </a:prstGeom>
          <a:noFill/>
          <a:ln>
            <a:noFill/>
          </a:ln>
        </p:spPr>
      </p:pic>
      <p:pic>
        <p:nvPicPr>
          <p:cNvPr id="434" name="Google Shape;434;p43"/>
          <p:cNvPicPr preferRelativeResize="0"/>
          <p:nvPr/>
        </p:nvPicPr>
        <p:blipFill>
          <a:blip r:embed="rId4">
            <a:alphaModFix/>
          </a:blip>
          <a:stretch>
            <a:fillRect/>
          </a:stretch>
        </p:blipFill>
        <p:spPr>
          <a:xfrm>
            <a:off x="368225" y="664925"/>
            <a:ext cx="3790474" cy="2040714"/>
          </a:xfrm>
          <a:prstGeom prst="rect">
            <a:avLst/>
          </a:prstGeom>
          <a:noFill/>
          <a:ln>
            <a:noFill/>
          </a:ln>
        </p:spPr>
      </p:pic>
      <p:pic>
        <p:nvPicPr>
          <p:cNvPr id="435" name="Google Shape;435;p43"/>
          <p:cNvPicPr preferRelativeResize="0"/>
          <p:nvPr/>
        </p:nvPicPr>
        <p:blipFill>
          <a:blip r:embed="rId5">
            <a:alphaModFix/>
          </a:blip>
          <a:stretch>
            <a:fillRect/>
          </a:stretch>
        </p:blipFill>
        <p:spPr>
          <a:xfrm>
            <a:off x="368225" y="2705650"/>
            <a:ext cx="3790471" cy="2056925"/>
          </a:xfrm>
          <a:prstGeom prst="rect">
            <a:avLst/>
          </a:prstGeom>
          <a:noFill/>
          <a:ln>
            <a:noFill/>
          </a:ln>
        </p:spPr>
      </p:pic>
      <p:sp>
        <p:nvSpPr>
          <p:cNvPr id="436" name="Google Shape;436;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4"/>
          <p:cNvSpPr txBox="1"/>
          <p:nvPr>
            <p:ph type="title"/>
          </p:nvPr>
        </p:nvSpPr>
        <p:spPr>
          <a:xfrm>
            <a:off x="338225" y="206600"/>
            <a:ext cx="7491000" cy="5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442" name="Google Shape;442;p44"/>
          <p:cNvSpPr txBox="1"/>
          <p:nvPr/>
        </p:nvSpPr>
        <p:spPr>
          <a:xfrm>
            <a:off x="338225" y="890525"/>
            <a:ext cx="5701800" cy="975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DM Sans"/>
                <a:ea typeface="DM Sans"/>
                <a:cs typeface="DM Sans"/>
                <a:sym typeface="DM Sans"/>
              </a:rPr>
              <a:t> </a:t>
            </a:r>
            <a:endParaRPr>
              <a:solidFill>
                <a:schemeClr val="dk1"/>
              </a:solidFill>
              <a:latin typeface="DM Sans"/>
              <a:ea typeface="DM Sans"/>
              <a:cs typeface="DM Sans"/>
              <a:sym typeface="DM Sans"/>
            </a:endParaRPr>
          </a:p>
        </p:txBody>
      </p:sp>
      <p:sp>
        <p:nvSpPr>
          <p:cNvPr id="443" name="Google Shape;443;p44"/>
          <p:cNvSpPr txBox="1"/>
          <p:nvPr/>
        </p:nvSpPr>
        <p:spPr>
          <a:xfrm>
            <a:off x="460050" y="1122400"/>
            <a:ext cx="6921900" cy="1544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1500">
              <a:solidFill>
                <a:schemeClr val="dk1"/>
              </a:solidFill>
              <a:latin typeface="DM Sans"/>
              <a:ea typeface="DM Sans"/>
              <a:cs typeface="DM Sans"/>
              <a:sym typeface="DM Sans"/>
            </a:endParaRPr>
          </a:p>
        </p:txBody>
      </p:sp>
      <p:sp>
        <p:nvSpPr>
          <p:cNvPr id="444" name="Google Shape;444;p44"/>
          <p:cNvSpPr txBox="1"/>
          <p:nvPr/>
        </p:nvSpPr>
        <p:spPr>
          <a:xfrm>
            <a:off x="404300" y="1047850"/>
            <a:ext cx="7605900" cy="2619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Waveforms generated from the new orbital and spin evolution equations could potentially replicate precessing waveforms from IMRPhenom approximants</a:t>
            </a:r>
            <a:endParaRPr sz="18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800">
              <a:solidFill>
                <a:schemeClr val="dk1"/>
              </a:solidFill>
              <a:latin typeface="DM Sans"/>
              <a:ea typeface="DM Sans"/>
              <a:cs typeface="DM Sans"/>
              <a:sym typeface="DM Sans"/>
            </a:endParaRPr>
          </a:p>
          <a:p>
            <a:pPr indent="-342900" lvl="0" marL="4572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Orbit-averaging quantities such as the binary separation when deriving the orbital evolution equations could explain why the effects of eccentricity are not seen in the strain.</a:t>
            </a:r>
            <a:endParaRPr sz="1800">
              <a:solidFill>
                <a:schemeClr val="dk1"/>
              </a:solidFill>
              <a:latin typeface="DM Sans"/>
              <a:ea typeface="DM Sans"/>
              <a:cs typeface="DM Sans"/>
              <a:sym typeface="DM Sans"/>
            </a:endParaRPr>
          </a:p>
        </p:txBody>
      </p:sp>
      <p:sp>
        <p:nvSpPr>
          <p:cNvPr id="445" name="Google Shape;445;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5"/>
          <p:cNvSpPr txBox="1"/>
          <p:nvPr>
            <p:ph type="title"/>
          </p:nvPr>
        </p:nvSpPr>
        <p:spPr>
          <a:xfrm>
            <a:off x="2378125" y="253150"/>
            <a:ext cx="4118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pic>
        <p:nvPicPr>
          <p:cNvPr id="451" name="Google Shape;451;p45"/>
          <p:cNvPicPr preferRelativeResize="0"/>
          <p:nvPr/>
        </p:nvPicPr>
        <p:blipFill>
          <a:blip r:embed="rId3">
            <a:alphaModFix/>
          </a:blip>
          <a:stretch>
            <a:fillRect/>
          </a:stretch>
        </p:blipFill>
        <p:spPr>
          <a:xfrm>
            <a:off x="1461425" y="2633250"/>
            <a:ext cx="2163399" cy="1631826"/>
          </a:xfrm>
          <a:prstGeom prst="rect">
            <a:avLst/>
          </a:prstGeom>
          <a:noFill/>
          <a:ln>
            <a:noFill/>
          </a:ln>
        </p:spPr>
      </p:pic>
      <p:pic>
        <p:nvPicPr>
          <p:cNvPr id="452" name="Google Shape;452;p45"/>
          <p:cNvPicPr preferRelativeResize="0"/>
          <p:nvPr/>
        </p:nvPicPr>
        <p:blipFill>
          <a:blip r:embed="rId4">
            <a:alphaModFix/>
          </a:blip>
          <a:stretch>
            <a:fillRect/>
          </a:stretch>
        </p:blipFill>
        <p:spPr>
          <a:xfrm>
            <a:off x="3624839" y="2633250"/>
            <a:ext cx="1624686" cy="1631826"/>
          </a:xfrm>
          <a:prstGeom prst="rect">
            <a:avLst/>
          </a:prstGeom>
          <a:noFill/>
          <a:ln>
            <a:noFill/>
          </a:ln>
        </p:spPr>
      </p:pic>
      <p:sp>
        <p:nvSpPr>
          <p:cNvPr id="453" name="Google Shape;453;p45"/>
          <p:cNvSpPr txBox="1"/>
          <p:nvPr/>
        </p:nvSpPr>
        <p:spPr>
          <a:xfrm>
            <a:off x="1090663" y="1343700"/>
            <a:ext cx="6693000" cy="1176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50">
                <a:solidFill>
                  <a:schemeClr val="dk1"/>
                </a:solidFill>
                <a:latin typeface="Roboto"/>
                <a:ea typeface="Roboto"/>
                <a:cs typeface="Roboto"/>
                <a:sym typeface="Roboto"/>
              </a:rPr>
              <a:t>This work was supported by the National Science Foundation Research Experience for Undergraduates (NSF REU) program,  the LIGO Laboratory Summer Undergraduate Research Fellowship program (NSF LIGO), and the California Institute of Technology Student-Faculty Programs.</a:t>
            </a:r>
            <a:endParaRPr sz="115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100"/>
          </a:p>
          <a:p>
            <a:pPr indent="0" lvl="0" marL="0" rtl="0" algn="l">
              <a:spcBef>
                <a:spcPts val="0"/>
              </a:spcBef>
              <a:spcAft>
                <a:spcPts val="0"/>
              </a:spcAft>
              <a:buNone/>
            </a:pPr>
            <a:r>
              <a:t/>
            </a:r>
            <a:endParaRPr>
              <a:solidFill>
                <a:schemeClr val="dk1"/>
              </a:solidFill>
              <a:latin typeface="DM Sans"/>
              <a:ea typeface="DM Sans"/>
              <a:cs typeface="DM Sans"/>
              <a:sym typeface="DM Sans"/>
            </a:endParaRPr>
          </a:p>
        </p:txBody>
      </p:sp>
      <p:pic>
        <p:nvPicPr>
          <p:cNvPr id="454" name="Google Shape;454;p45"/>
          <p:cNvPicPr preferRelativeResize="0"/>
          <p:nvPr/>
        </p:nvPicPr>
        <p:blipFill>
          <a:blip r:embed="rId5">
            <a:alphaModFix/>
          </a:blip>
          <a:stretch>
            <a:fillRect/>
          </a:stretch>
        </p:blipFill>
        <p:spPr>
          <a:xfrm>
            <a:off x="5249548" y="2633250"/>
            <a:ext cx="1840476" cy="1631825"/>
          </a:xfrm>
          <a:prstGeom prst="rect">
            <a:avLst/>
          </a:prstGeom>
          <a:noFill/>
          <a:ln>
            <a:noFill/>
          </a:ln>
        </p:spPr>
      </p:pic>
      <p:sp>
        <p:nvSpPr>
          <p:cNvPr id="455" name="Google Shape;455;p45"/>
          <p:cNvSpPr txBox="1"/>
          <p:nvPr/>
        </p:nvSpPr>
        <p:spPr>
          <a:xfrm>
            <a:off x="1782300" y="4491575"/>
            <a:ext cx="5579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DM Sans"/>
                <a:ea typeface="DM Sans"/>
                <a:cs typeface="DM Sans"/>
                <a:sym typeface="DM Sans"/>
              </a:rPr>
              <a:t>Credit: This presentation template was created by </a:t>
            </a:r>
            <a:r>
              <a:rPr b="1" lang="en" sz="1100" u="sng">
                <a:solidFill>
                  <a:schemeClr val="dk1"/>
                </a:solidFill>
                <a:latin typeface="DM Sans"/>
                <a:ea typeface="DM Sans"/>
                <a:cs typeface="DM Sans"/>
                <a:sym typeface="DM Sans"/>
              </a:rPr>
              <a:t>Slidesgo </a:t>
            </a:r>
            <a:r>
              <a:rPr lang="en" sz="1100">
                <a:solidFill>
                  <a:schemeClr val="dk1"/>
                </a:solidFill>
                <a:latin typeface="DM Sans"/>
                <a:ea typeface="DM Sans"/>
                <a:cs typeface="DM Sans"/>
                <a:sym typeface="DM Sans"/>
              </a:rPr>
              <a:t>and includes icons by</a:t>
            </a:r>
            <a:r>
              <a:rPr b="1" lang="en" sz="1100" u="sng">
                <a:solidFill>
                  <a:schemeClr val="dk1"/>
                </a:solidFill>
                <a:latin typeface="DM Sans"/>
                <a:ea typeface="DM Sans"/>
                <a:cs typeface="DM Sans"/>
                <a:sym typeface="DM Sans"/>
              </a:rPr>
              <a:t> Flaticon</a:t>
            </a:r>
            <a:endParaRPr b="1" sz="1100" u="sng">
              <a:solidFill>
                <a:schemeClr val="dk1"/>
              </a:solidFill>
              <a:latin typeface="DM Sans"/>
              <a:ea typeface="DM Sans"/>
              <a:cs typeface="DM Sans"/>
              <a:sym typeface="DM Sans"/>
            </a:endParaRPr>
          </a:p>
        </p:txBody>
      </p:sp>
      <p:sp>
        <p:nvSpPr>
          <p:cNvPr id="456" name="Google Shape;456;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0"/>
          <p:cNvSpPr txBox="1"/>
          <p:nvPr>
            <p:ph type="title"/>
          </p:nvPr>
        </p:nvSpPr>
        <p:spPr>
          <a:xfrm>
            <a:off x="795375" y="253150"/>
            <a:ext cx="6702600" cy="572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Waveform Templates</a:t>
            </a:r>
            <a:endParaRPr/>
          </a:p>
        </p:txBody>
      </p:sp>
      <p:sp>
        <p:nvSpPr>
          <p:cNvPr id="288" name="Google Shape;288;p30"/>
          <p:cNvSpPr txBox="1"/>
          <p:nvPr/>
        </p:nvSpPr>
        <p:spPr>
          <a:xfrm>
            <a:off x="585425" y="960325"/>
            <a:ext cx="4178700" cy="36483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DM Sans"/>
              <a:buChar char="●"/>
            </a:pPr>
            <a:r>
              <a:rPr lang="en" sz="1500">
                <a:solidFill>
                  <a:schemeClr val="dk1"/>
                </a:solidFill>
                <a:latin typeface="DM Sans"/>
                <a:ea typeface="DM Sans"/>
                <a:cs typeface="DM Sans"/>
                <a:sym typeface="DM Sans"/>
              </a:rPr>
              <a:t>Data Analysis algorithms that search for GW events utilize the method of matched filtering</a:t>
            </a:r>
            <a:endParaRPr sz="1500">
              <a:solidFill>
                <a:schemeClr val="dk1"/>
              </a:solidFill>
              <a:latin typeface="DM Sans"/>
              <a:ea typeface="DM Sans"/>
              <a:cs typeface="DM Sans"/>
              <a:sym typeface="DM Sans"/>
            </a:endParaRPr>
          </a:p>
          <a:p>
            <a:pPr indent="-323850" lvl="1" marL="914400" rtl="0" algn="l">
              <a:spcBef>
                <a:spcPts val="0"/>
              </a:spcBef>
              <a:spcAft>
                <a:spcPts val="0"/>
              </a:spcAft>
              <a:buClr>
                <a:schemeClr val="dk1"/>
              </a:buClr>
              <a:buSzPts val="1500"/>
              <a:buFont typeface="DM Sans"/>
              <a:buChar char="○"/>
            </a:pPr>
            <a:r>
              <a:rPr lang="en" sz="1500">
                <a:solidFill>
                  <a:schemeClr val="dk1"/>
                </a:solidFill>
                <a:latin typeface="DM Sans"/>
                <a:ea typeface="DM Sans"/>
                <a:cs typeface="DM Sans"/>
                <a:sym typeface="DM Sans"/>
              </a:rPr>
              <a:t>correlates theoretical template signals to the detector output data</a:t>
            </a:r>
            <a:endParaRPr sz="15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500">
              <a:solidFill>
                <a:schemeClr val="dk1"/>
              </a:solidFill>
              <a:latin typeface="DM Sans"/>
              <a:ea typeface="DM Sans"/>
              <a:cs typeface="DM Sans"/>
              <a:sym typeface="DM Sans"/>
            </a:endParaRPr>
          </a:p>
          <a:p>
            <a:pPr indent="-323850" lvl="0" marL="457200" rtl="0" algn="l">
              <a:spcBef>
                <a:spcPts val="0"/>
              </a:spcBef>
              <a:spcAft>
                <a:spcPts val="0"/>
              </a:spcAft>
              <a:buClr>
                <a:schemeClr val="dk1"/>
              </a:buClr>
              <a:buSzPts val="1500"/>
              <a:buFont typeface="DM Sans"/>
              <a:buChar char="●"/>
            </a:pPr>
            <a:r>
              <a:rPr lang="en" sz="1500">
                <a:solidFill>
                  <a:schemeClr val="dk1"/>
                </a:solidFill>
                <a:latin typeface="DM Sans"/>
                <a:ea typeface="DM Sans"/>
                <a:cs typeface="DM Sans"/>
                <a:sym typeface="DM Sans"/>
              </a:rPr>
              <a:t>Template banks → increased physics output of data analysis at LIGO </a:t>
            </a:r>
            <a:endParaRPr sz="1500">
              <a:solidFill>
                <a:schemeClr val="dk1"/>
              </a:solidFill>
              <a:latin typeface="DM Sans"/>
              <a:ea typeface="DM Sans"/>
              <a:cs typeface="DM Sans"/>
              <a:sym typeface="DM Sans"/>
            </a:endParaRPr>
          </a:p>
          <a:p>
            <a:pPr indent="-323850" lvl="1" marL="914400" rtl="0" algn="l">
              <a:spcBef>
                <a:spcPts val="0"/>
              </a:spcBef>
              <a:spcAft>
                <a:spcPts val="0"/>
              </a:spcAft>
              <a:buClr>
                <a:schemeClr val="dk1"/>
              </a:buClr>
              <a:buSzPts val="1500"/>
              <a:buFont typeface="DM Sans"/>
              <a:buChar char="○"/>
            </a:pPr>
            <a:r>
              <a:rPr lang="en" sz="1500">
                <a:solidFill>
                  <a:schemeClr val="dk1"/>
                </a:solidFill>
                <a:latin typeface="DM Sans"/>
                <a:ea typeface="DM Sans"/>
                <a:cs typeface="DM Sans"/>
                <a:sym typeface="DM Sans"/>
              </a:rPr>
              <a:t>Parameter estimation relies on waveform templates</a:t>
            </a:r>
            <a:endParaRPr sz="1500">
              <a:solidFill>
                <a:schemeClr val="dk1"/>
              </a:solidFill>
              <a:latin typeface="DM Sans"/>
              <a:ea typeface="DM Sans"/>
              <a:cs typeface="DM Sans"/>
              <a:sym typeface="DM Sans"/>
            </a:endParaRPr>
          </a:p>
          <a:p>
            <a:pPr indent="0" lvl="0" marL="0" rtl="0" algn="l">
              <a:spcBef>
                <a:spcPts val="0"/>
              </a:spcBef>
              <a:spcAft>
                <a:spcPts val="0"/>
              </a:spcAft>
              <a:buNone/>
            </a:pPr>
            <a:r>
              <a:t/>
            </a:r>
            <a:endParaRPr sz="1500">
              <a:solidFill>
                <a:schemeClr val="dk1"/>
              </a:solidFill>
              <a:latin typeface="DM Sans"/>
              <a:ea typeface="DM Sans"/>
              <a:cs typeface="DM Sans"/>
              <a:sym typeface="DM Sans"/>
            </a:endParaRPr>
          </a:p>
          <a:p>
            <a:pPr indent="-323850" lvl="0" marL="457200" rtl="0" algn="l">
              <a:spcBef>
                <a:spcPts val="0"/>
              </a:spcBef>
              <a:spcAft>
                <a:spcPts val="0"/>
              </a:spcAft>
              <a:buClr>
                <a:schemeClr val="dk1"/>
              </a:buClr>
              <a:buSzPts val="1500"/>
              <a:buFont typeface="DM Sans"/>
              <a:buChar char="●"/>
            </a:pPr>
            <a:r>
              <a:rPr lang="en" sz="1500">
                <a:solidFill>
                  <a:schemeClr val="dk1"/>
                </a:solidFill>
                <a:latin typeface="DM Sans"/>
                <a:ea typeface="DM Sans"/>
                <a:cs typeface="DM Sans"/>
                <a:sym typeface="DM Sans"/>
              </a:rPr>
              <a:t>Currently no models that include both eccentricity and precession</a:t>
            </a:r>
            <a:endParaRPr sz="1500">
              <a:solidFill>
                <a:schemeClr val="dk1"/>
              </a:solidFill>
              <a:latin typeface="DM Sans"/>
              <a:ea typeface="DM Sans"/>
              <a:cs typeface="DM Sans"/>
              <a:sym typeface="DM Sans"/>
            </a:endParaRPr>
          </a:p>
          <a:p>
            <a:pPr indent="0" lvl="0" marL="0" rtl="0" algn="l">
              <a:spcBef>
                <a:spcPts val="0"/>
              </a:spcBef>
              <a:spcAft>
                <a:spcPts val="0"/>
              </a:spcAft>
              <a:buNone/>
            </a:pPr>
            <a:r>
              <a:t/>
            </a:r>
            <a:endParaRPr>
              <a:solidFill>
                <a:schemeClr val="dk1"/>
              </a:solidFill>
              <a:latin typeface="DM Sans"/>
              <a:ea typeface="DM Sans"/>
              <a:cs typeface="DM Sans"/>
              <a:sym typeface="DM Sans"/>
            </a:endParaRPr>
          </a:p>
          <a:p>
            <a:pPr indent="0" lvl="0" marL="0" rtl="0" algn="l">
              <a:spcBef>
                <a:spcPts val="0"/>
              </a:spcBef>
              <a:spcAft>
                <a:spcPts val="0"/>
              </a:spcAft>
              <a:buNone/>
            </a:pPr>
            <a:r>
              <a:t/>
            </a:r>
            <a:endParaRPr>
              <a:solidFill>
                <a:schemeClr val="dk1"/>
              </a:solidFill>
              <a:latin typeface="DM Sans"/>
              <a:ea typeface="DM Sans"/>
              <a:cs typeface="DM Sans"/>
              <a:sym typeface="DM Sans"/>
            </a:endParaRPr>
          </a:p>
          <a:p>
            <a:pPr indent="0" lvl="0" marL="457200" rtl="0" algn="l">
              <a:spcBef>
                <a:spcPts val="0"/>
              </a:spcBef>
              <a:spcAft>
                <a:spcPts val="0"/>
              </a:spcAft>
              <a:buNone/>
            </a:pPr>
            <a:r>
              <a:t/>
            </a:r>
            <a:endParaRPr>
              <a:solidFill>
                <a:schemeClr val="dk1"/>
              </a:solidFill>
              <a:latin typeface="DM Sans"/>
              <a:ea typeface="DM Sans"/>
              <a:cs typeface="DM Sans"/>
              <a:sym typeface="DM Sans"/>
            </a:endParaRPr>
          </a:p>
          <a:p>
            <a:pPr indent="0" lvl="0" marL="457200" rtl="0" algn="l">
              <a:spcBef>
                <a:spcPts val="0"/>
              </a:spcBef>
              <a:spcAft>
                <a:spcPts val="0"/>
              </a:spcAft>
              <a:buNone/>
            </a:pPr>
            <a:r>
              <a:t/>
            </a:r>
            <a:endParaRPr>
              <a:solidFill>
                <a:schemeClr val="dk1"/>
              </a:solidFill>
              <a:latin typeface="DM Sans"/>
              <a:ea typeface="DM Sans"/>
              <a:cs typeface="DM Sans"/>
              <a:sym typeface="DM Sans"/>
            </a:endParaRPr>
          </a:p>
        </p:txBody>
      </p:sp>
      <p:pic>
        <p:nvPicPr>
          <p:cNvPr id="289" name="Google Shape;289;p30"/>
          <p:cNvPicPr preferRelativeResize="0"/>
          <p:nvPr/>
        </p:nvPicPr>
        <p:blipFill>
          <a:blip r:embed="rId3">
            <a:alphaModFix/>
          </a:blip>
          <a:stretch>
            <a:fillRect/>
          </a:stretch>
        </p:blipFill>
        <p:spPr>
          <a:xfrm>
            <a:off x="4878600" y="1513575"/>
            <a:ext cx="4166124" cy="2667875"/>
          </a:xfrm>
          <a:prstGeom prst="rect">
            <a:avLst/>
          </a:prstGeom>
          <a:noFill/>
          <a:ln>
            <a:noFill/>
          </a:ln>
        </p:spPr>
      </p:pic>
      <p:sp>
        <p:nvSpPr>
          <p:cNvPr id="290" name="Google Shape;290;p30"/>
          <p:cNvSpPr txBox="1"/>
          <p:nvPr/>
        </p:nvSpPr>
        <p:spPr>
          <a:xfrm>
            <a:off x="466600" y="4723450"/>
            <a:ext cx="7288200" cy="5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rPr>
              <a:t>Image Credit: Sakon, S et al.  (2024). Template bank for compact binary mergers in the fourth observing run of Advanced LIGO, Advanced Virgo, and KAGRA. </a:t>
            </a:r>
            <a:r>
              <a:rPr i="1" lang="en" sz="900">
                <a:solidFill>
                  <a:schemeClr val="dk1"/>
                </a:solidFill>
              </a:rPr>
              <a:t>Physical Review D</a:t>
            </a:r>
            <a:r>
              <a:rPr lang="en" sz="900">
                <a:solidFill>
                  <a:schemeClr val="dk1"/>
                </a:solidFill>
              </a:rPr>
              <a:t>, </a:t>
            </a:r>
            <a:r>
              <a:rPr i="1" lang="en" sz="900">
                <a:solidFill>
                  <a:schemeClr val="dk1"/>
                </a:solidFill>
              </a:rPr>
              <a:t>109</a:t>
            </a:r>
            <a:r>
              <a:rPr lang="en" sz="900">
                <a:solidFill>
                  <a:schemeClr val="dk1"/>
                </a:solidFill>
              </a:rPr>
              <a:t>(4), 044066.</a:t>
            </a:r>
            <a:endParaRPr sz="900">
              <a:solidFill>
                <a:schemeClr val="dk1"/>
              </a:solidFill>
              <a:latin typeface="DM Sans"/>
              <a:ea typeface="DM Sans"/>
              <a:cs typeface="DM Sans"/>
              <a:sym typeface="DM Sans"/>
            </a:endParaRPr>
          </a:p>
        </p:txBody>
      </p:sp>
      <p:sp>
        <p:nvSpPr>
          <p:cNvPr id="291" name="Google Shape;291;p30"/>
          <p:cNvSpPr txBox="1"/>
          <p:nvPr/>
        </p:nvSpPr>
        <p:spPr>
          <a:xfrm>
            <a:off x="4764125" y="1207450"/>
            <a:ext cx="4048200" cy="2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GstLAL all-sky (O4)  template bank:</a:t>
            </a:r>
            <a:endParaRPr sz="1000">
              <a:solidFill>
                <a:schemeClr val="dk1"/>
              </a:solidFill>
              <a:latin typeface="DM Sans"/>
              <a:ea typeface="DM Sans"/>
              <a:cs typeface="DM Sans"/>
              <a:sym typeface="DM Sans"/>
            </a:endParaRPr>
          </a:p>
        </p:txBody>
      </p:sp>
      <p:sp>
        <p:nvSpPr>
          <p:cNvPr id="292" name="Google Shape;292;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1"/>
          <p:cNvSpPr txBox="1"/>
          <p:nvPr>
            <p:ph type="title"/>
          </p:nvPr>
        </p:nvSpPr>
        <p:spPr>
          <a:xfrm>
            <a:off x="168525" y="338975"/>
            <a:ext cx="5390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Precession &amp; Eccentricity </a:t>
            </a:r>
            <a:endParaRPr/>
          </a:p>
        </p:txBody>
      </p:sp>
      <p:pic>
        <p:nvPicPr>
          <p:cNvPr id="298" name="Google Shape;298;p31"/>
          <p:cNvPicPr preferRelativeResize="0"/>
          <p:nvPr/>
        </p:nvPicPr>
        <p:blipFill>
          <a:blip r:embed="rId3">
            <a:alphaModFix/>
          </a:blip>
          <a:stretch>
            <a:fillRect/>
          </a:stretch>
        </p:blipFill>
        <p:spPr>
          <a:xfrm>
            <a:off x="438750" y="1153400"/>
            <a:ext cx="3180325" cy="2963475"/>
          </a:xfrm>
          <a:prstGeom prst="rect">
            <a:avLst/>
          </a:prstGeom>
          <a:noFill/>
          <a:ln>
            <a:noFill/>
          </a:ln>
        </p:spPr>
      </p:pic>
      <p:sp>
        <p:nvSpPr>
          <p:cNvPr id="299" name="Google Shape;299;p31"/>
          <p:cNvSpPr txBox="1"/>
          <p:nvPr/>
        </p:nvSpPr>
        <p:spPr>
          <a:xfrm>
            <a:off x="126100" y="4678850"/>
            <a:ext cx="6408900" cy="4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Image credit: Klein, A. (2021). EFPE: Efficient fully precessing eccentric gravitational waveforms for binaries with long inspirals</a:t>
            </a:r>
            <a:endParaRPr sz="1000">
              <a:solidFill>
                <a:schemeClr val="dk1"/>
              </a:solidFill>
              <a:latin typeface="DM Sans"/>
              <a:ea typeface="DM Sans"/>
              <a:cs typeface="DM Sans"/>
              <a:sym typeface="DM Sans"/>
            </a:endParaRPr>
          </a:p>
        </p:txBody>
      </p:sp>
      <p:sp>
        <p:nvSpPr>
          <p:cNvPr id="300" name="Google Shape;300;p31"/>
          <p:cNvSpPr txBox="1"/>
          <p:nvPr/>
        </p:nvSpPr>
        <p:spPr>
          <a:xfrm>
            <a:off x="3979050" y="1317150"/>
            <a:ext cx="4040700" cy="24285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DM Sans"/>
              <a:buChar char="●"/>
            </a:pPr>
            <a:r>
              <a:rPr lang="en" sz="1500">
                <a:solidFill>
                  <a:schemeClr val="dk1"/>
                </a:solidFill>
                <a:latin typeface="DM Sans"/>
                <a:ea typeface="DM Sans"/>
                <a:cs typeface="DM Sans"/>
                <a:sym typeface="DM Sans"/>
              </a:rPr>
              <a:t>Misalignment</a:t>
            </a:r>
            <a:r>
              <a:rPr lang="en" sz="1500">
                <a:solidFill>
                  <a:schemeClr val="dk1"/>
                </a:solidFill>
                <a:latin typeface="DM Sans"/>
                <a:ea typeface="DM Sans"/>
                <a:cs typeface="DM Sans"/>
                <a:sym typeface="DM Sans"/>
              </a:rPr>
              <a:t> of spins → changes in orientation of orbital plane (precession)</a:t>
            </a:r>
            <a:endParaRPr sz="1500">
              <a:solidFill>
                <a:schemeClr val="dk1"/>
              </a:solidFill>
              <a:latin typeface="DM Sans"/>
              <a:ea typeface="DM Sans"/>
              <a:cs typeface="DM Sans"/>
              <a:sym typeface="DM Sans"/>
            </a:endParaRPr>
          </a:p>
          <a:p>
            <a:pPr indent="0" lvl="0" marL="457200" rtl="0" algn="l">
              <a:spcBef>
                <a:spcPts val="0"/>
              </a:spcBef>
              <a:spcAft>
                <a:spcPts val="0"/>
              </a:spcAft>
              <a:buNone/>
            </a:pPr>
            <a:r>
              <a:rPr lang="en" sz="1500">
                <a:solidFill>
                  <a:schemeClr val="dk1"/>
                </a:solidFill>
                <a:latin typeface="DM Sans"/>
                <a:ea typeface="DM Sans"/>
                <a:cs typeface="DM Sans"/>
                <a:sym typeface="DM Sans"/>
              </a:rPr>
              <a:t> </a:t>
            </a:r>
            <a:endParaRPr sz="1500">
              <a:solidFill>
                <a:schemeClr val="dk1"/>
              </a:solidFill>
              <a:latin typeface="DM Sans"/>
              <a:ea typeface="DM Sans"/>
              <a:cs typeface="DM Sans"/>
              <a:sym typeface="DM Sans"/>
            </a:endParaRPr>
          </a:p>
          <a:p>
            <a:pPr indent="-323850" lvl="0" marL="457200" rtl="0" algn="l">
              <a:spcBef>
                <a:spcPts val="0"/>
              </a:spcBef>
              <a:spcAft>
                <a:spcPts val="0"/>
              </a:spcAft>
              <a:buClr>
                <a:schemeClr val="dk1"/>
              </a:buClr>
              <a:buSzPts val="1500"/>
              <a:buFont typeface="DM Sans"/>
              <a:buChar char="●"/>
            </a:pPr>
            <a:r>
              <a:rPr lang="en" sz="1500">
                <a:solidFill>
                  <a:schemeClr val="dk1"/>
                </a:solidFill>
                <a:latin typeface="DM Sans"/>
                <a:ea typeface="DM Sans"/>
                <a:cs typeface="DM Sans"/>
                <a:sym typeface="DM Sans"/>
              </a:rPr>
              <a:t>Eccentricity is a dimensionless parameter that describes how much an orbit deviates from a circular orbit</a:t>
            </a:r>
            <a:endParaRPr sz="1500">
              <a:solidFill>
                <a:schemeClr val="dk1"/>
              </a:solidFill>
              <a:latin typeface="DM Sans"/>
              <a:ea typeface="DM Sans"/>
              <a:cs typeface="DM Sans"/>
              <a:sym typeface="DM Sans"/>
            </a:endParaRPr>
          </a:p>
        </p:txBody>
      </p:sp>
      <p:sp>
        <p:nvSpPr>
          <p:cNvPr id="301" name="Google Shape;301;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2"/>
          <p:cNvSpPr txBox="1"/>
          <p:nvPr>
            <p:ph type="title"/>
          </p:nvPr>
        </p:nvSpPr>
        <p:spPr>
          <a:xfrm>
            <a:off x="0" y="300950"/>
            <a:ext cx="6702600" cy="572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Precession in the Time Domain</a:t>
            </a:r>
            <a:endParaRPr/>
          </a:p>
        </p:txBody>
      </p:sp>
      <p:sp>
        <p:nvSpPr>
          <p:cNvPr id="307" name="Google Shape;307;p32"/>
          <p:cNvSpPr txBox="1"/>
          <p:nvPr/>
        </p:nvSpPr>
        <p:spPr>
          <a:xfrm>
            <a:off x="620400" y="1011725"/>
            <a:ext cx="7070400" cy="1374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DM Sans"/>
              <a:buChar char="●"/>
            </a:pPr>
            <a:r>
              <a:rPr lang="en" sz="1600">
                <a:solidFill>
                  <a:schemeClr val="dk1"/>
                </a:solidFill>
                <a:latin typeface="DM Sans"/>
                <a:ea typeface="DM Sans"/>
                <a:cs typeface="DM Sans"/>
                <a:sym typeface="DM Sans"/>
              </a:rPr>
              <a:t>Spin precession → modulations in the amplitude and phase of the strain.</a:t>
            </a:r>
            <a:endParaRPr sz="1600">
              <a:solidFill>
                <a:schemeClr val="dk1"/>
              </a:solidFill>
              <a:latin typeface="DM Sans"/>
              <a:ea typeface="DM Sans"/>
              <a:cs typeface="DM Sans"/>
              <a:sym typeface="DM Sans"/>
            </a:endParaRPr>
          </a:p>
          <a:p>
            <a:pPr indent="-330200" lvl="1" marL="914400" rtl="0" algn="l">
              <a:spcBef>
                <a:spcPts val="0"/>
              </a:spcBef>
              <a:spcAft>
                <a:spcPts val="0"/>
              </a:spcAft>
              <a:buClr>
                <a:schemeClr val="dk1"/>
              </a:buClr>
              <a:buSzPts val="1600"/>
              <a:buFont typeface="DM Sans"/>
              <a:buChar char="○"/>
            </a:pPr>
            <a:r>
              <a:rPr lang="en" sz="1600">
                <a:solidFill>
                  <a:schemeClr val="dk1"/>
                </a:solidFill>
                <a:latin typeface="DM Sans"/>
                <a:ea typeface="DM Sans"/>
                <a:cs typeface="DM Sans"/>
                <a:sym typeface="DM Sans"/>
              </a:rPr>
              <a:t>Increasing the magnitude of the spins → stronger modulations</a:t>
            </a:r>
            <a:endParaRPr sz="1600">
              <a:solidFill>
                <a:schemeClr val="dk1"/>
              </a:solidFill>
              <a:latin typeface="DM Sans"/>
              <a:ea typeface="DM Sans"/>
              <a:cs typeface="DM Sans"/>
              <a:sym typeface="DM Sans"/>
            </a:endParaRPr>
          </a:p>
          <a:p>
            <a:pPr indent="0" lvl="0" marL="457200" rtl="0" algn="l">
              <a:spcBef>
                <a:spcPts val="0"/>
              </a:spcBef>
              <a:spcAft>
                <a:spcPts val="0"/>
              </a:spcAft>
              <a:buNone/>
            </a:pPr>
            <a:r>
              <a:t/>
            </a:r>
            <a:endParaRPr>
              <a:solidFill>
                <a:schemeClr val="dk1"/>
              </a:solidFill>
              <a:latin typeface="DM Sans"/>
              <a:ea typeface="DM Sans"/>
              <a:cs typeface="DM Sans"/>
              <a:sym typeface="DM Sans"/>
            </a:endParaRPr>
          </a:p>
          <a:p>
            <a:pPr indent="0" lvl="0" marL="0" rtl="0" algn="l">
              <a:spcBef>
                <a:spcPts val="0"/>
              </a:spcBef>
              <a:spcAft>
                <a:spcPts val="0"/>
              </a:spcAft>
              <a:buNone/>
            </a:pPr>
            <a:r>
              <a:t/>
            </a:r>
            <a:endParaRPr>
              <a:solidFill>
                <a:schemeClr val="dk1"/>
              </a:solidFill>
              <a:latin typeface="DM Sans"/>
              <a:ea typeface="DM Sans"/>
              <a:cs typeface="DM Sans"/>
              <a:sym typeface="DM Sans"/>
            </a:endParaRPr>
          </a:p>
          <a:p>
            <a:pPr indent="0" lvl="0" marL="457200" rtl="0" algn="l">
              <a:spcBef>
                <a:spcPts val="0"/>
              </a:spcBef>
              <a:spcAft>
                <a:spcPts val="0"/>
              </a:spcAft>
              <a:buNone/>
            </a:pPr>
            <a:r>
              <a:t/>
            </a:r>
            <a:endParaRPr>
              <a:solidFill>
                <a:schemeClr val="dk1"/>
              </a:solidFill>
              <a:latin typeface="DM Sans"/>
              <a:ea typeface="DM Sans"/>
              <a:cs typeface="DM Sans"/>
              <a:sym typeface="DM Sans"/>
            </a:endParaRPr>
          </a:p>
        </p:txBody>
      </p:sp>
      <p:sp>
        <p:nvSpPr>
          <p:cNvPr id="308" name="Google Shape;308;p32"/>
          <p:cNvSpPr txBox="1"/>
          <p:nvPr/>
        </p:nvSpPr>
        <p:spPr>
          <a:xfrm>
            <a:off x="6154125" y="2333350"/>
            <a:ext cx="20538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Approximant: IMRPhenomTPHM</a:t>
            </a:r>
            <a:endParaRPr sz="1000">
              <a:solidFill>
                <a:schemeClr val="dk1"/>
              </a:solidFill>
              <a:latin typeface="DM Sans"/>
              <a:ea typeface="DM Sans"/>
              <a:cs typeface="DM Sans"/>
              <a:sym typeface="DM Sans"/>
            </a:endParaRPr>
          </a:p>
        </p:txBody>
      </p:sp>
      <p:pic>
        <p:nvPicPr>
          <p:cNvPr id="309" name="Google Shape;309;p32"/>
          <p:cNvPicPr preferRelativeResize="0"/>
          <p:nvPr/>
        </p:nvPicPr>
        <p:blipFill>
          <a:blip r:embed="rId3">
            <a:alphaModFix/>
          </a:blip>
          <a:stretch>
            <a:fillRect/>
          </a:stretch>
        </p:blipFill>
        <p:spPr>
          <a:xfrm>
            <a:off x="1306963" y="2594300"/>
            <a:ext cx="6530073" cy="2549201"/>
          </a:xfrm>
          <a:prstGeom prst="rect">
            <a:avLst/>
          </a:prstGeom>
          <a:noFill/>
          <a:ln>
            <a:noFill/>
          </a:ln>
        </p:spPr>
      </p:pic>
      <p:sp>
        <p:nvSpPr>
          <p:cNvPr id="310" name="Google Shape;310;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3"/>
          <p:cNvSpPr txBox="1"/>
          <p:nvPr>
            <p:ph type="title"/>
          </p:nvPr>
        </p:nvSpPr>
        <p:spPr>
          <a:xfrm>
            <a:off x="115500" y="206050"/>
            <a:ext cx="7704000" cy="572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Precession in the Frequency Domain</a:t>
            </a:r>
            <a:endParaRPr/>
          </a:p>
        </p:txBody>
      </p:sp>
      <p:pic>
        <p:nvPicPr>
          <p:cNvPr id="316" name="Google Shape;316;p33"/>
          <p:cNvPicPr preferRelativeResize="0"/>
          <p:nvPr/>
        </p:nvPicPr>
        <p:blipFill>
          <a:blip r:embed="rId3">
            <a:alphaModFix/>
          </a:blip>
          <a:stretch>
            <a:fillRect/>
          </a:stretch>
        </p:blipFill>
        <p:spPr>
          <a:xfrm>
            <a:off x="3063675" y="2802588"/>
            <a:ext cx="2683549" cy="1989987"/>
          </a:xfrm>
          <a:prstGeom prst="rect">
            <a:avLst/>
          </a:prstGeom>
          <a:noFill/>
          <a:ln>
            <a:noFill/>
          </a:ln>
        </p:spPr>
      </p:pic>
      <p:pic>
        <p:nvPicPr>
          <p:cNvPr id="317" name="Google Shape;317;p33"/>
          <p:cNvPicPr preferRelativeResize="0"/>
          <p:nvPr/>
        </p:nvPicPr>
        <p:blipFill rotWithShape="1">
          <a:blip r:embed="rId4">
            <a:alphaModFix/>
          </a:blip>
          <a:srcRect b="0" l="0" r="0" t="0"/>
          <a:stretch/>
        </p:blipFill>
        <p:spPr>
          <a:xfrm>
            <a:off x="5747225" y="2802584"/>
            <a:ext cx="2683549" cy="1990017"/>
          </a:xfrm>
          <a:prstGeom prst="rect">
            <a:avLst/>
          </a:prstGeom>
          <a:noFill/>
          <a:ln>
            <a:noFill/>
          </a:ln>
        </p:spPr>
      </p:pic>
      <p:pic>
        <p:nvPicPr>
          <p:cNvPr id="318" name="Google Shape;318;p33"/>
          <p:cNvPicPr preferRelativeResize="0"/>
          <p:nvPr/>
        </p:nvPicPr>
        <p:blipFill rotWithShape="1">
          <a:blip r:embed="rId5">
            <a:alphaModFix/>
          </a:blip>
          <a:srcRect b="0" l="0" r="-2901" t="-2901"/>
          <a:stretch/>
        </p:blipFill>
        <p:spPr>
          <a:xfrm>
            <a:off x="386725" y="2721408"/>
            <a:ext cx="2788274" cy="2071167"/>
          </a:xfrm>
          <a:prstGeom prst="rect">
            <a:avLst/>
          </a:prstGeom>
          <a:noFill/>
          <a:ln>
            <a:noFill/>
          </a:ln>
        </p:spPr>
      </p:pic>
      <p:sp>
        <p:nvSpPr>
          <p:cNvPr id="319" name="Google Shape;319;p33"/>
          <p:cNvSpPr txBox="1"/>
          <p:nvPr/>
        </p:nvSpPr>
        <p:spPr>
          <a:xfrm>
            <a:off x="386725" y="958700"/>
            <a:ext cx="4380000" cy="1463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Systems with more spin exhibit more modulations during the inspiral at low frequencies </a:t>
            </a:r>
            <a:endParaRPr>
              <a:solidFill>
                <a:schemeClr val="dk1"/>
              </a:solidFill>
              <a:latin typeface="DM Sans"/>
              <a:ea typeface="DM Sans"/>
              <a:cs typeface="DM Sans"/>
              <a:sym typeface="DM Sans"/>
            </a:endParaRPr>
          </a:p>
          <a:p>
            <a:pPr indent="0" lvl="0" marL="457200" rtl="0" algn="l">
              <a:spcBef>
                <a:spcPts val="0"/>
              </a:spcBef>
              <a:spcAft>
                <a:spcPts val="0"/>
              </a:spcAft>
              <a:buNone/>
            </a:pPr>
            <a:r>
              <a:t/>
            </a:r>
            <a:endParaRPr>
              <a:solidFill>
                <a:schemeClr val="dk1"/>
              </a:solidFill>
              <a:latin typeface="DM Sans"/>
              <a:ea typeface="DM Sans"/>
              <a:cs typeface="DM Sans"/>
              <a:sym typeface="DM Sans"/>
            </a:endParaRPr>
          </a:p>
          <a:p>
            <a:pPr indent="-317500" lvl="0" marL="4572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Exhibits different modulation behavior in the merger-ringdown at high frequencies</a:t>
            </a:r>
            <a:endParaRPr>
              <a:solidFill>
                <a:schemeClr val="dk1"/>
              </a:solidFill>
              <a:latin typeface="DM Sans"/>
              <a:ea typeface="DM Sans"/>
              <a:cs typeface="DM Sans"/>
              <a:sym typeface="DM Sans"/>
            </a:endParaRPr>
          </a:p>
          <a:p>
            <a:pPr indent="0" lvl="0" marL="0" rtl="0" algn="l">
              <a:spcBef>
                <a:spcPts val="0"/>
              </a:spcBef>
              <a:spcAft>
                <a:spcPts val="0"/>
              </a:spcAft>
              <a:buNone/>
            </a:pPr>
            <a:r>
              <a:t/>
            </a:r>
            <a:endParaRPr>
              <a:solidFill>
                <a:schemeClr val="dk1"/>
              </a:solidFill>
              <a:latin typeface="DM Sans"/>
              <a:ea typeface="DM Sans"/>
              <a:cs typeface="DM Sans"/>
              <a:sym typeface="DM Sans"/>
            </a:endParaRPr>
          </a:p>
        </p:txBody>
      </p:sp>
      <p:sp>
        <p:nvSpPr>
          <p:cNvPr id="320" name="Google Shape;320;p33"/>
          <p:cNvSpPr txBox="1"/>
          <p:nvPr/>
        </p:nvSpPr>
        <p:spPr>
          <a:xfrm>
            <a:off x="6156475" y="2281450"/>
            <a:ext cx="2949000" cy="27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Approximant: IMRPhenomXPHM</a:t>
            </a:r>
            <a:endParaRPr sz="1000">
              <a:solidFill>
                <a:schemeClr val="dk1"/>
              </a:solidFill>
              <a:latin typeface="DM Sans"/>
              <a:ea typeface="DM Sans"/>
              <a:cs typeface="DM Sans"/>
              <a:sym typeface="DM Sans"/>
            </a:endParaRPr>
          </a:p>
        </p:txBody>
      </p:sp>
      <p:sp>
        <p:nvSpPr>
          <p:cNvPr id="321" name="Google Shape;321;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2" name="Google Shape;322;p33"/>
          <p:cNvSpPr/>
          <p:nvPr/>
        </p:nvSpPr>
        <p:spPr>
          <a:xfrm>
            <a:off x="3465604" y="4685950"/>
            <a:ext cx="2212800" cy="2757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DM Sans"/>
                <a:ea typeface="DM Sans"/>
                <a:cs typeface="DM Sans"/>
                <a:sym typeface="DM Sans"/>
              </a:rPr>
              <a:t>Frequency [Hz]</a:t>
            </a:r>
            <a:endParaRPr sz="1700">
              <a:latin typeface="DM Sans"/>
              <a:ea typeface="DM Sans"/>
              <a:cs typeface="DM Sans"/>
              <a:sym typeface="DM Sans"/>
            </a:endParaRPr>
          </a:p>
        </p:txBody>
      </p:sp>
      <p:sp>
        <p:nvSpPr>
          <p:cNvPr id="323" name="Google Shape;323;p33"/>
          <p:cNvSpPr/>
          <p:nvPr/>
        </p:nvSpPr>
        <p:spPr>
          <a:xfrm>
            <a:off x="2408850" y="2868850"/>
            <a:ext cx="596400" cy="202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24" name="Google Shape;324;p33"/>
          <p:cNvSpPr/>
          <p:nvPr/>
        </p:nvSpPr>
        <p:spPr>
          <a:xfrm>
            <a:off x="5053150" y="2868850"/>
            <a:ext cx="596400" cy="202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25" name="Google Shape;325;p33"/>
          <p:cNvSpPr/>
          <p:nvPr/>
        </p:nvSpPr>
        <p:spPr>
          <a:xfrm>
            <a:off x="7697450" y="2868850"/>
            <a:ext cx="596400" cy="202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26" name="Google Shape;326;p33"/>
          <p:cNvSpPr/>
          <p:nvPr/>
        </p:nvSpPr>
        <p:spPr>
          <a:xfrm rot="-5400000">
            <a:off x="-317325" y="3632588"/>
            <a:ext cx="1363200" cy="330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DM Sans"/>
                <a:ea typeface="DM Sans"/>
                <a:cs typeface="DM Sans"/>
                <a:sym typeface="DM Sans"/>
              </a:rPr>
              <a:t>Strain</a:t>
            </a:r>
            <a:endParaRPr sz="1800">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4"/>
          <p:cNvSpPr txBox="1"/>
          <p:nvPr>
            <p:ph type="title"/>
          </p:nvPr>
        </p:nvSpPr>
        <p:spPr>
          <a:xfrm>
            <a:off x="275350" y="45425"/>
            <a:ext cx="628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Eccentricity in the Time Domain</a:t>
            </a:r>
            <a:endParaRPr/>
          </a:p>
        </p:txBody>
      </p:sp>
      <p:pic>
        <p:nvPicPr>
          <p:cNvPr id="332" name="Google Shape;332;p34"/>
          <p:cNvPicPr preferRelativeResize="0"/>
          <p:nvPr/>
        </p:nvPicPr>
        <p:blipFill>
          <a:blip r:embed="rId3">
            <a:alphaModFix/>
          </a:blip>
          <a:stretch>
            <a:fillRect/>
          </a:stretch>
        </p:blipFill>
        <p:spPr>
          <a:xfrm>
            <a:off x="713225" y="2176837"/>
            <a:ext cx="3075375" cy="2473100"/>
          </a:xfrm>
          <a:prstGeom prst="rect">
            <a:avLst/>
          </a:prstGeom>
          <a:noFill/>
          <a:ln>
            <a:noFill/>
          </a:ln>
        </p:spPr>
      </p:pic>
      <p:pic>
        <p:nvPicPr>
          <p:cNvPr id="333" name="Google Shape;333;p34"/>
          <p:cNvPicPr preferRelativeResize="0"/>
          <p:nvPr/>
        </p:nvPicPr>
        <p:blipFill rotWithShape="1">
          <a:blip r:embed="rId4">
            <a:alphaModFix/>
          </a:blip>
          <a:srcRect b="0" l="0" r="0" t="7201"/>
          <a:stretch/>
        </p:blipFill>
        <p:spPr>
          <a:xfrm>
            <a:off x="4214375" y="1806725"/>
            <a:ext cx="4216375" cy="2981825"/>
          </a:xfrm>
          <a:prstGeom prst="rect">
            <a:avLst/>
          </a:prstGeom>
          <a:noFill/>
          <a:ln>
            <a:noFill/>
          </a:ln>
        </p:spPr>
      </p:pic>
      <p:sp>
        <p:nvSpPr>
          <p:cNvPr id="334" name="Google Shape;334;p34"/>
          <p:cNvSpPr txBox="1"/>
          <p:nvPr/>
        </p:nvSpPr>
        <p:spPr>
          <a:xfrm>
            <a:off x="70175" y="4824700"/>
            <a:ext cx="4581300" cy="2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Model: TEOBResumS-DALI</a:t>
            </a:r>
            <a:endParaRPr sz="1200">
              <a:solidFill>
                <a:schemeClr val="dk1"/>
              </a:solidFill>
              <a:latin typeface="DM Sans"/>
              <a:ea typeface="DM Sans"/>
              <a:cs typeface="DM Sans"/>
              <a:sym typeface="DM Sans"/>
            </a:endParaRPr>
          </a:p>
        </p:txBody>
      </p:sp>
      <p:sp>
        <p:nvSpPr>
          <p:cNvPr id="335" name="Google Shape;335;p34"/>
          <p:cNvSpPr txBox="1"/>
          <p:nvPr/>
        </p:nvSpPr>
        <p:spPr>
          <a:xfrm>
            <a:off x="275350" y="756725"/>
            <a:ext cx="7661100" cy="1050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The duration of the coalescence decreases as the eccentricity increases since the radiation reaction occurs at a higher rate</a:t>
            </a:r>
            <a:endParaRPr>
              <a:solidFill>
                <a:schemeClr val="dk1"/>
              </a:solidFill>
              <a:latin typeface="DM Sans"/>
              <a:ea typeface="DM Sans"/>
              <a:cs typeface="DM Sans"/>
              <a:sym typeface="DM Sans"/>
            </a:endParaRPr>
          </a:p>
          <a:p>
            <a:pPr indent="-317500" lvl="0" marL="4572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The amplitude of the peaks during inspiral increases as eccentricity increases because the periastron of each orbit is closer (more energy is radiated)</a:t>
            </a:r>
            <a:endParaRPr>
              <a:solidFill>
                <a:schemeClr val="dk1"/>
              </a:solidFill>
              <a:latin typeface="DM Sans"/>
              <a:ea typeface="DM Sans"/>
              <a:cs typeface="DM Sans"/>
              <a:sym typeface="DM Sans"/>
            </a:endParaRPr>
          </a:p>
        </p:txBody>
      </p:sp>
      <p:sp>
        <p:nvSpPr>
          <p:cNvPr id="336" name="Google Shape;336;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7" name="Google Shape;337;p34"/>
          <p:cNvSpPr/>
          <p:nvPr/>
        </p:nvSpPr>
        <p:spPr>
          <a:xfrm rot="-5401266">
            <a:off x="3335147" y="3411988"/>
            <a:ext cx="1629300" cy="3936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DM Sans"/>
                <a:ea typeface="DM Sans"/>
                <a:cs typeface="DM Sans"/>
                <a:sym typeface="DM Sans"/>
              </a:rPr>
              <a:t>h(t)</a:t>
            </a:r>
            <a:endParaRPr sz="1800">
              <a:latin typeface="DM Sans"/>
              <a:ea typeface="DM Sans"/>
              <a:cs typeface="DM Sans"/>
              <a:sym typeface="DM Sans"/>
            </a:endParaRPr>
          </a:p>
        </p:txBody>
      </p:sp>
      <p:sp>
        <p:nvSpPr>
          <p:cNvPr id="338" name="Google Shape;338;p34"/>
          <p:cNvSpPr/>
          <p:nvPr/>
        </p:nvSpPr>
        <p:spPr>
          <a:xfrm rot="-1899">
            <a:off x="5507912" y="4750311"/>
            <a:ext cx="1629300" cy="24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DM Sans"/>
                <a:ea typeface="DM Sans"/>
                <a:cs typeface="DM Sans"/>
                <a:sym typeface="DM Sans"/>
              </a:rPr>
              <a:t>t[s]</a:t>
            </a:r>
            <a:endParaRPr sz="1800">
              <a:latin typeface="DM Sans"/>
              <a:ea typeface="DM Sans"/>
              <a:cs typeface="DM Sans"/>
              <a:sym typeface="DM Sans"/>
            </a:endParaRPr>
          </a:p>
        </p:txBody>
      </p:sp>
      <p:sp>
        <p:nvSpPr>
          <p:cNvPr id="339" name="Google Shape;339;p34"/>
          <p:cNvSpPr/>
          <p:nvPr/>
        </p:nvSpPr>
        <p:spPr>
          <a:xfrm rot="-1899">
            <a:off x="1485887" y="4487086"/>
            <a:ext cx="1629300" cy="24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DM Sans"/>
                <a:ea typeface="DM Sans"/>
                <a:cs typeface="DM Sans"/>
                <a:sym typeface="DM Sans"/>
              </a:rPr>
              <a:t>t[s]</a:t>
            </a:r>
            <a:endParaRPr sz="1800">
              <a:latin typeface="DM Sans"/>
              <a:ea typeface="DM Sans"/>
              <a:cs typeface="DM Sans"/>
              <a:sym typeface="DM Sans"/>
            </a:endParaRPr>
          </a:p>
        </p:txBody>
      </p:sp>
      <p:sp>
        <p:nvSpPr>
          <p:cNvPr id="340" name="Google Shape;340;p34"/>
          <p:cNvSpPr/>
          <p:nvPr/>
        </p:nvSpPr>
        <p:spPr>
          <a:xfrm rot="-5400000">
            <a:off x="148775" y="3369250"/>
            <a:ext cx="1022400" cy="47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800">
                <a:solidFill>
                  <a:schemeClr val="lt1"/>
                </a:solidFill>
                <a:latin typeface="DM Sans"/>
                <a:ea typeface="DM Sans"/>
                <a:cs typeface="DM Sans"/>
                <a:sym typeface="DM Sans"/>
              </a:rPr>
              <a:t>h</a:t>
            </a:r>
            <a:r>
              <a:rPr baseline="-25000" i="1" lang="en" sz="1800">
                <a:solidFill>
                  <a:schemeClr val="lt1"/>
                </a:solidFill>
                <a:latin typeface="DM Sans"/>
                <a:ea typeface="DM Sans"/>
                <a:cs typeface="DM Sans"/>
                <a:sym typeface="DM Sans"/>
              </a:rPr>
              <a:t>×,+</a:t>
            </a:r>
            <a:r>
              <a:rPr lang="en" sz="1800">
                <a:solidFill>
                  <a:schemeClr val="lt1"/>
                </a:solidFill>
                <a:latin typeface="DM Sans"/>
                <a:ea typeface="DM Sans"/>
                <a:cs typeface="DM Sans"/>
                <a:sym typeface="DM Sans"/>
              </a:rPr>
              <a:t>(t)</a:t>
            </a:r>
            <a:endParaRPr sz="1800">
              <a:solidFill>
                <a:schemeClr val="lt1"/>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5"/>
          <p:cNvSpPr txBox="1"/>
          <p:nvPr>
            <p:ph type="title"/>
          </p:nvPr>
        </p:nvSpPr>
        <p:spPr>
          <a:xfrm>
            <a:off x="338225" y="2531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Orbital Evolution</a:t>
            </a:r>
            <a:endParaRPr/>
          </a:p>
        </p:txBody>
      </p:sp>
      <p:pic>
        <p:nvPicPr>
          <p:cNvPr id="346" name="Google Shape;346;p35"/>
          <p:cNvPicPr preferRelativeResize="0"/>
          <p:nvPr/>
        </p:nvPicPr>
        <p:blipFill>
          <a:blip r:embed="rId3">
            <a:alphaModFix/>
          </a:blip>
          <a:stretch>
            <a:fillRect/>
          </a:stretch>
        </p:blipFill>
        <p:spPr>
          <a:xfrm>
            <a:off x="2327375" y="2333700"/>
            <a:ext cx="4489251" cy="1189200"/>
          </a:xfrm>
          <a:prstGeom prst="rect">
            <a:avLst/>
          </a:prstGeom>
          <a:noFill/>
          <a:ln>
            <a:noFill/>
          </a:ln>
        </p:spPr>
      </p:pic>
      <p:pic>
        <p:nvPicPr>
          <p:cNvPr id="347" name="Google Shape;347;p35"/>
          <p:cNvPicPr preferRelativeResize="0"/>
          <p:nvPr/>
        </p:nvPicPr>
        <p:blipFill>
          <a:blip r:embed="rId4">
            <a:alphaModFix/>
          </a:blip>
          <a:stretch>
            <a:fillRect/>
          </a:stretch>
        </p:blipFill>
        <p:spPr>
          <a:xfrm>
            <a:off x="1378263" y="3811550"/>
            <a:ext cx="3621725" cy="1024450"/>
          </a:xfrm>
          <a:prstGeom prst="rect">
            <a:avLst/>
          </a:prstGeom>
          <a:noFill/>
          <a:ln>
            <a:noFill/>
          </a:ln>
        </p:spPr>
      </p:pic>
      <p:pic>
        <p:nvPicPr>
          <p:cNvPr id="348" name="Google Shape;348;p35"/>
          <p:cNvPicPr preferRelativeResize="0"/>
          <p:nvPr/>
        </p:nvPicPr>
        <p:blipFill>
          <a:blip r:embed="rId5">
            <a:alphaModFix/>
          </a:blip>
          <a:stretch>
            <a:fillRect/>
          </a:stretch>
        </p:blipFill>
        <p:spPr>
          <a:xfrm>
            <a:off x="5525600" y="3811550"/>
            <a:ext cx="2516625" cy="1024450"/>
          </a:xfrm>
          <a:prstGeom prst="rect">
            <a:avLst/>
          </a:prstGeom>
          <a:noFill/>
          <a:ln>
            <a:noFill/>
          </a:ln>
        </p:spPr>
      </p:pic>
      <p:sp>
        <p:nvSpPr>
          <p:cNvPr id="349" name="Google Shape;349;p35"/>
          <p:cNvSpPr txBox="1"/>
          <p:nvPr/>
        </p:nvSpPr>
        <p:spPr>
          <a:xfrm>
            <a:off x="-163000" y="4836000"/>
            <a:ext cx="3817200" cy="307500"/>
          </a:xfrm>
          <a:prstGeom prst="rect">
            <a:avLst/>
          </a:prstGeom>
          <a:noFill/>
          <a:ln>
            <a:noFill/>
          </a:ln>
        </p:spPr>
        <p:txBody>
          <a:bodyPr anchorCtr="0" anchor="t" bIns="91425" lIns="91425" spcFirstLastPara="1" rIns="91425" wrap="square" tIns="91425">
            <a:noAutofit/>
          </a:bodyPr>
          <a:lstStyle/>
          <a:p>
            <a:pPr indent="0" lvl="0" marL="292100" marR="292100" rtl="0" algn="ctr">
              <a:lnSpc>
                <a:spcPct val="115000"/>
              </a:lnSpc>
              <a:spcBef>
                <a:spcPts val="0"/>
              </a:spcBef>
              <a:spcAft>
                <a:spcPts val="0"/>
              </a:spcAft>
              <a:buNone/>
            </a:pPr>
            <a:r>
              <a:rPr lang="en" sz="1100">
                <a:solidFill>
                  <a:schemeClr val="dk1"/>
                </a:solidFill>
                <a:latin typeface="DM Sans"/>
                <a:ea typeface="DM Sans"/>
                <a:cs typeface="DM Sans"/>
                <a:sym typeface="DM Sans"/>
              </a:rPr>
              <a:t>Equations: LIGO Document T2400230-v1</a:t>
            </a:r>
            <a:endParaRPr sz="1100">
              <a:solidFill>
                <a:schemeClr val="dk1"/>
              </a:solidFill>
              <a:latin typeface="DM Sans"/>
              <a:ea typeface="DM Sans"/>
              <a:cs typeface="DM Sans"/>
              <a:sym typeface="DM Sans"/>
            </a:endParaRPr>
          </a:p>
          <a:p>
            <a:pPr indent="0" lvl="0" marL="0" rtl="0" algn="l">
              <a:spcBef>
                <a:spcPts val="0"/>
              </a:spcBef>
              <a:spcAft>
                <a:spcPts val="0"/>
              </a:spcAft>
              <a:buNone/>
            </a:pPr>
            <a:r>
              <a:t/>
            </a:r>
            <a:endParaRPr>
              <a:solidFill>
                <a:schemeClr val="dk1"/>
              </a:solidFill>
              <a:latin typeface="DM Sans"/>
              <a:ea typeface="DM Sans"/>
              <a:cs typeface="DM Sans"/>
              <a:sym typeface="DM Sans"/>
            </a:endParaRPr>
          </a:p>
        </p:txBody>
      </p:sp>
      <p:sp>
        <p:nvSpPr>
          <p:cNvPr id="350" name="Google Shape;350;p35"/>
          <p:cNvSpPr txBox="1"/>
          <p:nvPr/>
        </p:nvSpPr>
        <p:spPr>
          <a:xfrm>
            <a:off x="338225" y="890525"/>
            <a:ext cx="6372900" cy="975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Goal: Obtain </a:t>
            </a:r>
            <a:r>
              <a:rPr i="1" lang="en">
                <a:solidFill>
                  <a:schemeClr val="dk1"/>
                </a:solidFill>
                <a:latin typeface="DM Sans"/>
                <a:ea typeface="DM Sans"/>
                <a:cs typeface="DM Sans"/>
                <a:sym typeface="DM Sans"/>
              </a:rPr>
              <a:t>h</a:t>
            </a:r>
            <a:r>
              <a:rPr baseline="-25000" i="1" lang="en">
                <a:solidFill>
                  <a:schemeClr val="dk1"/>
                </a:solidFill>
                <a:latin typeface="DM Sans"/>
                <a:ea typeface="DM Sans"/>
                <a:cs typeface="DM Sans"/>
                <a:sym typeface="DM Sans"/>
              </a:rPr>
              <a:t>+</a:t>
            </a:r>
            <a:r>
              <a:rPr i="1" lang="en">
                <a:solidFill>
                  <a:schemeClr val="dk1"/>
                </a:solidFill>
                <a:latin typeface="DM Sans"/>
                <a:ea typeface="DM Sans"/>
                <a:cs typeface="DM Sans"/>
                <a:sym typeface="DM Sans"/>
              </a:rPr>
              <a:t>(t)</a:t>
            </a:r>
            <a:r>
              <a:rPr lang="en">
                <a:solidFill>
                  <a:schemeClr val="dk1"/>
                </a:solidFill>
                <a:latin typeface="DM Sans"/>
                <a:ea typeface="DM Sans"/>
                <a:cs typeface="DM Sans"/>
                <a:sym typeface="DM Sans"/>
              </a:rPr>
              <a:t> and</a:t>
            </a:r>
            <a:r>
              <a:rPr i="1" lang="en">
                <a:solidFill>
                  <a:schemeClr val="dk1"/>
                </a:solidFill>
                <a:latin typeface="DM Sans"/>
                <a:ea typeface="DM Sans"/>
                <a:cs typeface="DM Sans"/>
                <a:sym typeface="DM Sans"/>
              </a:rPr>
              <a:t> h</a:t>
            </a:r>
            <a:r>
              <a:rPr baseline="-25000" i="1" lang="en">
                <a:solidFill>
                  <a:schemeClr val="dk1"/>
                </a:solidFill>
                <a:latin typeface="DM Sans"/>
                <a:ea typeface="DM Sans"/>
                <a:cs typeface="DM Sans"/>
                <a:sym typeface="DM Sans"/>
              </a:rPr>
              <a:t>×</a:t>
            </a:r>
            <a:r>
              <a:rPr i="1" lang="en">
                <a:solidFill>
                  <a:schemeClr val="dk1"/>
                </a:solidFill>
                <a:latin typeface="DM Sans"/>
                <a:ea typeface="DM Sans"/>
                <a:cs typeface="DM Sans"/>
                <a:sym typeface="DM Sans"/>
              </a:rPr>
              <a:t>(t) </a:t>
            </a:r>
            <a:r>
              <a:rPr lang="en">
                <a:solidFill>
                  <a:schemeClr val="dk1"/>
                </a:solidFill>
                <a:latin typeface="DM Sans"/>
                <a:ea typeface="DM Sans"/>
                <a:cs typeface="DM Sans"/>
                <a:sym typeface="DM Sans"/>
              </a:rPr>
              <a:t>polarizations </a:t>
            </a:r>
            <a:endParaRPr>
              <a:solidFill>
                <a:schemeClr val="dk1"/>
              </a:solidFill>
              <a:latin typeface="DM Sans"/>
              <a:ea typeface="DM Sans"/>
              <a:cs typeface="DM Sans"/>
              <a:sym typeface="DM Sans"/>
            </a:endParaRPr>
          </a:p>
          <a:p>
            <a:pPr indent="-317500" lvl="1" marL="9144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Calculate the dynamics and use those to calculate the strain</a:t>
            </a:r>
            <a:endParaRPr>
              <a:solidFill>
                <a:schemeClr val="dk1"/>
              </a:solidFill>
              <a:latin typeface="DM Sans"/>
              <a:ea typeface="DM Sans"/>
              <a:cs typeface="DM Sans"/>
              <a:sym typeface="DM Sans"/>
            </a:endParaRPr>
          </a:p>
          <a:p>
            <a:pPr indent="-317500" lvl="0" marL="4572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Investigate the </a:t>
            </a:r>
            <a:r>
              <a:rPr lang="en">
                <a:solidFill>
                  <a:schemeClr val="dk1"/>
                </a:solidFill>
                <a:latin typeface="DM Sans"/>
                <a:ea typeface="DM Sans"/>
                <a:cs typeface="DM Sans"/>
                <a:sym typeface="DM Sans"/>
              </a:rPr>
              <a:t>changes</a:t>
            </a:r>
            <a:r>
              <a:rPr lang="en">
                <a:solidFill>
                  <a:schemeClr val="dk1"/>
                </a:solidFill>
                <a:latin typeface="DM Sans"/>
                <a:ea typeface="DM Sans"/>
                <a:cs typeface="DM Sans"/>
                <a:sym typeface="DM Sans"/>
              </a:rPr>
              <a:t> in the orbital evolution under varying initial conditions  </a:t>
            </a:r>
            <a:endParaRPr>
              <a:solidFill>
                <a:schemeClr val="dk1"/>
              </a:solidFill>
              <a:latin typeface="DM Sans"/>
              <a:ea typeface="DM Sans"/>
              <a:cs typeface="DM Sans"/>
              <a:sym typeface="DM Sans"/>
            </a:endParaRPr>
          </a:p>
        </p:txBody>
      </p:sp>
      <p:sp>
        <p:nvSpPr>
          <p:cNvPr id="351" name="Google Shape;351;p35"/>
          <p:cNvSpPr txBox="1"/>
          <p:nvPr/>
        </p:nvSpPr>
        <p:spPr>
          <a:xfrm>
            <a:off x="324200" y="1930788"/>
            <a:ext cx="33300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DM Sans"/>
                <a:ea typeface="DM Sans"/>
                <a:cs typeface="DM Sans"/>
                <a:sym typeface="DM Sans"/>
              </a:rPr>
              <a:t>Orbital Evolution Equations:</a:t>
            </a:r>
            <a:endParaRPr>
              <a:solidFill>
                <a:schemeClr val="dk1"/>
              </a:solidFill>
              <a:latin typeface="DM Sans"/>
              <a:ea typeface="DM Sans"/>
              <a:cs typeface="DM Sans"/>
              <a:sym typeface="DM Sans"/>
            </a:endParaRPr>
          </a:p>
        </p:txBody>
      </p:sp>
      <p:sp>
        <p:nvSpPr>
          <p:cNvPr id="352" name="Google Shape;352;p35"/>
          <p:cNvSpPr txBox="1"/>
          <p:nvPr/>
        </p:nvSpPr>
        <p:spPr>
          <a:xfrm>
            <a:off x="256150" y="3502700"/>
            <a:ext cx="33300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DM Sans"/>
                <a:ea typeface="DM Sans"/>
                <a:cs typeface="DM Sans"/>
                <a:sym typeface="DM Sans"/>
              </a:rPr>
              <a:t>Precession</a:t>
            </a:r>
            <a:r>
              <a:rPr lang="en">
                <a:solidFill>
                  <a:schemeClr val="dk1"/>
                </a:solidFill>
                <a:latin typeface="DM Sans"/>
                <a:ea typeface="DM Sans"/>
                <a:cs typeface="DM Sans"/>
                <a:sym typeface="DM Sans"/>
              </a:rPr>
              <a:t> Evolution Equations:</a:t>
            </a:r>
            <a:endParaRPr>
              <a:solidFill>
                <a:schemeClr val="dk1"/>
              </a:solidFill>
              <a:latin typeface="DM Sans"/>
              <a:ea typeface="DM Sans"/>
              <a:cs typeface="DM Sans"/>
              <a:sym typeface="DM Sans"/>
            </a:endParaRPr>
          </a:p>
        </p:txBody>
      </p:sp>
      <p:sp>
        <p:nvSpPr>
          <p:cNvPr id="353" name="Google Shape;353;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6"/>
          <p:cNvSpPr txBox="1"/>
          <p:nvPr>
            <p:ph type="title"/>
          </p:nvPr>
        </p:nvSpPr>
        <p:spPr>
          <a:xfrm>
            <a:off x="362100" y="934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Orbital Evolution</a:t>
            </a:r>
            <a:endParaRPr/>
          </a:p>
        </p:txBody>
      </p:sp>
      <p:sp>
        <p:nvSpPr>
          <p:cNvPr id="359" name="Google Shape;359;p36"/>
          <p:cNvSpPr txBox="1"/>
          <p:nvPr/>
        </p:nvSpPr>
        <p:spPr>
          <a:xfrm>
            <a:off x="362100" y="717750"/>
            <a:ext cx="6962100" cy="832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Increasing mass ratio &amp; initial eccentricity</a:t>
            </a:r>
            <a:endParaRPr>
              <a:solidFill>
                <a:schemeClr val="dk1"/>
              </a:solidFill>
              <a:latin typeface="DM Sans"/>
              <a:ea typeface="DM Sans"/>
              <a:cs typeface="DM Sans"/>
              <a:sym typeface="DM Sans"/>
            </a:endParaRPr>
          </a:p>
          <a:p>
            <a:pPr indent="-317500" lvl="1" marL="9144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The orbit circularizes quicker</a:t>
            </a:r>
            <a:endParaRPr>
              <a:solidFill>
                <a:schemeClr val="dk1"/>
              </a:solidFill>
              <a:latin typeface="DM Sans"/>
              <a:ea typeface="DM Sans"/>
              <a:cs typeface="DM Sans"/>
              <a:sym typeface="DM Sans"/>
            </a:endParaRPr>
          </a:p>
          <a:p>
            <a:pPr indent="-317500" lvl="1" marL="9144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The orbital frequency reaches a high maximum</a:t>
            </a:r>
            <a:endParaRPr>
              <a:solidFill>
                <a:schemeClr val="dk1"/>
              </a:solidFill>
              <a:latin typeface="DM Sans"/>
              <a:ea typeface="DM Sans"/>
              <a:cs typeface="DM Sans"/>
              <a:sym typeface="DM Sans"/>
            </a:endParaRPr>
          </a:p>
          <a:p>
            <a:pPr indent="0" lvl="0" marL="0" rtl="0" algn="l">
              <a:spcBef>
                <a:spcPts val="0"/>
              </a:spcBef>
              <a:spcAft>
                <a:spcPts val="0"/>
              </a:spcAft>
              <a:buNone/>
            </a:pPr>
            <a:r>
              <a:t/>
            </a:r>
            <a:endParaRPr>
              <a:solidFill>
                <a:schemeClr val="dk1"/>
              </a:solidFill>
              <a:latin typeface="DM Sans"/>
              <a:ea typeface="DM Sans"/>
              <a:cs typeface="DM Sans"/>
              <a:sym typeface="DM Sans"/>
            </a:endParaRPr>
          </a:p>
          <a:p>
            <a:pPr indent="0" lvl="0" marL="457200" rtl="0" algn="l">
              <a:spcBef>
                <a:spcPts val="0"/>
              </a:spcBef>
              <a:spcAft>
                <a:spcPts val="0"/>
              </a:spcAft>
              <a:buNone/>
            </a:pPr>
            <a:r>
              <a:t/>
            </a:r>
            <a:endParaRPr>
              <a:solidFill>
                <a:schemeClr val="dk1"/>
              </a:solidFill>
              <a:latin typeface="DM Sans"/>
              <a:ea typeface="DM Sans"/>
              <a:cs typeface="DM Sans"/>
              <a:sym typeface="DM Sans"/>
            </a:endParaRPr>
          </a:p>
          <a:p>
            <a:pPr indent="0" lvl="0" marL="0" rtl="0" algn="l">
              <a:spcBef>
                <a:spcPts val="0"/>
              </a:spcBef>
              <a:spcAft>
                <a:spcPts val="0"/>
              </a:spcAft>
              <a:buNone/>
            </a:pPr>
            <a:r>
              <a:rPr lang="en">
                <a:solidFill>
                  <a:schemeClr val="dk1"/>
                </a:solidFill>
                <a:latin typeface="DM Sans"/>
                <a:ea typeface="DM Sans"/>
                <a:cs typeface="DM Sans"/>
                <a:sym typeface="DM Sans"/>
              </a:rPr>
              <a:t>Range of initial eccentricities: (0.05&lt;e&lt;0.85)</a:t>
            </a:r>
            <a:endParaRPr>
              <a:solidFill>
                <a:schemeClr val="dk1"/>
              </a:solidFill>
              <a:latin typeface="DM Sans"/>
              <a:ea typeface="DM Sans"/>
              <a:cs typeface="DM Sans"/>
              <a:sym typeface="DM Sans"/>
            </a:endParaRPr>
          </a:p>
          <a:p>
            <a:pPr indent="0" lvl="0" marL="914400" rtl="0" algn="l">
              <a:spcBef>
                <a:spcPts val="0"/>
              </a:spcBef>
              <a:spcAft>
                <a:spcPts val="0"/>
              </a:spcAft>
              <a:buNone/>
            </a:pPr>
            <a:r>
              <a:t/>
            </a:r>
            <a:endParaRPr>
              <a:solidFill>
                <a:schemeClr val="dk1"/>
              </a:solidFill>
              <a:latin typeface="DM Sans"/>
              <a:ea typeface="DM Sans"/>
              <a:cs typeface="DM Sans"/>
              <a:sym typeface="DM Sans"/>
            </a:endParaRPr>
          </a:p>
          <a:p>
            <a:pPr indent="0" lvl="0" marL="0" rtl="0" algn="l">
              <a:spcBef>
                <a:spcPts val="0"/>
              </a:spcBef>
              <a:spcAft>
                <a:spcPts val="0"/>
              </a:spcAft>
              <a:buNone/>
            </a:pPr>
            <a:r>
              <a:t/>
            </a:r>
            <a:endParaRPr>
              <a:solidFill>
                <a:schemeClr val="dk1"/>
              </a:solidFill>
              <a:latin typeface="DM Sans"/>
              <a:ea typeface="DM Sans"/>
              <a:cs typeface="DM Sans"/>
              <a:sym typeface="DM Sans"/>
            </a:endParaRPr>
          </a:p>
        </p:txBody>
      </p:sp>
      <p:sp>
        <p:nvSpPr>
          <p:cNvPr id="360" name="Google Shape;360;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1" name="Google Shape;361;p36"/>
          <p:cNvSpPr txBox="1"/>
          <p:nvPr/>
        </p:nvSpPr>
        <p:spPr>
          <a:xfrm>
            <a:off x="4123325" y="1775375"/>
            <a:ext cx="3333000" cy="262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a:solidFill>
                  <a:schemeClr val="dk1"/>
                </a:solidFill>
                <a:latin typeface="DM Sans"/>
                <a:ea typeface="DM Sans"/>
                <a:cs typeface="DM Sans"/>
                <a:sym typeface="DM Sans"/>
              </a:rPr>
              <a:t>Range of mass ratios: (1&lt;q&lt;20)</a:t>
            </a:r>
            <a:endParaRPr>
              <a:solidFill>
                <a:schemeClr val="dk1"/>
              </a:solidFill>
              <a:latin typeface="DM Sans"/>
              <a:ea typeface="DM Sans"/>
              <a:cs typeface="DM Sans"/>
              <a:sym typeface="DM Sans"/>
            </a:endParaRPr>
          </a:p>
        </p:txBody>
      </p:sp>
      <p:pic>
        <p:nvPicPr>
          <p:cNvPr id="362" name="Google Shape;362;p36"/>
          <p:cNvPicPr preferRelativeResize="0"/>
          <p:nvPr/>
        </p:nvPicPr>
        <p:blipFill>
          <a:blip r:embed="rId3">
            <a:alphaModFix/>
          </a:blip>
          <a:stretch>
            <a:fillRect/>
          </a:stretch>
        </p:blipFill>
        <p:spPr>
          <a:xfrm>
            <a:off x="669800" y="2137324"/>
            <a:ext cx="3333000" cy="2858063"/>
          </a:xfrm>
          <a:prstGeom prst="rect">
            <a:avLst/>
          </a:prstGeom>
          <a:noFill/>
          <a:ln>
            <a:noFill/>
          </a:ln>
        </p:spPr>
      </p:pic>
      <p:pic>
        <p:nvPicPr>
          <p:cNvPr id="363" name="Google Shape;363;p36"/>
          <p:cNvPicPr preferRelativeResize="0"/>
          <p:nvPr/>
        </p:nvPicPr>
        <p:blipFill>
          <a:blip r:embed="rId4">
            <a:alphaModFix/>
          </a:blip>
          <a:stretch>
            <a:fillRect/>
          </a:stretch>
        </p:blipFill>
        <p:spPr>
          <a:xfrm>
            <a:off x="4560600" y="2131100"/>
            <a:ext cx="3370440" cy="2870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7"/>
          <p:cNvSpPr txBox="1"/>
          <p:nvPr>
            <p:ph type="title"/>
          </p:nvPr>
        </p:nvSpPr>
        <p:spPr>
          <a:xfrm>
            <a:off x="140950" y="63900"/>
            <a:ext cx="4562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0PN Equations</a:t>
            </a:r>
            <a:endParaRPr/>
          </a:p>
        </p:txBody>
      </p:sp>
      <p:pic>
        <p:nvPicPr>
          <p:cNvPr id="369" name="Google Shape;369;p37"/>
          <p:cNvPicPr preferRelativeResize="0"/>
          <p:nvPr/>
        </p:nvPicPr>
        <p:blipFill>
          <a:blip r:embed="rId3">
            <a:alphaModFix/>
          </a:blip>
          <a:stretch>
            <a:fillRect/>
          </a:stretch>
        </p:blipFill>
        <p:spPr>
          <a:xfrm>
            <a:off x="53250" y="1509125"/>
            <a:ext cx="7268424" cy="680250"/>
          </a:xfrm>
          <a:prstGeom prst="rect">
            <a:avLst/>
          </a:prstGeom>
          <a:noFill/>
          <a:ln>
            <a:noFill/>
          </a:ln>
        </p:spPr>
      </p:pic>
      <p:pic>
        <p:nvPicPr>
          <p:cNvPr id="370" name="Google Shape;370;p37"/>
          <p:cNvPicPr preferRelativeResize="0"/>
          <p:nvPr/>
        </p:nvPicPr>
        <p:blipFill>
          <a:blip r:embed="rId4">
            <a:alphaModFix/>
          </a:blip>
          <a:stretch>
            <a:fillRect/>
          </a:stretch>
        </p:blipFill>
        <p:spPr>
          <a:xfrm>
            <a:off x="53250" y="871250"/>
            <a:ext cx="7268425" cy="637875"/>
          </a:xfrm>
          <a:prstGeom prst="rect">
            <a:avLst/>
          </a:prstGeom>
          <a:noFill/>
          <a:ln>
            <a:noFill/>
          </a:ln>
        </p:spPr>
      </p:pic>
      <p:sp>
        <p:nvSpPr>
          <p:cNvPr id="371" name="Google Shape;371;p37"/>
          <p:cNvSpPr txBox="1"/>
          <p:nvPr/>
        </p:nvSpPr>
        <p:spPr>
          <a:xfrm>
            <a:off x="5256050" y="2400300"/>
            <a:ext cx="2910900" cy="1906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Equations assume circular obit</a:t>
            </a:r>
            <a:endParaRPr>
              <a:solidFill>
                <a:schemeClr val="dk1"/>
              </a:solidFill>
              <a:latin typeface="DM Sans"/>
              <a:ea typeface="DM Sans"/>
              <a:cs typeface="DM Sans"/>
              <a:sym typeface="DM Sans"/>
            </a:endParaRPr>
          </a:p>
          <a:p>
            <a:pPr indent="0" lvl="0" marL="457200" rtl="0" algn="l">
              <a:spcBef>
                <a:spcPts val="0"/>
              </a:spcBef>
              <a:spcAft>
                <a:spcPts val="0"/>
              </a:spcAft>
              <a:buNone/>
            </a:pPr>
            <a:r>
              <a:t/>
            </a:r>
            <a:endParaRPr>
              <a:solidFill>
                <a:schemeClr val="dk1"/>
              </a:solidFill>
              <a:latin typeface="DM Sans"/>
              <a:ea typeface="DM Sans"/>
              <a:cs typeface="DM Sans"/>
              <a:sym typeface="DM Sans"/>
            </a:endParaRPr>
          </a:p>
          <a:p>
            <a:pPr indent="-317500" lvl="0" marL="457200" rtl="0" algn="l">
              <a:spcBef>
                <a:spcPts val="0"/>
              </a:spcBef>
              <a:spcAft>
                <a:spcPts val="0"/>
              </a:spcAft>
              <a:buClr>
                <a:schemeClr val="dk1"/>
              </a:buClr>
              <a:buSzPts val="1400"/>
              <a:buFont typeface="DM Sans"/>
              <a:buChar char="●"/>
            </a:pPr>
            <a:r>
              <a:rPr lang="en">
                <a:solidFill>
                  <a:schemeClr val="dk1"/>
                </a:solidFill>
                <a:latin typeface="DM Sans"/>
                <a:ea typeface="DM Sans"/>
                <a:cs typeface="DM Sans"/>
                <a:sym typeface="DM Sans"/>
              </a:rPr>
              <a:t>Does not </a:t>
            </a:r>
            <a:r>
              <a:rPr lang="en">
                <a:solidFill>
                  <a:schemeClr val="dk1"/>
                </a:solidFill>
                <a:latin typeface="DM Sans"/>
                <a:ea typeface="DM Sans"/>
                <a:cs typeface="DM Sans"/>
                <a:sym typeface="DM Sans"/>
              </a:rPr>
              <a:t>exhibit</a:t>
            </a:r>
            <a:r>
              <a:rPr lang="en">
                <a:solidFill>
                  <a:schemeClr val="dk1"/>
                </a:solidFill>
                <a:latin typeface="DM Sans"/>
                <a:ea typeface="DM Sans"/>
                <a:cs typeface="DM Sans"/>
                <a:sym typeface="DM Sans"/>
              </a:rPr>
              <a:t> modulation behavior as expected from eccentric or precessing waveforms.</a:t>
            </a:r>
            <a:endParaRPr>
              <a:solidFill>
                <a:schemeClr val="dk1"/>
              </a:solidFill>
              <a:latin typeface="DM Sans"/>
              <a:ea typeface="DM Sans"/>
              <a:cs typeface="DM Sans"/>
              <a:sym typeface="DM Sans"/>
            </a:endParaRPr>
          </a:p>
          <a:p>
            <a:pPr indent="0" lvl="0" marL="457200" rtl="0" algn="l">
              <a:spcBef>
                <a:spcPts val="0"/>
              </a:spcBef>
              <a:spcAft>
                <a:spcPts val="0"/>
              </a:spcAft>
              <a:buNone/>
            </a:pPr>
            <a:r>
              <a:t/>
            </a:r>
            <a:endParaRPr>
              <a:solidFill>
                <a:schemeClr val="dk1"/>
              </a:solidFill>
              <a:latin typeface="DM Sans"/>
              <a:ea typeface="DM Sans"/>
              <a:cs typeface="DM Sans"/>
              <a:sym typeface="DM Sans"/>
            </a:endParaRPr>
          </a:p>
        </p:txBody>
      </p:sp>
      <p:sp>
        <p:nvSpPr>
          <p:cNvPr id="372" name="Google Shape;372;p37"/>
          <p:cNvSpPr txBox="1"/>
          <p:nvPr/>
        </p:nvSpPr>
        <p:spPr>
          <a:xfrm>
            <a:off x="5637050" y="4681800"/>
            <a:ext cx="29109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Maggiore, M. (2007). </a:t>
            </a:r>
            <a:r>
              <a:rPr i="1" lang="en" sz="1000">
                <a:solidFill>
                  <a:schemeClr val="dk1"/>
                </a:solidFill>
              </a:rPr>
              <a:t>Gravitational waves</a:t>
            </a:r>
            <a:r>
              <a:rPr lang="en" sz="1000">
                <a:solidFill>
                  <a:schemeClr val="dk1"/>
                </a:solidFill>
              </a:rPr>
              <a:t> (Vol. 1). Oxford university press.</a:t>
            </a:r>
            <a:endParaRPr sz="1000">
              <a:solidFill>
                <a:schemeClr val="dk1"/>
              </a:solidFill>
              <a:latin typeface="DM Sans"/>
              <a:ea typeface="DM Sans"/>
              <a:cs typeface="DM Sans"/>
              <a:sym typeface="DM Sans"/>
            </a:endParaRPr>
          </a:p>
        </p:txBody>
      </p:sp>
      <p:pic>
        <p:nvPicPr>
          <p:cNvPr id="373" name="Google Shape;373;p37"/>
          <p:cNvPicPr preferRelativeResize="0"/>
          <p:nvPr/>
        </p:nvPicPr>
        <p:blipFill>
          <a:blip r:embed="rId5">
            <a:alphaModFix/>
          </a:blip>
          <a:stretch>
            <a:fillRect/>
          </a:stretch>
        </p:blipFill>
        <p:spPr>
          <a:xfrm>
            <a:off x="140950" y="2330100"/>
            <a:ext cx="5202800" cy="2601400"/>
          </a:xfrm>
          <a:prstGeom prst="rect">
            <a:avLst/>
          </a:prstGeom>
          <a:noFill/>
          <a:ln>
            <a:noFill/>
          </a:ln>
        </p:spPr>
      </p:pic>
      <p:sp>
        <p:nvSpPr>
          <p:cNvPr id="374" name="Google Shape;374;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ace physics &amp; Galactic Phenomena Thesis Defense by Slidesgo">
  <a:themeElements>
    <a:clrScheme name="Simple Light">
      <a:dk1>
        <a:srgbClr val="FFFFFF"/>
      </a:dk1>
      <a:lt1>
        <a:srgbClr val="181E20"/>
      </a:lt1>
      <a:dk2>
        <a:srgbClr val="39E7DF"/>
      </a:dk2>
      <a:lt2>
        <a:srgbClr val="45E081"/>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