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Bebas Neue" panose="020B0606020202050201" pitchFamily="34" charset="0"/>
      <p:regular r:id="rId26"/>
    </p:embeddedFont>
    <p:embeddedFont>
      <p:font typeface="Cabin" panose="020B0604020202020204" charset="0"/>
      <p:regular r:id="rId27"/>
      <p:bold r:id="rId28"/>
      <p:italic r:id="rId29"/>
      <p:boldItalic r:id="rId30"/>
    </p:embeddedFont>
    <p:embeddedFont>
      <p:font typeface="Candal" panose="020B0604020202020204" charset="0"/>
      <p:regular r:id="rId31"/>
    </p:embeddedFont>
    <p:embeddedFont>
      <p:font typeface="Nunito Light" pitchFamily="2" charset="0"/>
      <p:regular r:id="rId32"/>
    </p:embeddedFont>
    <p:embeddedFont>
      <p:font typeface="Syne"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44DE07-5AF0-458E-ADCF-FAD79B6A4ABF}">
  <a:tblStyle styleId="{C844DE07-5AF0-458E-ADCF-FAD79B6A4AB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3"/>
        <p:cNvGrpSpPr/>
        <p:nvPr/>
      </p:nvGrpSpPr>
      <p:grpSpPr>
        <a:xfrm>
          <a:off x="0" y="0"/>
          <a:ext cx="0" cy="0"/>
          <a:chOff x="0" y="0"/>
          <a:chExt cx="0" cy="0"/>
        </a:xfrm>
      </p:grpSpPr>
      <p:sp>
        <p:nvSpPr>
          <p:cNvPr id="6064" name="Google Shape;6064;g25bae2645d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5" name="Google Shape;6065;g25bae2645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4"/>
        <p:cNvGrpSpPr/>
        <p:nvPr/>
      </p:nvGrpSpPr>
      <p:grpSpPr>
        <a:xfrm>
          <a:off x="0" y="0"/>
          <a:ext cx="0" cy="0"/>
          <a:chOff x="0" y="0"/>
          <a:chExt cx="0" cy="0"/>
        </a:xfrm>
      </p:grpSpPr>
      <p:sp>
        <p:nvSpPr>
          <p:cNvPr id="6255" name="Google Shape;6255;g2f4f7f04c8c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6" name="Google Shape;6256;g2f4f7f04c8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0"/>
        <p:cNvGrpSpPr/>
        <p:nvPr/>
      </p:nvGrpSpPr>
      <p:grpSpPr>
        <a:xfrm>
          <a:off x="0" y="0"/>
          <a:ext cx="0" cy="0"/>
          <a:chOff x="0" y="0"/>
          <a:chExt cx="0" cy="0"/>
        </a:xfrm>
      </p:grpSpPr>
      <p:sp>
        <p:nvSpPr>
          <p:cNvPr id="6271" name="Google Shape;6271;g2f4f7f04c8c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2" name="Google Shape;6272;g2f4f7f04c8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2"/>
        <p:cNvGrpSpPr/>
        <p:nvPr/>
      </p:nvGrpSpPr>
      <p:grpSpPr>
        <a:xfrm>
          <a:off x="0" y="0"/>
          <a:ext cx="0" cy="0"/>
          <a:chOff x="0" y="0"/>
          <a:chExt cx="0" cy="0"/>
        </a:xfrm>
      </p:grpSpPr>
      <p:sp>
        <p:nvSpPr>
          <p:cNvPr id="6283" name="Google Shape;6283;g2f4f7f04c8c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4" name="Google Shape;6284;g2f4f7f04c8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1"/>
        <p:cNvGrpSpPr/>
        <p:nvPr/>
      </p:nvGrpSpPr>
      <p:grpSpPr>
        <a:xfrm>
          <a:off x="0" y="0"/>
          <a:ext cx="0" cy="0"/>
          <a:chOff x="0" y="0"/>
          <a:chExt cx="0" cy="0"/>
        </a:xfrm>
      </p:grpSpPr>
      <p:sp>
        <p:nvSpPr>
          <p:cNvPr id="6302" name="Google Shape;6302;g2f4f7f04c8c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3" name="Google Shape;6303;g2f4f7f04c8c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5"/>
        <p:cNvGrpSpPr/>
        <p:nvPr/>
      </p:nvGrpSpPr>
      <p:grpSpPr>
        <a:xfrm>
          <a:off x="0" y="0"/>
          <a:ext cx="0" cy="0"/>
          <a:chOff x="0" y="0"/>
          <a:chExt cx="0" cy="0"/>
        </a:xfrm>
      </p:grpSpPr>
      <p:sp>
        <p:nvSpPr>
          <p:cNvPr id="6326" name="Google Shape;6326;g2f4f7f04c8c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7" name="Google Shape;6327;g2f4f7f04c8c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3"/>
        <p:cNvGrpSpPr/>
        <p:nvPr/>
      </p:nvGrpSpPr>
      <p:grpSpPr>
        <a:xfrm>
          <a:off x="0" y="0"/>
          <a:ext cx="0" cy="0"/>
          <a:chOff x="0" y="0"/>
          <a:chExt cx="0" cy="0"/>
        </a:xfrm>
      </p:grpSpPr>
      <p:sp>
        <p:nvSpPr>
          <p:cNvPr id="6344" name="Google Shape;6344;g2f4f7f04c8c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5" name="Google Shape;6345;g2f4f7f04c8c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1"/>
        <p:cNvGrpSpPr/>
        <p:nvPr/>
      </p:nvGrpSpPr>
      <p:grpSpPr>
        <a:xfrm>
          <a:off x="0" y="0"/>
          <a:ext cx="0" cy="0"/>
          <a:chOff x="0" y="0"/>
          <a:chExt cx="0" cy="0"/>
        </a:xfrm>
      </p:grpSpPr>
      <p:sp>
        <p:nvSpPr>
          <p:cNvPr id="6362" name="Google Shape;6362;g2f4f7f04c8c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3" name="Google Shape;6363;g2f4f7f04c8c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0"/>
        <p:cNvGrpSpPr/>
        <p:nvPr/>
      </p:nvGrpSpPr>
      <p:grpSpPr>
        <a:xfrm>
          <a:off x="0" y="0"/>
          <a:ext cx="0" cy="0"/>
          <a:chOff x="0" y="0"/>
          <a:chExt cx="0" cy="0"/>
        </a:xfrm>
      </p:grpSpPr>
      <p:sp>
        <p:nvSpPr>
          <p:cNvPr id="6381" name="Google Shape;6381;g28d6a1d505e_2_2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2" name="Google Shape;6382;g28d6a1d505e_2_2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1"/>
        <p:cNvGrpSpPr/>
        <p:nvPr/>
      </p:nvGrpSpPr>
      <p:grpSpPr>
        <a:xfrm>
          <a:off x="0" y="0"/>
          <a:ext cx="0" cy="0"/>
          <a:chOff x="0" y="0"/>
          <a:chExt cx="0" cy="0"/>
        </a:xfrm>
      </p:grpSpPr>
      <p:sp>
        <p:nvSpPr>
          <p:cNvPr id="6482" name="Google Shape;6482;g2f4f7f04c8c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3" name="Google Shape;6483;g2f4f7f04c8c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3"/>
        <p:cNvGrpSpPr/>
        <p:nvPr/>
      </p:nvGrpSpPr>
      <p:grpSpPr>
        <a:xfrm>
          <a:off x="0" y="0"/>
          <a:ext cx="0" cy="0"/>
          <a:chOff x="0" y="0"/>
          <a:chExt cx="0" cy="0"/>
        </a:xfrm>
      </p:grpSpPr>
      <p:sp>
        <p:nvSpPr>
          <p:cNvPr id="6574" name="Google Shape;6574;g2f4f7f04c8c_0_6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5" name="Google Shape;6575;g2f4f7f04c8c_0_6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2"/>
        <p:cNvGrpSpPr/>
        <p:nvPr/>
      </p:nvGrpSpPr>
      <p:grpSpPr>
        <a:xfrm>
          <a:off x="0" y="0"/>
          <a:ext cx="0" cy="0"/>
          <a:chOff x="0" y="0"/>
          <a:chExt cx="0" cy="0"/>
        </a:xfrm>
      </p:grpSpPr>
      <p:sp>
        <p:nvSpPr>
          <p:cNvPr id="6083" name="Google Shape;6083;g28d6a1d505e_2_10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4" name="Google Shape;6084;g28d6a1d505e_2_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0"/>
        <p:cNvGrpSpPr/>
        <p:nvPr/>
      </p:nvGrpSpPr>
      <p:grpSpPr>
        <a:xfrm>
          <a:off x="0" y="0"/>
          <a:ext cx="0" cy="0"/>
          <a:chOff x="0" y="0"/>
          <a:chExt cx="0" cy="0"/>
        </a:xfrm>
      </p:grpSpPr>
      <p:sp>
        <p:nvSpPr>
          <p:cNvPr id="6601" name="Google Shape;6601;g2f4f7f04c8c_0_188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2" name="Google Shape;6602;g2f4f7f04c8c_0_18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7"/>
        <p:cNvGrpSpPr/>
        <p:nvPr/>
      </p:nvGrpSpPr>
      <p:grpSpPr>
        <a:xfrm>
          <a:off x="0" y="0"/>
          <a:ext cx="0" cy="0"/>
          <a:chOff x="0" y="0"/>
          <a:chExt cx="0" cy="0"/>
        </a:xfrm>
      </p:grpSpPr>
      <p:sp>
        <p:nvSpPr>
          <p:cNvPr id="6628" name="Google Shape;6628;g2f4f7f04c8c_0_187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9" name="Google Shape;6629;g2f4f7f04c8c_0_18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9"/>
        <p:cNvGrpSpPr/>
        <p:nvPr/>
      </p:nvGrpSpPr>
      <p:grpSpPr>
        <a:xfrm>
          <a:off x="0" y="0"/>
          <a:ext cx="0" cy="0"/>
          <a:chOff x="0" y="0"/>
          <a:chExt cx="0" cy="0"/>
        </a:xfrm>
      </p:grpSpPr>
      <p:sp>
        <p:nvSpPr>
          <p:cNvPr id="6640" name="Google Shape;6640;g28d6a1d505e_2_1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1" name="Google Shape;6641;g28d6a1d505e_2_1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3"/>
        <p:cNvGrpSpPr/>
        <p:nvPr/>
      </p:nvGrpSpPr>
      <p:grpSpPr>
        <a:xfrm>
          <a:off x="0" y="0"/>
          <a:ext cx="0" cy="0"/>
          <a:chOff x="0" y="0"/>
          <a:chExt cx="0" cy="0"/>
        </a:xfrm>
      </p:grpSpPr>
      <p:sp>
        <p:nvSpPr>
          <p:cNvPr id="6654" name="Google Shape;6654;g2f4f7f04c8c_0_5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5" name="Google Shape;6655;g2f4f7f04c8c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0"/>
        <p:cNvGrpSpPr/>
        <p:nvPr/>
      </p:nvGrpSpPr>
      <p:grpSpPr>
        <a:xfrm>
          <a:off x="0" y="0"/>
          <a:ext cx="0" cy="0"/>
          <a:chOff x="0" y="0"/>
          <a:chExt cx="0" cy="0"/>
        </a:xfrm>
      </p:grpSpPr>
      <p:sp>
        <p:nvSpPr>
          <p:cNvPr id="6101" name="Google Shape;6101;g2f4f7f04c8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2" name="Google Shape;6102;g2f4f7f04c8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8"/>
        <p:cNvGrpSpPr/>
        <p:nvPr/>
      </p:nvGrpSpPr>
      <p:grpSpPr>
        <a:xfrm>
          <a:off x="0" y="0"/>
          <a:ext cx="0" cy="0"/>
          <a:chOff x="0" y="0"/>
          <a:chExt cx="0" cy="0"/>
        </a:xfrm>
      </p:grpSpPr>
      <p:sp>
        <p:nvSpPr>
          <p:cNvPr id="6119" name="Google Shape;6119;g2f4f7f04c8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0" name="Google Shape;6120;g2f4f7f04c8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8"/>
        <p:cNvGrpSpPr/>
        <p:nvPr/>
      </p:nvGrpSpPr>
      <p:grpSpPr>
        <a:xfrm>
          <a:off x="0" y="0"/>
          <a:ext cx="0" cy="0"/>
          <a:chOff x="0" y="0"/>
          <a:chExt cx="0" cy="0"/>
        </a:xfrm>
      </p:grpSpPr>
      <p:sp>
        <p:nvSpPr>
          <p:cNvPr id="6139" name="Google Shape;6139;g25bae2645dc_0_5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0" name="Google Shape;6140;g25bae2645dc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5"/>
        <p:cNvGrpSpPr/>
        <p:nvPr/>
      </p:nvGrpSpPr>
      <p:grpSpPr>
        <a:xfrm>
          <a:off x="0" y="0"/>
          <a:ext cx="0" cy="0"/>
          <a:chOff x="0" y="0"/>
          <a:chExt cx="0" cy="0"/>
        </a:xfrm>
      </p:grpSpPr>
      <p:sp>
        <p:nvSpPr>
          <p:cNvPr id="6166" name="Google Shape;6166;g2f4f7f04c8c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7" name="Google Shape;6167;g2f4f7f04c8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1"/>
        <p:cNvGrpSpPr/>
        <p:nvPr/>
      </p:nvGrpSpPr>
      <p:grpSpPr>
        <a:xfrm>
          <a:off x="0" y="0"/>
          <a:ext cx="0" cy="0"/>
          <a:chOff x="0" y="0"/>
          <a:chExt cx="0" cy="0"/>
        </a:xfrm>
      </p:grpSpPr>
      <p:sp>
        <p:nvSpPr>
          <p:cNvPr id="6192" name="Google Shape;6192;g28d6a1d505e_2_10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3" name="Google Shape;6193;g28d6a1d505e_2_1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3"/>
        <p:cNvGrpSpPr/>
        <p:nvPr/>
      </p:nvGrpSpPr>
      <p:grpSpPr>
        <a:xfrm>
          <a:off x="0" y="0"/>
          <a:ext cx="0" cy="0"/>
          <a:chOff x="0" y="0"/>
          <a:chExt cx="0" cy="0"/>
        </a:xfrm>
      </p:grpSpPr>
      <p:sp>
        <p:nvSpPr>
          <p:cNvPr id="6204" name="Google Shape;6204;g2f4f7f04c8c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5" name="Google Shape;6205;g2f4f7f04c8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6"/>
        <p:cNvGrpSpPr/>
        <p:nvPr/>
      </p:nvGrpSpPr>
      <p:grpSpPr>
        <a:xfrm>
          <a:off x="0" y="0"/>
          <a:ext cx="0" cy="0"/>
          <a:chOff x="0" y="0"/>
          <a:chExt cx="0" cy="0"/>
        </a:xfrm>
      </p:grpSpPr>
      <p:sp>
        <p:nvSpPr>
          <p:cNvPr id="6227" name="Google Shape;6227;g2f4f7f04c8c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8" name="Google Shape;6228;g2f4f7f04c8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1396950" y="1132925"/>
            <a:ext cx="6350100" cy="18705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b="1">
                <a:latin typeface="Syne"/>
                <a:ea typeface="Syne"/>
                <a:cs typeface="Syne"/>
                <a:sym typeface="Sy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2307600" y="315492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latin typeface="Cabin"/>
                <a:ea typeface="Cabin"/>
                <a:cs typeface="Cabin"/>
                <a:sym typeface="Cabi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3" name="Google Shape;13;p2"/>
          <p:cNvGrpSpPr/>
          <p:nvPr/>
        </p:nvGrpSpPr>
        <p:grpSpPr>
          <a:xfrm>
            <a:off x="276" y="80"/>
            <a:ext cx="9353198" cy="5143461"/>
            <a:chOff x="-26474475" y="-7233075"/>
            <a:chExt cx="6827650" cy="3754625"/>
          </a:xfrm>
        </p:grpSpPr>
        <p:sp>
          <p:nvSpPr>
            <p:cNvPr id="14" name="Google Shape;14;p2"/>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2"/>
          <p:cNvSpPr/>
          <p:nvPr/>
        </p:nvSpPr>
        <p:spPr>
          <a:xfrm flipH="1">
            <a:off x="0" y="3995275"/>
            <a:ext cx="9143896" cy="1148225"/>
          </a:xfrm>
          <a:custGeom>
            <a:avLst/>
            <a:gdLst/>
            <a:ahLst/>
            <a:cxnLst/>
            <a:rect l="l" t="t" r="r" b="b"/>
            <a:pathLst>
              <a:path w="345509" h="45929" extrusionOk="0">
                <a:moveTo>
                  <a:pt x="245416" y="1"/>
                </a:moveTo>
                <a:cubicBezTo>
                  <a:pt x="232498" y="9940"/>
                  <a:pt x="219975" y="15533"/>
                  <a:pt x="219975" y="15533"/>
                </a:cubicBezTo>
                <a:cubicBezTo>
                  <a:pt x="219975" y="15533"/>
                  <a:pt x="195412" y="4712"/>
                  <a:pt x="192962" y="4712"/>
                </a:cubicBezTo>
                <a:cubicBezTo>
                  <a:pt x="192887" y="4712"/>
                  <a:pt x="192833" y="4722"/>
                  <a:pt x="192801" y="4742"/>
                </a:cubicBezTo>
                <a:cubicBezTo>
                  <a:pt x="186425" y="8993"/>
                  <a:pt x="130696" y="22442"/>
                  <a:pt x="118295" y="22442"/>
                </a:cubicBezTo>
                <a:cubicBezTo>
                  <a:pt x="118104" y="22442"/>
                  <a:pt x="117924" y="22439"/>
                  <a:pt x="117754" y="22433"/>
                </a:cubicBezTo>
                <a:cubicBezTo>
                  <a:pt x="106538" y="22007"/>
                  <a:pt x="92738" y="16384"/>
                  <a:pt x="91431" y="16384"/>
                </a:cubicBezTo>
                <a:cubicBezTo>
                  <a:pt x="90155" y="16384"/>
                  <a:pt x="70762" y="29788"/>
                  <a:pt x="46142" y="30214"/>
                </a:cubicBezTo>
                <a:cubicBezTo>
                  <a:pt x="45676" y="30222"/>
                  <a:pt x="45212" y="30226"/>
                  <a:pt x="44749" y="30226"/>
                </a:cubicBezTo>
                <a:cubicBezTo>
                  <a:pt x="20378" y="30226"/>
                  <a:pt x="852" y="19423"/>
                  <a:pt x="852" y="19423"/>
                </a:cubicBezTo>
                <a:lnTo>
                  <a:pt x="1" y="45928"/>
                </a:lnTo>
                <a:lnTo>
                  <a:pt x="345509" y="45928"/>
                </a:lnTo>
                <a:lnTo>
                  <a:pt x="345509" y="24591"/>
                </a:lnTo>
                <a:cubicBezTo>
                  <a:pt x="341379" y="25146"/>
                  <a:pt x="337074" y="25385"/>
                  <a:pt x="332727" y="25385"/>
                </a:cubicBezTo>
                <a:cubicBezTo>
                  <a:pt x="306643" y="25385"/>
                  <a:pt x="279064" y="16809"/>
                  <a:pt x="279064" y="16809"/>
                </a:cubicBezTo>
                <a:cubicBezTo>
                  <a:pt x="279064" y="16809"/>
                  <a:pt x="256206" y="8633"/>
                  <a:pt x="245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42"/>
        <p:cNvGrpSpPr/>
        <p:nvPr/>
      </p:nvGrpSpPr>
      <p:grpSpPr>
        <a:xfrm>
          <a:off x="0" y="0"/>
          <a:ext cx="0" cy="0"/>
          <a:chOff x="0" y="0"/>
          <a:chExt cx="0" cy="0"/>
        </a:xfrm>
      </p:grpSpPr>
      <p:pic>
        <p:nvPicPr>
          <p:cNvPr id="1543" name="Google Shape;1543;p1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44" name="Google Shape;1544;p11"/>
          <p:cNvGrpSpPr/>
          <p:nvPr/>
        </p:nvGrpSpPr>
        <p:grpSpPr>
          <a:xfrm>
            <a:off x="276" y="80"/>
            <a:ext cx="9353198" cy="5143461"/>
            <a:chOff x="-26474475" y="-7233075"/>
            <a:chExt cx="6827650" cy="3754625"/>
          </a:xfrm>
        </p:grpSpPr>
        <p:sp>
          <p:nvSpPr>
            <p:cNvPr id="1545" name="Google Shape;1545;p11"/>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1"/>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1"/>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1"/>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1"/>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1"/>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1"/>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1"/>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1"/>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1"/>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1"/>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1"/>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1"/>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1"/>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1"/>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1"/>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1"/>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1"/>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1"/>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1"/>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1"/>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1"/>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1"/>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1"/>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1"/>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1"/>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1"/>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1"/>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1"/>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1"/>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1"/>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1"/>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1"/>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1"/>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1"/>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1"/>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1"/>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1"/>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1"/>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1"/>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1"/>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1"/>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1"/>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1"/>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1"/>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1"/>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1"/>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1"/>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1"/>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1"/>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1"/>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1"/>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1"/>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1"/>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1"/>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1"/>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1"/>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1"/>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1"/>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1"/>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1"/>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1"/>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1"/>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1"/>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1"/>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1"/>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1"/>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1"/>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1"/>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1"/>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1"/>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1"/>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1"/>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1"/>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1"/>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1"/>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1"/>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1"/>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1"/>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1"/>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1"/>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1"/>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1"/>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1"/>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1"/>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1"/>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1"/>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1"/>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1"/>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1"/>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1"/>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1"/>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1"/>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1"/>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1"/>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1"/>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1"/>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1"/>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1"/>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1"/>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1"/>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1"/>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1"/>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1"/>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1"/>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1"/>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1"/>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1"/>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1"/>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1"/>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1"/>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1"/>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1"/>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1"/>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1"/>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1"/>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1"/>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1"/>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1"/>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1"/>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1"/>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1"/>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1"/>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1"/>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1"/>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1"/>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1"/>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1"/>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1"/>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1"/>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1"/>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1"/>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1"/>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1"/>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1"/>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1"/>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1"/>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1"/>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1"/>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1"/>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1"/>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1"/>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1"/>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1"/>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1"/>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1"/>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1"/>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1"/>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1"/>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1"/>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1"/>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1"/>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1"/>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1"/>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1"/>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1"/>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1"/>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1"/>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1"/>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1"/>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1"/>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1"/>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1"/>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1"/>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1"/>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1"/>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1"/>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11"/>
          <p:cNvSpPr txBox="1">
            <a:spLocks noGrp="1"/>
          </p:cNvSpPr>
          <p:nvPr>
            <p:ph type="title" hasCustomPrompt="1"/>
          </p:nvPr>
        </p:nvSpPr>
        <p:spPr>
          <a:xfrm>
            <a:off x="1284000" y="1529375"/>
            <a:ext cx="6576000" cy="11991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93" name="Google Shape;1793;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794" name="Google Shape;1794;p11"/>
          <p:cNvGrpSpPr/>
          <p:nvPr/>
        </p:nvGrpSpPr>
        <p:grpSpPr>
          <a:xfrm>
            <a:off x="-144025" y="-95256"/>
            <a:ext cx="9794264" cy="5732894"/>
            <a:chOff x="-144025" y="-95256"/>
            <a:chExt cx="9794264" cy="5732894"/>
          </a:xfrm>
        </p:grpSpPr>
        <p:sp>
          <p:nvSpPr>
            <p:cNvPr id="1795" name="Google Shape;1795;p11"/>
            <p:cNvSpPr/>
            <p:nvPr/>
          </p:nvSpPr>
          <p:spPr>
            <a:xfrm>
              <a:off x="-144025" y="-95256"/>
              <a:ext cx="1873689" cy="1484744"/>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1"/>
            <p:cNvSpPr/>
            <p:nvPr/>
          </p:nvSpPr>
          <p:spPr>
            <a:xfrm flipH="1">
              <a:off x="7776550" y="4152894"/>
              <a:ext cx="1873689" cy="1484744"/>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7" name="Google Shape;1797;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798"/>
        <p:cNvGrpSpPr/>
        <p:nvPr/>
      </p:nvGrpSpPr>
      <p:grpSpPr>
        <a:xfrm>
          <a:off x="0" y="0"/>
          <a:ext cx="0" cy="0"/>
          <a:chOff x="0" y="0"/>
          <a:chExt cx="0" cy="0"/>
        </a:xfrm>
      </p:grpSpPr>
      <p:sp>
        <p:nvSpPr>
          <p:cNvPr id="1799" name="Google Shape;1799;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800"/>
        <p:cNvGrpSpPr/>
        <p:nvPr/>
      </p:nvGrpSpPr>
      <p:grpSpPr>
        <a:xfrm>
          <a:off x="0" y="0"/>
          <a:ext cx="0" cy="0"/>
          <a:chOff x="0" y="0"/>
          <a:chExt cx="0" cy="0"/>
        </a:xfrm>
      </p:grpSpPr>
      <p:pic>
        <p:nvPicPr>
          <p:cNvPr id="1801" name="Google Shape;1801;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02" name="Google Shape;180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03" name="Google Shape;1803;p13"/>
          <p:cNvSpPr txBox="1">
            <a:spLocks noGrp="1"/>
          </p:cNvSpPr>
          <p:nvPr>
            <p:ph type="subTitle" idx="1"/>
          </p:nvPr>
        </p:nvSpPr>
        <p:spPr>
          <a:xfrm>
            <a:off x="720000" y="2116975"/>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4" name="Google Shape;1804;p13"/>
          <p:cNvSpPr txBox="1">
            <a:spLocks noGrp="1"/>
          </p:cNvSpPr>
          <p:nvPr>
            <p:ph type="subTitle" idx="2"/>
          </p:nvPr>
        </p:nvSpPr>
        <p:spPr>
          <a:xfrm>
            <a:off x="3337525" y="2116975"/>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5" name="Google Shape;1805;p13"/>
          <p:cNvSpPr txBox="1">
            <a:spLocks noGrp="1"/>
          </p:cNvSpPr>
          <p:nvPr>
            <p:ph type="subTitle" idx="3"/>
          </p:nvPr>
        </p:nvSpPr>
        <p:spPr>
          <a:xfrm>
            <a:off x="720000" y="3957300"/>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6" name="Google Shape;1806;p13"/>
          <p:cNvSpPr txBox="1">
            <a:spLocks noGrp="1"/>
          </p:cNvSpPr>
          <p:nvPr>
            <p:ph type="subTitle" idx="4"/>
          </p:nvPr>
        </p:nvSpPr>
        <p:spPr>
          <a:xfrm>
            <a:off x="3337525" y="3957300"/>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7" name="Google Shape;1807;p13"/>
          <p:cNvSpPr txBox="1">
            <a:spLocks noGrp="1"/>
          </p:cNvSpPr>
          <p:nvPr>
            <p:ph type="subTitle" idx="5"/>
          </p:nvPr>
        </p:nvSpPr>
        <p:spPr>
          <a:xfrm>
            <a:off x="5955025" y="2116975"/>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8" name="Google Shape;1808;p13"/>
          <p:cNvSpPr txBox="1">
            <a:spLocks noGrp="1"/>
          </p:cNvSpPr>
          <p:nvPr>
            <p:ph type="subTitle" idx="6"/>
          </p:nvPr>
        </p:nvSpPr>
        <p:spPr>
          <a:xfrm>
            <a:off x="5955025" y="3957300"/>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9" name="Google Shape;1809;p13"/>
          <p:cNvSpPr txBox="1">
            <a:spLocks noGrp="1"/>
          </p:cNvSpPr>
          <p:nvPr>
            <p:ph type="title" idx="7" hasCustomPrompt="1"/>
          </p:nvPr>
        </p:nvSpPr>
        <p:spPr>
          <a:xfrm>
            <a:off x="1587150" y="1344783"/>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0" name="Google Shape;1810;p13"/>
          <p:cNvSpPr txBox="1">
            <a:spLocks noGrp="1"/>
          </p:cNvSpPr>
          <p:nvPr>
            <p:ph type="title" idx="8" hasCustomPrompt="1"/>
          </p:nvPr>
        </p:nvSpPr>
        <p:spPr>
          <a:xfrm>
            <a:off x="1587150" y="3185116"/>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1" name="Google Shape;1811;p13"/>
          <p:cNvSpPr txBox="1">
            <a:spLocks noGrp="1"/>
          </p:cNvSpPr>
          <p:nvPr>
            <p:ph type="title" idx="9" hasCustomPrompt="1"/>
          </p:nvPr>
        </p:nvSpPr>
        <p:spPr>
          <a:xfrm>
            <a:off x="4204675" y="1344783"/>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2" name="Google Shape;1812;p13"/>
          <p:cNvSpPr txBox="1">
            <a:spLocks noGrp="1"/>
          </p:cNvSpPr>
          <p:nvPr>
            <p:ph type="title" idx="13" hasCustomPrompt="1"/>
          </p:nvPr>
        </p:nvSpPr>
        <p:spPr>
          <a:xfrm>
            <a:off x="4204675" y="3185116"/>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3" name="Google Shape;1813;p13"/>
          <p:cNvSpPr txBox="1">
            <a:spLocks noGrp="1"/>
          </p:cNvSpPr>
          <p:nvPr>
            <p:ph type="title" idx="14" hasCustomPrompt="1"/>
          </p:nvPr>
        </p:nvSpPr>
        <p:spPr>
          <a:xfrm>
            <a:off x="6822175" y="1344783"/>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4" name="Google Shape;1814;p13"/>
          <p:cNvSpPr txBox="1">
            <a:spLocks noGrp="1"/>
          </p:cNvSpPr>
          <p:nvPr>
            <p:ph type="title" idx="15" hasCustomPrompt="1"/>
          </p:nvPr>
        </p:nvSpPr>
        <p:spPr>
          <a:xfrm>
            <a:off x="6822175" y="3185116"/>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5" name="Google Shape;1815;p13"/>
          <p:cNvSpPr txBox="1">
            <a:spLocks noGrp="1"/>
          </p:cNvSpPr>
          <p:nvPr>
            <p:ph type="subTitle" idx="16"/>
          </p:nvPr>
        </p:nvSpPr>
        <p:spPr>
          <a:xfrm>
            <a:off x="720000" y="18279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6" name="Google Shape;1816;p13"/>
          <p:cNvSpPr txBox="1">
            <a:spLocks noGrp="1"/>
          </p:cNvSpPr>
          <p:nvPr>
            <p:ph type="subTitle" idx="17"/>
          </p:nvPr>
        </p:nvSpPr>
        <p:spPr>
          <a:xfrm>
            <a:off x="3337525" y="18279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7" name="Google Shape;1817;p13"/>
          <p:cNvSpPr txBox="1">
            <a:spLocks noGrp="1"/>
          </p:cNvSpPr>
          <p:nvPr>
            <p:ph type="subTitle" idx="18"/>
          </p:nvPr>
        </p:nvSpPr>
        <p:spPr>
          <a:xfrm>
            <a:off x="5955025" y="18279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8" name="Google Shape;1818;p13"/>
          <p:cNvSpPr txBox="1">
            <a:spLocks noGrp="1"/>
          </p:cNvSpPr>
          <p:nvPr>
            <p:ph type="subTitle" idx="19"/>
          </p:nvPr>
        </p:nvSpPr>
        <p:spPr>
          <a:xfrm>
            <a:off x="720000" y="37445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9" name="Google Shape;1819;p13"/>
          <p:cNvSpPr txBox="1">
            <a:spLocks noGrp="1"/>
          </p:cNvSpPr>
          <p:nvPr>
            <p:ph type="subTitle" idx="20"/>
          </p:nvPr>
        </p:nvSpPr>
        <p:spPr>
          <a:xfrm>
            <a:off x="3337525" y="37445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20" name="Google Shape;1820;p13"/>
          <p:cNvSpPr txBox="1">
            <a:spLocks noGrp="1"/>
          </p:cNvSpPr>
          <p:nvPr>
            <p:ph type="subTitle" idx="21"/>
          </p:nvPr>
        </p:nvSpPr>
        <p:spPr>
          <a:xfrm>
            <a:off x="5955025" y="37445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821" name="Google Shape;1821;p13"/>
          <p:cNvGrpSpPr/>
          <p:nvPr/>
        </p:nvGrpSpPr>
        <p:grpSpPr>
          <a:xfrm flipH="1">
            <a:off x="276" y="80"/>
            <a:ext cx="9353198" cy="5143461"/>
            <a:chOff x="276" y="80"/>
            <a:chExt cx="9353198" cy="5143461"/>
          </a:xfrm>
        </p:grpSpPr>
        <p:sp>
          <p:nvSpPr>
            <p:cNvPr id="1822" name="Google Shape;1822;p13"/>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3"/>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3"/>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3"/>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3"/>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3"/>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3"/>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3"/>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3"/>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3"/>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3"/>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3"/>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3"/>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3"/>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3"/>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3"/>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3"/>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3"/>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7" name="Google Shape;1917;p13"/>
          <p:cNvGrpSpPr/>
          <p:nvPr/>
        </p:nvGrpSpPr>
        <p:grpSpPr>
          <a:xfrm>
            <a:off x="286940" y="634230"/>
            <a:ext cx="8670261" cy="3888338"/>
            <a:chOff x="286940" y="634230"/>
            <a:chExt cx="8670261" cy="3888338"/>
          </a:xfrm>
        </p:grpSpPr>
        <p:grpSp>
          <p:nvGrpSpPr>
            <p:cNvPr id="1918" name="Google Shape;1918;p13"/>
            <p:cNvGrpSpPr/>
            <p:nvPr/>
          </p:nvGrpSpPr>
          <p:grpSpPr>
            <a:xfrm>
              <a:off x="286940" y="634230"/>
              <a:ext cx="383511" cy="383488"/>
              <a:chOff x="-25134800" y="-6360725"/>
              <a:chExt cx="424050" cy="424025"/>
            </a:xfrm>
          </p:grpSpPr>
          <p:sp>
            <p:nvSpPr>
              <p:cNvPr id="1919" name="Google Shape;1919;p1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13"/>
            <p:cNvGrpSpPr/>
            <p:nvPr/>
          </p:nvGrpSpPr>
          <p:grpSpPr>
            <a:xfrm>
              <a:off x="8573690" y="4139080"/>
              <a:ext cx="383511" cy="383488"/>
              <a:chOff x="-25134800" y="-6360725"/>
              <a:chExt cx="424050" cy="424025"/>
            </a:xfrm>
          </p:grpSpPr>
          <p:sp>
            <p:nvSpPr>
              <p:cNvPr id="1924" name="Google Shape;1924;p1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8" name="Google Shape;1928;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29"/>
        <p:cNvGrpSpPr/>
        <p:nvPr/>
      </p:nvGrpSpPr>
      <p:grpSpPr>
        <a:xfrm>
          <a:off x="0" y="0"/>
          <a:ext cx="0" cy="0"/>
          <a:chOff x="0" y="0"/>
          <a:chExt cx="0" cy="0"/>
        </a:xfrm>
      </p:grpSpPr>
      <p:pic>
        <p:nvPicPr>
          <p:cNvPr id="1930" name="Google Shape;1930;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31" name="Google Shape;1931;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2" name="Google Shape;1932;p14"/>
          <p:cNvGrpSpPr/>
          <p:nvPr/>
        </p:nvGrpSpPr>
        <p:grpSpPr>
          <a:xfrm>
            <a:off x="-14298" y="-31167"/>
            <a:ext cx="9234549" cy="5210597"/>
            <a:chOff x="-14298" y="-31167"/>
            <a:chExt cx="9234549" cy="5210597"/>
          </a:xfrm>
        </p:grpSpPr>
        <p:sp>
          <p:nvSpPr>
            <p:cNvPr id="1933" name="Google Shape;1933;p14"/>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4"/>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4"/>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4"/>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4"/>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4"/>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4"/>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4"/>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4"/>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4"/>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4"/>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4"/>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4"/>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4"/>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4"/>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4"/>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4"/>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4"/>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4"/>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4"/>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4"/>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4"/>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4"/>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4"/>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4"/>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4"/>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4"/>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4"/>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4"/>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4"/>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4"/>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4"/>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4"/>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4"/>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4"/>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4"/>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4"/>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4"/>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4"/>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4"/>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4"/>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4"/>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4"/>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4"/>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4"/>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4"/>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4"/>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4"/>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4"/>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4"/>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4"/>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4"/>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4"/>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4"/>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4"/>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4"/>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4"/>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4"/>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4"/>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4"/>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4"/>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4"/>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4"/>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4"/>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4"/>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4"/>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4"/>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4"/>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4"/>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4"/>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4"/>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4"/>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4"/>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4"/>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4"/>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4"/>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4"/>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4"/>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4"/>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4"/>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4"/>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4"/>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4"/>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4"/>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4"/>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4"/>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4"/>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4"/>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4"/>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4"/>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4"/>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4"/>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4"/>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7" name="Google Shape;2127;p14"/>
          <p:cNvGrpSpPr/>
          <p:nvPr/>
        </p:nvGrpSpPr>
        <p:grpSpPr>
          <a:xfrm>
            <a:off x="127100" y="159578"/>
            <a:ext cx="8895132" cy="4797295"/>
            <a:chOff x="127100" y="159578"/>
            <a:chExt cx="8895132" cy="4797295"/>
          </a:xfrm>
        </p:grpSpPr>
        <p:grpSp>
          <p:nvGrpSpPr>
            <p:cNvPr id="2128" name="Google Shape;2128;p14"/>
            <p:cNvGrpSpPr/>
            <p:nvPr/>
          </p:nvGrpSpPr>
          <p:grpSpPr>
            <a:xfrm>
              <a:off x="8515450" y="159578"/>
              <a:ext cx="506782" cy="506795"/>
              <a:chOff x="-25134800" y="-6360725"/>
              <a:chExt cx="424050" cy="424025"/>
            </a:xfrm>
          </p:grpSpPr>
          <p:sp>
            <p:nvSpPr>
              <p:cNvPr id="2129" name="Google Shape;2129;p1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3" name="Google Shape;2133;p14"/>
            <p:cNvGrpSpPr/>
            <p:nvPr/>
          </p:nvGrpSpPr>
          <p:grpSpPr>
            <a:xfrm>
              <a:off x="127100" y="4450078"/>
              <a:ext cx="506782" cy="506795"/>
              <a:chOff x="-25134800" y="-6360725"/>
              <a:chExt cx="424050" cy="424025"/>
            </a:xfrm>
          </p:grpSpPr>
          <p:sp>
            <p:nvSpPr>
              <p:cNvPr id="2134" name="Google Shape;2134;p1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38" name="Google Shape;2138;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139"/>
        <p:cNvGrpSpPr/>
        <p:nvPr/>
      </p:nvGrpSpPr>
      <p:grpSpPr>
        <a:xfrm>
          <a:off x="0" y="0"/>
          <a:ext cx="0" cy="0"/>
          <a:chOff x="0" y="0"/>
          <a:chExt cx="0" cy="0"/>
        </a:xfrm>
      </p:grpSpPr>
      <p:pic>
        <p:nvPicPr>
          <p:cNvPr id="2140" name="Google Shape;2140;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41" name="Google Shape;2141;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142" name="Google Shape;2142;p15"/>
          <p:cNvGrpSpPr/>
          <p:nvPr/>
        </p:nvGrpSpPr>
        <p:grpSpPr>
          <a:xfrm>
            <a:off x="276" y="80"/>
            <a:ext cx="9353198" cy="5143461"/>
            <a:chOff x="276" y="80"/>
            <a:chExt cx="9353198" cy="5143461"/>
          </a:xfrm>
        </p:grpSpPr>
        <p:sp>
          <p:nvSpPr>
            <p:cNvPr id="2143" name="Google Shape;2143;p15"/>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5"/>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5"/>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5"/>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5"/>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5"/>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5"/>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5"/>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5"/>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5"/>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5"/>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5"/>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5"/>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5"/>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5"/>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5"/>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5"/>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5"/>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5"/>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5"/>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5"/>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5"/>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5"/>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5"/>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5"/>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5"/>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5"/>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5"/>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5"/>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5"/>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5"/>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5"/>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5"/>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5"/>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5"/>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5"/>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5"/>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5"/>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5"/>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5"/>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5"/>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5"/>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5"/>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5"/>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5"/>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5"/>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5"/>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5"/>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5"/>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5"/>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5"/>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5"/>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5"/>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5"/>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5"/>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5"/>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5"/>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5"/>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5"/>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5"/>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5"/>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5"/>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5"/>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5"/>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5"/>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5"/>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5"/>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5"/>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5"/>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5"/>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5"/>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5"/>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5"/>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5"/>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5"/>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5"/>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5"/>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5"/>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5"/>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5"/>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5"/>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5"/>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5"/>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5"/>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5"/>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5"/>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5"/>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5"/>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5"/>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5"/>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5"/>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8" name="Google Shape;2238;p15"/>
          <p:cNvGrpSpPr/>
          <p:nvPr/>
        </p:nvGrpSpPr>
        <p:grpSpPr>
          <a:xfrm>
            <a:off x="-368725" y="-279012"/>
            <a:ext cx="9288800" cy="5126939"/>
            <a:chOff x="-368725" y="-279012"/>
            <a:chExt cx="9288800" cy="5126939"/>
          </a:xfrm>
        </p:grpSpPr>
        <p:sp>
          <p:nvSpPr>
            <p:cNvPr id="2239" name="Google Shape;2239;p15"/>
            <p:cNvSpPr/>
            <p:nvPr/>
          </p:nvSpPr>
          <p:spPr>
            <a:xfrm flipH="1">
              <a:off x="-368725" y="-279012"/>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5"/>
            <p:cNvSpPr/>
            <p:nvPr/>
          </p:nvSpPr>
          <p:spPr>
            <a:xfrm>
              <a:off x="8496534" y="4512302"/>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1" name="Google Shape;2241;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2242"/>
        <p:cNvGrpSpPr/>
        <p:nvPr/>
      </p:nvGrpSpPr>
      <p:grpSpPr>
        <a:xfrm>
          <a:off x="0" y="0"/>
          <a:ext cx="0" cy="0"/>
          <a:chOff x="0" y="0"/>
          <a:chExt cx="0" cy="0"/>
        </a:xfrm>
      </p:grpSpPr>
      <p:pic>
        <p:nvPicPr>
          <p:cNvPr id="2243" name="Google Shape;2243;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244" name="Google Shape;2244;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45" name="Google Shape;2245;p16"/>
          <p:cNvGrpSpPr/>
          <p:nvPr/>
        </p:nvGrpSpPr>
        <p:grpSpPr>
          <a:xfrm rot="10800000" flipH="1">
            <a:off x="276" y="80"/>
            <a:ext cx="9353198" cy="5095583"/>
            <a:chOff x="276" y="80"/>
            <a:chExt cx="9353198" cy="5095583"/>
          </a:xfrm>
        </p:grpSpPr>
        <p:sp>
          <p:nvSpPr>
            <p:cNvPr id="2246" name="Google Shape;2246;p16"/>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6"/>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6"/>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6"/>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6"/>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6"/>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6"/>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6"/>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6"/>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6"/>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6"/>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6"/>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6"/>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6"/>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6"/>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6"/>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6"/>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6"/>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6"/>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6"/>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6"/>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6"/>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6"/>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6"/>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6"/>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6"/>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6"/>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6"/>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6"/>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6"/>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6"/>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6"/>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6"/>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6"/>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6"/>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6"/>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6"/>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6"/>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6"/>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6"/>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6"/>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6"/>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6"/>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6"/>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6"/>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6"/>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6"/>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6"/>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6"/>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6"/>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6"/>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6"/>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6"/>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6"/>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6"/>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6"/>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6"/>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6"/>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6"/>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6"/>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6"/>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6"/>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6"/>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6"/>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6"/>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6"/>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6"/>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6"/>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6"/>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6"/>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6"/>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6"/>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6"/>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6"/>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6"/>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6"/>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6"/>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6"/>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6"/>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6"/>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6"/>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6"/>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6"/>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6"/>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6"/>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6"/>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6"/>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6"/>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6"/>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6"/>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6"/>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6"/>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6"/>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6"/>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6"/>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6"/>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6"/>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6"/>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6"/>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6"/>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6"/>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6"/>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6"/>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6"/>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6"/>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6"/>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6"/>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6"/>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6"/>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6"/>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6"/>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6"/>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6"/>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6"/>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6"/>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6"/>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6"/>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6"/>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6"/>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6"/>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6"/>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6"/>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6"/>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6"/>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6"/>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6"/>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6"/>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6"/>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6"/>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6"/>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6"/>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6"/>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6"/>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6"/>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6"/>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6"/>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6"/>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6"/>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6"/>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6"/>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6"/>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6"/>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6"/>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6"/>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6"/>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1" name="Google Shape;2391;p16"/>
          <p:cNvSpPr/>
          <p:nvPr/>
        </p:nvSpPr>
        <p:spPr>
          <a:xfrm>
            <a:off x="8496534" y="109402"/>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2" name="Google Shape;2392;p16"/>
          <p:cNvGrpSpPr/>
          <p:nvPr/>
        </p:nvGrpSpPr>
        <p:grpSpPr>
          <a:xfrm flipH="1">
            <a:off x="127100" y="159578"/>
            <a:ext cx="8895132" cy="4797295"/>
            <a:chOff x="127100" y="159578"/>
            <a:chExt cx="8895132" cy="4797295"/>
          </a:xfrm>
        </p:grpSpPr>
        <p:grpSp>
          <p:nvGrpSpPr>
            <p:cNvPr id="2393" name="Google Shape;2393;p16"/>
            <p:cNvGrpSpPr/>
            <p:nvPr/>
          </p:nvGrpSpPr>
          <p:grpSpPr>
            <a:xfrm>
              <a:off x="8515450" y="159578"/>
              <a:ext cx="506782" cy="506795"/>
              <a:chOff x="-25134800" y="-6360725"/>
              <a:chExt cx="424050" cy="424025"/>
            </a:xfrm>
          </p:grpSpPr>
          <p:sp>
            <p:nvSpPr>
              <p:cNvPr id="2394" name="Google Shape;2394;p1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8" name="Google Shape;2398;p16"/>
            <p:cNvGrpSpPr/>
            <p:nvPr/>
          </p:nvGrpSpPr>
          <p:grpSpPr>
            <a:xfrm>
              <a:off x="127100" y="4450078"/>
              <a:ext cx="506782" cy="506795"/>
              <a:chOff x="-25134800" y="-6360725"/>
              <a:chExt cx="424050" cy="424025"/>
            </a:xfrm>
          </p:grpSpPr>
          <p:sp>
            <p:nvSpPr>
              <p:cNvPr id="2399" name="Google Shape;2399;p1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3" name="Google Shape;2403;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404"/>
        <p:cNvGrpSpPr/>
        <p:nvPr/>
      </p:nvGrpSpPr>
      <p:grpSpPr>
        <a:xfrm>
          <a:off x="0" y="0"/>
          <a:ext cx="0" cy="0"/>
          <a:chOff x="0" y="0"/>
          <a:chExt cx="0" cy="0"/>
        </a:xfrm>
      </p:grpSpPr>
      <p:pic>
        <p:nvPicPr>
          <p:cNvPr id="2405" name="Google Shape;2405;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06" name="Google Shape;240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07" name="Google Shape;2407;p17"/>
          <p:cNvSpPr txBox="1">
            <a:spLocks noGrp="1"/>
          </p:cNvSpPr>
          <p:nvPr>
            <p:ph type="body" idx="1"/>
          </p:nvPr>
        </p:nvSpPr>
        <p:spPr>
          <a:xfrm>
            <a:off x="720000" y="1215748"/>
            <a:ext cx="7704000" cy="670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408" name="Google Shape;2408;p17"/>
          <p:cNvGrpSpPr/>
          <p:nvPr/>
        </p:nvGrpSpPr>
        <p:grpSpPr>
          <a:xfrm>
            <a:off x="276" y="80"/>
            <a:ext cx="9353198" cy="5143461"/>
            <a:chOff x="276" y="80"/>
            <a:chExt cx="9353198" cy="5143461"/>
          </a:xfrm>
        </p:grpSpPr>
        <p:sp>
          <p:nvSpPr>
            <p:cNvPr id="2409" name="Google Shape;2409;p17"/>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7"/>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7"/>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7"/>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7"/>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7"/>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7"/>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7"/>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7"/>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7"/>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7"/>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7"/>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7"/>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7"/>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7"/>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7"/>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7"/>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7"/>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7"/>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7"/>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7"/>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7"/>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7"/>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7"/>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7"/>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7"/>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7"/>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7"/>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7"/>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7"/>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7"/>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7"/>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7"/>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7"/>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7"/>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7"/>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7"/>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7"/>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7"/>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7"/>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7"/>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7"/>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7"/>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7"/>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7"/>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7"/>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7"/>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7"/>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7"/>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7"/>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7"/>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7"/>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7"/>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7"/>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7"/>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7"/>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7"/>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7"/>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7"/>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7"/>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7"/>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7"/>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7"/>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7"/>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7"/>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7"/>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7"/>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7"/>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7"/>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7"/>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7"/>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7"/>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7"/>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7"/>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7"/>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7"/>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7"/>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7"/>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7"/>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7"/>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7"/>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7"/>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7"/>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7"/>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7"/>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7"/>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7"/>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7"/>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7"/>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7"/>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7"/>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7"/>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7"/>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7"/>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7"/>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4" name="Google Shape;2504;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2505"/>
        <p:cNvGrpSpPr/>
        <p:nvPr/>
      </p:nvGrpSpPr>
      <p:grpSpPr>
        <a:xfrm>
          <a:off x="0" y="0"/>
          <a:ext cx="0" cy="0"/>
          <a:chOff x="0" y="0"/>
          <a:chExt cx="0" cy="0"/>
        </a:xfrm>
      </p:grpSpPr>
      <p:pic>
        <p:nvPicPr>
          <p:cNvPr id="2506" name="Google Shape;2506;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07" name="Google Shape;250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8" name="Google Shape;2508;p18"/>
          <p:cNvSpPr txBox="1">
            <a:spLocks noGrp="1"/>
          </p:cNvSpPr>
          <p:nvPr>
            <p:ph type="body" idx="1"/>
          </p:nvPr>
        </p:nvSpPr>
        <p:spPr>
          <a:xfrm>
            <a:off x="720000" y="1215741"/>
            <a:ext cx="7704000" cy="33882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509" name="Google Shape;2509;p18"/>
          <p:cNvGrpSpPr/>
          <p:nvPr/>
        </p:nvGrpSpPr>
        <p:grpSpPr>
          <a:xfrm>
            <a:off x="276" y="80"/>
            <a:ext cx="9353198" cy="5143461"/>
            <a:chOff x="276" y="80"/>
            <a:chExt cx="9353198" cy="5143461"/>
          </a:xfrm>
        </p:grpSpPr>
        <p:sp>
          <p:nvSpPr>
            <p:cNvPr id="2510" name="Google Shape;2510;p18"/>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8"/>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8"/>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8"/>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8"/>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8"/>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8"/>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8"/>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8"/>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8"/>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8"/>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8"/>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8"/>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8"/>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8"/>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8"/>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8"/>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8"/>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8"/>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8"/>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8"/>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8"/>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8"/>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8"/>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8"/>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8"/>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8"/>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8"/>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8"/>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8"/>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8"/>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8"/>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8"/>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8"/>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8"/>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8"/>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8"/>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8"/>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8"/>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8"/>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8"/>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8"/>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8"/>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8"/>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8"/>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8"/>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8"/>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8"/>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8"/>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8"/>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8"/>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8"/>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8"/>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8"/>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8"/>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8"/>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8"/>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8"/>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8"/>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8"/>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8"/>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8"/>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8"/>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8"/>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8"/>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8"/>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8"/>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8"/>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8"/>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8"/>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8"/>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8"/>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8"/>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8"/>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8"/>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8"/>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8"/>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8"/>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8"/>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8"/>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8"/>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8"/>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8"/>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8"/>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8"/>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8"/>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8"/>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8"/>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8"/>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8"/>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8"/>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8"/>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8"/>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8"/>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8"/>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5" name="Google Shape;2605;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606"/>
        <p:cNvGrpSpPr/>
        <p:nvPr/>
      </p:nvGrpSpPr>
      <p:grpSpPr>
        <a:xfrm>
          <a:off x="0" y="0"/>
          <a:ext cx="0" cy="0"/>
          <a:chOff x="0" y="0"/>
          <a:chExt cx="0" cy="0"/>
        </a:xfrm>
      </p:grpSpPr>
      <p:pic>
        <p:nvPicPr>
          <p:cNvPr id="2607" name="Google Shape;2607;p19"/>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608" name="Google Shape;2608;p19"/>
          <p:cNvGrpSpPr/>
          <p:nvPr/>
        </p:nvGrpSpPr>
        <p:grpSpPr>
          <a:xfrm>
            <a:off x="276" y="80"/>
            <a:ext cx="9353198" cy="5143461"/>
            <a:chOff x="-26474475" y="-7233075"/>
            <a:chExt cx="6827650" cy="3754625"/>
          </a:xfrm>
        </p:grpSpPr>
        <p:sp>
          <p:nvSpPr>
            <p:cNvPr id="2609" name="Google Shape;2609;p19"/>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9"/>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9"/>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9"/>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9"/>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9"/>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9"/>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9"/>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9"/>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9"/>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9"/>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9"/>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9"/>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9"/>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9"/>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9"/>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9"/>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9"/>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9"/>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9"/>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9"/>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9"/>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9"/>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9"/>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9"/>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9"/>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9"/>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9"/>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9"/>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9"/>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9"/>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9"/>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9"/>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9"/>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9"/>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9"/>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9"/>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9"/>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9"/>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9"/>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9"/>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9"/>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9"/>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9"/>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9"/>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9"/>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9"/>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9"/>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9"/>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9"/>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9"/>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9"/>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9"/>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9"/>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9"/>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9"/>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9"/>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9"/>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9"/>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9"/>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9"/>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9"/>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9"/>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9"/>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9"/>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9"/>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9"/>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9"/>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9"/>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9"/>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9"/>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9"/>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9"/>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9"/>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9"/>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9"/>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9"/>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9"/>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9"/>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9"/>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9"/>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9"/>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9"/>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9"/>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9"/>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9"/>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9"/>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9"/>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9"/>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9"/>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9"/>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9"/>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9"/>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2579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9"/>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9"/>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9"/>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9"/>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9"/>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9"/>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9"/>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9"/>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9"/>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9"/>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9"/>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9"/>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9"/>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9"/>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9"/>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9"/>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9"/>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9"/>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9"/>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9"/>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9"/>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9"/>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9"/>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9"/>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9"/>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9"/>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9"/>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9"/>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9"/>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9"/>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9"/>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9"/>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9"/>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9"/>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9"/>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9"/>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9"/>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9"/>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9"/>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9"/>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9"/>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9"/>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9"/>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9"/>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9"/>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9"/>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9"/>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9"/>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9"/>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9"/>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9"/>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9"/>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9"/>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9"/>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9"/>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9"/>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9"/>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9"/>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9"/>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9"/>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9"/>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9"/>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9"/>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9"/>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9"/>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9"/>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9"/>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9"/>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9"/>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9"/>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9"/>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9"/>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9"/>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9"/>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9"/>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9"/>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9"/>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9"/>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9"/>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9"/>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9"/>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9"/>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9"/>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9"/>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9"/>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9"/>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9"/>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9"/>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9"/>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9"/>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9"/>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9"/>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9"/>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9"/>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9"/>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9"/>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9"/>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9"/>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9"/>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9"/>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9"/>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9"/>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9"/>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9"/>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9"/>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9"/>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9"/>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9"/>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9"/>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9"/>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9"/>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9"/>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9"/>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9"/>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9"/>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9"/>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9"/>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9"/>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9"/>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9"/>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9"/>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9"/>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9"/>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9"/>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9"/>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9"/>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9"/>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9"/>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9"/>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9"/>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9"/>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9"/>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9"/>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9"/>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9"/>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9"/>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9"/>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9"/>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9"/>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9"/>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9"/>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9"/>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9"/>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9"/>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9"/>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9"/>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9"/>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9"/>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9"/>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9"/>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9"/>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9"/>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9"/>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9"/>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6" name="Google Shape;2856;p19"/>
          <p:cNvSpPr txBox="1">
            <a:spLocks noGrp="1"/>
          </p:cNvSpPr>
          <p:nvPr>
            <p:ph type="title"/>
          </p:nvPr>
        </p:nvSpPr>
        <p:spPr>
          <a:xfrm>
            <a:off x="2038200" y="2388025"/>
            <a:ext cx="5067600" cy="979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57" name="Google Shape;2857;p19"/>
          <p:cNvSpPr txBox="1">
            <a:spLocks noGrp="1"/>
          </p:cNvSpPr>
          <p:nvPr>
            <p:ph type="title" idx="2" hasCustomPrompt="1"/>
          </p:nvPr>
        </p:nvSpPr>
        <p:spPr>
          <a:xfrm>
            <a:off x="3639750" y="897500"/>
            <a:ext cx="1864500" cy="1433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58" name="Google Shape;2858;p19"/>
          <p:cNvSpPr txBox="1">
            <a:spLocks noGrp="1"/>
          </p:cNvSpPr>
          <p:nvPr>
            <p:ph type="subTitle" idx="1"/>
          </p:nvPr>
        </p:nvSpPr>
        <p:spPr>
          <a:xfrm>
            <a:off x="2038200" y="3367813"/>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59" name="Google Shape;2859;p19"/>
          <p:cNvSpPr/>
          <p:nvPr/>
        </p:nvSpPr>
        <p:spPr>
          <a:xfrm flipH="1">
            <a:off x="50" y="4260325"/>
            <a:ext cx="9143896" cy="1148225"/>
          </a:xfrm>
          <a:custGeom>
            <a:avLst/>
            <a:gdLst/>
            <a:ahLst/>
            <a:cxnLst/>
            <a:rect l="l" t="t" r="r" b="b"/>
            <a:pathLst>
              <a:path w="345509" h="45929" extrusionOk="0">
                <a:moveTo>
                  <a:pt x="245416" y="1"/>
                </a:moveTo>
                <a:cubicBezTo>
                  <a:pt x="232498" y="9940"/>
                  <a:pt x="219975" y="15533"/>
                  <a:pt x="219975" y="15533"/>
                </a:cubicBezTo>
                <a:cubicBezTo>
                  <a:pt x="219975" y="15533"/>
                  <a:pt x="195412" y="4712"/>
                  <a:pt x="192962" y="4712"/>
                </a:cubicBezTo>
                <a:cubicBezTo>
                  <a:pt x="192887" y="4712"/>
                  <a:pt x="192833" y="4722"/>
                  <a:pt x="192801" y="4742"/>
                </a:cubicBezTo>
                <a:cubicBezTo>
                  <a:pt x="186425" y="8993"/>
                  <a:pt x="130696" y="22442"/>
                  <a:pt x="118295" y="22442"/>
                </a:cubicBezTo>
                <a:cubicBezTo>
                  <a:pt x="118104" y="22442"/>
                  <a:pt x="117924" y="22439"/>
                  <a:pt x="117754" y="22433"/>
                </a:cubicBezTo>
                <a:cubicBezTo>
                  <a:pt x="106538" y="22007"/>
                  <a:pt x="92738" y="16384"/>
                  <a:pt x="91431" y="16384"/>
                </a:cubicBezTo>
                <a:cubicBezTo>
                  <a:pt x="90155" y="16384"/>
                  <a:pt x="70762" y="29788"/>
                  <a:pt x="46142" y="30214"/>
                </a:cubicBezTo>
                <a:cubicBezTo>
                  <a:pt x="45676" y="30222"/>
                  <a:pt x="45212" y="30226"/>
                  <a:pt x="44749" y="30226"/>
                </a:cubicBezTo>
                <a:cubicBezTo>
                  <a:pt x="20378" y="30226"/>
                  <a:pt x="852" y="19423"/>
                  <a:pt x="852" y="19423"/>
                </a:cubicBezTo>
                <a:lnTo>
                  <a:pt x="1" y="45928"/>
                </a:lnTo>
                <a:lnTo>
                  <a:pt x="345509" y="45928"/>
                </a:lnTo>
                <a:lnTo>
                  <a:pt x="345509" y="24591"/>
                </a:lnTo>
                <a:cubicBezTo>
                  <a:pt x="341379" y="25146"/>
                  <a:pt x="337074" y="25385"/>
                  <a:pt x="332727" y="25385"/>
                </a:cubicBezTo>
                <a:cubicBezTo>
                  <a:pt x="306643" y="25385"/>
                  <a:pt x="279064" y="16809"/>
                  <a:pt x="279064" y="16809"/>
                </a:cubicBezTo>
                <a:cubicBezTo>
                  <a:pt x="279064" y="16809"/>
                  <a:pt x="256206" y="8633"/>
                  <a:pt x="245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861"/>
        <p:cNvGrpSpPr/>
        <p:nvPr/>
      </p:nvGrpSpPr>
      <p:grpSpPr>
        <a:xfrm>
          <a:off x="0" y="0"/>
          <a:ext cx="0" cy="0"/>
          <a:chOff x="0" y="0"/>
          <a:chExt cx="0" cy="0"/>
        </a:xfrm>
      </p:grpSpPr>
      <p:pic>
        <p:nvPicPr>
          <p:cNvPr id="2862" name="Google Shape;2862;p20"/>
          <p:cNvPicPr preferRelativeResize="0"/>
          <p:nvPr/>
        </p:nvPicPr>
        <p:blipFill>
          <a:blip r:embed="rId2">
            <a:alphaModFix/>
          </a:blip>
          <a:stretch>
            <a:fillRect/>
          </a:stretch>
        </p:blipFill>
        <p:spPr>
          <a:xfrm>
            <a:off x="0" y="0"/>
            <a:ext cx="9144000" cy="5143500"/>
          </a:xfrm>
          <a:prstGeom prst="rect">
            <a:avLst/>
          </a:prstGeom>
          <a:noFill/>
          <a:ln>
            <a:noFill/>
          </a:ln>
        </p:spPr>
      </p:pic>
      <p:sp>
        <p:nvSpPr>
          <p:cNvPr id="2863" name="Google Shape;2863;p20"/>
          <p:cNvSpPr txBox="1">
            <a:spLocks noGrp="1"/>
          </p:cNvSpPr>
          <p:nvPr>
            <p:ph type="title"/>
          </p:nvPr>
        </p:nvSpPr>
        <p:spPr>
          <a:xfrm>
            <a:off x="1845750" y="3047375"/>
            <a:ext cx="5452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864" name="Google Shape;2864;p20"/>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2865" name="Google Shape;2865;p20"/>
          <p:cNvGrpSpPr/>
          <p:nvPr/>
        </p:nvGrpSpPr>
        <p:grpSpPr>
          <a:xfrm>
            <a:off x="276" y="80"/>
            <a:ext cx="9353198" cy="5143461"/>
            <a:chOff x="276" y="80"/>
            <a:chExt cx="9353198" cy="5143461"/>
          </a:xfrm>
        </p:grpSpPr>
        <p:sp>
          <p:nvSpPr>
            <p:cNvPr id="2866" name="Google Shape;2866;p20"/>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0"/>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0"/>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0"/>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0"/>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0"/>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0"/>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0"/>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0"/>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0"/>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0"/>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0"/>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0"/>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0"/>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0"/>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0"/>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0"/>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0"/>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0"/>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0"/>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0"/>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0"/>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0"/>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0"/>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0"/>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0"/>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0"/>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0"/>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0"/>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0"/>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0"/>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0"/>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0"/>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0"/>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0"/>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0"/>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0"/>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0"/>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0"/>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0"/>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0"/>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0"/>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0"/>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0"/>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0"/>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0"/>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0"/>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0"/>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0"/>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0"/>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0"/>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0"/>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0"/>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0"/>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0"/>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0"/>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0"/>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0"/>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0"/>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0"/>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0"/>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0"/>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0"/>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0"/>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0"/>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0"/>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0"/>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0"/>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0"/>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0"/>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0"/>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0"/>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0"/>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0"/>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0"/>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0"/>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0"/>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0"/>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0"/>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0"/>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0"/>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0"/>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0"/>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0"/>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0"/>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0"/>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0"/>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0"/>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0"/>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0"/>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0"/>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0"/>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0"/>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0"/>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0"/>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1" name="Google Shape;2961;p20"/>
          <p:cNvSpPr/>
          <p:nvPr/>
        </p:nvSpPr>
        <p:spPr>
          <a:xfrm>
            <a:off x="8383675" y="205292"/>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3"/>
        <p:cNvGrpSpPr/>
        <p:nvPr/>
      </p:nvGrpSpPr>
      <p:grpSpPr>
        <a:xfrm>
          <a:off x="0" y="0"/>
          <a:ext cx="0" cy="0"/>
          <a:chOff x="0" y="0"/>
          <a:chExt cx="0" cy="0"/>
        </a:xfrm>
      </p:grpSpPr>
      <p:pic>
        <p:nvPicPr>
          <p:cNvPr id="264" name="Google Shape;264;p3"/>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265" name="Google Shape;265;p3"/>
          <p:cNvGrpSpPr/>
          <p:nvPr/>
        </p:nvGrpSpPr>
        <p:grpSpPr>
          <a:xfrm>
            <a:off x="276" y="80"/>
            <a:ext cx="9353198" cy="5143461"/>
            <a:chOff x="-26474475" y="-7233075"/>
            <a:chExt cx="6827650" cy="3754625"/>
          </a:xfrm>
        </p:grpSpPr>
        <p:sp>
          <p:nvSpPr>
            <p:cNvPr id="266" name="Google Shape;266;p3"/>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2579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3"/>
          <p:cNvSpPr txBox="1">
            <a:spLocks noGrp="1"/>
          </p:cNvSpPr>
          <p:nvPr>
            <p:ph type="title"/>
          </p:nvPr>
        </p:nvSpPr>
        <p:spPr>
          <a:xfrm>
            <a:off x="3210775" y="1874875"/>
            <a:ext cx="5067600" cy="9798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4" name="Google Shape;514;p3"/>
          <p:cNvSpPr txBox="1">
            <a:spLocks noGrp="1"/>
          </p:cNvSpPr>
          <p:nvPr>
            <p:ph type="title" idx="2" hasCustomPrompt="1"/>
          </p:nvPr>
        </p:nvSpPr>
        <p:spPr>
          <a:xfrm>
            <a:off x="1023600" y="1895475"/>
            <a:ext cx="1864500" cy="1433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15" name="Google Shape;515;p3"/>
          <p:cNvSpPr txBox="1">
            <a:spLocks noGrp="1"/>
          </p:cNvSpPr>
          <p:nvPr>
            <p:ph type="subTitle" idx="1"/>
          </p:nvPr>
        </p:nvSpPr>
        <p:spPr>
          <a:xfrm>
            <a:off x="3210775" y="2974463"/>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6" name="Google Shape;516;p3"/>
          <p:cNvSpPr/>
          <p:nvPr/>
        </p:nvSpPr>
        <p:spPr>
          <a:xfrm>
            <a:off x="50" y="4497725"/>
            <a:ext cx="9143896" cy="1148225"/>
          </a:xfrm>
          <a:custGeom>
            <a:avLst/>
            <a:gdLst/>
            <a:ahLst/>
            <a:cxnLst/>
            <a:rect l="l" t="t" r="r" b="b"/>
            <a:pathLst>
              <a:path w="345509" h="45929" extrusionOk="0">
                <a:moveTo>
                  <a:pt x="245416" y="1"/>
                </a:moveTo>
                <a:cubicBezTo>
                  <a:pt x="232498" y="9940"/>
                  <a:pt x="219975" y="15533"/>
                  <a:pt x="219975" y="15533"/>
                </a:cubicBezTo>
                <a:cubicBezTo>
                  <a:pt x="219975" y="15533"/>
                  <a:pt x="195412" y="4712"/>
                  <a:pt x="192962" y="4712"/>
                </a:cubicBezTo>
                <a:cubicBezTo>
                  <a:pt x="192887" y="4712"/>
                  <a:pt x="192833" y="4722"/>
                  <a:pt x="192801" y="4742"/>
                </a:cubicBezTo>
                <a:cubicBezTo>
                  <a:pt x="186425" y="8993"/>
                  <a:pt x="130696" y="22442"/>
                  <a:pt x="118295" y="22442"/>
                </a:cubicBezTo>
                <a:cubicBezTo>
                  <a:pt x="118104" y="22442"/>
                  <a:pt x="117924" y="22439"/>
                  <a:pt x="117754" y="22433"/>
                </a:cubicBezTo>
                <a:cubicBezTo>
                  <a:pt x="106538" y="22007"/>
                  <a:pt x="92738" y="16384"/>
                  <a:pt x="91431" y="16384"/>
                </a:cubicBezTo>
                <a:cubicBezTo>
                  <a:pt x="90155" y="16384"/>
                  <a:pt x="70762" y="29788"/>
                  <a:pt x="46142" y="30214"/>
                </a:cubicBezTo>
                <a:cubicBezTo>
                  <a:pt x="45676" y="30222"/>
                  <a:pt x="45212" y="30226"/>
                  <a:pt x="44749" y="30226"/>
                </a:cubicBezTo>
                <a:cubicBezTo>
                  <a:pt x="20378" y="30226"/>
                  <a:pt x="852" y="19423"/>
                  <a:pt x="852" y="19423"/>
                </a:cubicBezTo>
                <a:lnTo>
                  <a:pt x="1" y="45928"/>
                </a:lnTo>
                <a:lnTo>
                  <a:pt x="345509" y="45928"/>
                </a:lnTo>
                <a:lnTo>
                  <a:pt x="345509" y="24591"/>
                </a:lnTo>
                <a:cubicBezTo>
                  <a:pt x="341379" y="25146"/>
                  <a:pt x="337074" y="25385"/>
                  <a:pt x="332727" y="25385"/>
                </a:cubicBezTo>
                <a:cubicBezTo>
                  <a:pt x="306643" y="25385"/>
                  <a:pt x="279064" y="16809"/>
                  <a:pt x="279064" y="16809"/>
                </a:cubicBezTo>
                <a:cubicBezTo>
                  <a:pt x="279064" y="16809"/>
                  <a:pt x="256206" y="8633"/>
                  <a:pt x="245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963"/>
        <p:cNvGrpSpPr/>
        <p:nvPr/>
      </p:nvGrpSpPr>
      <p:grpSpPr>
        <a:xfrm>
          <a:off x="0" y="0"/>
          <a:ext cx="0" cy="0"/>
          <a:chOff x="0" y="0"/>
          <a:chExt cx="0" cy="0"/>
        </a:xfrm>
      </p:grpSpPr>
      <p:pic>
        <p:nvPicPr>
          <p:cNvPr id="2964" name="Google Shape;2964;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65" name="Google Shape;2965;p21"/>
          <p:cNvSpPr txBox="1">
            <a:spLocks noGrp="1"/>
          </p:cNvSpPr>
          <p:nvPr>
            <p:ph type="title"/>
          </p:nvPr>
        </p:nvSpPr>
        <p:spPr>
          <a:xfrm>
            <a:off x="713225" y="1097850"/>
            <a:ext cx="3397800" cy="203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66" name="Google Shape;2966;p21"/>
          <p:cNvSpPr txBox="1">
            <a:spLocks noGrp="1"/>
          </p:cNvSpPr>
          <p:nvPr>
            <p:ph type="subTitle" idx="1"/>
          </p:nvPr>
        </p:nvSpPr>
        <p:spPr>
          <a:xfrm>
            <a:off x="713225" y="3136650"/>
            <a:ext cx="33978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7" name="Google Shape;2967;p21"/>
          <p:cNvSpPr>
            <a:spLocks noGrp="1"/>
          </p:cNvSpPr>
          <p:nvPr>
            <p:ph type="pic" idx="2"/>
          </p:nvPr>
        </p:nvSpPr>
        <p:spPr>
          <a:xfrm>
            <a:off x="4816575" y="943475"/>
            <a:ext cx="3397800" cy="3362400"/>
          </a:xfrm>
          <a:prstGeom prst="ellipse">
            <a:avLst/>
          </a:prstGeom>
          <a:noFill/>
          <a:ln w="28575" cap="flat" cmpd="sng">
            <a:solidFill>
              <a:schemeClr val="lt2"/>
            </a:solidFill>
            <a:prstDash val="solid"/>
            <a:round/>
            <a:headEnd type="none" w="sm" len="sm"/>
            <a:tailEnd type="none" w="sm" len="sm"/>
          </a:ln>
          <a:effectLst>
            <a:outerShdw blurRad="214313" dist="19050" algn="bl" rotWithShape="0">
              <a:schemeClr val="lt2"/>
            </a:outerShdw>
          </a:effectLst>
        </p:spPr>
      </p:sp>
      <p:grpSp>
        <p:nvGrpSpPr>
          <p:cNvPr id="2968" name="Google Shape;2968;p21"/>
          <p:cNvGrpSpPr/>
          <p:nvPr/>
        </p:nvGrpSpPr>
        <p:grpSpPr>
          <a:xfrm flipH="1">
            <a:off x="-14298" y="-31167"/>
            <a:ext cx="9234549" cy="5210597"/>
            <a:chOff x="-14298" y="-31167"/>
            <a:chExt cx="9234549" cy="5210597"/>
          </a:xfrm>
        </p:grpSpPr>
        <p:sp>
          <p:nvSpPr>
            <p:cNvPr id="2969" name="Google Shape;2969;p21"/>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1"/>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1"/>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1"/>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1"/>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1"/>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1"/>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1"/>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1"/>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1"/>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1"/>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1"/>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1"/>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1"/>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1"/>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1"/>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1"/>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1"/>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1"/>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1"/>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1"/>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1"/>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1"/>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1"/>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1"/>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1"/>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1"/>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1"/>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1"/>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1"/>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1"/>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1"/>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1"/>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1"/>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1"/>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1"/>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1"/>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1"/>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1"/>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1"/>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1"/>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1"/>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1"/>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1"/>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1"/>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1"/>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1"/>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1"/>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1"/>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1"/>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1"/>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1"/>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1"/>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1"/>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1"/>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1"/>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1"/>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1"/>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1"/>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1"/>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1"/>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1"/>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1"/>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1"/>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1"/>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1"/>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1"/>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1"/>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1"/>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1"/>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1"/>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1"/>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1"/>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1"/>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1"/>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1"/>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1"/>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1"/>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1"/>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1"/>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1"/>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1"/>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1"/>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1"/>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1"/>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1"/>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1"/>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1"/>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1"/>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1"/>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1"/>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1"/>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1"/>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1"/>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1"/>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1"/>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1"/>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1"/>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1"/>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1"/>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1"/>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1"/>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1"/>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1"/>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1"/>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1"/>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1"/>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1"/>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1"/>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1"/>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1"/>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1"/>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1"/>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1"/>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1"/>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1"/>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1"/>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1"/>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1"/>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1"/>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1"/>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1"/>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1"/>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1"/>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1"/>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1"/>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1"/>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1"/>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1"/>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1"/>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1"/>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1"/>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1"/>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1"/>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1"/>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1"/>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1"/>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1"/>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1"/>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1"/>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1"/>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1"/>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1"/>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1"/>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1"/>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1"/>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1"/>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1"/>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1"/>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1"/>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1"/>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1"/>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1"/>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1"/>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1"/>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1"/>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1"/>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1"/>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1"/>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1"/>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1"/>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1"/>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1"/>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1"/>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1"/>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1"/>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1"/>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1"/>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1"/>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1"/>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1"/>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1"/>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1"/>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1"/>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1"/>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1"/>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1"/>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1"/>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1"/>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1"/>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1"/>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1"/>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1"/>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1"/>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1"/>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1"/>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1"/>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1"/>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1"/>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1"/>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1"/>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1"/>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1"/>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1"/>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3" name="Google Shape;3163;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3164"/>
        <p:cNvGrpSpPr/>
        <p:nvPr/>
      </p:nvGrpSpPr>
      <p:grpSpPr>
        <a:xfrm>
          <a:off x="0" y="0"/>
          <a:ext cx="0" cy="0"/>
          <a:chOff x="0" y="0"/>
          <a:chExt cx="0" cy="0"/>
        </a:xfrm>
      </p:grpSpPr>
      <p:pic>
        <p:nvPicPr>
          <p:cNvPr id="3165" name="Google Shape;3165;p22"/>
          <p:cNvPicPr preferRelativeResize="0"/>
          <p:nvPr/>
        </p:nvPicPr>
        <p:blipFill>
          <a:blip r:embed="rId2">
            <a:alphaModFix/>
          </a:blip>
          <a:stretch>
            <a:fillRect/>
          </a:stretch>
        </p:blipFill>
        <p:spPr>
          <a:xfrm>
            <a:off x="0" y="0"/>
            <a:ext cx="9144000" cy="5143500"/>
          </a:xfrm>
          <a:prstGeom prst="rect">
            <a:avLst/>
          </a:prstGeom>
          <a:noFill/>
          <a:ln>
            <a:noFill/>
          </a:ln>
        </p:spPr>
      </p:pic>
      <p:sp>
        <p:nvSpPr>
          <p:cNvPr id="3166" name="Google Shape;3166;p22"/>
          <p:cNvSpPr txBox="1">
            <a:spLocks noGrp="1"/>
          </p:cNvSpPr>
          <p:nvPr>
            <p:ph type="title"/>
          </p:nvPr>
        </p:nvSpPr>
        <p:spPr>
          <a:xfrm>
            <a:off x="929325" y="1650825"/>
            <a:ext cx="3233100" cy="1133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7" name="Google Shape;3167;p22"/>
          <p:cNvSpPr txBox="1">
            <a:spLocks noGrp="1"/>
          </p:cNvSpPr>
          <p:nvPr>
            <p:ph type="subTitle" idx="1"/>
          </p:nvPr>
        </p:nvSpPr>
        <p:spPr>
          <a:xfrm>
            <a:off x="929325" y="2708350"/>
            <a:ext cx="3233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168" name="Google Shape;3168;p22"/>
          <p:cNvGrpSpPr/>
          <p:nvPr/>
        </p:nvGrpSpPr>
        <p:grpSpPr>
          <a:xfrm>
            <a:off x="-14298" y="-31167"/>
            <a:ext cx="9234549" cy="5210597"/>
            <a:chOff x="-14298" y="-31167"/>
            <a:chExt cx="9234549" cy="5210597"/>
          </a:xfrm>
        </p:grpSpPr>
        <p:sp>
          <p:nvSpPr>
            <p:cNvPr id="3169" name="Google Shape;3169;p22"/>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2"/>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2"/>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2"/>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2"/>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2"/>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2"/>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2"/>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2"/>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2"/>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2"/>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2"/>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2"/>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2"/>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2"/>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2"/>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2"/>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2"/>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2"/>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2"/>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2"/>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2"/>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2"/>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2"/>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2"/>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2"/>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2"/>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2"/>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2"/>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2"/>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2"/>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2"/>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2"/>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2"/>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2"/>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2"/>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2"/>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2"/>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2"/>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2"/>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2"/>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2"/>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2"/>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2"/>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2"/>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2"/>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2"/>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2"/>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2"/>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2"/>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2"/>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2"/>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2"/>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2"/>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2"/>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2"/>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2"/>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2"/>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2"/>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2"/>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2"/>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2"/>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2"/>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2"/>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2"/>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2"/>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2"/>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2"/>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2"/>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2"/>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2"/>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2"/>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2"/>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2"/>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2"/>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2"/>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2"/>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2"/>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2"/>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2"/>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2"/>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2"/>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2"/>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2"/>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2"/>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2"/>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2"/>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2"/>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2"/>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2"/>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2"/>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2"/>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2"/>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2"/>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2"/>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2"/>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2"/>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2"/>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2"/>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2"/>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2"/>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2"/>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2"/>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2"/>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2"/>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2"/>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2"/>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2"/>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2"/>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2"/>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2"/>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2"/>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2"/>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2"/>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2"/>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2"/>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2"/>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2"/>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2"/>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2"/>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2"/>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2"/>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2"/>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2"/>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2"/>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2"/>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2"/>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2"/>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2"/>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2"/>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2"/>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2"/>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2"/>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2"/>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2"/>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2"/>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2"/>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2"/>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2"/>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2"/>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2"/>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2"/>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2"/>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2"/>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2"/>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2"/>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2"/>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2"/>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2"/>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2"/>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2"/>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2"/>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2"/>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2"/>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2"/>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2"/>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2"/>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2"/>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2"/>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2"/>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2"/>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2"/>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2"/>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2"/>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2"/>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2"/>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2"/>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2"/>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2"/>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2"/>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2"/>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2"/>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2"/>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2"/>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2"/>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2"/>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2"/>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2"/>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2"/>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2"/>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2"/>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2"/>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2"/>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2"/>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2"/>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2"/>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2"/>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2"/>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2"/>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2"/>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2"/>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2"/>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2"/>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2"/>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3" name="Google Shape;3363;p22"/>
          <p:cNvGrpSpPr/>
          <p:nvPr/>
        </p:nvGrpSpPr>
        <p:grpSpPr>
          <a:xfrm>
            <a:off x="133357" y="148186"/>
            <a:ext cx="8650314" cy="4770758"/>
            <a:chOff x="133357" y="148186"/>
            <a:chExt cx="8650314" cy="4770758"/>
          </a:xfrm>
        </p:grpSpPr>
        <p:grpSp>
          <p:nvGrpSpPr>
            <p:cNvPr id="3364" name="Google Shape;3364;p22"/>
            <p:cNvGrpSpPr/>
            <p:nvPr/>
          </p:nvGrpSpPr>
          <p:grpSpPr>
            <a:xfrm>
              <a:off x="7727416" y="148186"/>
              <a:ext cx="962509" cy="962410"/>
              <a:chOff x="-25134800" y="-6360725"/>
              <a:chExt cx="424050" cy="424025"/>
            </a:xfrm>
          </p:grpSpPr>
          <p:sp>
            <p:nvSpPr>
              <p:cNvPr id="3365" name="Google Shape;3365;p2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9" name="Google Shape;3369;p22"/>
            <p:cNvGrpSpPr/>
            <p:nvPr/>
          </p:nvGrpSpPr>
          <p:grpSpPr>
            <a:xfrm>
              <a:off x="133357" y="4403414"/>
              <a:ext cx="515518" cy="515530"/>
              <a:chOff x="-25134800" y="-6360725"/>
              <a:chExt cx="424050" cy="424025"/>
            </a:xfrm>
          </p:grpSpPr>
          <p:sp>
            <p:nvSpPr>
              <p:cNvPr id="3370" name="Google Shape;3370;p2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4" name="Google Shape;3374;p22"/>
            <p:cNvGrpSpPr/>
            <p:nvPr/>
          </p:nvGrpSpPr>
          <p:grpSpPr>
            <a:xfrm>
              <a:off x="8430777" y="833223"/>
              <a:ext cx="352894" cy="352874"/>
              <a:chOff x="-25134800" y="-6360725"/>
              <a:chExt cx="424050" cy="424025"/>
            </a:xfrm>
          </p:grpSpPr>
          <p:sp>
            <p:nvSpPr>
              <p:cNvPr id="3375" name="Google Shape;3375;p2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79" name="Google Shape;3379;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3380"/>
        <p:cNvGrpSpPr/>
        <p:nvPr/>
      </p:nvGrpSpPr>
      <p:grpSpPr>
        <a:xfrm>
          <a:off x="0" y="0"/>
          <a:ext cx="0" cy="0"/>
          <a:chOff x="0" y="0"/>
          <a:chExt cx="0" cy="0"/>
        </a:xfrm>
      </p:grpSpPr>
      <p:pic>
        <p:nvPicPr>
          <p:cNvPr id="3381" name="Google Shape;3381;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82" name="Google Shape;3382;p23"/>
          <p:cNvSpPr txBox="1">
            <a:spLocks noGrp="1"/>
          </p:cNvSpPr>
          <p:nvPr>
            <p:ph type="title"/>
          </p:nvPr>
        </p:nvSpPr>
        <p:spPr>
          <a:xfrm>
            <a:off x="5565775" y="1501538"/>
            <a:ext cx="2630400" cy="113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83" name="Google Shape;3383;p23"/>
          <p:cNvSpPr txBox="1">
            <a:spLocks noGrp="1"/>
          </p:cNvSpPr>
          <p:nvPr>
            <p:ph type="subTitle" idx="1"/>
          </p:nvPr>
        </p:nvSpPr>
        <p:spPr>
          <a:xfrm>
            <a:off x="5565900" y="2561663"/>
            <a:ext cx="26304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384" name="Google Shape;3384;p23"/>
          <p:cNvGrpSpPr/>
          <p:nvPr/>
        </p:nvGrpSpPr>
        <p:grpSpPr>
          <a:xfrm rot="10800000" flipH="1">
            <a:off x="276" y="80"/>
            <a:ext cx="9353198" cy="5095583"/>
            <a:chOff x="276" y="80"/>
            <a:chExt cx="9353198" cy="5095583"/>
          </a:xfrm>
        </p:grpSpPr>
        <p:sp>
          <p:nvSpPr>
            <p:cNvPr id="3385" name="Google Shape;3385;p23"/>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3"/>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3"/>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3"/>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3"/>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3"/>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3"/>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3"/>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3"/>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3"/>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3"/>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3"/>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3"/>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3"/>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3"/>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3"/>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3"/>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3"/>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3"/>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3"/>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3"/>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3"/>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3"/>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3"/>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3"/>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3"/>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3"/>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3"/>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3"/>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3"/>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3"/>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3"/>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3"/>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3"/>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3"/>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3"/>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3"/>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23"/>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3"/>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3"/>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3"/>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3"/>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3"/>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3"/>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3"/>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3"/>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3"/>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3"/>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3"/>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3"/>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3"/>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3"/>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3"/>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3"/>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3"/>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3"/>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3"/>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3"/>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3"/>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3"/>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3"/>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3"/>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3"/>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3"/>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3"/>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3"/>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3"/>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3"/>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3"/>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3"/>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3"/>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3"/>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3"/>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3"/>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3"/>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3"/>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3"/>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3"/>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3"/>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3"/>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3"/>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3"/>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3"/>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3"/>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3"/>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3"/>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3"/>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3"/>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3"/>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3"/>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23"/>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23"/>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23"/>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23"/>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3"/>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3"/>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3"/>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3"/>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3"/>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3"/>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3"/>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3"/>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3"/>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3"/>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3"/>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3"/>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3"/>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3"/>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3"/>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3"/>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3"/>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3"/>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3"/>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3"/>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3"/>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3"/>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3"/>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23"/>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23"/>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23"/>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23"/>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23"/>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23"/>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23"/>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23"/>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23"/>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23"/>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3"/>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3"/>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3"/>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3"/>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3"/>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23"/>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3"/>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3"/>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3"/>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3"/>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3"/>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23"/>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23"/>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23"/>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3"/>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3"/>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3"/>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23"/>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0" name="Google Shape;3530;p23"/>
          <p:cNvGrpSpPr/>
          <p:nvPr/>
        </p:nvGrpSpPr>
        <p:grpSpPr>
          <a:xfrm>
            <a:off x="160341" y="4042861"/>
            <a:ext cx="962509" cy="962410"/>
            <a:chOff x="-25134800" y="-6360725"/>
            <a:chExt cx="424050" cy="424025"/>
          </a:xfrm>
        </p:grpSpPr>
        <p:sp>
          <p:nvSpPr>
            <p:cNvPr id="3531" name="Google Shape;3531;p2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2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2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5" name="Google Shape;3535;p23"/>
          <p:cNvSpPr/>
          <p:nvPr/>
        </p:nvSpPr>
        <p:spPr>
          <a:xfrm>
            <a:off x="8383675" y="205292"/>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537"/>
        <p:cNvGrpSpPr/>
        <p:nvPr/>
      </p:nvGrpSpPr>
      <p:grpSpPr>
        <a:xfrm>
          <a:off x="0" y="0"/>
          <a:ext cx="0" cy="0"/>
          <a:chOff x="0" y="0"/>
          <a:chExt cx="0" cy="0"/>
        </a:xfrm>
      </p:grpSpPr>
      <p:pic>
        <p:nvPicPr>
          <p:cNvPr id="3538" name="Google Shape;3538;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39" name="Google Shape;353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40" name="Google Shape;3540;p24"/>
          <p:cNvSpPr txBox="1">
            <a:spLocks noGrp="1"/>
          </p:cNvSpPr>
          <p:nvPr>
            <p:ph type="subTitle" idx="1"/>
          </p:nvPr>
        </p:nvSpPr>
        <p:spPr>
          <a:xfrm>
            <a:off x="4923247" y="259982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1" name="Google Shape;3541;p24"/>
          <p:cNvSpPr txBox="1">
            <a:spLocks noGrp="1"/>
          </p:cNvSpPr>
          <p:nvPr>
            <p:ph type="subTitle" idx="2"/>
          </p:nvPr>
        </p:nvSpPr>
        <p:spPr>
          <a:xfrm>
            <a:off x="1715375" y="259982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2" name="Google Shape;3542;p24"/>
          <p:cNvSpPr txBox="1">
            <a:spLocks noGrp="1"/>
          </p:cNvSpPr>
          <p:nvPr>
            <p:ph type="subTitle" idx="3"/>
          </p:nvPr>
        </p:nvSpPr>
        <p:spPr>
          <a:xfrm>
            <a:off x="1715375" y="2112200"/>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43" name="Google Shape;3543;p24"/>
          <p:cNvSpPr txBox="1">
            <a:spLocks noGrp="1"/>
          </p:cNvSpPr>
          <p:nvPr>
            <p:ph type="subTitle" idx="4"/>
          </p:nvPr>
        </p:nvSpPr>
        <p:spPr>
          <a:xfrm>
            <a:off x="4923250" y="2112200"/>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544" name="Google Shape;3544;p24"/>
          <p:cNvGrpSpPr/>
          <p:nvPr/>
        </p:nvGrpSpPr>
        <p:grpSpPr>
          <a:xfrm rot="10800000" flipH="1">
            <a:off x="276" y="80"/>
            <a:ext cx="9353198" cy="5095583"/>
            <a:chOff x="276" y="80"/>
            <a:chExt cx="9353198" cy="5095583"/>
          </a:xfrm>
        </p:grpSpPr>
        <p:sp>
          <p:nvSpPr>
            <p:cNvPr id="3545" name="Google Shape;3545;p24"/>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4"/>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4"/>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4"/>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4"/>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4"/>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4"/>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4"/>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4"/>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4"/>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4"/>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4"/>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4"/>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4"/>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4"/>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4"/>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4"/>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4"/>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4"/>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4"/>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4"/>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4"/>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4"/>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4"/>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4"/>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4"/>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4"/>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4"/>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4"/>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4"/>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4"/>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4"/>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4"/>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4"/>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4"/>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4"/>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4"/>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4"/>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4"/>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4"/>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4"/>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4"/>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4"/>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4"/>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4"/>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4"/>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4"/>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4"/>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4"/>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4"/>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4"/>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4"/>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4"/>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4"/>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4"/>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4"/>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4"/>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4"/>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4"/>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4"/>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4"/>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4"/>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4"/>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4"/>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4"/>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4"/>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4"/>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4"/>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4"/>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4"/>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4"/>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4"/>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4"/>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4"/>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4"/>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4"/>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4"/>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4"/>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4"/>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4"/>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4"/>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4"/>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4"/>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4"/>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4"/>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4"/>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4"/>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4"/>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4"/>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4"/>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4"/>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4"/>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4"/>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4"/>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4"/>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4"/>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4"/>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4"/>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4"/>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4"/>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4"/>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4"/>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4"/>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4"/>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4"/>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4"/>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4"/>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4"/>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4"/>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4"/>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4"/>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4"/>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4"/>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4"/>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4"/>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4"/>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4"/>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4"/>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4"/>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4"/>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4"/>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4"/>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4"/>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4"/>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4"/>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4"/>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4"/>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4"/>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4"/>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4"/>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4"/>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4"/>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4"/>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4"/>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4"/>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4"/>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4"/>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4"/>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4"/>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4"/>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4"/>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4"/>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4"/>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4"/>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4"/>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0" name="Google Shape;3690;p24"/>
          <p:cNvGrpSpPr/>
          <p:nvPr/>
        </p:nvGrpSpPr>
        <p:grpSpPr>
          <a:xfrm>
            <a:off x="8430775" y="4424678"/>
            <a:ext cx="506782" cy="506795"/>
            <a:chOff x="-25134800" y="-6360725"/>
            <a:chExt cx="424050" cy="424025"/>
          </a:xfrm>
        </p:grpSpPr>
        <p:sp>
          <p:nvSpPr>
            <p:cNvPr id="3691" name="Google Shape;3691;p2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5" name="Google Shape;3695;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696"/>
        <p:cNvGrpSpPr/>
        <p:nvPr/>
      </p:nvGrpSpPr>
      <p:grpSpPr>
        <a:xfrm>
          <a:off x="0" y="0"/>
          <a:ext cx="0" cy="0"/>
          <a:chOff x="0" y="0"/>
          <a:chExt cx="0" cy="0"/>
        </a:xfrm>
      </p:grpSpPr>
      <p:pic>
        <p:nvPicPr>
          <p:cNvPr id="3697" name="Google Shape;3697;p2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698" name="Google Shape;369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99" name="Google Shape;3699;p25"/>
          <p:cNvSpPr txBox="1">
            <a:spLocks noGrp="1"/>
          </p:cNvSpPr>
          <p:nvPr>
            <p:ph type="subTitle" idx="1"/>
          </p:nvPr>
        </p:nvSpPr>
        <p:spPr>
          <a:xfrm>
            <a:off x="4985239" y="1667625"/>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0" name="Google Shape;3700;p25"/>
          <p:cNvSpPr txBox="1">
            <a:spLocks noGrp="1"/>
          </p:cNvSpPr>
          <p:nvPr>
            <p:ph type="subTitle" idx="2"/>
          </p:nvPr>
        </p:nvSpPr>
        <p:spPr>
          <a:xfrm>
            <a:off x="1211050" y="1667625"/>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01" name="Google Shape;3701;p25"/>
          <p:cNvGrpSpPr/>
          <p:nvPr/>
        </p:nvGrpSpPr>
        <p:grpSpPr>
          <a:xfrm>
            <a:off x="276" y="80"/>
            <a:ext cx="9353198" cy="5095583"/>
            <a:chOff x="276" y="80"/>
            <a:chExt cx="9353198" cy="5095583"/>
          </a:xfrm>
        </p:grpSpPr>
        <p:sp>
          <p:nvSpPr>
            <p:cNvPr id="3702" name="Google Shape;3702;p25"/>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5"/>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5"/>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5"/>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5"/>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5"/>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5"/>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5"/>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5"/>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5"/>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5"/>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5"/>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5"/>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5"/>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5"/>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5"/>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5"/>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5"/>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5"/>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5"/>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5"/>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5"/>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5"/>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5"/>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5"/>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5"/>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5"/>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5"/>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5"/>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5"/>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5"/>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5"/>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5"/>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5"/>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5"/>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5"/>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5"/>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5"/>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5"/>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5"/>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5"/>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5"/>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5"/>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5"/>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5"/>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5"/>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5"/>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5"/>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5"/>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5"/>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5"/>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5"/>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5"/>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5"/>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5"/>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5"/>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5"/>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5"/>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5"/>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5"/>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5"/>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5"/>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5"/>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5"/>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5"/>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5"/>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5"/>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5"/>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5"/>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5"/>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5"/>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5"/>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5"/>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5"/>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5"/>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5"/>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5"/>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5"/>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5"/>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5"/>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5"/>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5"/>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5"/>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5"/>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5"/>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5"/>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5"/>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5"/>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5"/>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5"/>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5"/>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5"/>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5"/>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5"/>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5"/>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5"/>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5"/>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5"/>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5"/>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5"/>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5"/>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5"/>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5"/>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5"/>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5"/>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5"/>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5"/>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5"/>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5"/>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5"/>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5"/>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5"/>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5"/>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5"/>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5"/>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5"/>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5"/>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5"/>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5"/>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5"/>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5"/>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5"/>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5"/>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5"/>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5"/>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5"/>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5"/>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5"/>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5"/>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5"/>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5"/>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5"/>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5"/>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5"/>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5"/>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5"/>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5"/>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5"/>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5"/>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5"/>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5"/>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5"/>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5"/>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5"/>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5"/>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7" name="Google Shape;3847;p25"/>
          <p:cNvGrpSpPr/>
          <p:nvPr/>
        </p:nvGrpSpPr>
        <p:grpSpPr>
          <a:xfrm>
            <a:off x="296459" y="203864"/>
            <a:ext cx="9193249" cy="4400140"/>
            <a:chOff x="296459" y="203864"/>
            <a:chExt cx="9193249" cy="4400140"/>
          </a:xfrm>
        </p:grpSpPr>
        <p:sp>
          <p:nvSpPr>
            <p:cNvPr id="3848" name="Google Shape;3848;p25"/>
            <p:cNvSpPr/>
            <p:nvPr/>
          </p:nvSpPr>
          <p:spPr>
            <a:xfrm>
              <a:off x="8759450" y="4025325"/>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5"/>
            <p:cNvSpPr/>
            <p:nvPr/>
          </p:nvSpPr>
          <p:spPr>
            <a:xfrm flipH="1">
              <a:off x="296459" y="203864"/>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0" name="Google Shape;3850;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851"/>
        <p:cNvGrpSpPr/>
        <p:nvPr/>
      </p:nvGrpSpPr>
      <p:grpSpPr>
        <a:xfrm>
          <a:off x="0" y="0"/>
          <a:ext cx="0" cy="0"/>
          <a:chOff x="0" y="0"/>
          <a:chExt cx="0" cy="0"/>
        </a:xfrm>
      </p:grpSpPr>
      <p:pic>
        <p:nvPicPr>
          <p:cNvPr id="3852" name="Google Shape;3852;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853" name="Google Shape;385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54" name="Google Shape;3854;p26"/>
          <p:cNvSpPr txBox="1">
            <a:spLocks noGrp="1"/>
          </p:cNvSpPr>
          <p:nvPr>
            <p:ph type="subTitle" idx="1"/>
          </p:nvPr>
        </p:nvSpPr>
        <p:spPr>
          <a:xfrm>
            <a:off x="836388" y="2197919"/>
            <a:ext cx="29526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5" name="Google Shape;3855;p26"/>
          <p:cNvSpPr txBox="1">
            <a:spLocks noGrp="1"/>
          </p:cNvSpPr>
          <p:nvPr>
            <p:ph type="subTitle" idx="2"/>
          </p:nvPr>
        </p:nvSpPr>
        <p:spPr>
          <a:xfrm>
            <a:off x="3095700" y="3873700"/>
            <a:ext cx="29526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6" name="Google Shape;3856;p26"/>
          <p:cNvSpPr txBox="1">
            <a:spLocks noGrp="1"/>
          </p:cNvSpPr>
          <p:nvPr>
            <p:ph type="subTitle" idx="3"/>
          </p:nvPr>
        </p:nvSpPr>
        <p:spPr>
          <a:xfrm>
            <a:off x="5355012" y="2189922"/>
            <a:ext cx="29526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7" name="Google Shape;3857;p26"/>
          <p:cNvSpPr txBox="1">
            <a:spLocks noGrp="1"/>
          </p:cNvSpPr>
          <p:nvPr>
            <p:ph type="subTitle" idx="4"/>
          </p:nvPr>
        </p:nvSpPr>
        <p:spPr>
          <a:xfrm>
            <a:off x="836400" y="1727117"/>
            <a:ext cx="2952600" cy="54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58" name="Google Shape;3858;p26"/>
          <p:cNvSpPr txBox="1">
            <a:spLocks noGrp="1"/>
          </p:cNvSpPr>
          <p:nvPr>
            <p:ph type="subTitle" idx="5"/>
          </p:nvPr>
        </p:nvSpPr>
        <p:spPr>
          <a:xfrm>
            <a:off x="3095700" y="3387925"/>
            <a:ext cx="2952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59" name="Google Shape;3859;p26"/>
          <p:cNvSpPr txBox="1">
            <a:spLocks noGrp="1"/>
          </p:cNvSpPr>
          <p:nvPr>
            <p:ph type="subTitle" idx="6"/>
          </p:nvPr>
        </p:nvSpPr>
        <p:spPr>
          <a:xfrm>
            <a:off x="5355025" y="1715425"/>
            <a:ext cx="2952600" cy="54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860" name="Google Shape;3860;p26"/>
          <p:cNvGrpSpPr/>
          <p:nvPr/>
        </p:nvGrpSpPr>
        <p:grpSpPr>
          <a:xfrm>
            <a:off x="276" y="80"/>
            <a:ext cx="9353198" cy="5143461"/>
            <a:chOff x="276" y="80"/>
            <a:chExt cx="9353198" cy="5143461"/>
          </a:xfrm>
        </p:grpSpPr>
        <p:sp>
          <p:nvSpPr>
            <p:cNvPr id="3861" name="Google Shape;3861;p26"/>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6"/>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6"/>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6"/>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6"/>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6"/>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6"/>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6"/>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6"/>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6"/>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6"/>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6"/>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6"/>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6"/>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6"/>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6"/>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6"/>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6"/>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6"/>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6"/>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6"/>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6"/>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6"/>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6"/>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6"/>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6"/>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6"/>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6"/>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6"/>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6"/>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6"/>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6"/>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6"/>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6"/>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6"/>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6"/>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6"/>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6"/>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6"/>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6"/>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6"/>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6"/>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6"/>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6"/>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6"/>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6"/>
            <p:cNvSpPr/>
            <p:nvPr/>
          </p:nvSpPr>
          <p:spPr>
            <a:xfrm>
              <a:off x="4749206" y="38745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6"/>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6"/>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6"/>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6"/>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6"/>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6"/>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6"/>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6"/>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6"/>
            <p:cNvSpPr/>
            <p:nvPr/>
          </p:nvSpPr>
          <p:spPr>
            <a:xfrm>
              <a:off x="6685423" y="4196221"/>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6"/>
            <p:cNvSpPr/>
            <p:nvPr/>
          </p:nvSpPr>
          <p:spPr>
            <a:xfrm>
              <a:off x="7031014" y="4173309"/>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6"/>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6"/>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6"/>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6"/>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6"/>
            <p:cNvSpPr/>
            <p:nvPr/>
          </p:nvSpPr>
          <p:spPr>
            <a:xfrm>
              <a:off x="7479691" y="423163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6"/>
            <p:cNvSpPr/>
            <p:nvPr/>
          </p:nvSpPr>
          <p:spPr>
            <a:xfrm>
              <a:off x="6406443" y="4185810"/>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6"/>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6"/>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6"/>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6"/>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6"/>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6"/>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6"/>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6"/>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6"/>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6"/>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6"/>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6"/>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6"/>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6"/>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6"/>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6"/>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6"/>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6"/>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6"/>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6"/>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6"/>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6"/>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6"/>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6"/>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6"/>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6"/>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6"/>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6"/>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6"/>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6"/>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6"/>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6"/>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6"/>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6"/>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6"/>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6"/>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6"/>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6"/>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6"/>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6"/>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6"/>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6"/>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6"/>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6"/>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6"/>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6"/>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6"/>
            <p:cNvSpPr/>
            <p:nvPr/>
          </p:nvSpPr>
          <p:spPr>
            <a:xfrm>
              <a:off x="6182635" y="4040087"/>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6"/>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6"/>
            <p:cNvSpPr/>
            <p:nvPr/>
          </p:nvSpPr>
          <p:spPr>
            <a:xfrm>
              <a:off x="6257569" y="3861041"/>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6"/>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6"/>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6"/>
            <p:cNvSpPr/>
            <p:nvPr/>
          </p:nvSpPr>
          <p:spPr>
            <a:xfrm>
              <a:off x="6410621" y="3902686"/>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6"/>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6"/>
            <p:cNvSpPr/>
            <p:nvPr/>
          </p:nvSpPr>
          <p:spPr>
            <a:xfrm>
              <a:off x="6640661" y="411190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6"/>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6"/>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6"/>
            <p:cNvSpPr/>
            <p:nvPr/>
          </p:nvSpPr>
          <p:spPr>
            <a:xfrm>
              <a:off x="2146773" y="4056731"/>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6"/>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6"/>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6"/>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6"/>
            <p:cNvSpPr/>
            <p:nvPr/>
          </p:nvSpPr>
          <p:spPr>
            <a:xfrm>
              <a:off x="2906691" y="4099403"/>
              <a:ext cx="12500" cy="12535"/>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6"/>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6"/>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6"/>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6"/>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6"/>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6"/>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6"/>
            <p:cNvSpPr/>
            <p:nvPr/>
          </p:nvSpPr>
          <p:spPr>
            <a:xfrm>
              <a:off x="4384881" y="40442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6"/>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6"/>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6"/>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6"/>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6"/>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6" name="Google Shape;3996;p26"/>
          <p:cNvGrpSpPr/>
          <p:nvPr/>
        </p:nvGrpSpPr>
        <p:grpSpPr>
          <a:xfrm>
            <a:off x="184175" y="-196025"/>
            <a:ext cx="9130859" cy="5173742"/>
            <a:chOff x="184175" y="-196025"/>
            <a:chExt cx="9130859" cy="5173742"/>
          </a:xfrm>
        </p:grpSpPr>
        <p:sp>
          <p:nvSpPr>
            <p:cNvPr id="3997" name="Google Shape;3997;p26"/>
            <p:cNvSpPr/>
            <p:nvPr/>
          </p:nvSpPr>
          <p:spPr>
            <a:xfrm>
              <a:off x="8584775" y="-196025"/>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6"/>
            <p:cNvSpPr/>
            <p:nvPr/>
          </p:nvSpPr>
          <p:spPr>
            <a:xfrm flipH="1">
              <a:off x="184175" y="4603999"/>
              <a:ext cx="529044" cy="373719"/>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5723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9" name="Google Shape;3999;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000"/>
        <p:cNvGrpSpPr/>
        <p:nvPr/>
      </p:nvGrpSpPr>
      <p:grpSpPr>
        <a:xfrm>
          <a:off x="0" y="0"/>
          <a:ext cx="0" cy="0"/>
          <a:chOff x="0" y="0"/>
          <a:chExt cx="0" cy="0"/>
        </a:xfrm>
      </p:grpSpPr>
      <p:pic>
        <p:nvPicPr>
          <p:cNvPr id="4001" name="Google Shape;4001;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02" name="Google Shape;4002;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03" name="Google Shape;4003;p27"/>
          <p:cNvSpPr txBox="1">
            <a:spLocks noGrp="1"/>
          </p:cNvSpPr>
          <p:nvPr>
            <p:ph type="subTitle" idx="1"/>
          </p:nvPr>
        </p:nvSpPr>
        <p:spPr>
          <a:xfrm>
            <a:off x="2019338" y="2023375"/>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4" name="Google Shape;4004;p27"/>
          <p:cNvSpPr txBox="1">
            <a:spLocks noGrp="1"/>
          </p:cNvSpPr>
          <p:nvPr>
            <p:ph type="subTitle" idx="2"/>
          </p:nvPr>
        </p:nvSpPr>
        <p:spPr>
          <a:xfrm>
            <a:off x="5295866" y="2023375"/>
            <a:ext cx="19782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5" name="Google Shape;4005;p27"/>
          <p:cNvSpPr txBox="1">
            <a:spLocks noGrp="1"/>
          </p:cNvSpPr>
          <p:nvPr>
            <p:ph type="subTitle" idx="3"/>
          </p:nvPr>
        </p:nvSpPr>
        <p:spPr>
          <a:xfrm>
            <a:off x="2019338" y="375720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6" name="Google Shape;4006;p27"/>
          <p:cNvSpPr txBox="1">
            <a:spLocks noGrp="1"/>
          </p:cNvSpPr>
          <p:nvPr>
            <p:ph type="subTitle" idx="4"/>
          </p:nvPr>
        </p:nvSpPr>
        <p:spPr>
          <a:xfrm>
            <a:off x="5295866" y="3757200"/>
            <a:ext cx="19782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7" name="Google Shape;4007;p27"/>
          <p:cNvSpPr txBox="1">
            <a:spLocks noGrp="1"/>
          </p:cNvSpPr>
          <p:nvPr>
            <p:ph type="subTitle" idx="5"/>
          </p:nvPr>
        </p:nvSpPr>
        <p:spPr>
          <a:xfrm>
            <a:off x="2019350" y="1558075"/>
            <a:ext cx="19782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008" name="Google Shape;4008;p27"/>
          <p:cNvSpPr txBox="1">
            <a:spLocks noGrp="1"/>
          </p:cNvSpPr>
          <p:nvPr>
            <p:ph type="subTitle" idx="6"/>
          </p:nvPr>
        </p:nvSpPr>
        <p:spPr>
          <a:xfrm>
            <a:off x="2019350" y="3291875"/>
            <a:ext cx="19782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009" name="Google Shape;4009;p27"/>
          <p:cNvSpPr txBox="1">
            <a:spLocks noGrp="1"/>
          </p:cNvSpPr>
          <p:nvPr>
            <p:ph type="subTitle" idx="7"/>
          </p:nvPr>
        </p:nvSpPr>
        <p:spPr>
          <a:xfrm>
            <a:off x="5295875" y="1558075"/>
            <a:ext cx="1978200" cy="558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010" name="Google Shape;4010;p27"/>
          <p:cNvSpPr txBox="1">
            <a:spLocks noGrp="1"/>
          </p:cNvSpPr>
          <p:nvPr>
            <p:ph type="subTitle" idx="8"/>
          </p:nvPr>
        </p:nvSpPr>
        <p:spPr>
          <a:xfrm>
            <a:off x="5295875" y="3291875"/>
            <a:ext cx="1978200" cy="558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011" name="Google Shape;4011;p27"/>
          <p:cNvGrpSpPr/>
          <p:nvPr/>
        </p:nvGrpSpPr>
        <p:grpSpPr>
          <a:xfrm flipH="1">
            <a:off x="276" y="80"/>
            <a:ext cx="9353198" cy="5095583"/>
            <a:chOff x="276" y="80"/>
            <a:chExt cx="9353198" cy="5095583"/>
          </a:xfrm>
        </p:grpSpPr>
        <p:sp>
          <p:nvSpPr>
            <p:cNvPr id="4012" name="Google Shape;4012;p27"/>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7"/>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7"/>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7"/>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7"/>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7"/>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7"/>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7"/>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7"/>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7"/>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7"/>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7"/>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7"/>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7"/>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7"/>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7"/>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7"/>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7"/>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7"/>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7"/>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7"/>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7"/>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7"/>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7"/>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7"/>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7"/>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7"/>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7"/>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7"/>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7"/>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7"/>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7"/>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7"/>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7"/>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7"/>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7"/>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7"/>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7"/>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7"/>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7"/>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7"/>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7"/>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7"/>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7"/>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7"/>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7"/>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7"/>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7"/>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7"/>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7"/>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7"/>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7"/>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7"/>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7"/>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7"/>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7"/>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7"/>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7"/>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7"/>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7"/>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7"/>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7"/>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7"/>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7"/>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7"/>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7"/>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7"/>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7"/>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7"/>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7"/>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7"/>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7"/>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7"/>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7"/>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7"/>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7"/>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7"/>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7"/>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7"/>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7"/>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7"/>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7"/>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7"/>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7"/>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7"/>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7"/>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7"/>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7"/>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7"/>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7"/>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7" name="Google Shape;4157;p27"/>
          <p:cNvGrpSpPr/>
          <p:nvPr/>
        </p:nvGrpSpPr>
        <p:grpSpPr>
          <a:xfrm>
            <a:off x="279425" y="222499"/>
            <a:ext cx="8485712" cy="4552258"/>
            <a:chOff x="279425" y="222499"/>
            <a:chExt cx="8485712" cy="4552258"/>
          </a:xfrm>
        </p:grpSpPr>
        <p:sp>
          <p:nvSpPr>
            <p:cNvPr id="4158" name="Google Shape;4158;p27"/>
            <p:cNvSpPr/>
            <p:nvPr/>
          </p:nvSpPr>
          <p:spPr>
            <a:xfrm>
              <a:off x="8424000" y="4504427"/>
              <a:ext cx="341137" cy="270330"/>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7"/>
            <p:cNvSpPr/>
            <p:nvPr/>
          </p:nvSpPr>
          <p:spPr>
            <a:xfrm flipH="1">
              <a:off x="279425" y="222499"/>
              <a:ext cx="529044" cy="373719"/>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5723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0" name="Google Shape;4160;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161"/>
        <p:cNvGrpSpPr/>
        <p:nvPr/>
      </p:nvGrpSpPr>
      <p:grpSpPr>
        <a:xfrm>
          <a:off x="0" y="0"/>
          <a:ext cx="0" cy="0"/>
          <a:chOff x="0" y="0"/>
          <a:chExt cx="0" cy="0"/>
        </a:xfrm>
      </p:grpSpPr>
      <p:pic>
        <p:nvPicPr>
          <p:cNvPr id="4162" name="Google Shape;4162;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163" name="Google Shape;416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64" name="Google Shape;4164;p28"/>
          <p:cNvSpPr txBox="1">
            <a:spLocks noGrp="1"/>
          </p:cNvSpPr>
          <p:nvPr>
            <p:ph type="subTitle" idx="1"/>
          </p:nvPr>
        </p:nvSpPr>
        <p:spPr>
          <a:xfrm>
            <a:off x="1114525" y="2172341"/>
            <a:ext cx="197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5" name="Google Shape;4165;p28"/>
          <p:cNvSpPr txBox="1">
            <a:spLocks noGrp="1"/>
          </p:cNvSpPr>
          <p:nvPr>
            <p:ph type="subTitle" idx="2"/>
          </p:nvPr>
        </p:nvSpPr>
        <p:spPr>
          <a:xfrm>
            <a:off x="3584450" y="2172342"/>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6" name="Google Shape;4166;p28"/>
          <p:cNvSpPr txBox="1">
            <a:spLocks noGrp="1"/>
          </p:cNvSpPr>
          <p:nvPr>
            <p:ph type="subTitle" idx="3"/>
          </p:nvPr>
        </p:nvSpPr>
        <p:spPr>
          <a:xfrm>
            <a:off x="1114575" y="4024901"/>
            <a:ext cx="197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7" name="Google Shape;4167;p28"/>
          <p:cNvSpPr txBox="1">
            <a:spLocks noGrp="1"/>
          </p:cNvSpPr>
          <p:nvPr>
            <p:ph type="subTitle" idx="4"/>
          </p:nvPr>
        </p:nvSpPr>
        <p:spPr>
          <a:xfrm>
            <a:off x="3584500" y="4024904"/>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8" name="Google Shape;4168;p28"/>
          <p:cNvSpPr txBox="1">
            <a:spLocks noGrp="1"/>
          </p:cNvSpPr>
          <p:nvPr>
            <p:ph type="subTitle" idx="5"/>
          </p:nvPr>
        </p:nvSpPr>
        <p:spPr>
          <a:xfrm>
            <a:off x="6054295" y="2172332"/>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9" name="Google Shape;4169;p28"/>
          <p:cNvSpPr txBox="1">
            <a:spLocks noGrp="1"/>
          </p:cNvSpPr>
          <p:nvPr>
            <p:ph type="subTitle" idx="6"/>
          </p:nvPr>
        </p:nvSpPr>
        <p:spPr>
          <a:xfrm>
            <a:off x="6054345" y="402490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70" name="Google Shape;4170;p28"/>
          <p:cNvSpPr txBox="1">
            <a:spLocks noGrp="1"/>
          </p:cNvSpPr>
          <p:nvPr>
            <p:ph type="subTitle" idx="7"/>
          </p:nvPr>
        </p:nvSpPr>
        <p:spPr>
          <a:xfrm>
            <a:off x="1113050" y="1729069"/>
            <a:ext cx="1978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1" name="Google Shape;4171;p28"/>
          <p:cNvSpPr txBox="1">
            <a:spLocks noGrp="1"/>
          </p:cNvSpPr>
          <p:nvPr>
            <p:ph type="subTitle" idx="8"/>
          </p:nvPr>
        </p:nvSpPr>
        <p:spPr>
          <a:xfrm>
            <a:off x="3582952" y="1729069"/>
            <a:ext cx="1978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2" name="Google Shape;4172;p28"/>
          <p:cNvSpPr txBox="1">
            <a:spLocks noGrp="1"/>
          </p:cNvSpPr>
          <p:nvPr>
            <p:ph type="subTitle" idx="9"/>
          </p:nvPr>
        </p:nvSpPr>
        <p:spPr>
          <a:xfrm>
            <a:off x="6052821" y="1729050"/>
            <a:ext cx="1978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3" name="Google Shape;4173;p28"/>
          <p:cNvSpPr txBox="1">
            <a:spLocks noGrp="1"/>
          </p:cNvSpPr>
          <p:nvPr>
            <p:ph type="subTitle" idx="13"/>
          </p:nvPr>
        </p:nvSpPr>
        <p:spPr>
          <a:xfrm>
            <a:off x="1113050" y="3762272"/>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4" name="Google Shape;4174;p28"/>
          <p:cNvSpPr txBox="1">
            <a:spLocks noGrp="1"/>
          </p:cNvSpPr>
          <p:nvPr>
            <p:ph type="subTitle" idx="14"/>
          </p:nvPr>
        </p:nvSpPr>
        <p:spPr>
          <a:xfrm>
            <a:off x="3583000" y="37622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5" name="Google Shape;4175;p28"/>
          <p:cNvSpPr txBox="1">
            <a:spLocks noGrp="1"/>
          </p:cNvSpPr>
          <p:nvPr>
            <p:ph type="subTitle" idx="15"/>
          </p:nvPr>
        </p:nvSpPr>
        <p:spPr>
          <a:xfrm>
            <a:off x="6052821" y="37622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176" name="Google Shape;4176;p28"/>
          <p:cNvGrpSpPr/>
          <p:nvPr/>
        </p:nvGrpSpPr>
        <p:grpSpPr>
          <a:xfrm>
            <a:off x="276" y="80"/>
            <a:ext cx="9353198" cy="5143461"/>
            <a:chOff x="276" y="80"/>
            <a:chExt cx="9353198" cy="5143461"/>
          </a:xfrm>
        </p:grpSpPr>
        <p:sp>
          <p:nvSpPr>
            <p:cNvPr id="4177" name="Google Shape;4177;p28"/>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8"/>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8"/>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8"/>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8"/>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8"/>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8"/>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8"/>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8"/>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8"/>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8"/>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8"/>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8"/>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8"/>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8"/>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8"/>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8"/>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8"/>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8"/>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8"/>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8"/>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8"/>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8"/>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8"/>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8"/>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8"/>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8"/>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8"/>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8"/>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8"/>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8"/>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8"/>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8"/>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8"/>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8"/>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8"/>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8"/>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8"/>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8"/>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8"/>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8"/>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8"/>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8"/>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8"/>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8"/>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8"/>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8"/>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8"/>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8"/>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8"/>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8"/>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8"/>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8"/>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8"/>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8"/>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8"/>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8"/>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8"/>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8"/>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8"/>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8"/>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8"/>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8"/>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8"/>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8"/>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8"/>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8"/>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8"/>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8"/>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8"/>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8"/>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8"/>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8"/>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8"/>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8"/>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8"/>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8"/>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8"/>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8"/>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8"/>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8"/>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8"/>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8"/>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8"/>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8"/>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8"/>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8"/>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8"/>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8"/>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8"/>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8"/>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8"/>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8"/>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8"/>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8"/>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2" name="Google Shape;4272;p28"/>
          <p:cNvGrpSpPr/>
          <p:nvPr/>
        </p:nvGrpSpPr>
        <p:grpSpPr>
          <a:xfrm>
            <a:off x="248733" y="232284"/>
            <a:ext cx="8506184" cy="4590264"/>
            <a:chOff x="248733" y="232284"/>
            <a:chExt cx="8506184" cy="4590264"/>
          </a:xfrm>
        </p:grpSpPr>
        <p:grpSp>
          <p:nvGrpSpPr>
            <p:cNvPr id="4273" name="Google Shape;4273;p28"/>
            <p:cNvGrpSpPr/>
            <p:nvPr/>
          </p:nvGrpSpPr>
          <p:grpSpPr>
            <a:xfrm>
              <a:off x="248733" y="232284"/>
              <a:ext cx="724362" cy="724404"/>
              <a:chOff x="-25134800" y="-6360725"/>
              <a:chExt cx="424050" cy="424025"/>
            </a:xfrm>
          </p:grpSpPr>
          <p:sp>
            <p:nvSpPr>
              <p:cNvPr id="4274" name="Google Shape;4274;p2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8" name="Google Shape;4278;p28"/>
            <p:cNvGrpSpPr/>
            <p:nvPr/>
          </p:nvGrpSpPr>
          <p:grpSpPr>
            <a:xfrm>
              <a:off x="8317848" y="4385463"/>
              <a:ext cx="437068" cy="437085"/>
              <a:chOff x="-25134800" y="-6360725"/>
              <a:chExt cx="424050" cy="424025"/>
            </a:xfrm>
          </p:grpSpPr>
          <p:sp>
            <p:nvSpPr>
              <p:cNvPr id="4279" name="Google Shape;4279;p2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3" name="Google Shape;4283;p28"/>
            <p:cNvGrpSpPr/>
            <p:nvPr/>
          </p:nvGrpSpPr>
          <p:grpSpPr>
            <a:xfrm>
              <a:off x="439549" y="4385477"/>
              <a:ext cx="273682" cy="273708"/>
              <a:chOff x="-25134800" y="-6360725"/>
              <a:chExt cx="424050" cy="424025"/>
            </a:xfrm>
          </p:grpSpPr>
          <p:sp>
            <p:nvSpPr>
              <p:cNvPr id="4284" name="Google Shape;4284;p2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88" name="Google Shape;4288;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4289"/>
        <p:cNvGrpSpPr/>
        <p:nvPr/>
      </p:nvGrpSpPr>
      <p:grpSpPr>
        <a:xfrm>
          <a:off x="0" y="0"/>
          <a:ext cx="0" cy="0"/>
          <a:chOff x="0" y="0"/>
          <a:chExt cx="0" cy="0"/>
        </a:xfrm>
      </p:grpSpPr>
      <p:pic>
        <p:nvPicPr>
          <p:cNvPr id="4290" name="Google Shape;4290;p29"/>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4291" name="Google Shape;4291;p29"/>
          <p:cNvGrpSpPr/>
          <p:nvPr/>
        </p:nvGrpSpPr>
        <p:grpSpPr>
          <a:xfrm rot="10800000" flipH="1">
            <a:off x="276" y="80"/>
            <a:ext cx="9353198" cy="5095583"/>
            <a:chOff x="276" y="80"/>
            <a:chExt cx="9353198" cy="5095583"/>
          </a:xfrm>
        </p:grpSpPr>
        <p:sp>
          <p:nvSpPr>
            <p:cNvPr id="4292" name="Google Shape;4292;p29"/>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9"/>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9"/>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9"/>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9"/>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9"/>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9"/>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9"/>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9"/>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9"/>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9"/>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9"/>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9"/>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9"/>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9"/>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9"/>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9"/>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9"/>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9"/>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9"/>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9"/>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9"/>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9"/>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9"/>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9"/>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9"/>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9"/>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9"/>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9"/>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9"/>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9"/>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9"/>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9"/>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9"/>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9"/>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9"/>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9"/>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9"/>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9"/>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9"/>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9"/>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9"/>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9"/>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9"/>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9"/>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9"/>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9"/>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9"/>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9"/>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9"/>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9"/>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9"/>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9"/>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9"/>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9"/>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9"/>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9"/>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9"/>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9"/>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9"/>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9"/>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9"/>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9"/>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9"/>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9"/>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9"/>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9"/>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9"/>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9"/>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9"/>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9"/>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9"/>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9"/>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9"/>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9"/>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9"/>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9"/>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9"/>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9"/>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9"/>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9"/>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9"/>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9"/>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9"/>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9"/>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9"/>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9"/>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9"/>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9"/>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9"/>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9"/>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9"/>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9"/>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9"/>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9"/>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9"/>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9"/>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9"/>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9"/>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9"/>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9"/>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9"/>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9"/>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9"/>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9"/>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9"/>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9"/>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9"/>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9"/>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9"/>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9"/>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9"/>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9"/>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9"/>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9"/>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9"/>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9"/>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9"/>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9"/>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9"/>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9"/>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9"/>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9"/>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9"/>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9"/>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9"/>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9"/>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9"/>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9"/>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9"/>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9"/>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9"/>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9"/>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9"/>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9"/>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9"/>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9"/>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9"/>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9"/>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9"/>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9"/>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9"/>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9"/>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9"/>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9"/>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7" name="Google Shape;4437;p29"/>
          <p:cNvSpPr txBox="1">
            <a:spLocks noGrp="1"/>
          </p:cNvSpPr>
          <p:nvPr>
            <p:ph type="title" hasCustomPrompt="1"/>
          </p:nvPr>
        </p:nvSpPr>
        <p:spPr>
          <a:xfrm>
            <a:off x="2223600" y="670225"/>
            <a:ext cx="4696800" cy="7689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38" name="Google Shape;4438;p29"/>
          <p:cNvSpPr txBox="1">
            <a:spLocks noGrp="1"/>
          </p:cNvSpPr>
          <p:nvPr>
            <p:ph type="subTitle" idx="1"/>
          </p:nvPr>
        </p:nvSpPr>
        <p:spPr>
          <a:xfrm>
            <a:off x="2223600" y="1428226"/>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39" name="Google Shape;4439;p29"/>
          <p:cNvSpPr txBox="1">
            <a:spLocks noGrp="1"/>
          </p:cNvSpPr>
          <p:nvPr>
            <p:ph type="title" idx="2" hasCustomPrompt="1"/>
          </p:nvPr>
        </p:nvSpPr>
        <p:spPr>
          <a:xfrm>
            <a:off x="2223600" y="1967931"/>
            <a:ext cx="4696800" cy="7689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40" name="Google Shape;4440;p29"/>
          <p:cNvSpPr txBox="1">
            <a:spLocks noGrp="1"/>
          </p:cNvSpPr>
          <p:nvPr>
            <p:ph type="subTitle" idx="3"/>
          </p:nvPr>
        </p:nvSpPr>
        <p:spPr>
          <a:xfrm>
            <a:off x="2223600" y="2728503"/>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41" name="Google Shape;4441;p29"/>
          <p:cNvSpPr txBox="1">
            <a:spLocks noGrp="1"/>
          </p:cNvSpPr>
          <p:nvPr>
            <p:ph type="title" idx="4" hasCustomPrompt="1"/>
          </p:nvPr>
        </p:nvSpPr>
        <p:spPr>
          <a:xfrm>
            <a:off x="2223600" y="3265638"/>
            <a:ext cx="4696800" cy="7689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42" name="Google Shape;4442;p29"/>
          <p:cNvSpPr txBox="1">
            <a:spLocks noGrp="1"/>
          </p:cNvSpPr>
          <p:nvPr>
            <p:ph type="subTitle" idx="5"/>
          </p:nvPr>
        </p:nvSpPr>
        <p:spPr>
          <a:xfrm>
            <a:off x="2223600" y="4028781"/>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4443" name="Google Shape;4443;p29"/>
          <p:cNvGrpSpPr/>
          <p:nvPr/>
        </p:nvGrpSpPr>
        <p:grpSpPr>
          <a:xfrm>
            <a:off x="351382" y="257473"/>
            <a:ext cx="8381389" cy="4604296"/>
            <a:chOff x="351382" y="257473"/>
            <a:chExt cx="8381389" cy="4604296"/>
          </a:xfrm>
        </p:grpSpPr>
        <p:grpSp>
          <p:nvGrpSpPr>
            <p:cNvPr id="4444" name="Google Shape;4444;p29"/>
            <p:cNvGrpSpPr/>
            <p:nvPr/>
          </p:nvGrpSpPr>
          <p:grpSpPr>
            <a:xfrm>
              <a:off x="351382" y="4346239"/>
              <a:ext cx="515518" cy="515530"/>
              <a:chOff x="-25134800" y="-6360725"/>
              <a:chExt cx="424050" cy="424025"/>
            </a:xfrm>
          </p:grpSpPr>
          <p:sp>
            <p:nvSpPr>
              <p:cNvPr id="4445" name="Google Shape;4445;p29"/>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9"/>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9"/>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9"/>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9" name="Google Shape;4449;p29"/>
            <p:cNvGrpSpPr/>
            <p:nvPr/>
          </p:nvGrpSpPr>
          <p:grpSpPr>
            <a:xfrm>
              <a:off x="8379877" y="257473"/>
              <a:ext cx="352894" cy="352874"/>
              <a:chOff x="-25134800" y="-6360725"/>
              <a:chExt cx="424050" cy="424025"/>
            </a:xfrm>
          </p:grpSpPr>
          <p:sp>
            <p:nvSpPr>
              <p:cNvPr id="4450" name="Google Shape;4450;p29"/>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9"/>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9"/>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9"/>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54" name="Google Shape;4454;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4455"/>
        <p:cNvGrpSpPr/>
        <p:nvPr/>
      </p:nvGrpSpPr>
      <p:grpSpPr>
        <a:xfrm>
          <a:off x="0" y="0"/>
          <a:ext cx="0" cy="0"/>
          <a:chOff x="0" y="0"/>
          <a:chExt cx="0" cy="0"/>
        </a:xfrm>
      </p:grpSpPr>
      <p:pic>
        <p:nvPicPr>
          <p:cNvPr id="4456" name="Google Shape;4456;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57" name="Google Shape;4457;p30"/>
          <p:cNvSpPr txBox="1">
            <a:spLocks noGrp="1"/>
          </p:cNvSpPr>
          <p:nvPr>
            <p:ph type="title" hasCustomPrompt="1"/>
          </p:nvPr>
        </p:nvSpPr>
        <p:spPr>
          <a:xfrm>
            <a:off x="1325650" y="1962150"/>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58" name="Google Shape;4458;p30"/>
          <p:cNvSpPr txBox="1">
            <a:spLocks noGrp="1"/>
          </p:cNvSpPr>
          <p:nvPr>
            <p:ph type="subTitle" idx="1"/>
          </p:nvPr>
        </p:nvSpPr>
        <p:spPr>
          <a:xfrm>
            <a:off x="938500" y="36291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59" name="Google Shape;4459;p30"/>
          <p:cNvSpPr txBox="1">
            <a:spLocks noGrp="1"/>
          </p:cNvSpPr>
          <p:nvPr>
            <p:ph type="subTitle" idx="2"/>
          </p:nvPr>
        </p:nvSpPr>
        <p:spPr>
          <a:xfrm>
            <a:off x="938500" y="31971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60" name="Google Shape;4460;p30"/>
          <p:cNvSpPr txBox="1">
            <a:spLocks noGrp="1"/>
          </p:cNvSpPr>
          <p:nvPr>
            <p:ph type="title" idx="3" hasCustomPrompt="1"/>
          </p:nvPr>
        </p:nvSpPr>
        <p:spPr>
          <a:xfrm>
            <a:off x="3873100" y="19621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61" name="Google Shape;4461;p30"/>
          <p:cNvSpPr txBox="1">
            <a:spLocks noGrp="1"/>
          </p:cNvSpPr>
          <p:nvPr>
            <p:ph type="subTitle" idx="4"/>
          </p:nvPr>
        </p:nvSpPr>
        <p:spPr>
          <a:xfrm>
            <a:off x="3485400" y="36291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62" name="Google Shape;4462;p30"/>
          <p:cNvSpPr txBox="1">
            <a:spLocks noGrp="1"/>
          </p:cNvSpPr>
          <p:nvPr>
            <p:ph type="subTitle" idx="5"/>
          </p:nvPr>
        </p:nvSpPr>
        <p:spPr>
          <a:xfrm>
            <a:off x="3485400" y="31971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63" name="Google Shape;4463;p30"/>
          <p:cNvSpPr txBox="1">
            <a:spLocks noGrp="1"/>
          </p:cNvSpPr>
          <p:nvPr>
            <p:ph type="title" idx="6" hasCustomPrompt="1"/>
          </p:nvPr>
        </p:nvSpPr>
        <p:spPr>
          <a:xfrm>
            <a:off x="6417675" y="19621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64" name="Google Shape;4464;p30"/>
          <p:cNvSpPr txBox="1">
            <a:spLocks noGrp="1"/>
          </p:cNvSpPr>
          <p:nvPr>
            <p:ph type="subTitle" idx="7"/>
          </p:nvPr>
        </p:nvSpPr>
        <p:spPr>
          <a:xfrm>
            <a:off x="6032300" y="36291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65" name="Google Shape;4465;p30"/>
          <p:cNvSpPr txBox="1">
            <a:spLocks noGrp="1"/>
          </p:cNvSpPr>
          <p:nvPr>
            <p:ph type="subTitle" idx="8"/>
          </p:nvPr>
        </p:nvSpPr>
        <p:spPr>
          <a:xfrm>
            <a:off x="6032300" y="31971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66" name="Google Shape;4466;p30"/>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467" name="Google Shape;4467;p30"/>
          <p:cNvGrpSpPr/>
          <p:nvPr/>
        </p:nvGrpSpPr>
        <p:grpSpPr>
          <a:xfrm>
            <a:off x="276" y="80"/>
            <a:ext cx="9353198" cy="5143461"/>
            <a:chOff x="276" y="80"/>
            <a:chExt cx="9353198" cy="5143461"/>
          </a:xfrm>
        </p:grpSpPr>
        <p:sp>
          <p:nvSpPr>
            <p:cNvPr id="4468" name="Google Shape;4468;p30"/>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30"/>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30"/>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30"/>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30"/>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30"/>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30"/>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30"/>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30"/>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30"/>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30"/>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30"/>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30"/>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30"/>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30"/>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30"/>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30"/>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30"/>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30"/>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30"/>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30"/>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30"/>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30"/>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30"/>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30"/>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30"/>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30"/>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30"/>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30"/>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30"/>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30"/>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30"/>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30"/>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30"/>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30"/>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30"/>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30"/>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30"/>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30"/>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30"/>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30"/>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30"/>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30"/>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30"/>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30"/>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30"/>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30"/>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30"/>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30"/>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30"/>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30"/>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30"/>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30"/>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30"/>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30"/>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30"/>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30"/>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30"/>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30"/>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30"/>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30"/>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30"/>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30"/>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30"/>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30"/>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30"/>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30"/>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30"/>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30"/>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30"/>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30"/>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30"/>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30"/>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30"/>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30"/>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30"/>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30"/>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30"/>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30"/>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30"/>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30"/>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30"/>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30"/>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30"/>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30"/>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30"/>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30"/>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30"/>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30"/>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30"/>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30"/>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30"/>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30"/>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0"/>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30"/>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3" name="Google Shape;4563;p30"/>
          <p:cNvGrpSpPr/>
          <p:nvPr/>
        </p:nvGrpSpPr>
        <p:grpSpPr>
          <a:xfrm>
            <a:off x="351382" y="257473"/>
            <a:ext cx="8381389" cy="4604296"/>
            <a:chOff x="351382" y="257473"/>
            <a:chExt cx="8381389" cy="4604296"/>
          </a:xfrm>
        </p:grpSpPr>
        <p:grpSp>
          <p:nvGrpSpPr>
            <p:cNvPr id="4564" name="Google Shape;4564;p30"/>
            <p:cNvGrpSpPr/>
            <p:nvPr/>
          </p:nvGrpSpPr>
          <p:grpSpPr>
            <a:xfrm flipH="1">
              <a:off x="8217254" y="4346239"/>
              <a:ext cx="515518" cy="515530"/>
              <a:chOff x="-25134800" y="-6360725"/>
              <a:chExt cx="424050" cy="424025"/>
            </a:xfrm>
          </p:grpSpPr>
          <p:sp>
            <p:nvSpPr>
              <p:cNvPr id="4565" name="Google Shape;4565;p30"/>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30"/>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30"/>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30"/>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9" name="Google Shape;4569;p30"/>
            <p:cNvGrpSpPr/>
            <p:nvPr/>
          </p:nvGrpSpPr>
          <p:grpSpPr>
            <a:xfrm flipH="1">
              <a:off x="351382" y="257473"/>
              <a:ext cx="352894" cy="352874"/>
              <a:chOff x="-25134800" y="-6360725"/>
              <a:chExt cx="424050" cy="424025"/>
            </a:xfrm>
          </p:grpSpPr>
          <p:sp>
            <p:nvSpPr>
              <p:cNvPr id="4570" name="Google Shape;4570;p30"/>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30"/>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30"/>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30"/>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74" name="Google Shape;4574;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18"/>
        <p:cNvGrpSpPr/>
        <p:nvPr/>
      </p:nvGrpSpPr>
      <p:grpSpPr>
        <a:xfrm>
          <a:off x="0" y="0"/>
          <a:ext cx="0" cy="0"/>
          <a:chOff x="0" y="0"/>
          <a:chExt cx="0" cy="0"/>
        </a:xfrm>
      </p:grpSpPr>
      <p:pic>
        <p:nvPicPr>
          <p:cNvPr id="519" name="Google Shape;519;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520" name="Google Shape;52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1" name="Google Shape;521;p4"/>
          <p:cNvSpPr txBox="1">
            <a:spLocks noGrp="1"/>
          </p:cNvSpPr>
          <p:nvPr>
            <p:ph type="body" idx="1"/>
          </p:nvPr>
        </p:nvSpPr>
        <p:spPr>
          <a:xfrm>
            <a:off x="720000" y="1215751"/>
            <a:ext cx="7704000" cy="462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522" name="Google Shape;522;p4"/>
          <p:cNvGrpSpPr/>
          <p:nvPr/>
        </p:nvGrpSpPr>
        <p:grpSpPr>
          <a:xfrm>
            <a:off x="276" y="80"/>
            <a:ext cx="9353198" cy="5143461"/>
            <a:chOff x="276" y="80"/>
            <a:chExt cx="9353198" cy="5143461"/>
          </a:xfrm>
        </p:grpSpPr>
        <p:sp>
          <p:nvSpPr>
            <p:cNvPr id="523" name="Google Shape;523;p4"/>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4575"/>
        <p:cNvGrpSpPr/>
        <p:nvPr/>
      </p:nvGrpSpPr>
      <p:grpSpPr>
        <a:xfrm>
          <a:off x="0" y="0"/>
          <a:ext cx="0" cy="0"/>
          <a:chOff x="0" y="0"/>
          <a:chExt cx="0" cy="0"/>
        </a:xfrm>
      </p:grpSpPr>
      <p:pic>
        <p:nvPicPr>
          <p:cNvPr id="4576" name="Google Shape;4576;p3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77" name="Google Shape;4577;p31"/>
          <p:cNvSpPr txBox="1">
            <a:spLocks noGrp="1"/>
          </p:cNvSpPr>
          <p:nvPr>
            <p:ph type="title"/>
          </p:nvPr>
        </p:nvSpPr>
        <p:spPr>
          <a:xfrm>
            <a:off x="1796550" y="539500"/>
            <a:ext cx="5550900" cy="122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7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78" name="Google Shape;4578;p31"/>
          <p:cNvSpPr txBox="1">
            <a:spLocks noGrp="1"/>
          </p:cNvSpPr>
          <p:nvPr>
            <p:ph type="subTitle" idx="1"/>
          </p:nvPr>
        </p:nvSpPr>
        <p:spPr>
          <a:xfrm>
            <a:off x="1796550" y="1841450"/>
            <a:ext cx="5550900" cy="10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79" name="Google Shape;4579;p31"/>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Cabin"/>
                <a:ea typeface="Cabin"/>
                <a:cs typeface="Cabin"/>
                <a:sym typeface="Cabin"/>
              </a:rPr>
              <a:t>CREDITS:</a:t>
            </a:r>
            <a:r>
              <a:rPr lang="en" sz="1200">
                <a:solidFill>
                  <a:schemeClr val="dk1"/>
                </a:solidFill>
                <a:latin typeface="Cabin"/>
                <a:ea typeface="Cabin"/>
                <a:cs typeface="Cabin"/>
                <a:sym typeface="Cabin"/>
              </a:rPr>
              <a:t> This presentation template was created by </a:t>
            </a:r>
            <a:r>
              <a:rPr lang="en" sz="1200" b="1" u="sng">
                <a:solidFill>
                  <a:schemeClr val="dk1"/>
                </a:solidFill>
                <a:latin typeface="Cabin"/>
                <a:ea typeface="Cabin"/>
                <a:cs typeface="Cabin"/>
                <a:sym typeface="Cabin"/>
                <a:hlinkClick r:id="rId3">
                  <a:extLst>
                    <a:ext uri="{A12FA001-AC4F-418D-AE19-62706E023703}">
                      <ahyp:hlinkClr xmlns:ahyp="http://schemas.microsoft.com/office/drawing/2018/hyperlinkcolor" val="tx"/>
                    </a:ext>
                  </a:extLst>
                </a:hlinkClick>
              </a:rPr>
              <a:t>Slidesgo</a:t>
            </a:r>
            <a:r>
              <a:rPr lang="en" sz="1200">
                <a:solidFill>
                  <a:schemeClr val="dk1"/>
                </a:solidFill>
                <a:latin typeface="Cabin"/>
                <a:ea typeface="Cabin"/>
                <a:cs typeface="Cabin"/>
                <a:sym typeface="Cabin"/>
              </a:rPr>
              <a:t>, and includes icons by </a:t>
            </a:r>
            <a:r>
              <a:rPr lang="en" sz="1200" b="1" u="sng">
                <a:solidFill>
                  <a:schemeClr val="dk1"/>
                </a:solidFill>
                <a:latin typeface="Cabin"/>
                <a:ea typeface="Cabin"/>
                <a:cs typeface="Cabin"/>
                <a:sym typeface="Cabin"/>
                <a:hlinkClick r:id="rId4">
                  <a:extLst>
                    <a:ext uri="{A12FA001-AC4F-418D-AE19-62706E023703}">
                      <ahyp:hlinkClr xmlns:ahyp="http://schemas.microsoft.com/office/drawing/2018/hyperlinkcolor" val="tx"/>
                    </a:ext>
                  </a:extLst>
                </a:hlinkClick>
              </a:rPr>
              <a:t>Flaticon</a:t>
            </a:r>
            <a:r>
              <a:rPr lang="en" sz="1200">
                <a:solidFill>
                  <a:schemeClr val="dk1"/>
                </a:solidFill>
                <a:latin typeface="Cabin"/>
                <a:ea typeface="Cabin"/>
                <a:cs typeface="Cabin"/>
                <a:sym typeface="Cabin"/>
              </a:rPr>
              <a:t>, and infographics &amp; images by </a:t>
            </a:r>
            <a:r>
              <a:rPr lang="en" sz="1200" b="1" u="sng">
                <a:solidFill>
                  <a:schemeClr val="dk1"/>
                </a:solidFill>
                <a:latin typeface="Cabin"/>
                <a:ea typeface="Cabin"/>
                <a:cs typeface="Cabin"/>
                <a:sym typeface="Cabin"/>
                <a:hlinkClick r:id="rId5">
                  <a:extLst>
                    <a:ext uri="{A12FA001-AC4F-418D-AE19-62706E023703}">
                      <ahyp:hlinkClr xmlns:ahyp="http://schemas.microsoft.com/office/drawing/2018/hyperlinkcolor" val="tx"/>
                    </a:ext>
                  </a:extLst>
                </a:hlinkClick>
              </a:rPr>
              <a:t>Freepik</a:t>
            </a:r>
            <a:r>
              <a:rPr lang="en" sz="1200" u="sng">
                <a:solidFill>
                  <a:schemeClr val="dk1"/>
                </a:solidFill>
                <a:latin typeface="Cabin"/>
                <a:ea typeface="Cabin"/>
                <a:cs typeface="Cabin"/>
                <a:sym typeface="Cabin"/>
              </a:rPr>
              <a:t> </a:t>
            </a:r>
            <a:endParaRPr sz="1200" b="1" u="sng">
              <a:solidFill>
                <a:schemeClr val="dk1"/>
              </a:solidFill>
              <a:latin typeface="Cabin"/>
              <a:ea typeface="Cabin"/>
              <a:cs typeface="Cabin"/>
              <a:sym typeface="Cabin"/>
            </a:endParaRPr>
          </a:p>
        </p:txBody>
      </p:sp>
      <p:grpSp>
        <p:nvGrpSpPr>
          <p:cNvPr id="4580" name="Google Shape;4580;p31"/>
          <p:cNvGrpSpPr/>
          <p:nvPr/>
        </p:nvGrpSpPr>
        <p:grpSpPr>
          <a:xfrm>
            <a:off x="276" y="80"/>
            <a:ext cx="9353198" cy="5143461"/>
            <a:chOff x="276" y="80"/>
            <a:chExt cx="9353198" cy="5143461"/>
          </a:xfrm>
        </p:grpSpPr>
        <p:grpSp>
          <p:nvGrpSpPr>
            <p:cNvPr id="4581" name="Google Shape;4581;p31"/>
            <p:cNvGrpSpPr/>
            <p:nvPr/>
          </p:nvGrpSpPr>
          <p:grpSpPr>
            <a:xfrm>
              <a:off x="276" y="80"/>
              <a:ext cx="9353198" cy="5143461"/>
              <a:chOff x="-26474475" y="-7233075"/>
              <a:chExt cx="6827650" cy="3754625"/>
            </a:xfrm>
          </p:grpSpPr>
          <p:sp>
            <p:nvSpPr>
              <p:cNvPr id="4582" name="Google Shape;4582;p31"/>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31"/>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31"/>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31"/>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31"/>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31"/>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31"/>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31"/>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31"/>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31"/>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31"/>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31"/>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31"/>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31"/>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31"/>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31"/>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31"/>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31"/>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31"/>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31"/>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31"/>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31"/>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31"/>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31"/>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31"/>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31"/>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31"/>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31"/>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31"/>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31"/>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31"/>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31"/>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31"/>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31"/>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31"/>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31"/>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31"/>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31"/>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31"/>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31"/>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31"/>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31"/>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31"/>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31"/>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31"/>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31"/>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31"/>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31"/>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31"/>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31"/>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31"/>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31"/>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31"/>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31"/>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31"/>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31"/>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31"/>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31"/>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31"/>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31"/>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31"/>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31"/>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31"/>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31"/>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31"/>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31"/>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31"/>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31"/>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31"/>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31"/>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31"/>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31"/>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31"/>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31"/>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31"/>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31"/>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31"/>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31"/>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31"/>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31"/>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31"/>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31"/>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31"/>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31"/>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31"/>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1"/>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31"/>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31"/>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1"/>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1"/>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1"/>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1"/>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1"/>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1"/>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1"/>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31"/>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31"/>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31"/>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31"/>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31"/>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31"/>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31"/>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31"/>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31"/>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31"/>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31"/>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31"/>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31"/>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31"/>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1"/>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1"/>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1"/>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1"/>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1"/>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1"/>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1"/>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1"/>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1"/>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1"/>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1"/>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1"/>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31"/>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31"/>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1"/>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1"/>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1"/>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1"/>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1"/>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1"/>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1"/>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1"/>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31"/>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31"/>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1"/>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31"/>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31"/>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31"/>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1"/>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1"/>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1"/>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1"/>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1"/>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1"/>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1"/>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1"/>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1"/>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1"/>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1"/>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1"/>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1"/>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1"/>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1"/>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1"/>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1"/>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1"/>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1"/>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1"/>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1"/>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1"/>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1"/>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1"/>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1"/>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1"/>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1"/>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1"/>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1"/>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1"/>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1"/>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1"/>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1"/>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1"/>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1"/>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1"/>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1"/>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1"/>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1"/>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1"/>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1"/>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1"/>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1"/>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1"/>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1"/>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1"/>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1"/>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1"/>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1"/>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1"/>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1"/>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1"/>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1"/>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1"/>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1"/>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1"/>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1"/>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1"/>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1"/>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1"/>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1"/>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1"/>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1"/>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1"/>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1"/>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1"/>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1"/>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1"/>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1"/>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1"/>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1"/>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1"/>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1"/>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1"/>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1"/>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1"/>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1"/>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1"/>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1"/>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1"/>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1"/>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1"/>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1"/>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1"/>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1"/>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1"/>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1"/>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1"/>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1"/>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1"/>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1"/>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1"/>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1"/>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1"/>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1"/>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1"/>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1"/>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1"/>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1"/>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1"/>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1"/>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1"/>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1"/>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1"/>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1"/>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1"/>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1"/>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1"/>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1"/>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1"/>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9" name="Google Shape;4829;p31"/>
            <p:cNvGrpSpPr/>
            <p:nvPr/>
          </p:nvGrpSpPr>
          <p:grpSpPr>
            <a:xfrm flipH="1">
              <a:off x="276" y="80"/>
              <a:ext cx="9353198" cy="5143461"/>
              <a:chOff x="276" y="80"/>
              <a:chExt cx="9353198" cy="5143461"/>
            </a:xfrm>
          </p:grpSpPr>
          <p:sp>
            <p:nvSpPr>
              <p:cNvPr id="4830" name="Google Shape;4830;p31"/>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1"/>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1"/>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1"/>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1"/>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1"/>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1"/>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1"/>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1"/>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1"/>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1"/>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1"/>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1"/>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1"/>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1"/>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1"/>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1"/>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1"/>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1"/>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1"/>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1"/>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1"/>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1"/>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1"/>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1"/>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1"/>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1"/>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1"/>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1"/>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1"/>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1"/>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1"/>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1"/>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1"/>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1"/>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1"/>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1"/>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1"/>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1"/>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1"/>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1"/>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1"/>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1"/>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1"/>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1"/>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1"/>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1"/>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1"/>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1"/>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1"/>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1"/>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1"/>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1"/>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1"/>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1"/>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1"/>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1"/>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1"/>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1"/>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1"/>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1"/>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1"/>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1"/>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1"/>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1"/>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1"/>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1"/>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1"/>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1"/>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1"/>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1"/>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1"/>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1"/>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1"/>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1"/>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1"/>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1"/>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1"/>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1"/>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1"/>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1"/>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1"/>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1"/>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31"/>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31"/>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31"/>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1"/>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1"/>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31"/>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31"/>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1"/>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1"/>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1"/>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1"/>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1"/>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25" name="Google Shape;4925;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926"/>
        <p:cNvGrpSpPr/>
        <p:nvPr/>
      </p:nvGrpSpPr>
      <p:grpSpPr>
        <a:xfrm>
          <a:off x="0" y="0"/>
          <a:ext cx="0" cy="0"/>
          <a:chOff x="0" y="0"/>
          <a:chExt cx="0" cy="0"/>
        </a:xfrm>
      </p:grpSpPr>
      <p:pic>
        <p:nvPicPr>
          <p:cNvPr id="4927" name="Google Shape;4927;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4928" name="Google Shape;4928;p32"/>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9" name="Google Shape;4929;p32"/>
          <p:cNvGrpSpPr/>
          <p:nvPr/>
        </p:nvGrpSpPr>
        <p:grpSpPr>
          <a:xfrm>
            <a:off x="-50524" y="76280"/>
            <a:ext cx="9353198" cy="5143461"/>
            <a:chOff x="76476" y="76280"/>
            <a:chExt cx="9353198" cy="5143461"/>
          </a:xfrm>
        </p:grpSpPr>
        <p:grpSp>
          <p:nvGrpSpPr>
            <p:cNvPr id="4930" name="Google Shape;4930;p32"/>
            <p:cNvGrpSpPr/>
            <p:nvPr/>
          </p:nvGrpSpPr>
          <p:grpSpPr>
            <a:xfrm>
              <a:off x="76476" y="76280"/>
              <a:ext cx="9353198" cy="5143461"/>
              <a:chOff x="276" y="80"/>
              <a:chExt cx="9353198" cy="5143461"/>
            </a:xfrm>
          </p:grpSpPr>
          <p:grpSp>
            <p:nvGrpSpPr>
              <p:cNvPr id="4931" name="Google Shape;4931;p32"/>
              <p:cNvGrpSpPr/>
              <p:nvPr/>
            </p:nvGrpSpPr>
            <p:grpSpPr>
              <a:xfrm>
                <a:off x="276" y="80"/>
                <a:ext cx="9353198" cy="5143461"/>
                <a:chOff x="-26474475" y="-7233075"/>
                <a:chExt cx="6827650" cy="3754625"/>
              </a:xfrm>
            </p:grpSpPr>
            <p:sp>
              <p:nvSpPr>
                <p:cNvPr id="4932" name="Google Shape;4932;p32"/>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2"/>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2"/>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2"/>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2"/>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2"/>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2"/>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2"/>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2"/>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2"/>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2"/>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2"/>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2"/>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2"/>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2"/>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2"/>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2"/>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2"/>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2"/>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2"/>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2"/>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2"/>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2"/>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2"/>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2"/>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2"/>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2"/>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2"/>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2"/>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2"/>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2"/>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2"/>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2"/>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2"/>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2"/>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2"/>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2"/>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2"/>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2"/>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2"/>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2"/>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2"/>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2"/>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2"/>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2"/>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2"/>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2"/>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2"/>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2"/>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2"/>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2"/>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2"/>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2"/>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2"/>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2"/>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2"/>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2"/>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2"/>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2"/>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2"/>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2"/>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2"/>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2"/>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2"/>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2"/>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2"/>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2"/>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2"/>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2"/>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2"/>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2"/>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2"/>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2"/>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2"/>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2"/>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2"/>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2"/>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2"/>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2"/>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2"/>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2"/>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2"/>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2"/>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2"/>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2"/>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2"/>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2"/>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2"/>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2"/>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2"/>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2"/>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2"/>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2"/>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2"/>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2"/>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2"/>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2"/>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2"/>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2"/>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2"/>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2"/>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2"/>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2"/>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2"/>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2"/>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2"/>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2"/>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2"/>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2"/>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2"/>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2"/>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2"/>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2"/>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2"/>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2"/>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2"/>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2"/>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2"/>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2"/>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2"/>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2"/>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2"/>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2"/>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2"/>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2"/>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2"/>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2"/>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2"/>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2"/>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2"/>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2"/>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2"/>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2"/>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2"/>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2"/>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2"/>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2"/>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2"/>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2"/>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32"/>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32"/>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2"/>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2"/>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2"/>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2"/>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2"/>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2"/>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2"/>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2"/>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2"/>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2"/>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2"/>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2"/>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2"/>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2"/>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2"/>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2"/>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2"/>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2"/>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2"/>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2"/>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2"/>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2"/>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2"/>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2"/>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2"/>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2"/>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2"/>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2"/>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2"/>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2"/>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2"/>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2"/>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2"/>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32"/>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2"/>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2"/>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2"/>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2"/>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2"/>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2"/>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2"/>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2"/>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2"/>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2"/>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2"/>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2"/>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2"/>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2"/>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2"/>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2"/>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2"/>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2"/>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2"/>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2"/>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2"/>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2"/>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2"/>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2"/>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2"/>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2"/>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2"/>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2"/>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2"/>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2"/>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2"/>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2"/>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2"/>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2"/>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2"/>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2"/>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2"/>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2"/>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2"/>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2"/>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2"/>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2"/>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2"/>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2"/>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2"/>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2"/>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2"/>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2"/>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2"/>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2"/>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2"/>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2"/>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2"/>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2"/>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2"/>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2"/>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2"/>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2"/>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2"/>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2"/>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2"/>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2"/>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2"/>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2"/>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2"/>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2"/>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2"/>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2"/>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32"/>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32"/>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2"/>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32"/>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9" name="Google Shape;5179;p32"/>
              <p:cNvGrpSpPr/>
              <p:nvPr/>
            </p:nvGrpSpPr>
            <p:grpSpPr>
              <a:xfrm flipH="1">
                <a:off x="276" y="80"/>
                <a:ext cx="9353198" cy="5143461"/>
                <a:chOff x="276" y="80"/>
                <a:chExt cx="9353198" cy="5143461"/>
              </a:xfrm>
            </p:grpSpPr>
            <p:sp>
              <p:nvSpPr>
                <p:cNvPr id="5180" name="Google Shape;5180;p32"/>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2"/>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2"/>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2"/>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2"/>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2"/>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2"/>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2"/>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2"/>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2"/>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2"/>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32"/>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32"/>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2"/>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2"/>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2"/>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2"/>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2"/>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2"/>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32"/>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32"/>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32"/>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32"/>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2"/>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2"/>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2"/>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32"/>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32"/>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32"/>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32"/>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32"/>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32"/>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32"/>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2"/>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2"/>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2"/>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32"/>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32"/>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32"/>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2"/>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2"/>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2"/>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2"/>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2"/>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2"/>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2"/>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2"/>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2"/>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2"/>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2"/>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2"/>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2"/>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2"/>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2"/>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2"/>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2"/>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2"/>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2"/>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2"/>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2"/>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2"/>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2"/>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2"/>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2"/>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2"/>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2"/>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2"/>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2"/>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2"/>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2"/>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2"/>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2"/>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2"/>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2"/>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2"/>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2"/>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2"/>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2"/>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2"/>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2"/>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2"/>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2"/>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2"/>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2"/>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2"/>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2"/>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2"/>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2"/>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2"/>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2"/>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2"/>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2"/>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2"/>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2"/>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2"/>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75" name="Google Shape;5275;p32"/>
            <p:cNvGrpSpPr/>
            <p:nvPr/>
          </p:nvGrpSpPr>
          <p:grpSpPr>
            <a:xfrm flipH="1">
              <a:off x="76476" y="76280"/>
              <a:ext cx="9353198" cy="5143461"/>
              <a:chOff x="276" y="80"/>
              <a:chExt cx="9353198" cy="5143461"/>
            </a:xfrm>
          </p:grpSpPr>
          <p:grpSp>
            <p:nvGrpSpPr>
              <p:cNvPr id="5276" name="Google Shape;5276;p32"/>
              <p:cNvGrpSpPr/>
              <p:nvPr/>
            </p:nvGrpSpPr>
            <p:grpSpPr>
              <a:xfrm>
                <a:off x="276" y="80"/>
                <a:ext cx="9353198" cy="5143461"/>
                <a:chOff x="-26474475" y="-7233075"/>
                <a:chExt cx="6827650" cy="3754625"/>
              </a:xfrm>
            </p:grpSpPr>
            <p:sp>
              <p:nvSpPr>
                <p:cNvPr id="5277" name="Google Shape;5277;p32"/>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2"/>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2"/>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2"/>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2"/>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2"/>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2"/>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2"/>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2"/>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2"/>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2"/>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2"/>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2"/>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2"/>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2"/>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2"/>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2"/>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2"/>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2"/>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2"/>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2"/>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2"/>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2"/>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2"/>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2"/>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2"/>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2"/>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2"/>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2"/>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2"/>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2"/>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2"/>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2"/>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2"/>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2"/>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2"/>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2"/>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2"/>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2"/>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2"/>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2"/>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2"/>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2"/>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2"/>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2"/>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2"/>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2"/>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2"/>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2"/>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2"/>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32"/>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2"/>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32"/>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32"/>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32"/>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32"/>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32"/>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32"/>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32"/>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32"/>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32"/>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32"/>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32"/>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32"/>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32"/>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2"/>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2"/>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2"/>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2"/>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2"/>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2"/>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2"/>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2"/>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2"/>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2"/>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2"/>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2"/>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2"/>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2"/>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2"/>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2"/>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2"/>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2"/>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2"/>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2"/>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2"/>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2"/>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2"/>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2"/>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2"/>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2"/>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2"/>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2"/>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2"/>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2"/>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2"/>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2"/>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2"/>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2"/>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2"/>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2"/>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2"/>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2"/>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2"/>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32"/>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32"/>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32"/>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32"/>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32"/>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32"/>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32"/>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32"/>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32"/>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32"/>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32"/>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32"/>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32"/>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32"/>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32"/>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32"/>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32"/>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32"/>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32"/>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32"/>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32"/>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32"/>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32"/>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32"/>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32"/>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32"/>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32"/>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32"/>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32"/>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32"/>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32"/>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32"/>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32"/>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32"/>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32"/>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32"/>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32"/>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32"/>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32"/>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32"/>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32"/>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32"/>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32"/>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32"/>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32"/>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32"/>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32"/>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32"/>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32"/>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32"/>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32"/>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32"/>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32"/>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32"/>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32"/>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32"/>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32"/>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32"/>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32"/>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32"/>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32"/>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32"/>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32"/>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32"/>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32"/>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32"/>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32"/>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32"/>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32"/>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32"/>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32"/>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32"/>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32"/>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32"/>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32"/>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32"/>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32"/>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32"/>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32"/>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32"/>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32"/>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32"/>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32"/>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32"/>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32"/>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32"/>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32"/>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32"/>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32"/>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32"/>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32"/>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32"/>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32"/>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32"/>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32"/>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32"/>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32"/>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32"/>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32"/>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32"/>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32"/>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32"/>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32"/>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32"/>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32"/>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32"/>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32"/>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32"/>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32"/>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32"/>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32"/>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32"/>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32"/>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32"/>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32"/>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32"/>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32"/>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32"/>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32"/>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32"/>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32"/>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32"/>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32"/>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32"/>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32"/>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32"/>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32"/>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32"/>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32"/>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32"/>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32"/>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32"/>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32"/>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32"/>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32"/>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32"/>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32"/>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32"/>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32"/>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32"/>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32"/>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32"/>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32"/>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4" name="Google Shape;5524;p32"/>
              <p:cNvGrpSpPr/>
              <p:nvPr/>
            </p:nvGrpSpPr>
            <p:grpSpPr>
              <a:xfrm flipH="1">
                <a:off x="276" y="80"/>
                <a:ext cx="9353198" cy="5143461"/>
                <a:chOff x="276" y="80"/>
                <a:chExt cx="9353198" cy="5143461"/>
              </a:xfrm>
            </p:grpSpPr>
            <p:sp>
              <p:nvSpPr>
                <p:cNvPr id="5525" name="Google Shape;5525;p32"/>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32"/>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32"/>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32"/>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32"/>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32"/>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32"/>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32"/>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32"/>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32"/>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32"/>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32"/>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32"/>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32"/>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32"/>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32"/>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32"/>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32"/>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32"/>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32"/>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32"/>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32"/>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32"/>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32"/>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32"/>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32"/>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32"/>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32"/>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32"/>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32"/>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32"/>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32"/>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32"/>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32"/>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32"/>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32"/>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32"/>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32"/>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32"/>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32"/>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32"/>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32"/>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32"/>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32"/>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32"/>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32"/>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32"/>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32"/>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32"/>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32"/>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32"/>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32"/>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32"/>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32"/>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32"/>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32"/>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32"/>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32"/>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32"/>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32"/>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32"/>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32"/>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32"/>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32"/>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32"/>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32"/>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32"/>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32"/>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32"/>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32"/>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32"/>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32"/>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32"/>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32"/>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32"/>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32"/>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32"/>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32"/>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32"/>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32"/>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32"/>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32"/>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32"/>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32"/>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32"/>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32"/>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32"/>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32"/>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32"/>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32"/>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32"/>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32"/>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32"/>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32"/>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32"/>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620" name="Google Shape;5620;p32"/>
          <p:cNvGrpSpPr/>
          <p:nvPr/>
        </p:nvGrpSpPr>
        <p:grpSpPr>
          <a:xfrm>
            <a:off x="7" y="-2"/>
            <a:ext cx="9469177" cy="5401484"/>
            <a:chOff x="7" y="-2"/>
            <a:chExt cx="9469177" cy="5401484"/>
          </a:xfrm>
        </p:grpSpPr>
        <p:grpSp>
          <p:nvGrpSpPr>
            <p:cNvPr id="5621" name="Google Shape;5621;p32"/>
            <p:cNvGrpSpPr/>
            <p:nvPr/>
          </p:nvGrpSpPr>
          <p:grpSpPr>
            <a:xfrm flipH="1">
              <a:off x="8025973" y="3958228"/>
              <a:ext cx="1443212" cy="1443254"/>
              <a:chOff x="-25134800" y="-6360725"/>
              <a:chExt cx="424050" cy="424025"/>
            </a:xfrm>
          </p:grpSpPr>
          <p:sp>
            <p:nvSpPr>
              <p:cNvPr id="5622" name="Google Shape;5622;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6" name="Google Shape;5626;p32"/>
            <p:cNvGrpSpPr/>
            <p:nvPr/>
          </p:nvGrpSpPr>
          <p:grpSpPr>
            <a:xfrm flipH="1">
              <a:off x="8648707" y="3316048"/>
              <a:ext cx="352894" cy="352874"/>
              <a:chOff x="-25134800" y="-6360725"/>
              <a:chExt cx="424050" cy="424025"/>
            </a:xfrm>
          </p:grpSpPr>
          <p:sp>
            <p:nvSpPr>
              <p:cNvPr id="5627" name="Google Shape;5627;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1" name="Google Shape;5631;p32"/>
            <p:cNvGrpSpPr/>
            <p:nvPr/>
          </p:nvGrpSpPr>
          <p:grpSpPr>
            <a:xfrm flipH="1">
              <a:off x="7245357" y="4706698"/>
              <a:ext cx="352894" cy="352874"/>
              <a:chOff x="-25134800" y="-6360725"/>
              <a:chExt cx="424050" cy="424025"/>
            </a:xfrm>
          </p:grpSpPr>
          <p:sp>
            <p:nvSpPr>
              <p:cNvPr id="5632" name="Google Shape;5632;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6" name="Google Shape;5636;p32"/>
            <p:cNvGrpSpPr/>
            <p:nvPr/>
          </p:nvGrpSpPr>
          <p:grpSpPr>
            <a:xfrm rot="10800000" flipH="1">
              <a:off x="7" y="-2"/>
              <a:ext cx="1443212" cy="1443254"/>
              <a:chOff x="-25134800" y="-6360725"/>
              <a:chExt cx="424050" cy="424025"/>
            </a:xfrm>
          </p:grpSpPr>
          <p:sp>
            <p:nvSpPr>
              <p:cNvPr id="5637" name="Google Shape;5637;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1" name="Google Shape;5641;p32"/>
            <p:cNvGrpSpPr/>
            <p:nvPr/>
          </p:nvGrpSpPr>
          <p:grpSpPr>
            <a:xfrm rot="10800000" flipH="1">
              <a:off x="467590" y="1732558"/>
              <a:ext cx="352894" cy="352874"/>
              <a:chOff x="-25134800" y="-6360725"/>
              <a:chExt cx="424050" cy="424025"/>
            </a:xfrm>
          </p:grpSpPr>
          <p:sp>
            <p:nvSpPr>
              <p:cNvPr id="5642" name="Google Shape;5642;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6" name="Google Shape;5646;p32"/>
            <p:cNvGrpSpPr/>
            <p:nvPr/>
          </p:nvGrpSpPr>
          <p:grpSpPr>
            <a:xfrm rot="10800000" flipH="1">
              <a:off x="1870940" y="341908"/>
              <a:ext cx="352894" cy="352874"/>
              <a:chOff x="-25134800" y="-6360725"/>
              <a:chExt cx="424050" cy="424025"/>
            </a:xfrm>
          </p:grpSpPr>
          <p:sp>
            <p:nvSpPr>
              <p:cNvPr id="5647" name="Google Shape;5647;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1" name="Google Shape;5651;p32"/>
            <p:cNvGrpSpPr/>
            <p:nvPr/>
          </p:nvGrpSpPr>
          <p:grpSpPr>
            <a:xfrm flipH="1">
              <a:off x="8571132" y="186623"/>
              <a:ext cx="352894" cy="352874"/>
              <a:chOff x="-25134800" y="-6360725"/>
              <a:chExt cx="424050" cy="424025"/>
            </a:xfrm>
          </p:grpSpPr>
          <p:sp>
            <p:nvSpPr>
              <p:cNvPr id="5652" name="Google Shape;5652;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6" name="Google Shape;5656;p32"/>
            <p:cNvGrpSpPr/>
            <p:nvPr/>
          </p:nvGrpSpPr>
          <p:grpSpPr>
            <a:xfrm flipH="1">
              <a:off x="222257" y="4706698"/>
              <a:ext cx="352894" cy="352874"/>
              <a:chOff x="-25134800" y="-6360725"/>
              <a:chExt cx="424050" cy="424025"/>
            </a:xfrm>
          </p:grpSpPr>
          <p:sp>
            <p:nvSpPr>
              <p:cNvPr id="5657" name="Google Shape;5657;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61" name="Google Shape;5661;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662"/>
        <p:cNvGrpSpPr/>
        <p:nvPr/>
      </p:nvGrpSpPr>
      <p:grpSpPr>
        <a:xfrm>
          <a:off x="0" y="0"/>
          <a:ext cx="0" cy="0"/>
          <a:chOff x="0" y="0"/>
          <a:chExt cx="0" cy="0"/>
        </a:xfrm>
      </p:grpSpPr>
      <p:pic>
        <p:nvPicPr>
          <p:cNvPr id="5663" name="Google Shape;5663;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5664" name="Google Shape;5664;p33"/>
          <p:cNvGrpSpPr/>
          <p:nvPr/>
        </p:nvGrpSpPr>
        <p:grpSpPr>
          <a:xfrm>
            <a:off x="-14298" y="-31167"/>
            <a:ext cx="9234549" cy="5341822"/>
            <a:chOff x="-14298" y="-31167"/>
            <a:chExt cx="9234549" cy="5341822"/>
          </a:xfrm>
        </p:grpSpPr>
        <p:grpSp>
          <p:nvGrpSpPr>
            <p:cNvPr id="5665" name="Google Shape;5665;p33"/>
            <p:cNvGrpSpPr/>
            <p:nvPr/>
          </p:nvGrpSpPr>
          <p:grpSpPr>
            <a:xfrm>
              <a:off x="-14298" y="-31167"/>
              <a:ext cx="9234549" cy="5210597"/>
              <a:chOff x="-14298" y="-31167"/>
              <a:chExt cx="9234549" cy="5210597"/>
            </a:xfrm>
          </p:grpSpPr>
          <p:sp>
            <p:nvSpPr>
              <p:cNvPr id="5666" name="Google Shape;5666;p33"/>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3"/>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3"/>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3"/>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3"/>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3"/>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3"/>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3"/>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3"/>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3"/>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33"/>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33"/>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33"/>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33"/>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33"/>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33"/>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33"/>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33"/>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33"/>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33"/>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33"/>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33"/>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33"/>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33"/>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33"/>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33"/>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33"/>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33"/>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33"/>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33"/>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33"/>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33"/>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3"/>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3"/>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3"/>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3"/>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3"/>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3"/>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33"/>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33"/>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33"/>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33"/>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33"/>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33"/>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33"/>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33"/>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33"/>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33"/>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33"/>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33"/>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33"/>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33"/>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33"/>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33"/>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33"/>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33"/>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33"/>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33"/>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33"/>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33"/>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33"/>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33"/>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33"/>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33"/>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33"/>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33"/>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33"/>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33"/>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33"/>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33"/>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33"/>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33"/>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33"/>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33"/>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33"/>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33"/>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33"/>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33"/>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33"/>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33"/>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33"/>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33"/>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33"/>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33"/>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33"/>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33"/>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33"/>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33"/>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33"/>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33"/>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33"/>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33"/>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33"/>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33"/>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33"/>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3"/>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3"/>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3"/>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3"/>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3"/>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33"/>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33"/>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3"/>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3"/>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33"/>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33"/>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3"/>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3"/>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3"/>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3"/>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3"/>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33"/>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33"/>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3"/>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3"/>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33"/>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33"/>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3"/>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3"/>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33"/>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33"/>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3"/>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3"/>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3"/>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3"/>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3"/>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3"/>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3"/>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3"/>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33"/>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33"/>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3"/>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3"/>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33"/>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33"/>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3"/>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33"/>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33"/>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3"/>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3"/>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3"/>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3"/>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3"/>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3"/>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3"/>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3"/>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3"/>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3"/>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3"/>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3"/>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3"/>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3"/>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3"/>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3"/>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3"/>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3"/>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3"/>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3"/>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3"/>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3"/>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3"/>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3"/>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3"/>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3"/>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3"/>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3"/>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3"/>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3"/>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3"/>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3"/>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3"/>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3"/>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3"/>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3"/>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3"/>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3"/>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3"/>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3"/>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3"/>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33"/>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33"/>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3"/>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3"/>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3"/>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3"/>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3"/>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33"/>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33"/>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33"/>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3"/>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3"/>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3"/>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3"/>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3"/>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0" name="Google Shape;5860;p33"/>
            <p:cNvGrpSpPr/>
            <p:nvPr/>
          </p:nvGrpSpPr>
          <p:grpSpPr>
            <a:xfrm rot="10800000">
              <a:off x="-14298" y="100058"/>
              <a:ext cx="9234549" cy="5210597"/>
              <a:chOff x="-14298" y="-31167"/>
              <a:chExt cx="9234549" cy="5210597"/>
            </a:xfrm>
          </p:grpSpPr>
          <p:sp>
            <p:nvSpPr>
              <p:cNvPr id="5861" name="Google Shape;5861;p33"/>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3"/>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3"/>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3"/>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3"/>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3"/>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3"/>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3"/>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3"/>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3"/>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3"/>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3"/>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3"/>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3"/>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3"/>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3"/>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3"/>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3"/>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3"/>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3"/>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3"/>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3"/>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3"/>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3"/>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3"/>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3"/>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3"/>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3"/>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3"/>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3"/>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3"/>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3"/>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3"/>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3"/>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3"/>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3"/>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3"/>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3"/>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3"/>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3"/>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3"/>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3"/>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3"/>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3"/>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3"/>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3"/>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3"/>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3"/>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3"/>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33"/>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33"/>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33"/>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33"/>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33"/>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3"/>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3"/>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3"/>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3"/>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3"/>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3"/>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3"/>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3"/>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3"/>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3"/>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3"/>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3"/>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33"/>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3"/>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3"/>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3"/>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3"/>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3"/>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3"/>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3"/>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3"/>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3"/>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3"/>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3"/>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3"/>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3"/>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3"/>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3"/>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3"/>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3"/>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3"/>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3"/>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3"/>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3"/>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3"/>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3"/>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3"/>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3"/>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3"/>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3"/>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3"/>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3"/>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3"/>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3"/>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3"/>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3"/>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3"/>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3"/>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3"/>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3"/>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3"/>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3"/>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3"/>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3"/>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3"/>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3"/>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3"/>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3"/>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3"/>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3"/>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3"/>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3"/>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3"/>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3"/>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3"/>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3"/>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3"/>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3"/>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3"/>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3"/>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3"/>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3"/>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3"/>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3"/>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3"/>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3"/>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3"/>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3"/>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3"/>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3"/>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3"/>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3"/>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3"/>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3"/>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3"/>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3"/>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3"/>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3"/>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3"/>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3"/>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3"/>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3"/>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33"/>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33"/>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3"/>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3"/>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3"/>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3"/>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3"/>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3"/>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33"/>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33"/>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3"/>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3"/>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3"/>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3"/>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3"/>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3"/>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33"/>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33"/>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3"/>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3"/>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3"/>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33"/>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33"/>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33"/>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33"/>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33"/>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33"/>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33"/>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33"/>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33"/>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33"/>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33"/>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3"/>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3"/>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3"/>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3"/>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3"/>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3"/>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3"/>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3"/>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3"/>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3"/>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3"/>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3"/>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3"/>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3"/>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3"/>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33"/>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55" name="Google Shape;6055;p33"/>
          <p:cNvGrpSpPr/>
          <p:nvPr/>
        </p:nvGrpSpPr>
        <p:grpSpPr>
          <a:xfrm>
            <a:off x="-413398" y="-539975"/>
            <a:ext cx="9750079" cy="6108053"/>
            <a:chOff x="-413398" y="-539975"/>
            <a:chExt cx="9750079" cy="6108053"/>
          </a:xfrm>
        </p:grpSpPr>
        <p:sp>
          <p:nvSpPr>
            <p:cNvPr id="6056" name="Google Shape;6056;p33"/>
            <p:cNvSpPr/>
            <p:nvPr/>
          </p:nvSpPr>
          <p:spPr>
            <a:xfrm flipH="1">
              <a:off x="296459" y="203864"/>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3"/>
            <p:cNvSpPr/>
            <p:nvPr/>
          </p:nvSpPr>
          <p:spPr>
            <a:xfrm rot="6975845" flipH="1">
              <a:off x="-351831" y="4747767"/>
              <a:ext cx="804305" cy="637324"/>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3"/>
            <p:cNvSpPr/>
            <p:nvPr/>
          </p:nvSpPr>
          <p:spPr>
            <a:xfrm rot="6975866" flipH="1">
              <a:off x="7356998" y="-146212"/>
              <a:ext cx="1730762" cy="1371433"/>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3"/>
            <p:cNvSpPr/>
            <p:nvPr/>
          </p:nvSpPr>
          <p:spPr>
            <a:xfrm rot="384671">
              <a:off x="7610100" y="108628"/>
              <a:ext cx="423540" cy="33563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3"/>
            <p:cNvSpPr/>
            <p:nvPr/>
          </p:nvSpPr>
          <p:spPr>
            <a:xfrm>
              <a:off x="8547775" y="595184"/>
              <a:ext cx="423541" cy="335641"/>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33"/>
            <p:cNvSpPr/>
            <p:nvPr/>
          </p:nvSpPr>
          <p:spPr>
            <a:xfrm>
              <a:off x="8664200" y="4423835"/>
              <a:ext cx="672481" cy="532913"/>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2" name="Google Shape;6062;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9"/>
        <p:cNvGrpSpPr/>
        <p:nvPr/>
      </p:nvGrpSpPr>
      <p:grpSpPr>
        <a:xfrm>
          <a:off x="0" y="0"/>
          <a:ext cx="0" cy="0"/>
          <a:chOff x="0" y="0"/>
          <a:chExt cx="0" cy="0"/>
        </a:xfrm>
      </p:grpSpPr>
      <p:pic>
        <p:nvPicPr>
          <p:cNvPr id="620" name="Google Shape;62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21" name="Google Shape;62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2" name="Google Shape;622;p5"/>
          <p:cNvSpPr txBox="1">
            <a:spLocks noGrp="1"/>
          </p:cNvSpPr>
          <p:nvPr>
            <p:ph type="subTitle" idx="1"/>
          </p:nvPr>
        </p:nvSpPr>
        <p:spPr>
          <a:xfrm>
            <a:off x="50552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3" name="Google Shape;623;p5"/>
          <p:cNvSpPr txBox="1">
            <a:spLocks noGrp="1"/>
          </p:cNvSpPr>
          <p:nvPr>
            <p:ph type="subTitle" idx="2"/>
          </p:nvPr>
        </p:nvSpPr>
        <p:spPr>
          <a:xfrm>
            <a:off x="15833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5"/>
          <p:cNvSpPr txBox="1">
            <a:spLocks noGrp="1"/>
          </p:cNvSpPr>
          <p:nvPr>
            <p:ph type="subTitle" idx="3"/>
          </p:nvPr>
        </p:nvSpPr>
        <p:spPr>
          <a:xfrm>
            <a:off x="505527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yne"/>
              <a:buNone/>
              <a:defRPr sz="24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Syne"/>
              <a:buNone/>
              <a:defRPr sz="2400" b="1">
                <a:latin typeface="Syne"/>
                <a:ea typeface="Syne"/>
                <a:cs typeface="Syne"/>
                <a:sym typeface="Syne"/>
              </a:defRPr>
            </a:lvl2pPr>
            <a:lvl3pPr lvl="2" algn="ctr" rtl="0">
              <a:lnSpc>
                <a:spcPct val="100000"/>
              </a:lnSpc>
              <a:spcBef>
                <a:spcPts val="0"/>
              </a:spcBef>
              <a:spcAft>
                <a:spcPts val="0"/>
              </a:spcAft>
              <a:buSzPts val="2400"/>
              <a:buFont typeface="Syne"/>
              <a:buNone/>
              <a:defRPr sz="2400" b="1">
                <a:latin typeface="Syne"/>
                <a:ea typeface="Syne"/>
                <a:cs typeface="Syne"/>
                <a:sym typeface="Syne"/>
              </a:defRPr>
            </a:lvl3pPr>
            <a:lvl4pPr lvl="3" algn="ctr" rtl="0">
              <a:lnSpc>
                <a:spcPct val="100000"/>
              </a:lnSpc>
              <a:spcBef>
                <a:spcPts val="0"/>
              </a:spcBef>
              <a:spcAft>
                <a:spcPts val="0"/>
              </a:spcAft>
              <a:buSzPts val="2400"/>
              <a:buFont typeface="Syne"/>
              <a:buNone/>
              <a:defRPr sz="2400" b="1">
                <a:latin typeface="Syne"/>
                <a:ea typeface="Syne"/>
                <a:cs typeface="Syne"/>
                <a:sym typeface="Syne"/>
              </a:defRPr>
            </a:lvl4pPr>
            <a:lvl5pPr lvl="4" algn="ctr" rtl="0">
              <a:lnSpc>
                <a:spcPct val="100000"/>
              </a:lnSpc>
              <a:spcBef>
                <a:spcPts val="0"/>
              </a:spcBef>
              <a:spcAft>
                <a:spcPts val="0"/>
              </a:spcAft>
              <a:buSzPts val="2400"/>
              <a:buFont typeface="Syne"/>
              <a:buNone/>
              <a:defRPr sz="2400" b="1">
                <a:latin typeface="Syne"/>
                <a:ea typeface="Syne"/>
                <a:cs typeface="Syne"/>
                <a:sym typeface="Syne"/>
              </a:defRPr>
            </a:lvl5pPr>
            <a:lvl6pPr lvl="5" algn="ctr" rtl="0">
              <a:lnSpc>
                <a:spcPct val="100000"/>
              </a:lnSpc>
              <a:spcBef>
                <a:spcPts val="0"/>
              </a:spcBef>
              <a:spcAft>
                <a:spcPts val="0"/>
              </a:spcAft>
              <a:buSzPts val="2400"/>
              <a:buFont typeface="Syne"/>
              <a:buNone/>
              <a:defRPr sz="2400" b="1">
                <a:latin typeface="Syne"/>
                <a:ea typeface="Syne"/>
                <a:cs typeface="Syne"/>
                <a:sym typeface="Syne"/>
              </a:defRPr>
            </a:lvl6pPr>
            <a:lvl7pPr lvl="6" algn="ctr" rtl="0">
              <a:lnSpc>
                <a:spcPct val="100000"/>
              </a:lnSpc>
              <a:spcBef>
                <a:spcPts val="0"/>
              </a:spcBef>
              <a:spcAft>
                <a:spcPts val="0"/>
              </a:spcAft>
              <a:buSzPts val="2400"/>
              <a:buFont typeface="Syne"/>
              <a:buNone/>
              <a:defRPr sz="2400" b="1">
                <a:latin typeface="Syne"/>
                <a:ea typeface="Syne"/>
                <a:cs typeface="Syne"/>
                <a:sym typeface="Syne"/>
              </a:defRPr>
            </a:lvl7pPr>
            <a:lvl8pPr lvl="7" algn="ctr" rtl="0">
              <a:lnSpc>
                <a:spcPct val="100000"/>
              </a:lnSpc>
              <a:spcBef>
                <a:spcPts val="0"/>
              </a:spcBef>
              <a:spcAft>
                <a:spcPts val="0"/>
              </a:spcAft>
              <a:buSzPts val="2400"/>
              <a:buFont typeface="Syne"/>
              <a:buNone/>
              <a:defRPr sz="2400" b="1">
                <a:latin typeface="Syne"/>
                <a:ea typeface="Syne"/>
                <a:cs typeface="Syne"/>
                <a:sym typeface="Syne"/>
              </a:defRPr>
            </a:lvl8pPr>
            <a:lvl9pPr lvl="8" algn="ctr" rtl="0">
              <a:lnSpc>
                <a:spcPct val="100000"/>
              </a:lnSpc>
              <a:spcBef>
                <a:spcPts val="0"/>
              </a:spcBef>
              <a:spcAft>
                <a:spcPts val="0"/>
              </a:spcAft>
              <a:buSzPts val="2400"/>
              <a:buFont typeface="Syne"/>
              <a:buNone/>
              <a:defRPr sz="2400" b="1">
                <a:latin typeface="Syne"/>
                <a:ea typeface="Syne"/>
                <a:cs typeface="Syne"/>
                <a:sym typeface="Syne"/>
              </a:defRPr>
            </a:lvl9pPr>
          </a:lstStyle>
          <a:p>
            <a:endParaRPr/>
          </a:p>
        </p:txBody>
      </p:sp>
      <p:sp>
        <p:nvSpPr>
          <p:cNvPr id="625" name="Google Shape;625;p5"/>
          <p:cNvSpPr txBox="1">
            <a:spLocks noGrp="1"/>
          </p:cNvSpPr>
          <p:nvPr>
            <p:ph type="subTitle" idx="4"/>
          </p:nvPr>
        </p:nvSpPr>
        <p:spPr>
          <a:xfrm>
            <a:off x="15833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yne"/>
              <a:buNone/>
              <a:defRPr sz="24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Syne"/>
              <a:buNone/>
              <a:defRPr sz="2400" b="1">
                <a:latin typeface="Syne"/>
                <a:ea typeface="Syne"/>
                <a:cs typeface="Syne"/>
                <a:sym typeface="Syne"/>
              </a:defRPr>
            </a:lvl2pPr>
            <a:lvl3pPr lvl="2" algn="ctr" rtl="0">
              <a:lnSpc>
                <a:spcPct val="100000"/>
              </a:lnSpc>
              <a:spcBef>
                <a:spcPts val="0"/>
              </a:spcBef>
              <a:spcAft>
                <a:spcPts val="0"/>
              </a:spcAft>
              <a:buSzPts val="2400"/>
              <a:buFont typeface="Syne"/>
              <a:buNone/>
              <a:defRPr sz="2400" b="1">
                <a:latin typeface="Syne"/>
                <a:ea typeface="Syne"/>
                <a:cs typeface="Syne"/>
                <a:sym typeface="Syne"/>
              </a:defRPr>
            </a:lvl3pPr>
            <a:lvl4pPr lvl="3" algn="ctr" rtl="0">
              <a:lnSpc>
                <a:spcPct val="100000"/>
              </a:lnSpc>
              <a:spcBef>
                <a:spcPts val="0"/>
              </a:spcBef>
              <a:spcAft>
                <a:spcPts val="0"/>
              </a:spcAft>
              <a:buSzPts val="2400"/>
              <a:buFont typeface="Syne"/>
              <a:buNone/>
              <a:defRPr sz="2400" b="1">
                <a:latin typeface="Syne"/>
                <a:ea typeface="Syne"/>
                <a:cs typeface="Syne"/>
                <a:sym typeface="Syne"/>
              </a:defRPr>
            </a:lvl4pPr>
            <a:lvl5pPr lvl="4" algn="ctr" rtl="0">
              <a:lnSpc>
                <a:spcPct val="100000"/>
              </a:lnSpc>
              <a:spcBef>
                <a:spcPts val="0"/>
              </a:spcBef>
              <a:spcAft>
                <a:spcPts val="0"/>
              </a:spcAft>
              <a:buSzPts val="2400"/>
              <a:buFont typeface="Syne"/>
              <a:buNone/>
              <a:defRPr sz="2400" b="1">
                <a:latin typeface="Syne"/>
                <a:ea typeface="Syne"/>
                <a:cs typeface="Syne"/>
                <a:sym typeface="Syne"/>
              </a:defRPr>
            </a:lvl5pPr>
            <a:lvl6pPr lvl="5" algn="ctr" rtl="0">
              <a:lnSpc>
                <a:spcPct val="100000"/>
              </a:lnSpc>
              <a:spcBef>
                <a:spcPts val="0"/>
              </a:spcBef>
              <a:spcAft>
                <a:spcPts val="0"/>
              </a:spcAft>
              <a:buSzPts val="2400"/>
              <a:buFont typeface="Syne"/>
              <a:buNone/>
              <a:defRPr sz="2400" b="1">
                <a:latin typeface="Syne"/>
                <a:ea typeface="Syne"/>
                <a:cs typeface="Syne"/>
                <a:sym typeface="Syne"/>
              </a:defRPr>
            </a:lvl6pPr>
            <a:lvl7pPr lvl="6" algn="ctr" rtl="0">
              <a:lnSpc>
                <a:spcPct val="100000"/>
              </a:lnSpc>
              <a:spcBef>
                <a:spcPts val="0"/>
              </a:spcBef>
              <a:spcAft>
                <a:spcPts val="0"/>
              </a:spcAft>
              <a:buSzPts val="2400"/>
              <a:buFont typeface="Syne"/>
              <a:buNone/>
              <a:defRPr sz="2400" b="1">
                <a:latin typeface="Syne"/>
                <a:ea typeface="Syne"/>
                <a:cs typeface="Syne"/>
                <a:sym typeface="Syne"/>
              </a:defRPr>
            </a:lvl7pPr>
            <a:lvl8pPr lvl="7" algn="ctr" rtl="0">
              <a:lnSpc>
                <a:spcPct val="100000"/>
              </a:lnSpc>
              <a:spcBef>
                <a:spcPts val="0"/>
              </a:spcBef>
              <a:spcAft>
                <a:spcPts val="0"/>
              </a:spcAft>
              <a:buSzPts val="2400"/>
              <a:buFont typeface="Syne"/>
              <a:buNone/>
              <a:defRPr sz="2400" b="1">
                <a:latin typeface="Syne"/>
                <a:ea typeface="Syne"/>
                <a:cs typeface="Syne"/>
                <a:sym typeface="Syne"/>
              </a:defRPr>
            </a:lvl8pPr>
            <a:lvl9pPr lvl="8" algn="ctr" rtl="0">
              <a:lnSpc>
                <a:spcPct val="100000"/>
              </a:lnSpc>
              <a:spcBef>
                <a:spcPts val="0"/>
              </a:spcBef>
              <a:spcAft>
                <a:spcPts val="0"/>
              </a:spcAft>
              <a:buSzPts val="2400"/>
              <a:buFont typeface="Syne"/>
              <a:buNone/>
              <a:defRPr sz="2400" b="1">
                <a:latin typeface="Syne"/>
                <a:ea typeface="Syne"/>
                <a:cs typeface="Syne"/>
                <a:sym typeface="Syne"/>
              </a:defRPr>
            </a:lvl9pPr>
          </a:lstStyle>
          <a:p>
            <a:endParaRPr/>
          </a:p>
        </p:txBody>
      </p:sp>
      <p:grpSp>
        <p:nvGrpSpPr>
          <p:cNvPr id="626" name="Google Shape;626;p5"/>
          <p:cNvGrpSpPr/>
          <p:nvPr/>
        </p:nvGrpSpPr>
        <p:grpSpPr>
          <a:xfrm>
            <a:off x="-14298" y="-31167"/>
            <a:ext cx="9234549" cy="5210597"/>
            <a:chOff x="-14298" y="-31167"/>
            <a:chExt cx="9234549" cy="5210597"/>
          </a:xfrm>
        </p:grpSpPr>
        <p:sp>
          <p:nvSpPr>
            <p:cNvPr id="627" name="Google Shape;627;p5"/>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 name="Google Shape;821;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2"/>
        <p:cNvGrpSpPr/>
        <p:nvPr/>
      </p:nvGrpSpPr>
      <p:grpSpPr>
        <a:xfrm>
          <a:off x="0" y="0"/>
          <a:ext cx="0" cy="0"/>
          <a:chOff x="0" y="0"/>
          <a:chExt cx="0" cy="0"/>
        </a:xfrm>
      </p:grpSpPr>
      <p:pic>
        <p:nvPicPr>
          <p:cNvPr id="823" name="Google Shape;823;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824" name="Google Shape;82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25" name="Google Shape;825;p6"/>
          <p:cNvGrpSpPr/>
          <p:nvPr/>
        </p:nvGrpSpPr>
        <p:grpSpPr>
          <a:xfrm>
            <a:off x="276" y="80"/>
            <a:ext cx="9353198" cy="5143461"/>
            <a:chOff x="276" y="80"/>
            <a:chExt cx="9353198" cy="5143461"/>
          </a:xfrm>
        </p:grpSpPr>
        <p:sp>
          <p:nvSpPr>
            <p:cNvPr id="826" name="Google Shape;826;p6"/>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6"/>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1" name="Google Shape;921;p6"/>
          <p:cNvSpPr/>
          <p:nvPr/>
        </p:nvSpPr>
        <p:spPr>
          <a:xfrm>
            <a:off x="8430775" y="4603992"/>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6"/>
          <p:cNvGrpSpPr/>
          <p:nvPr/>
        </p:nvGrpSpPr>
        <p:grpSpPr>
          <a:xfrm>
            <a:off x="112275" y="127828"/>
            <a:ext cx="506782" cy="506795"/>
            <a:chOff x="-25134800" y="-6360725"/>
            <a:chExt cx="424050" cy="424025"/>
          </a:xfrm>
        </p:grpSpPr>
        <p:sp>
          <p:nvSpPr>
            <p:cNvPr id="923" name="Google Shape;923;p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8"/>
        <p:cNvGrpSpPr/>
        <p:nvPr/>
      </p:nvGrpSpPr>
      <p:grpSpPr>
        <a:xfrm>
          <a:off x="0" y="0"/>
          <a:ext cx="0" cy="0"/>
          <a:chOff x="0" y="0"/>
          <a:chExt cx="0" cy="0"/>
        </a:xfrm>
      </p:grpSpPr>
      <p:pic>
        <p:nvPicPr>
          <p:cNvPr id="929" name="Google Shape;929;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930" name="Google Shape;930;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31" name="Google Shape;931;p7"/>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932" name="Google Shape;932;p7"/>
          <p:cNvSpPr>
            <a:spLocks noGrp="1"/>
          </p:cNvSpPr>
          <p:nvPr>
            <p:ph type="pic" idx="2"/>
          </p:nvPr>
        </p:nvSpPr>
        <p:spPr>
          <a:xfrm>
            <a:off x="5343825" y="1407125"/>
            <a:ext cx="2884200" cy="2884200"/>
          </a:xfrm>
          <a:prstGeom prst="ellipse">
            <a:avLst/>
          </a:prstGeom>
          <a:noFill/>
          <a:ln w="28575" cap="flat" cmpd="sng">
            <a:solidFill>
              <a:schemeClr val="lt2"/>
            </a:solidFill>
            <a:prstDash val="solid"/>
            <a:round/>
            <a:headEnd type="none" w="sm" len="sm"/>
            <a:tailEnd type="none" w="sm" len="sm"/>
          </a:ln>
          <a:effectLst>
            <a:outerShdw blurRad="200025" dist="19050" algn="bl" rotWithShape="0">
              <a:schemeClr val="lt2"/>
            </a:outerShdw>
          </a:effectLst>
        </p:spPr>
      </p:sp>
      <p:grpSp>
        <p:nvGrpSpPr>
          <p:cNvPr id="933" name="Google Shape;933;p7"/>
          <p:cNvGrpSpPr/>
          <p:nvPr/>
        </p:nvGrpSpPr>
        <p:grpSpPr>
          <a:xfrm flipH="1">
            <a:off x="276" y="80"/>
            <a:ext cx="9353198" cy="5143461"/>
            <a:chOff x="276" y="80"/>
            <a:chExt cx="9353198" cy="5143461"/>
          </a:xfrm>
        </p:grpSpPr>
        <p:sp>
          <p:nvSpPr>
            <p:cNvPr id="934" name="Google Shape;934;p7"/>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7"/>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7"/>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7"/>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7"/>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7"/>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7"/>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7"/>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7"/>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7"/>
          <p:cNvGrpSpPr/>
          <p:nvPr/>
        </p:nvGrpSpPr>
        <p:grpSpPr>
          <a:xfrm>
            <a:off x="255675" y="250163"/>
            <a:ext cx="8664400" cy="4597764"/>
            <a:chOff x="255675" y="250163"/>
            <a:chExt cx="8664400" cy="4597764"/>
          </a:xfrm>
        </p:grpSpPr>
        <p:sp>
          <p:nvSpPr>
            <p:cNvPr id="1030" name="Google Shape;1030;p7"/>
            <p:cNvSpPr/>
            <p:nvPr/>
          </p:nvSpPr>
          <p:spPr>
            <a:xfrm flipH="1">
              <a:off x="255675" y="250163"/>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
            <p:cNvSpPr/>
            <p:nvPr/>
          </p:nvSpPr>
          <p:spPr>
            <a:xfrm>
              <a:off x="8496534" y="4512302"/>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3"/>
        <p:cNvGrpSpPr/>
        <p:nvPr/>
      </p:nvGrpSpPr>
      <p:grpSpPr>
        <a:xfrm>
          <a:off x="0" y="0"/>
          <a:ext cx="0" cy="0"/>
          <a:chOff x="0" y="0"/>
          <a:chExt cx="0" cy="0"/>
        </a:xfrm>
      </p:grpSpPr>
      <p:pic>
        <p:nvPicPr>
          <p:cNvPr id="1034" name="Google Shape;1034;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35" name="Google Shape;1035;p8"/>
          <p:cNvSpPr txBox="1">
            <a:spLocks noGrp="1"/>
          </p:cNvSpPr>
          <p:nvPr>
            <p:ph type="title"/>
          </p:nvPr>
        </p:nvSpPr>
        <p:spPr>
          <a:xfrm>
            <a:off x="1969350" y="1764975"/>
            <a:ext cx="5205300" cy="1956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036" name="Google Shape;1036;p8"/>
          <p:cNvGrpSpPr/>
          <p:nvPr/>
        </p:nvGrpSpPr>
        <p:grpSpPr>
          <a:xfrm flipH="1">
            <a:off x="276" y="80"/>
            <a:ext cx="9353198" cy="5143461"/>
            <a:chOff x="-26474475" y="-7233075"/>
            <a:chExt cx="6827650" cy="3754625"/>
          </a:xfrm>
        </p:grpSpPr>
        <p:sp>
          <p:nvSpPr>
            <p:cNvPr id="1037" name="Google Shape;1037;p8"/>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8"/>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8"/>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8"/>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8"/>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8"/>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8"/>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8"/>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8"/>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8"/>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8"/>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8"/>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8"/>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8"/>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8"/>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8"/>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8"/>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8"/>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8"/>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8"/>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8"/>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8"/>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8"/>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8"/>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8"/>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8"/>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8"/>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8"/>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8"/>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8"/>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8"/>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8"/>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8"/>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8"/>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8"/>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8"/>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8"/>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8"/>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8"/>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8"/>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85"/>
        <p:cNvGrpSpPr/>
        <p:nvPr/>
      </p:nvGrpSpPr>
      <p:grpSpPr>
        <a:xfrm>
          <a:off x="0" y="0"/>
          <a:ext cx="0" cy="0"/>
          <a:chOff x="0" y="0"/>
          <a:chExt cx="0" cy="0"/>
        </a:xfrm>
      </p:grpSpPr>
      <p:pic>
        <p:nvPicPr>
          <p:cNvPr id="1286" name="Google Shape;1286;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87" name="Google Shape;1287;p9"/>
          <p:cNvSpPr txBox="1">
            <a:spLocks noGrp="1"/>
          </p:cNvSpPr>
          <p:nvPr>
            <p:ph type="title"/>
          </p:nvPr>
        </p:nvSpPr>
        <p:spPr>
          <a:xfrm>
            <a:off x="2135550" y="1769100"/>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288" name="Google Shape;1288;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289" name="Google Shape;1289;p9"/>
          <p:cNvGrpSpPr/>
          <p:nvPr/>
        </p:nvGrpSpPr>
        <p:grpSpPr>
          <a:xfrm>
            <a:off x="276" y="80"/>
            <a:ext cx="9353198" cy="5143461"/>
            <a:chOff x="-26474475" y="-7233075"/>
            <a:chExt cx="6827650" cy="3754625"/>
          </a:xfrm>
        </p:grpSpPr>
        <p:sp>
          <p:nvSpPr>
            <p:cNvPr id="1290" name="Google Shape;1290;p9"/>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9"/>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9"/>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9"/>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9"/>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9"/>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9"/>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9"/>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9"/>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9"/>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9"/>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9"/>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9"/>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9"/>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9"/>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9"/>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9"/>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9"/>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9"/>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9"/>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9"/>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9"/>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9"/>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9"/>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9"/>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9"/>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9"/>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9"/>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9"/>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9"/>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9"/>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9"/>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9"/>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9"/>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9"/>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9"/>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9"/>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9"/>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9"/>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9"/>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9"/>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9"/>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9"/>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9"/>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9"/>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9"/>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9"/>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9"/>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9"/>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9"/>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9"/>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9"/>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9"/>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9"/>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9"/>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9"/>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9"/>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9"/>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9"/>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9"/>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9"/>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9"/>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9"/>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9"/>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9"/>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9"/>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9"/>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9"/>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9"/>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9"/>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9"/>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9"/>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9"/>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9"/>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9"/>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9"/>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9"/>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9"/>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9"/>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9"/>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9"/>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9"/>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9"/>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9"/>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9"/>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9"/>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9"/>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9"/>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9"/>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9"/>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9"/>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9"/>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9"/>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9"/>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9"/>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9"/>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9"/>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9"/>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9"/>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9"/>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9"/>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9"/>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9"/>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9"/>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9"/>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9"/>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9"/>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9"/>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9"/>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9"/>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9"/>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9"/>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9"/>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9"/>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9"/>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9"/>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9"/>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9"/>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9"/>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9"/>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9"/>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9"/>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9"/>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9"/>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9"/>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9"/>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9"/>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9"/>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7" name="Google Shape;1537;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38"/>
        <p:cNvGrpSpPr/>
        <p:nvPr/>
      </p:nvGrpSpPr>
      <p:grpSpPr>
        <a:xfrm>
          <a:off x="0" y="0"/>
          <a:ext cx="0" cy="0"/>
          <a:chOff x="0" y="0"/>
          <a:chExt cx="0" cy="0"/>
        </a:xfrm>
      </p:grpSpPr>
      <p:sp>
        <p:nvSpPr>
          <p:cNvPr id="1539" name="Google Shape;1539;p10"/>
          <p:cNvSpPr>
            <a:spLocks noGrp="1"/>
          </p:cNvSpPr>
          <p:nvPr>
            <p:ph type="pic" idx="2"/>
          </p:nvPr>
        </p:nvSpPr>
        <p:spPr>
          <a:xfrm>
            <a:off x="0" y="0"/>
            <a:ext cx="9144000" cy="5143500"/>
          </a:xfrm>
          <a:prstGeom prst="rect">
            <a:avLst/>
          </a:prstGeom>
          <a:noFill/>
          <a:ln>
            <a:noFill/>
          </a:ln>
        </p:spPr>
      </p:sp>
      <p:sp>
        <p:nvSpPr>
          <p:cNvPr id="1540" name="Google Shape;1540;p10"/>
          <p:cNvSpPr txBox="1">
            <a:spLocks noGrp="1"/>
          </p:cNvSpPr>
          <p:nvPr>
            <p:ph type="title"/>
          </p:nvPr>
        </p:nvSpPr>
        <p:spPr>
          <a:xfrm>
            <a:off x="2203950" y="1203050"/>
            <a:ext cx="4736100" cy="1009500"/>
          </a:xfrm>
          <a:prstGeom prst="rect">
            <a:avLst/>
          </a:prstGeom>
          <a:solidFill>
            <a:srgbClr val="000000">
              <a:alpha val="33960"/>
            </a:srgbClr>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41" name="Google Shape;1541;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1pPr>
            <a:lvl2pPr lvl="1"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2pPr>
            <a:lvl3pPr lvl="2"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3pPr>
            <a:lvl4pPr lvl="3"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4pPr>
            <a:lvl5pPr lvl="4"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5pPr>
            <a:lvl6pPr lvl="5"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6pPr>
            <a:lvl7pPr lvl="6"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7pPr>
            <a:lvl8pPr lvl="7"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8pPr>
            <a:lvl9pPr lvl="8"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1pPr>
            <a:lvl2pPr marL="914400" lvl="1"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00000"/>
              </a:lnSpc>
              <a:spcBef>
                <a:spcPts val="1600"/>
              </a:spcBef>
              <a:spcAft>
                <a:spcPts val="1600"/>
              </a:spcAft>
              <a:buClr>
                <a:schemeClr val="dk1"/>
              </a:buClr>
              <a:buSzPts val="1400"/>
              <a:buFont typeface="Cabin"/>
              <a:buChar char="■"/>
              <a:defRPr>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Cabin"/>
                <a:ea typeface="Cabin"/>
                <a:cs typeface="Cabin"/>
                <a:sym typeface="Cabin"/>
              </a:defRPr>
            </a:lvl1pPr>
            <a:lvl2pPr lvl="1" algn="r">
              <a:buNone/>
              <a:defRPr sz="1300">
                <a:solidFill>
                  <a:schemeClr val="dk1"/>
                </a:solidFill>
                <a:latin typeface="Cabin"/>
                <a:ea typeface="Cabin"/>
                <a:cs typeface="Cabin"/>
                <a:sym typeface="Cabin"/>
              </a:defRPr>
            </a:lvl2pPr>
            <a:lvl3pPr lvl="2" algn="r">
              <a:buNone/>
              <a:defRPr sz="1300">
                <a:solidFill>
                  <a:schemeClr val="dk1"/>
                </a:solidFill>
                <a:latin typeface="Cabin"/>
                <a:ea typeface="Cabin"/>
                <a:cs typeface="Cabin"/>
                <a:sym typeface="Cabin"/>
              </a:defRPr>
            </a:lvl3pPr>
            <a:lvl4pPr lvl="3" algn="r">
              <a:buNone/>
              <a:defRPr sz="1300">
                <a:solidFill>
                  <a:schemeClr val="dk1"/>
                </a:solidFill>
                <a:latin typeface="Cabin"/>
                <a:ea typeface="Cabin"/>
                <a:cs typeface="Cabin"/>
                <a:sym typeface="Cabin"/>
              </a:defRPr>
            </a:lvl4pPr>
            <a:lvl5pPr lvl="4" algn="r">
              <a:buNone/>
              <a:defRPr sz="1300">
                <a:solidFill>
                  <a:schemeClr val="dk1"/>
                </a:solidFill>
                <a:latin typeface="Cabin"/>
                <a:ea typeface="Cabin"/>
                <a:cs typeface="Cabin"/>
                <a:sym typeface="Cabin"/>
              </a:defRPr>
            </a:lvl5pPr>
            <a:lvl6pPr lvl="5" algn="r">
              <a:buNone/>
              <a:defRPr sz="1300">
                <a:solidFill>
                  <a:schemeClr val="dk1"/>
                </a:solidFill>
                <a:latin typeface="Cabin"/>
                <a:ea typeface="Cabin"/>
                <a:cs typeface="Cabin"/>
                <a:sym typeface="Cabin"/>
              </a:defRPr>
            </a:lvl6pPr>
            <a:lvl7pPr lvl="6" algn="r">
              <a:buNone/>
              <a:defRPr sz="1300">
                <a:solidFill>
                  <a:schemeClr val="dk1"/>
                </a:solidFill>
                <a:latin typeface="Cabin"/>
                <a:ea typeface="Cabin"/>
                <a:cs typeface="Cabin"/>
                <a:sym typeface="Cabin"/>
              </a:defRPr>
            </a:lvl7pPr>
            <a:lvl8pPr lvl="7" algn="r">
              <a:buNone/>
              <a:defRPr sz="1300">
                <a:solidFill>
                  <a:schemeClr val="dk1"/>
                </a:solidFill>
                <a:latin typeface="Cabin"/>
                <a:ea typeface="Cabin"/>
                <a:cs typeface="Cabin"/>
                <a:sym typeface="Cabin"/>
              </a:defRPr>
            </a:lvl8pPr>
            <a:lvl9pPr lvl="8" algn="r">
              <a:buNone/>
              <a:defRPr sz="1300">
                <a:solidFill>
                  <a:schemeClr val="dk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x_Akn8fUBeQ"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66"/>
        <p:cNvGrpSpPr/>
        <p:nvPr/>
      </p:nvGrpSpPr>
      <p:grpSpPr>
        <a:xfrm>
          <a:off x="0" y="0"/>
          <a:ext cx="0" cy="0"/>
          <a:chOff x="0" y="0"/>
          <a:chExt cx="0" cy="0"/>
        </a:xfrm>
      </p:grpSpPr>
      <p:sp>
        <p:nvSpPr>
          <p:cNvPr id="6067" name="Google Shape;6067;p34"/>
          <p:cNvSpPr txBox="1">
            <a:spLocks noGrp="1"/>
          </p:cNvSpPr>
          <p:nvPr>
            <p:ph type="ctrTitle"/>
          </p:nvPr>
        </p:nvSpPr>
        <p:spPr>
          <a:xfrm>
            <a:off x="1396950" y="1132925"/>
            <a:ext cx="6350100" cy="187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t>Optical and Near-Infrared Searches for Gravitational Waves: Exploring Efficiencies</a:t>
            </a:r>
            <a:endParaRPr sz="6500"/>
          </a:p>
        </p:txBody>
      </p:sp>
      <p:sp>
        <p:nvSpPr>
          <p:cNvPr id="6068" name="Google Shape;6068;p34"/>
          <p:cNvSpPr txBox="1">
            <a:spLocks noGrp="1"/>
          </p:cNvSpPr>
          <p:nvPr>
            <p:ph type="subTitle" idx="1"/>
          </p:nvPr>
        </p:nvSpPr>
        <p:spPr>
          <a:xfrm>
            <a:off x="2307600" y="3154925"/>
            <a:ext cx="4528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Anurathi Madasi, Tomas Ahumada, Shreya Anand</a:t>
            </a:r>
            <a:endParaRPr/>
          </a:p>
        </p:txBody>
      </p:sp>
      <p:sp>
        <p:nvSpPr>
          <p:cNvPr id="6069" name="Google Shape;6069;p34"/>
          <p:cNvSpPr/>
          <p:nvPr/>
        </p:nvSpPr>
        <p:spPr>
          <a:xfrm>
            <a:off x="7293600" y="392424"/>
            <a:ext cx="937896" cy="773374"/>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14300" algn="bl" rotWithShape="0">
              <a:schemeClr val="dk1">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0" name="Google Shape;6070;p34"/>
          <p:cNvGrpSpPr/>
          <p:nvPr/>
        </p:nvGrpSpPr>
        <p:grpSpPr>
          <a:xfrm>
            <a:off x="7559279" y="2368499"/>
            <a:ext cx="406537" cy="406513"/>
            <a:chOff x="-25134800" y="-6360725"/>
            <a:chExt cx="424050" cy="424025"/>
          </a:xfrm>
        </p:grpSpPr>
        <p:sp>
          <p:nvSpPr>
            <p:cNvPr id="6071" name="Google Shape;6071;p3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3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75" name="Google Shape;6075;p34"/>
          <p:cNvSpPr/>
          <p:nvPr/>
        </p:nvSpPr>
        <p:spPr>
          <a:xfrm flipH="1">
            <a:off x="1063525" y="2644699"/>
            <a:ext cx="529044" cy="373719"/>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57230"/>
            </a:srgbClr>
          </a:solidFill>
          <a:ln>
            <a:noFill/>
          </a:ln>
          <a:effectLst>
            <a:outerShdw blurRad="157163"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6" name="Google Shape;6076;p34"/>
          <p:cNvGrpSpPr/>
          <p:nvPr/>
        </p:nvGrpSpPr>
        <p:grpSpPr>
          <a:xfrm>
            <a:off x="1037597" y="584937"/>
            <a:ext cx="580906" cy="580872"/>
            <a:chOff x="-25134800" y="-6360725"/>
            <a:chExt cx="424050" cy="424025"/>
          </a:xfrm>
        </p:grpSpPr>
        <p:sp>
          <p:nvSpPr>
            <p:cNvPr id="6077" name="Google Shape;6077;p3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1" name="Google Shape;6081;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57"/>
        <p:cNvGrpSpPr/>
        <p:nvPr/>
      </p:nvGrpSpPr>
      <p:grpSpPr>
        <a:xfrm>
          <a:off x="0" y="0"/>
          <a:ext cx="0" cy="0"/>
          <a:chOff x="0" y="0"/>
          <a:chExt cx="0" cy="0"/>
        </a:xfrm>
      </p:grpSpPr>
      <p:sp>
        <p:nvSpPr>
          <p:cNvPr id="6258" name="Google Shape;6258;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GW Search</a:t>
            </a:r>
            <a:endParaRPr/>
          </a:p>
        </p:txBody>
      </p:sp>
      <p:grpSp>
        <p:nvGrpSpPr>
          <p:cNvPr id="6259" name="Google Shape;6259;p43"/>
          <p:cNvGrpSpPr/>
          <p:nvPr/>
        </p:nvGrpSpPr>
        <p:grpSpPr>
          <a:xfrm>
            <a:off x="4446801" y="1222145"/>
            <a:ext cx="402254" cy="402230"/>
            <a:chOff x="-25134800" y="-6360725"/>
            <a:chExt cx="424050" cy="424025"/>
          </a:xfrm>
        </p:grpSpPr>
        <p:sp>
          <p:nvSpPr>
            <p:cNvPr id="6260" name="Google Shape;6260;p4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4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4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4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64" name="Google Shape;6264;p43"/>
          <p:cNvPicPr preferRelativeResize="0"/>
          <p:nvPr/>
        </p:nvPicPr>
        <p:blipFill rotWithShape="1">
          <a:blip r:embed="rId3">
            <a:alphaModFix/>
          </a:blip>
          <a:srcRect/>
          <a:stretch/>
        </p:blipFill>
        <p:spPr>
          <a:xfrm>
            <a:off x="4665499" y="1486475"/>
            <a:ext cx="4420623" cy="2262124"/>
          </a:xfrm>
          <a:prstGeom prst="rect">
            <a:avLst/>
          </a:prstGeom>
          <a:noFill/>
          <a:ln>
            <a:noFill/>
          </a:ln>
        </p:spPr>
      </p:pic>
      <p:pic>
        <p:nvPicPr>
          <p:cNvPr id="6265" name="Google Shape;6265;p43"/>
          <p:cNvPicPr preferRelativeResize="0"/>
          <p:nvPr/>
        </p:nvPicPr>
        <p:blipFill rotWithShape="1">
          <a:blip r:embed="rId4">
            <a:alphaModFix/>
          </a:blip>
          <a:srcRect b="12633"/>
          <a:stretch/>
        </p:blipFill>
        <p:spPr>
          <a:xfrm>
            <a:off x="152400" y="1486473"/>
            <a:ext cx="4276224" cy="2262126"/>
          </a:xfrm>
          <a:prstGeom prst="rect">
            <a:avLst/>
          </a:prstGeom>
          <a:noFill/>
          <a:ln>
            <a:noFill/>
          </a:ln>
        </p:spPr>
      </p:pic>
      <p:sp>
        <p:nvSpPr>
          <p:cNvPr id="6266" name="Google Shape;6266;p43"/>
          <p:cNvSpPr txBox="1"/>
          <p:nvPr/>
        </p:nvSpPr>
        <p:spPr>
          <a:xfrm>
            <a:off x="7944375" y="3409900"/>
            <a:ext cx="2825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000" b="0" i="0" u="none" strike="noStrike" cap="none">
                <a:solidFill>
                  <a:srgbClr val="303030"/>
                </a:solidFill>
                <a:latin typeface="Arial"/>
                <a:ea typeface="Arial"/>
                <a:cs typeface="Arial"/>
                <a:sym typeface="Arial"/>
              </a:rPr>
              <a:t>Petrov et al. 2022</a:t>
            </a:r>
            <a:endParaRPr sz="1000" b="0" i="0" u="none" strike="noStrike" cap="none">
              <a:solidFill>
                <a:srgbClr val="303030"/>
              </a:solidFill>
              <a:latin typeface="Arial"/>
              <a:ea typeface="Arial"/>
              <a:cs typeface="Arial"/>
              <a:sym typeface="Arial"/>
            </a:endParaRPr>
          </a:p>
        </p:txBody>
      </p:sp>
      <p:sp>
        <p:nvSpPr>
          <p:cNvPr id="6267" name="Google Shape;6267;p43"/>
          <p:cNvSpPr txBox="1"/>
          <p:nvPr/>
        </p:nvSpPr>
        <p:spPr>
          <a:xfrm>
            <a:off x="1866013" y="3897325"/>
            <a:ext cx="849000" cy="2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bin"/>
                <a:ea typeface="Cabin"/>
                <a:cs typeface="Cabin"/>
                <a:sym typeface="Cabin"/>
              </a:rPr>
              <a:t>Skymap</a:t>
            </a:r>
            <a:endParaRPr>
              <a:solidFill>
                <a:schemeClr val="dk1"/>
              </a:solidFill>
              <a:latin typeface="Cabin"/>
              <a:ea typeface="Cabin"/>
              <a:cs typeface="Cabin"/>
              <a:sym typeface="Cabin"/>
            </a:endParaRPr>
          </a:p>
        </p:txBody>
      </p:sp>
      <p:sp>
        <p:nvSpPr>
          <p:cNvPr id="6268" name="Google Shape;6268;p43"/>
          <p:cNvSpPr txBox="1"/>
          <p:nvPr/>
        </p:nvSpPr>
        <p:spPr>
          <a:xfrm>
            <a:off x="6483952" y="3897325"/>
            <a:ext cx="1010700" cy="2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bin"/>
                <a:ea typeface="Cabin"/>
                <a:cs typeface="Cabin"/>
                <a:sym typeface="Cabin"/>
              </a:rPr>
              <a:t>ZTF Tiling</a:t>
            </a:r>
            <a:endParaRPr>
              <a:solidFill>
                <a:schemeClr val="dk1"/>
              </a:solidFill>
              <a:latin typeface="Cabin"/>
              <a:ea typeface="Cabin"/>
              <a:cs typeface="Cabin"/>
              <a:sym typeface="Cabin"/>
            </a:endParaRPr>
          </a:p>
        </p:txBody>
      </p:sp>
      <p:sp>
        <p:nvSpPr>
          <p:cNvPr id="6269" name="Google Shape;6269;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73"/>
        <p:cNvGrpSpPr/>
        <p:nvPr/>
      </p:nvGrpSpPr>
      <p:grpSpPr>
        <a:xfrm>
          <a:off x="0" y="0"/>
          <a:ext cx="0" cy="0"/>
          <a:chOff x="0" y="0"/>
          <a:chExt cx="0" cy="0"/>
        </a:xfrm>
      </p:grpSpPr>
      <p:sp>
        <p:nvSpPr>
          <p:cNvPr id="6274" name="Google Shape;6274;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Simsurvey &amp; Skysurvey</a:t>
            </a:r>
            <a:endParaRPr/>
          </a:p>
        </p:txBody>
      </p:sp>
      <p:sp>
        <p:nvSpPr>
          <p:cNvPr id="6275" name="Google Shape;6275;p44"/>
          <p:cNvSpPr txBox="1">
            <a:spLocks noGrp="1"/>
          </p:cNvSpPr>
          <p:nvPr>
            <p:ph type="subTitle" idx="2"/>
          </p:nvPr>
        </p:nvSpPr>
        <p:spPr>
          <a:xfrm>
            <a:off x="1283400" y="1428775"/>
            <a:ext cx="6577200" cy="28752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a:t>How do we know if ZTF can find the kilonova? </a:t>
            </a:r>
            <a:endParaRPr sz="1900"/>
          </a:p>
          <a:p>
            <a:pPr marL="457200" lvl="0" indent="-349250" algn="l" rtl="0">
              <a:spcBef>
                <a:spcPts val="0"/>
              </a:spcBef>
              <a:spcAft>
                <a:spcPts val="0"/>
              </a:spcAft>
              <a:buSzPts val="1900"/>
              <a:buChar char="●"/>
            </a:pPr>
            <a:r>
              <a:rPr lang="en" sz="1900"/>
              <a:t>We quantify efficiency of ZTF using simsurvey</a:t>
            </a:r>
            <a:endParaRPr sz="1900"/>
          </a:p>
          <a:p>
            <a:pPr marL="457200" lvl="0" indent="-349250" algn="l" rtl="0">
              <a:spcBef>
                <a:spcPts val="0"/>
              </a:spcBef>
              <a:spcAft>
                <a:spcPts val="0"/>
              </a:spcAft>
              <a:buSzPts val="1900"/>
              <a:buChar char="●"/>
            </a:pPr>
            <a:r>
              <a:rPr lang="en" sz="1900"/>
              <a:t>Simulates transients, modified to read &amp; simulate transients (KN) over a LIGO skymap</a:t>
            </a:r>
            <a:endParaRPr sz="1900"/>
          </a:p>
          <a:p>
            <a:pPr marL="457200" lvl="0" indent="-349250" algn="l" rtl="0">
              <a:spcBef>
                <a:spcPts val="0"/>
              </a:spcBef>
              <a:spcAft>
                <a:spcPts val="0"/>
              </a:spcAft>
              <a:buSzPts val="1900"/>
              <a:buChar char="●"/>
            </a:pPr>
            <a:r>
              <a:rPr lang="en" sz="1900"/>
              <a:t>Skysurvey is the newer, faster version of simsurvey</a:t>
            </a:r>
            <a:endParaRPr sz="1900"/>
          </a:p>
          <a:p>
            <a:pPr marL="457200" lvl="0" indent="-349250" algn="l" rtl="0">
              <a:spcBef>
                <a:spcPts val="0"/>
              </a:spcBef>
              <a:spcAft>
                <a:spcPts val="0"/>
              </a:spcAft>
              <a:buSzPts val="1900"/>
              <a:buChar char="●"/>
            </a:pPr>
            <a:r>
              <a:rPr lang="en" sz="1900"/>
              <a:t>Simsurvey is no longer being maintained, we are transitioning code to use skysurvey</a:t>
            </a:r>
            <a:endParaRPr sz="1900"/>
          </a:p>
          <a:p>
            <a:pPr marL="0" lvl="0" indent="0" algn="l" rtl="0">
              <a:spcBef>
                <a:spcPts val="0"/>
              </a:spcBef>
              <a:spcAft>
                <a:spcPts val="0"/>
              </a:spcAft>
              <a:buNone/>
            </a:pPr>
            <a:endParaRPr sz="1600"/>
          </a:p>
        </p:txBody>
      </p:sp>
      <p:grpSp>
        <p:nvGrpSpPr>
          <p:cNvPr id="6276" name="Google Shape;6276;p44"/>
          <p:cNvGrpSpPr/>
          <p:nvPr/>
        </p:nvGrpSpPr>
        <p:grpSpPr>
          <a:xfrm>
            <a:off x="4446801" y="1222145"/>
            <a:ext cx="402254" cy="402230"/>
            <a:chOff x="-25134800" y="-6360725"/>
            <a:chExt cx="424050" cy="424025"/>
          </a:xfrm>
        </p:grpSpPr>
        <p:sp>
          <p:nvSpPr>
            <p:cNvPr id="6277" name="Google Shape;6277;p4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4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4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4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1" name="Google Shape;6281;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85"/>
        <p:cNvGrpSpPr/>
        <p:nvPr/>
      </p:nvGrpSpPr>
      <p:grpSpPr>
        <a:xfrm>
          <a:off x="0" y="0"/>
          <a:ext cx="0" cy="0"/>
          <a:chOff x="0" y="0"/>
          <a:chExt cx="0" cy="0"/>
        </a:xfrm>
      </p:grpSpPr>
      <p:sp>
        <p:nvSpPr>
          <p:cNvPr id="6286" name="Google Shape;6286;p4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GW190425</a:t>
            </a:r>
            <a:endParaRPr/>
          </a:p>
        </p:txBody>
      </p:sp>
      <p:sp>
        <p:nvSpPr>
          <p:cNvPr id="6287" name="Google Shape;6287;p45"/>
          <p:cNvSpPr txBox="1">
            <a:spLocks noGrp="1"/>
          </p:cNvSpPr>
          <p:nvPr>
            <p:ph type="subTitle" idx="2"/>
          </p:nvPr>
        </p:nvSpPr>
        <p:spPr>
          <a:xfrm>
            <a:off x="298050" y="1374025"/>
            <a:ext cx="2846400" cy="28752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a:t>The second BNS merger observed, found during LIGO’s O3 run</a:t>
            </a:r>
            <a:endParaRPr sz="1900"/>
          </a:p>
          <a:p>
            <a:pPr marL="457200" lvl="0" indent="-349250" algn="l" rtl="0">
              <a:spcBef>
                <a:spcPts val="0"/>
              </a:spcBef>
              <a:spcAft>
                <a:spcPts val="0"/>
              </a:spcAft>
              <a:buSzPts val="1900"/>
              <a:buChar char="●"/>
            </a:pPr>
            <a:r>
              <a:rPr lang="en" sz="1900"/>
              <a:t>No EM counterpart found :(</a:t>
            </a:r>
            <a:endParaRPr sz="1900"/>
          </a:p>
          <a:p>
            <a:pPr marL="0" lvl="0" indent="0" algn="l" rtl="0">
              <a:spcBef>
                <a:spcPts val="0"/>
              </a:spcBef>
              <a:spcAft>
                <a:spcPts val="0"/>
              </a:spcAft>
              <a:buNone/>
            </a:pPr>
            <a:endParaRPr sz="1600"/>
          </a:p>
        </p:txBody>
      </p:sp>
      <p:grpSp>
        <p:nvGrpSpPr>
          <p:cNvPr id="6288" name="Google Shape;6288;p45"/>
          <p:cNvGrpSpPr/>
          <p:nvPr/>
        </p:nvGrpSpPr>
        <p:grpSpPr>
          <a:xfrm>
            <a:off x="3023526" y="1233095"/>
            <a:ext cx="402254" cy="402230"/>
            <a:chOff x="-25134800" y="-6360725"/>
            <a:chExt cx="424050" cy="424025"/>
          </a:xfrm>
        </p:grpSpPr>
        <p:sp>
          <p:nvSpPr>
            <p:cNvPr id="6289" name="Google Shape;6289;p45"/>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45"/>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45"/>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45"/>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3" name="Google Shape;6293;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6294" name="Google Shape;6294;p45"/>
          <p:cNvPicPr preferRelativeResize="0"/>
          <p:nvPr/>
        </p:nvPicPr>
        <p:blipFill>
          <a:blip r:embed="rId3">
            <a:alphaModFix/>
          </a:blip>
          <a:stretch>
            <a:fillRect/>
          </a:stretch>
        </p:blipFill>
        <p:spPr>
          <a:xfrm>
            <a:off x="3223657" y="1446189"/>
            <a:ext cx="5881823" cy="2875201"/>
          </a:xfrm>
          <a:prstGeom prst="rect">
            <a:avLst/>
          </a:prstGeom>
          <a:noFill/>
          <a:ln>
            <a:noFill/>
          </a:ln>
        </p:spPr>
      </p:pic>
      <p:grpSp>
        <p:nvGrpSpPr>
          <p:cNvPr id="6295" name="Google Shape;6295;p45"/>
          <p:cNvGrpSpPr/>
          <p:nvPr/>
        </p:nvGrpSpPr>
        <p:grpSpPr>
          <a:xfrm>
            <a:off x="4205334" y="4053859"/>
            <a:ext cx="641842" cy="695995"/>
            <a:chOff x="-25134800" y="-6360725"/>
            <a:chExt cx="424050" cy="424025"/>
          </a:xfrm>
        </p:grpSpPr>
        <p:sp>
          <p:nvSpPr>
            <p:cNvPr id="6296" name="Google Shape;6296;p45"/>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45"/>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45"/>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45"/>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00" name="Google Shape;6300;p45"/>
          <p:cNvSpPr txBox="1"/>
          <p:nvPr/>
        </p:nvSpPr>
        <p:spPr>
          <a:xfrm>
            <a:off x="8424000" y="4053850"/>
            <a:ext cx="1379400" cy="5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9E9E9E"/>
                </a:solidFill>
                <a:latin typeface="Cabin"/>
                <a:ea typeface="Cabin"/>
                <a:cs typeface="Cabin"/>
                <a:sym typeface="Cabin"/>
              </a:rPr>
              <a:t>LIGO.org</a:t>
            </a:r>
            <a:endParaRPr sz="1000" dirty="0">
              <a:solidFill>
                <a:srgbClr val="9E9E9E"/>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04"/>
        <p:cNvGrpSpPr/>
        <p:nvPr/>
      </p:nvGrpSpPr>
      <p:grpSpPr>
        <a:xfrm>
          <a:off x="0" y="0"/>
          <a:ext cx="0" cy="0"/>
          <a:chOff x="0" y="0"/>
          <a:chExt cx="0" cy="0"/>
        </a:xfrm>
      </p:grpSpPr>
      <p:sp>
        <p:nvSpPr>
          <p:cNvPr id="6305" name="Google Shape;6305;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Simulated source map - GW190425</a:t>
            </a:r>
            <a:endParaRPr sz="2700"/>
          </a:p>
        </p:txBody>
      </p:sp>
      <p:sp>
        <p:nvSpPr>
          <p:cNvPr id="6306" name="Google Shape;6306;p46"/>
          <p:cNvSpPr txBox="1">
            <a:spLocks noGrp="1"/>
          </p:cNvSpPr>
          <p:nvPr>
            <p:ph type="subTitle" idx="1"/>
          </p:nvPr>
        </p:nvSpPr>
        <p:spPr>
          <a:xfrm>
            <a:off x="720000" y="1541950"/>
            <a:ext cx="3109800" cy="2298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Populated skymap created by simsurvey(blue)</a:t>
            </a:r>
            <a:endParaRPr/>
          </a:p>
          <a:p>
            <a:pPr marL="457200" lvl="0" indent="-330200" algn="l" rtl="0">
              <a:spcBef>
                <a:spcPts val="0"/>
              </a:spcBef>
              <a:spcAft>
                <a:spcPts val="0"/>
              </a:spcAft>
              <a:buSzPts val="1600"/>
              <a:buChar char="●"/>
            </a:pPr>
            <a:r>
              <a:rPr lang="en"/>
              <a:t>Real skymap below</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grpSp>
        <p:nvGrpSpPr>
          <p:cNvPr id="6307" name="Google Shape;6307;p46"/>
          <p:cNvGrpSpPr/>
          <p:nvPr/>
        </p:nvGrpSpPr>
        <p:grpSpPr>
          <a:xfrm>
            <a:off x="7809544" y="1017731"/>
            <a:ext cx="842587" cy="842538"/>
            <a:chOff x="-25134800" y="-6360725"/>
            <a:chExt cx="424050" cy="424025"/>
          </a:xfrm>
        </p:grpSpPr>
        <p:sp>
          <p:nvSpPr>
            <p:cNvPr id="6308" name="Google Shape;6308;p4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4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4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4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2" name="Google Shape;6312;p46"/>
          <p:cNvGrpSpPr/>
          <p:nvPr/>
        </p:nvGrpSpPr>
        <p:grpSpPr>
          <a:xfrm>
            <a:off x="176044" y="2215731"/>
            <a:ext cx="842587" cy="842538"/>
            <a:chOff x="-25134800" y="-6360725"/>
            <a:chExt cx="424050" cy="424025"/>
          </a:xfrm>
        </p:grpSpPr>
        <p:sp>
          <p:nvSpPr>
            <p:cNvPr id="6313" name="Google Shape;6313;p4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4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4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4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17" name="Google Shape;6317;p46"/>
          <p:cNvPicPr preferRelativeResize="0"/>
          <p:nvPr/>
        </p:nvPicPr>
        <p:blipFill>
          <a:blip r:embed="rId3">
            <a:alphaModFix/>
          </a:blip>
          <a:stretch>
            <a:fillRect/>
          </a:stretch>
        </p:blipFill>
        <p:spPr>
          <a:xfrm>
            <a:off x="583574" y="2582636"/>
            <a:ext cx="3189975" cy="2285413"/>
          </a:xfrm>
          <a:prstGeom prst="rect">
            <a:avLst/>
          </a:prstGeom>
          <a:noFill/>
          <a:ln>
            <a:noFill/>
          </a:ln>
        </p:spPr>
      </p:pic>
      <p:pic>
        <p:nvPicPr>
          <p:cNvPr id="6318" name="Google Shape;6318;p46"/>
          <p:cNvPicPr preferRelativeResize="0"/>
          <p:nvPr/>
        </p:nvPicPr>
        <p:blipFill>
          <a:blip r:embed="rId4">
            <a:alphaModFix/>
          </a:blip>
          <a:stretch>
            <a:fillRect/>
          </a:stretch>
        </p:blipFill>
        <p:spPr>
          <a:xfrm>
            <a:off x="4254225" y="1385375"/>
            <a:ext cx="4004525" cy="3003401"/>
          </a:xfrm>
          <a:prstGeom prst="rect">
            <a:avLst/>
          </a:prstGeom>
          <a:noFill/>
          <a:ln>
            <a:noFill/>
          </a:ln>
        </p:spPr>
      </p:pic>
      <p:grpSp>
        <p:nvGrpSpPr>
          <p:cNvPr id="6319" name="Google Shape;6319;p46"/>
          <p:cNvGrpSpPr/>
          <p:nvPr/>
        </p:nvGrpSpPr>
        <p:grpSpPr>
          <a:xfrm>
            <a:off x="3829794" y="3982006"/>
            <a:ext cx="842587" cy="842538"/>
            <a:chOff x="-25134800" y="-6360725"/>
            <a:chExt cx="424050" cy="424025"/>
          </a:xfrm>
        </p:grpSpPr>
        <p:sp>
          <p:nvSpPr>
            <p:cNvPr id="6320" name="Google Shape;6320;p4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4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4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4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4" name="Google Shape;6324;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28"/>
        <p:cNvGrpSpPr/>
        <p:nvPr/>
      </p:nvGrpSpPr>
      <p:grpSpPr>
        <a:xfrm>
          <a:off x="0" y="0"/>
          <a:ext cx="0" cy="0"/>
          <a:chOff x="0" y="0"/>
          <a:chExt cx="0" cy="0"/>
        </a:xfrm>
      </p:grpSpPr>
      <p:sp>
        <p:nvSpPr>
          <p:cNvPr id="6329" name="Google Shape;6329;p4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Simulated lightcurves - GW190425</a:t>
            </a:r>
            <a:endParaRPr sz="2700"/>
          </a:p>
        </p:txBody>
      </p:sp>
      <p:sp>
        <p:nvSpPr>
          <p:cNvPr id="6330" name="Google Shape;6330;p47"/>
          <p:cNvSpPr txBox="1">
            <a:spLocks noGrp="1"/>
          </p:cNvSpPr>
          <p:nvPr>
            <p:ph type="subTitle" idx="1"/>
          </p:nvPr>
        </p:nvSpPr>
        <p:spPr>
          <a:xfrm>
            <a:off x="720000" y="1541950"/>
            <a:ext cx="3109800" cy="2298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Lightcurves of the simulated kilonova in the ZTF i, g and r bands</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grpSp>
        <p:nvGrpSpPr>
          <p:cNvPr id="6331" name="Google Shape;6331;p47"/>
          <p:cNvGrpSpPr/>
          <p:nvPr/>
        </p:nvGrpSpPr>
        <p:grpSpPr>
          <a:xfrm>
            <a:off x="8070544" y="760581"/>
            <a:ext cx="842587" cy="842538"/>
            <a:chOff x="-25134800" y="-6360725"/>
            <a:chExt cx="424050" cy="424025"/>
          </a:xfrm>
        </p:grpSpPr>
        <p:sp>
          <p:nvSpPr>
            <p:cNvPr id="6332" name="Google Shape;6332;p47"/>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47"/>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47"/>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47"/>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6" name="Google Shape;6336;p47"/>
          <p:cNvGrpSpPr/>
          <p:nvPr/>
        </p:nvGrpSpPr>
        <p:grpSpPr>
          <a:xfrm>
            <a:off x="3514494" y="4155981"/>
            <a:ext cx="842587" cy="842538"/>
            <a:chOff x="-25134800" y="-6360725"/>
            <a:chExt cx="424050" cy="424025"/>
          </a:xfrm>
        </p:grpSpPr>
        <p:sp>
          <p:nvSpPr>
            <p:cNvPr id="6337" name="Google Shape;6337;p47"/>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47"/>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47"/>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47"/>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41" name="Google Shape;6341;p47"/>
          <p:cNvPicPr preferRelativeResize="0"/>
          <p:nvPr/>
        </p:nvPicPr>
        <p:blipFill>
          <a:blip r:embed="rId3">
            <a:alphaModFix/>
          </a:blip>
          <a:stretch>
            <a:fillRect/>
          </a:stretch>
        </p:blipFill>
        <p:spPr>
          <a:xfrm>
            <a:off x="3917075" y="1146400"/>
            <a:ext cx="4628700" cy="3471525"/>
          </a:xfrm>
          <a:prstGeom prst="rect">
            <a:avLst/>
          </a:prstGeom>
          <a:noFill/>
          <a:ln>
            <a:noFill/>
          </a:ln>
        </p:spPr>
      </p:pic>
      <p:sp>
        <p:nvSpPr>
          <p:cNvPr id="6342" name="Google Shape;6342;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46"/>
        <p:cNvGrpSpPr/>
        <p:nvPr/>
      </p:nvGrpSpPr>
      <p:grpSpPr>
        <a:xfrm>
          <a:off x="0" y="0"/>
          <a:ext cx="0" cy="0"/>
          <a:chOff x="0" y="0"/>
          <a:chExt cx="0" cy="0"/>
        </a:xfrm>
      </p:grpSpPr>
      <p:sp>
        <p:nvSpPr>
          <p:cNvPr id="6347" name="Google Shape;6347;p48"/>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Simulated filtered skymap - GW190425</a:t>
            </a:r>
            <a:endParaRPr sz="2700"/>
          </a:p>
        </p:txBody>
      </p:sp>
      <p:sp>
        <p:nvSpPr>
          <p:cNvPr id="6348" name="Google Shape;6348;p48"/>
          <p:cNvSpPr txBox="1">
            <a:spLocks noGrp="1"/>
          </p:cNvSpPr>
          <p:nvPr>
            <p:ph type="subTitle" idx="1"/>
          </p:nvPr>
        </p:nvSpPr>
        <p:spPr>
          <a:xfrm>
            <a:off x="720000" y="1541950"/>
            <a:ext cx="3109800" cy="2298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Green represents ZTF pointings(field of the telescope)</a:t>
            </a:r>
            <a:endParaRPr/>
          </a:p>
          <a:p>
            <a:pPr marL="457200" lvl="0" indent="-330200" algn="l" rtl="0">
              <a:spcBef>
                <a:spcPts val="0"/>
              </a:spcBef>
              <a:spcAft>
                <a:spcPts val="0"/>
              </a:spcAft>
              <a:buSzPts val="1600"/>
              <a:buChar char="●"/>
            </a:pPr>
            <a:r>
              <a:rPr lang="en"/>
              <a:t>Red represents filtered detections(need 2 detections to be considered a detection) </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grpSp>
        <p:nvGrpSpPr>
          <p:cNvPr id="6349" name="Google Shape;6349;p48"/>
          <p:cNvGrpSpPr/>
          <p:nvPr/>
        </p:nvGrpSpPr>
        <p:grpSpPr>
          <a:xfrm>
            <a:off x="8201044" y="760581"/>
            <a:ext cx="842587" cy="842538"/>
            <a:chOff x="-25134800" y="-6360725"/>
            <a:chExt cx="424050" cy="424025"/>
          </a:xfrm>
        </p:grpSpPr>
        <p:sp>
          <p:nvSpPr>
            <p:cNvPr id="6350" name="Google Shape;6350;p4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4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4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4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4" name="Google Shape;6354;p48"/>
          <p:cNvGrpSpPr/>
          <p:nvPr/>
        </p:nvGrpSpPr>
        <p:grpSpPr>
          <a:xfrm>
            <a:off x="3514494" y="4155981"/>
            <a:ext cx="842587" cy="842538"/>
            <a:chOff x="-25134800" y="-6360725"/>
            <a:chExt cx="424050" cy="424025"/>
          </a:xfrm>
        </p:grpSpPr>
        <p:sp>
          <p:nvSpPr>
            <p:cNvPr id="6355" name="Google Shape;6355;p4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4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4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4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59" name="Google Shape;6359;p48"/>
          <p:cNvPicPr preferRelativeResize="0"/>
          <p:nvPr/>
        </p:nvPicPr>
        <p:blipFill>
          <a:blip r:embed="rId3">
            <a:alphaModFix/>
          </a:blip>
          <a:stretch>
            <a:fillRect/>
          </a:stretch>
        </p:blipFill>
        <p:spPr>
          <a:xfrm>
            <a:off x="3938875" y="1115750"/>
            <a:ext cx="4683000" cy="3512250"/>
          </a:xfrm>
          <a:prstGeom prst="rect">
            <a:avLst/>
          </a:prstGeom>
          <a:noFill/>
          <a:ln>
            <a:noFill/>
          </a:ln>
        </p:spPr>
      </p:pic>
      <p:sp>
        <p:nvSpPr>
          <p:cNvPr id="6360" name="Google Shape;6360;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64"/>
        <p:cNvGrpSpPr/>
        <p:nvPr/>
      </p:nvGrpSpPr>
      <p:grpSpPr>
        <a:xfrm>
          <a:off x="0" y="0"/>
          <a:ext cx="0" cy="0"/>
          <a:chOff x="0" y="0"/>
          <a:chExt cx="0" cy="0"/>
        </a:xfrm>
      </p:grpSpPr>
      <p:sp>
        <p:nvSpPr>
          <p:cNvPr id="6365" name="Google Shape;6365;p49"/>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Efficiencies</a:t>
            </a:r>
            <a:endParaRPr sz="2700"/>
          </a:p>
        </p:txBody>
      </p:sp>
      <p:sp>
        <p:nvSpPr>
          <p:cNvPr id="6366" name="Google Shape;6366;p49"/>
          <p:cNvSpPr txBox="1">
            <a:spLocks noGrp="1"/>
          </p:cNvSpPr>
          <p:nvPr>
            <p:ph type="subTitle" idx="1"/>
          </p:nvPr>
        </p:nvSpPr>
        <p:spPr>
          <a:xfrm>
            <a:off x="720000" y="1541950"/>
            <a:ext cx="3109800" cy="2298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Each pixel represents a given evolution rate and magnitude</a:t>
            </a:r>
            <a:endParaRPr/>
          </a:p>
          <a:p>
            <a:pPr marL="457200" lvl="0" indent="-330200" algn="l" rtl="0">
              <a:spcBef>
                <a:spcPts val="0"/>
              </a:spcBef>
              <a:spcAft>
                <a:spcPts val="0"/>
              </a:spcAft>
              <a:buSzPts val="1600"/>
              <a:buChar char="●"/>
            </a:pPr>
            <a:r>
              <a:rPr lang="en"/>
              <a:t>Various combinations gives us the overall efficiency</a:t>
            </a:r>
            <a:endParaRPr/>
          </a:p>
          <a:p>
            <a:pPr marL="457200" lvl="0" indent="-330200" algn="l" rtl="0">
              <a:spcBef>
                <a:spcPts val="0"/>
              </a:spcBef>
              <a:spcAft>
                <a:spcPts val="0"/>
              </a:spcAft>
              <a:buSzPts val="1600"/>
              <a:buChar char="●"/>
            </a:pPr>
            <a:r>
              <a:rPr lang="en"/>
              <a:t>We want to recreate this for O4 using simsurvey and skysurvey</a:t>
            </a: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grpSp>
        <p:nvGrpSpPr>
          <p:cNvPr id="6367" name="Google Shape;6367;p49"/>
          <p:cNvGrpSpPr/>
          <p:nvPr/>
        </p:nvGrpSpPr>
        <p:grpSpPr>
          <a:xfrm>
            <a:off x="8201044" y="699406"/>
            <a:ext cx="842587" cy="842538"/>
            <a:chOff x="-25134800" y="-6360725"/>
            <a:chExt cx="424050" cy="424025"/>
          </a:xfrm>
        </p:grpSpPr>
        <p:sp>
          <p:nvSpPr>
            <p:cNvPr id="6368" name="Google Shape;6368;p49"/>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49"/>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49"/>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49"/>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2" name="Google Shape;6372;p49"/>
          <p:cNvGrpSpPr/>
          <p:nvPr/>
        </p:nvGrpSpPr>
        <p:grpSpPr>
          <a:xfrm>
            <a:off x="3514494" y="4155981"/>
            <a:ext cx="842587" cy="842538"/>
            <a:chOff x="-25134800" y="-6360725"/>
            <a:chExt cx="424050" cy="424025"/>
          </a:xfrm>
        </p:grpSpPr>
        <p:sp>
          <p:nvSpPr>
            <p:cNvPr id="6373" name="Google Shape;6373;p49"/>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49"/>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49"/>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49"/>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77" name="Google Shape;6377;p49"/>
          <p:cNvPicPr preferRelativeResize="0"/>
          <p:nvPr/>
        </p:nvPicPr>
        <p:blipFill>
          <a:blip r:embed="rId3">
            <a:alphaModFix/>
          </a:blip>
          <a:stretch>
            <a:fillRect/>
          </a:stretch>
        </p:blipFill>
        <p:spPr>
          <a:xfrm>
            <a:off x="3948550" y="1078100"/>
            <a:ext cx="4683000" cy="3498241"/>
          </a:xfrm>
          <a:prstGeom prst="rect">
            <a:avLst/>
          </a:prstGeom>
          <a:noFill/>
          <a:ln>
            <a:noFill/>
          </a:ln>
        </p:spPr>
      </p:pic>
      <p:sp>
        <p:nvSpPr>
          <p:cNvPr id="6378" name="Google Shape;6378;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6379" name="Google Shape;6379;p49"/>
          <p:cNvSpPr txBox="1"/>
          <p:nvPr/>
        </p:nvSpPr>
        <p:spPr>
          <a:xfrm>
            <a:off x="7327025" y="4328100"/>
            <a:ext cx="1583700" cy="4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ADADAD"/>
                </a:solidFill>
              </a:rPr>
              <a:t>Mohite et al. 2022</a:t>
            </a:r>
            <a:endParaRPr sz="1200">
              <a:solidFill>
                <a:srgbClr val="ADADAD"/>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83"/>
        <p:cNvGrpSpPr/>
        <p:nvPr/>
      </p:nvGrpSpPr>
      <p:grpSpPr>
        <a:xfrm>
          <a:off x="0" y="0"/>
          <a:ext cx="0" cy="0"/>
          <a:chOff x="0" y="0"/>
          <a:chExt cx="0" cy="0"/>
        </a:xfrm>
      </p:grpSpPr>
      <p:sp>
        <p:nvSpPr>
          <p:cNvPr id="6384" name="Google Shape;6384;p5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Simsurvey Framework</a:t>
            </a:r>
            <a:endParaRPr/>
          </a:p>
        </p:txBody>
      </p:sp>
      <p:sp>
        <p:nvSpPr>
          <p:cNvPr id="6385" name="Google Shape;6385;p50"/>
          <p:cNvSpPr/>
          <p:nvPr/>
        </p:nvSpPr>
        <p:spPr>
          <a:xfrm>
            <a:off x="720025" y="1191800"/>
            <a:ext cx="2312100" cy="672300"/>
          </a:xfrm>
          <a:prstGeom prst="rect">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bin"/>
                <a:ea typeface="Cabin"/>
                <a:cs typeface="Cabin"/>
                <a:sym typeface="Cabin"/>
              </a:rPr>
              <a:t>Plan</a:t>
            </a:r>
            <a:endParaRPr>
              <a:solidFill>
                <a:schemeClr val="dk1"/>
              </a:solidFill>
              <a:latin typeface="Cabin"/>
              <a:ea typeface="Cabin"/>
              <a:cs typeface="Cabin"/>
              <a:sym typeface="Cabin"/>
            </a:endParaRPr>
          </a:p>
        </p:txBody>
      </p:sp>
      <p:sp>
        <p:nvSpPr>
          <p:cNvPr id="6386" name="Google Shape;6386;p50"/>
          <p:cNvSpPr/>
          <p:nvPr/>
        </p:nvSpPr>
        <p:spPr>
          <a:xfrm>
            <a:off x="3497750" y="2626025"/>
            <a:ext cx="2312100" cy="672300"/>
          </a:xfrm>
          <a:prstGeom prst="rect">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bin"/>
                <a:ea typeface="Cabin"/>
                <a:cs typeface="Cabin"/>
                <a:sym typeface="Cabin"/>
              </a:rPr>
              <a:t>Lightcurves</a:t>
            </a:r>
            <a:endParaRPr>
              <a:solidFill>
                <a:schemeClr val="dk1"/>
              </a:solidFill>
              <a:latin typeface="Cabin"/>
              <a:ea typeface="Cabin"/>
              <a:cs typeface="Cabin"/>
              <a:sym typeface="Cabin"/>
            </a:endParaRPr>
          </a:p>
        </p:txBody>
      </p:sp>
      <p:sp>
        <p:nvSpPr>
          <p:cNvPr id="6387" name="Google Shape;6387;p50"/>
          <p:cNvSpPr/>
          <p:nvPr/>
        </p:nvSpPr>
        <p:spPr>
          <a:xfrm>
            <a:off x="6275500" y="1191800"/>
            <a:ext cx="2312100" cy="672300"/>
          </a:xfrm>
          <a:prstGeom prst="rect">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bin"/>
                <a:ea typeface="Cabin"/>
                <a:cs typeface="Cabin"/>
                <a:sym typeface="Cabin"/>
              </a:rPr>
              <a:t>Transient</a:t>
            </a:r>
            <a:endParaRPr>
              <a:solidFill>
                <a:schemeClr val="dk1"/>
              </a:solidFill>
              <a:latin typeface="Cabin"/>
              <a:ea typeface="Cabin"/>
              <a:cs typeface="Cabin"/>
              <a:sym typeface="Cabin"/>
            </a:endParaRPr>
          </a:p>
        </p:txBody>
      </p:sp>
      <p:graphicFrame>
        <p:nvGraphicFramePr>
          <p:cNvPr id="6388" name="Google Shape;6388;p50"/>
          <p:cNvGraphicFramePr/>
          <p:nvPr/>
        </p:nvGraphicFramePr>
        <p:xfrm>
          <a:off x="6275500" y="1864088"/>
          <a:ext cx="2312075" cy="1493420"/>
        </p:xfrm>
        <a:graphic>
          <a:graphicData uri="http://schemas.openxmlformats.org/drawingml/2006/table">
            <a:tbl>
              <a:tblPr>
                <a:noFill/>
                <a:tableStyleId>{C844DE07-5AF0-458E-ADCF-FAD79B6A4ABF}</a:tableStyleId>
              </a:tblPr>
              <a:tblGrid>
                <a:gridCol w="382850">
                  <a:extLst>
                    <a:ext uri="{9D8B030D-6E8A-4147-A177-3AD203B41FA5}">
                      <a16:colId xmlns:a16="http://schemas.microsoft.com/office/drawing/2014/main" val="20000"/>
                    </a:ext>
                  </a:extLst>
                </a:gridCol>
                <a:gridCol w="19292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Generates KN</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Based on healpy </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Code was altered so that KN is generated based on skymap and pointings</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6389" name="Google Shape;6389;p50"/>
          <p:cNvGraphicFramePr/>
          <p:nvPr/>
        </p:nvGraphicFramePr>
        <p:xfrm>
          <a:off x="3497750" y="3298325"/>
          <a:ext cx="2312075" cy="1310540"/>
        </p:xfrm>
        <a:graphic>
          <a:graphicData uri="http://schemas.openxmlformats.org/drawingml/2006/table">
            <a:tbl>
              <a:tblPr>
                <a:noFill/>
                <a:tableStyleId>{C844DE07-5AF0-458E-ADCF-FAD79B6A4ABF}</a:tableStyleId>
              </a:tblPr>
              <a:tblGrid>
                <a:gridCol w="382850">
                  <a:extLst>
                    <a:ext uri="{9D8B030D-6E8A-4147-A177-3AD203B41FA5}">
                      <a16:colId xmlns:a16="http://schemas.microsoft.com/office/drawing/2014/main" val="20000"/>
                    </a:ext>
                  </a:extLst>
                </a:gridCol>
                <a:gridCol w="19292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Generates dataset with lightcurves</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flux, time, band, radec, etc.</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Stored in pickle files</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cxnSp>
        <p:nvCxnSpPr>
          <p:cNvPr id="6390" name="Google Shape;6390;p50"/>
          <p:cNvCxnSpPr>
            <a:endCxn id="6386" idx="0"/>
          </p:cNvCxnSpPr>
          <p:nvPr/>
        </p:nvCxnSpPr>
        <p:spPr>
          <a:xfrm flipH="1">
            <a:off x="4653800" y="1776425"/>
            <a:ext cx="1621800" cy="849600"/>
          </a:xfrm>
          <a:prstGeom prst="bentConnector2">
            <a:avLst/>
          </a:prstGeom>
          <a:noFill/>
          <a:ln w="19050" cap="flat" cmpd="sng">
            <a:solidFill>
              <a:srgbClr val="FFFFFF"/>
            </a:solidFill>
            <a:prstDash val="solid"/>
            <a:round/>
            <a:headEnd type="none" w="med" len="med"/>
            <a:tailEnd type="none" w="med" len="med"/>
          </a:ln>
        </p:spPr>
      </p:cxnSp>
      <p:cxnSp>
        <p:nvCxnSpPr>
          <p:cNvPr id="6391" name="Google Shape;6391;p50"/>
          <p:cNvCxnSpPr>
            <a:endCxn id="6386" idx="0"/>
          </p:cNvCxnSpPr>
          <p:nvPr/>
        </p:nvCxnSpPr>
        <p:spPr>
          <a:xfrm>
            <a:off x="3032000" y="1776425"/>
            <a:ext cx="1621800" cy="849600"/>
          </a:xfrm>
          <a:prstGeom prst="bentConnector2">
            <a:avLst/>
          </a:prstGeom>
          <a:noFill/>
          <a:ln w="19050" cap="flat" cmpd="sng">
            <a:solidFill>
              <a:srgbClr val="FFFFFF"/>
            </a:solidFill>
            <a:prstDash val="solid"/>
            <a:round/>
            <a:headEnd type="none" w="med" len="med"/>
            <a:tailEnd type="none" w="med" len="med"/>
          </a:ln>
        </p:spPr>
      </p:cxnSp>
      <p:grpSp>
        <p:nvGrpSpPr>
          <p:cNvPr id="6392" name="Google Shape;6392;p50"/>
          <p:cNvGrpSpPr/>
          <p:nvPr/>
        </p:nvGrpSpPr>
        <p:grpSpPr>
          <a:xfrm>
            <a:off x="6328139" y="1941453"/>
            <a:ext cx="287587" cy="252044"/>
            <a:chOff x="3294660" y="2601602"/>
            <a:chExt cx="435408" cy="387701"/>
          </a:xfrm>
        </p:grpSpPr>
        <p:sp>
          <p:nvSpPr>
            <p:cNvPr id="6393" name="Google Shape;6393;p50"/>
            <p:cNvSpPr/>
            <p:nvPr/>
          </p:nvSpPr>
          <p:spPr>
            <a:xfrm>
              <a:off x="3447322" y="2707432"/>
              <a:ext cx="282745" cy="238535"/>
            </a:xfrm>
            <a:custGeom>
              <a:avLst/>
              <a:gdLst/>
              <a:ahLst/>
              <a:cxnLst/>
              <a:rect l="l" t="t" r="r" b="b"/>
              <a:pathLst>
                <a:path w="7764" h="6550" extrusionOk="0">
                  <a:moveTo>
                    <a:pt x="4239" y="0"/>
                  </a:moveTo>
                  <a:cubicBezTo>
                    <a:pt x="3334" y="0"/>
                    <a:pt x="2453" y="238"/>
                    <a:pt x="1810" y="667"/>
                  </a:cubicBezTo>
                  <a:cubicBezTo>
                    <a:pt x="1786" y="667"/>
                    <a:pt x="1786" y="691"/>
                    <a:pt x="1762" y="691"/>
                  </a:cubicBezTo>
                  <a:lnTo>
                    <a:pt x="1786" y="691"/>
                  </a:lnTo>
                  <a:cubicBezTo>
                    <a:pt x="2120" y="691"/>
                    <a:pt x="2453" y="810"/>
                    <a:pt x="2715" y="977"/>
                  </a:cubicBezTo>
                  <a:cubicBezTo>
                    <a:pt x="3168" y="786"/>
                    <a:pt x="3691" y="691"/>
                    <a:pt x="4239" y="691"/>
                  </a:cubicBezTo>
                  <a:cubicBezTo>
                    <a:pt x="5025" y="691"/>
                    <a:pt x="5740" y="881"/>
                    <a:pt x="6287" y="1262"/>
                  </a:cubicBezTo>
                  <a:cubicBezTo>
                    <a:pt x="6787" y="1572"/>
                    <a:pt x="7049" y="2001"/>
                    <a:pt x="7049" y="2453"/>
                  </a:cubicBezTo>
                  <a:cubicBezTo>
                    <a:pt x="7049" y="3334"/>
                    <a:pt x="6525" y="4168"/>
                    <a:pt x="5573" y="4811"/>
                  </a:cubicBezTo>
                  <a:cubicBezTo>
                    <a:pt x="4549" y="5478"/>
                    <a:pt x="3215" y="5859"/>
                    <a:pt x="1786" y="5859"/>
                  </a:cubicBezTo>
                  <a:cubicBezTo>
                    <a:pt x="1310" y="5859"/>
                    <a:pt x="858" y="5811"/>
                    <a:pt x="429" y="5739"/>
                  </a:cubicBezTo>
                  <a:cubicBezTo>
                    <a:pt x="413" y="5737"/>
                    <a:pt x="396" y="5736"/>
                    <a:pt x="380" y="5736"/>
                  </a:cubicBezTo>
                  <a:cubicBezTo>
                    <a:pt x="207" y="5736"/>
                    <a:pt x="46" y="5851"/>
                    <a:pt x="24" y="6025"/>
                  </a:cubicBezTo>
                  <a:cubicBezTo>
                    <a:pt x="0" y="6216"/>
                    <a:pt x="119" y="6406"/>
                    <a:pt x="310" y="6430"/>
                  </a:cubicBezTo>
                  <a:cubicBezTo>
                    <a:pt x="786" y="6525"/>
                    <a:pt x="1286" y="6549"/>
                    <a:pt x="1786" y="6549"/>
                  </a:cubicBezTo>
                  <a:cubicBezTo>
                    <a:pt x="3358" y="6549"/>
                    <a:pt x="4835" y="6144"/>
                    <a:pt x="5954" y="5406"/>
                  </a:cubicBezTo>
                  <a:cubicBezTo>
                    <a:pt x="7121" y="4620"/>
                    <a:pt x="7764" y="3572"/>
                    <a:pt x="7764" y="2453"/>
                  </a:cubicBezTo>
                  <a:cubicBezTo>
                    <a:pt x="7764" y="1762"/>
                    <a:pt x="7383" y="1143"/>
                    <a:pt x="6668" y="667"/>
                  </a:cubicBezTo>
                  <a:cubicBezTo>
                    <a:pt x="6025" y="238"/>
                    <a:pt x="5168" y="0"/>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50"/>
            <p:cNvSpPr/>
            <p:nvPr/>
          </p:nvSpPr>
          <p:spPr>
            <a:xfrm>
              <a:off x="3294660" y="2646724"/>
              <a:ext cx="282782" cy="239372"/>
            </a:xfrm>
            <a:custGeom>
              <a:avLst/>
              <a:gdLst/>
              <a:ahLst/>
              <a:cxnLst/>
              <a:rect l="l" t="t" r="r" b="b"/>
              <a:pathLst>
                <a:path w="7765" h="6573" extrusionOk="0">
                  <a:moveTo>
                    <a:pt x="5978" y="0"/>
                  </a:moveTo>
                  <a:cubicBezTo>
                    <a:pt x="4407" y="0"/>
                    <a:pt x="2930" y="429"/>
                    <a:pt x="1787" y="1167"/>
                  </a:cubicBezTo>
                  <a:cubicBezTo>
                    <a:pt x="644" y="1953"/>
                    <a:pt x="1" y="2977"/>
                    <a:pt x="1" y="4120"/>
                  </a:cubicBezTo>
                  <a:cubicBezTo>
                    <a:pt x="1" y="4787"/>
                    <a:pt x="382" y="5430"/>
                    <a:pt x="1073" y="5906"/>
                  </a:cubicBezTo>
                  <a:cubicBezTo>
                    <a:pt x="1739" y="6335"/>
                    <a:pt x="2597" y="6573"/>
                    <a:pt x="3502" y="6573"/>
                  </a:cubicBezTo>
                  <a:cubicBezTo>
                    <a:pt x="4430" y="6573"/>
                    <a:pt x="5288" y="6335"/>
                    <a:pt x="5954" y="5906"/>
                  </a:cubicBezTo>
                  <a:cubicBezTo>
                    <a:pt x="5954" y="5882"/>
                    <a:pt x="5978" y="5882"/>
                    <a:pt x="6002" y="5859"/>
                  </a:cubicBezTo>
                  <a:lnTo>
                    <a:pt x="5978" y="5859"/>
                  </a:lnTo>
                  <a:cubicBezTo>
                    <a:pt x="5948" y="5861"/>
                    <a:pt x="5917" y="5862"/>
                    <a:pt x="5887" y="5862"/>
                  </a:cubicBezTo>
                  <a:cubicBezTo>
                    <a:pt x="5568" y="5862"/>
                    <a:pt x="5287" y="5749"/>
                    <a:pt x="5026" y="5597"/>
                  </a:cubicBezTo>
                  <a:cubicBezTo>
                    <a:pt x="4573" y="5787"/>
                    <a:pt x="4049" y="5882"/>
                    <a:pt x="3502" y="5882"/>
                  </a:cubicBezTo>
                  <a:cubicBezTo>
                    <a:pt x="2740" y="5882"/>
                    <a:pt x="2001" y="5668"/>
                    <a:pt x="1454" y="5311"/>
                  </a:cubicBezTo>
                  <a:cubicBezTo>
                    <a:pt x="953" y="4977"/>
                    <a:pt x="691" y="4549"/>
                    <a:pt x="691" y="4120"/>
                  </a:cubicBezTo>
                  <a:cubicBezTo>
                    <a:pt x="691" y="3239"/>
                    <a:pt x="1215" y="2405"/>
                    <a:pt x="2192" y="1739"/>
                  </a:cubicBezTo>
                  <a:cubicBezTo>
                    <a:pt x="3192" y="1072"/>
                    <a:pt x="4526" y="715"/>
                    <a:pt x="5978" y="715"/>
                  </a:cubicBezTo>
                  <a:cubicBezTo>
                    <a:pt x="6431" y="715"/>
                    <a:pt x="6883" y="738"/>
                    <a:pt x="7312" y="810"/>
                  </a:cubicBezTo>
                  <a:cubicBezTo>
                    <a:pt x="7337" y="816"/>
                    <a:pt x="7362" y="819"/>
                    <a:pt x="7387" y="819"/>
                  </a:cubicBezTo>
                  <a:cubicBezTo>
                    <a:pt x="7550" y="819"/>
                    <a:pt x="7696" y="690"/>
                    <a:pt x="7717" y="524"/>
                  </a:cubicBezTo>
                  <a:cubicBezTo>
                    <a:pt x="7764" y="357"/>
                    <a:pt x="7622" y="167"/>
                    <a:pt x="7431" y="119"/>
                  </a:cubicBezTo>
                  <a:cubicBezTo>
                    <a:pt x="6955" y="48"/>
                    <a:pt x="6478" y="0"/>
                    <a:pt x="5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50"/>
            <p:cNvSpPr/>
            <p:nvPr/>
          </p:nvSpPr>
          <p:spPr>
            <a:xfrm>
              <a:off x="3474198" y="2758598"/>
              <a:ext cx="76367" cy="76331"/>
            </a:xfrm>
            <a:custGeom>
              <a:avLst/>
              <a:gdLst/>
              <a:ahLst/>
              <a:cxnLst/>
              <a:rect l="l" t="t" r="r" b="b"/>
              <a:pathLst>
                <a:path w="2097" h="2096" extrusionOk="0">
                  <a:moveTo>
                    <a:pt x="1048" y="0"/>
                  </a:moveTo>
                  <a:cubicBezTo>
                    <a:pt x="453" y="0"/>
                    <a:pt x="0" y="453"/>
                    <a:pt x="0" y="1048"/>
                  </a:cubicBezTo>
                  <a:cubicBezTo>
                    <a:pt x="0" y="1620"/>
                    <a:pt x="453" y="2096"/>
                    <a:pt x="1048" y="2096"/>
                  </a:cubicBezTo>
                  <a:cubicBezTo>
                    <a:pt x="1620" y="2096"/>
                    <a:pt x="2096" y="1620"/>
                    <a:pt x="2096" y="1048"/>
                  </a:cubicBezTo>
                  <a:cubicBezTo>
                    <a:pt x="2096" y="453"/>
                    <a:pt x="1620"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50"/>
            <p:cNvSpPr/>
            <p:nvPr/>
          </p:nvSpPr>
          <p:spPr>
            <a:xfrm>
              <a:off x="3410905" y="2731831"/>
              <a:ext cx="45121" cy="81430"/>
            </a:xfrm>
            <a:custGeom>
              <a:avLst/>
              <a:gdLst/>
              <a:ahLst/>
              <a:cxnLst/>
              <a:rect l="l" t="t" r="r" b="b"/>
              <a:pathLst>
                <a:path w="1239" h="2236" extrusionOk="0">
                  <a:moveTo>
                    <a:pt x="858" y="1"/>
                  </a:moveTo>
                  <a:cubicBezTo>
                    <a:pt x="752" y="1"/>
                    <a:pt x="644" y="53"/>
                    <a:pt x="572" y="140"/>
                  </a:cubicBezTo>
                  <a:cubicBezTo>
                    <a:pt x="191" y="640"/>
                    <a:pt x="0" y="1259"/>
                    <a:pt x="24" y="1902"/>
                  </a:cubicBezTo>
                  <a:cubicBezTo>
                    <a:pt x="48" y="2093"/>
                    <a:pt x="191" y="2236"/>
                    <a:pt x="381" y="2236"/>
                  </a:cubicBezTo>
                  <a:lnTo>
                    <a:pt x="405" y="2236"/>
                  </a:lnTo>
                  <a:cubicBezTo>
                    <a:pt x="595" y="2236"/>
                    <a:pt x="738" y="2069"/>
                    <a:pt x="738" y="1855"/>
                  </a:cubicBezTo>
                  <a:cubicBezTo>
                    <a:pt x="714" y="1402"/>
                    <a:pt x="857" y="926"/>
                    <a:pt x="1143" y="569"/>
                  </a:cubicBezTo>
                  <a:cubicBezTo>
                    <a:pt x="1238" y="402"/>
                    <a:pt x="1215" y="188"/>
                    <a:pt x="1048" y="68"/>
                  </a:cubicBezTo>
                  <a:cubicBezTo>
                    <a:pt x="992" y="22"/>
                    <a:pt x="926"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50"/>
            <p:cNvSpPr/>
            <p:nvPr/>
          </p:nvSpPr>
          <p:spPr>
            <a:xfrm>
              <a:off x="3567864" y="2780267"/>
              <a:ext cx="45121" cy="81575"/>
            </a:xfrm>
            <a:custGeom>
              <a:avLst/>
              <a:gdLst/>
              <a:ahLst/>
              <a:cxnLst/>
              <a:rect l="l" t="t" r="r" b="b"/>
              <a:pathLst>
                <a:path w="1239" h="2240" extrusionOk="0">
                  <a:moveTo>
                    <a:pt x="858" y="1"/>
                  </a:moveTo>
                  <a:cubicBezTo>
                    <a:pt x="643" y="1"/>
                    <a:pt x="501" y="167"/>
                    <a:pt x="501" y="358"/>
                  </a:cubicBezTo>
                  <a:cubicBezTo>
                    <a:pt x="524" y="834"/>
                    <a:pt x="381" y="1287"/>
                    <a:pt x="120" y="1668"/>
                  </a:cubicBezTo>
                  <a:cubicBezTo>
                    <a:pt x="0" y="1834"/>
                    <a:pt x="24" y="2049"/>
                    <a:pt x="191" y="2168"/>
                  </a:cubicBezTo>
                  <a:cubicBezTo>
                    <a:pt x="239" y="2215"/>
                    <a:pt x="334" y="2239"/>
                    <a:pt x="405" y="2239"/>
                  </a:cubicBezTo>
                  <a:cubicBezTo>
                    <a:pt x="501" y="2239"/>
                    <a:pt x="620" y="2168"/>
                    <a:pt x="667" y="2096"/>
                  </a:cubicBezTo>
                  <a:cubicBezTo>
                    <a:pt x="1048" y="1572"/>
                    <a:pt x="1239" y="953"/>
                    <a:pt x="1215" y="334"/>
                  </a:cubicBezTo>
                  <a:cubicBezTo>
                    <a:pt x="1215" y="144"/>
                    <a:pt x="1048"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50"/>
            <p:cNvSpPr/>
            <p:nvPr/>
          </p:nvSpPr>
          <p:spPr>
            <a:xfrm>
              <a:off x="3370991" y="2601602"/>
              <a:ext cx="26039" cy="26075"/>
            </a:xfrm>
            <a:custGeom>
              <a:avLst/>
              <a:gdLst/>
              <a:ahLst/>
              <a:cxnLst/>
              <a:rect l="l" t="t" r="r" b="b"/>
              <a:pathLst>
                <a:path w="715" h="716" extrusionOk="0">
                  <a:moveTo>
                    <a:pt x="358" y="1"/>
                  </a:moveTo>
                  <a:cubicBezTo>
                    <a:pt x="167" y="1"/>
                    <a:pt x="1" y="168"/>
                    <a:pt x="1" y="358"/>
                  </a:cubicBezTo>
                  <a:cubicBezTo>
                    <a:pt x="24" y="549"/>
                    <a:pt x="167" y="715"/>
                    <a:pt x="358" y="715"/>
                  </a:cubicBezTo>
                  <a:cubicBezTo>
                    <a:pt x="548" y="715"/>
                    <a:pt x="715" y="549"/>
                    <a:pt x="715" y="358"/>
                  </a:cubicBezTo>
                  <a:cubicBezTo>
                    <a:pt x="691" y="168"/>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50"/>
            <p:cNvSpPr/>
            <p:nvPr/>
          </p:nvSpPr>
          <p:spPr>
            <a:xfrm>
              <a:off x="3319825" y="2912098"/>
              <a:ext cx="26039" cy="25201"/>
            </a:xfrm>
            <a:custGeom>
              <a:avLst/>
              <a:gdLst/>
              <a:ahLst/>
              <a:cxnLst/>
              <a:rect l="l" t="t" r="r" b="b"/>
              <a:pathLst>
                <a:path w="715" h="692" extrusionOk="0">
                  <a:moveTo>
                    <a:pt x="358" y="0"/>
                  </a:moveTo>
                  <a:cubicBezTo>
                    <a:pt x="167" y="0"/>
                    <a:pt x="0" y="167"/>
                    <a:pt x="0" y="358"/>
                  </a:cubicBezTo>
                  <a:cubicBezTo>
                    <a:pt x="0" y="548"/>
                    <a:pt x="143" y="691"/>
                    <a:pt x="358" y="691"/>
                  </a:cubicBezTo>
                  <a:cubicBezTo>
                    <a:pt x="548" y="691"/>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50"/>
            <p:cNvSpPr/>
            <p:nvPr/>
          </p:nvSpPr>
          <p:spPr>
            <a:xfrm>
              <a:off x="3370991" y="2963264"/>
              <a:ext cx="26039" cy="26039"/>
            </a:xfrm>
            <a:custGeom>
              <a:avLst/>
              <a:gdLst/>
              <a:ahLst/>
              <a:cxnLst/>
              <a:rect l="l" t="t" r="r" b="b"/>
              <a:pathLst>
                <a:path w="715" h="715" extrusionOk="0">
                  <a:moveTo>
                    <a:pt x="358" y="0"/>
                  </a:moveTo>
                  <a:cubicBezTo>
                    <a:pt x="167" y="0"/>
                    <a:pt x="1" y="167"/>
                    <a:pt x="1" y="358"/>
                  </a:cubicBezTo>
                  <a:cubicBezTo>
                    <a:pt x="24" y="548"/>
                    <a:pt x="167" y="715"/>
                    <a:pt x="358" y="715"/>
                  </a:cubicBezTo>
                  <a:cubicBezTo>
                    <a:pt x="548" y="715"/>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50"/>
            <p:cNvSpPr/>
            <p:nvPr/>
          </p:nvSpPr>
          <p:spPr>
            <a:xfrm>
              <a:off x="3601696" y="2963264"/>
              <a:ext cx="26039" cy="26039"/>
            </a:xfrm>
            <a:custGeom>
              <a:avLst/>
              <a:gdLst/>
              <a:ahLst/>
              <a:cxnLst/>
              <a:rect l="l" t="t" r="r" b="b"/>
              <a:pathLst>
                <a:path w="715" h="715" extrusionOk="0">
                  <a:moveTo>
                    <a:pt x="357" y="0"/>
                  </a:moveTo>
                  <a:cubicBezTo>
                    <a:pt x="167" y="0"/>
                    <a:pt x="0" y="167"/>
                    <a:pt x="0" y="358"/>
                  </a:cubicBezTo>
                  <a:cubicBezTo>
                    <a:pt x="0" y="548"/>
                    <a:pt x="167" y="715"/>
                    <a:pt x="357" y="715"/>
                  </a:cubicBezTo>
                  <a:cubicBezTo>
                    <a:pt x="548" y="715"/>
                    <a:pt x="715" y="548"/>
                    <a:pt x="715" y="358"/>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50"/>
            <p:cNvSpPr/>
            <p:nvPr/>
          </p:nvSpPr>
          <p:spPr>
            <a:xfrm>
              <a:off x="3678865" y="2938100"/>
              <a:ext cx="26075" cy="25201"/>
            </a:xfrm>
            <a:custGeom>
              <a:avLst/>
              <a:gdLst/>
              <a:ahLst/>
              <a:cxnLst/>
              <a:rect l="l" t="t" r="r" b="b"/>
              <a:pathLst>
                <a:path w="716" h="692" extrusionOk="0">
                  <a:moveTo>
                    <a:pt x="358" y="1"/>
                  </a:moveTo>
                  <a:cubicBezTo>
                    <a:pt x="167" y="1"/>
                    <a:pt x="1" y="144"/>
                    <a:pt x="1" y="334"/>
                  </a:cubicBezTo>
                  <a:cubicBezTo>
                    <a:pt x="1" y="525"/>
                    <a:pt x="144" y="691"/>
                    <a:pt x="358" y="691"/>
                  </a:cubicBezTo>
                  <a:cubicBezTo>
                    <a:pt x="525" y="691"/>
                    <a:pt x="715" y="525"/>
                    <a:pt x="691" y="334"/>
                  </a:cubicBezTo>
                  <a:cubicBezTo>
                    <a:pt x="691" y="144"/>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50"/>
            <p:cNvSpPr/>
            <p:nvPr/>
          </p:nvSpPr>
          <p:spPr>
            <a:xfrm>
              <a:off x="3652863" y="2633722"/>
              <a:ext cx="26039" cy="26039"/>
            </a:xfrm>
            <a:custGeom>
              <a:avLst/>
              <a:gdLst/>
              <a:ahLst/>
              <a:cxnLst/>
              <a:rect l="l" t="t" r="r" b="b"/>
              <a:pathLst>
                <a:path w="715" h="715" extrusionOk="0">
                  <a:moveTo>
                    <a:pt x="357" y="0"/>
                  </a:moveTo>
                  <a:cubicBezTo>
                    <a:pt x="167" y="0"/>
                    <a:pt x="0" y="167"/>
                    <a:pt x="0" y="357"/>
                  </a:cubicBezTo>
                  <a:cubicBezTo>
                    <a:pt x="24" y="548"/>
                    <a:pt x="167" y="714"/>
                    <a:pt x="357" y="714"/>
                  </a:cubicBezTo>
                  <a:cubicBezTo>
                    <a:pt x="548" y="714"/>
                    <a:pt x="715" y="548"/>
                    <a:pt x="715" y="357"/>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50"/>
            <p:cNvSpPr/>
            <p:nvPr/>
          </p:nvSpPr>
          <p:spPr>
            <a:xfrm>
              <a:off x="3577406" y="2601602"/>
              <a:ext cx="26913" cy="26075"/>
            </a:xfrm>
            <a:custGeom>
              <a:avLst/>
              <a:gdLst/>
              <a:ahLst/>
              <a:cxnLst/>
              <a:rect l="l" t="t" r="r" b="b"/>
              <a:pathLst>
                <a:path w="739" h="716" extrusionOk="0">
                  <a:moveTo>
                    <a:pt x="381" y="1"/>
                  </a:moveTo>
                  <a:cubicBezTo>
                    <a:pt x="191" y="1"/>
                    <a:pt x="0" y="168"/>
                    <a:pt x="24" y="358"/>
                  </a:cubicBezTo>
                  <a:cubicBezTo>
                    <a:pt x="24" y="549"/>
                    <a:pt x="167" y="715"/>
                    <a:pt x="381" y="715"/>
                  </a:cubicBezTo>
                  <a:cubicBezTo>
                    <a:pt x="548" y="715"/>
                    <a:pt x="739" y="549"/>
                    <a:pt x="715" y="358"/>
                  </a:cubicBezTo>
                  <a:cubicBezTo>
                    <a:pt x="715" y="168"/>
                    <a:pt x="572"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5" name="Google Shape;6405;p50"/>
          <p:cNvGrpSpPr/>
          <p:nvPr/>
        </p:nvGrpSpPr>
        <p:grpSpPr>
          <a:xfrm>
            <a:off x="6306892" y="2289274"/>
            <a:ext cx="330083" cy="297909"/>
            <a:chOff x="3294660" y="2601602"/>
            <a:chExt cx="435408" cy="387701"/>
          </a:xfrm>
        </p:grpSpPr>
        <p:sp>
          <p:nvSpPr>
            <p:cNvPr id="6406" name="Google Shape;6406;p50"/>
            <p:cNvSpPr/>
            <p:nvPr/>
          </p:nvSpPr>
          <p:spPr>
            <a:xfrm>
              <a:off x="3447322" y="2707432"/>
              <a:ext cx="282745" cy="238535"/>
            </a:xfrm>
            <a:custGeom>
              <a:avLst/>
              <a:gdLst/>
              <a:ahLst/>
              <a:cxnLst/>
              <a:rect l="l" t="t" r="r" b="b"/>
              <a:pathLst>
                <a:path w="7764" h="6550" extrusionOk="0">
                  <a:moveTo>
                    <a:pt x="4239" y="0"/>
                  </a:moveTo>
                  <a:cubicBezTo>
                    <a:pt x="3334" y="0"/>
                    <a:pt x="2453" y="238"/>
                    <a:pt x="1810" y="667"/>
                  </a:cubicBezTo>
                  <a:cubicBezTo>
                    <a:pt x="1786" y="667"/>
                    <a:pt x="1786" y="691"/>
                    <a:pt x="1762" y="691"/>
                  </a:cubicBezTo>
                  <a:lnTo>
                    <a:pt x="1786" y="691"/>
                  </a:lnTo>
                  <a:cubicBezTo>
                    <a:pt x="2120" y="691"/>
                    <a:pt x="2453" y="810"/>
                    <a:pt x="2715" y="977"/>
                  </a:cubicBezTo>
                  <a:cubicBezTo>
                    <a:pt x="3168" y="786"/>
                    <a:pt x="3691" y="691"/>
                    <a:pt x="4239" y="691"/>
                  </a:cubicBezTo>
                  <a:cubicBezTo>
                    <a:pt x="5025" y="691"/>
                    <a:pt x="5740" y="881"/>
                    <a:pt x="6287" y="1262"/>
                  </a:cubicBezTo>
                  <a:cubicBezTo>
                    <a:pt x="6787" y="1572"/>
                    <a:pt x="7049" y="2001"/>
                    <a:pt x="7049" y="2453"/>
                  </a:cubicBezTo>
                  <a:cubicBezTo>
                    <a:pt x="7049" y="3334"/>
                    <a:pt x="6525" y="4168"/>
                    <a:pt x="5573" y="4811"/>
                  </a:cubicBezTo>
                  <a:cubicBezTo>
                    <a:pt x="4549" y="5478"/>
                    <a:pt x="3215" y="5859"/>
                    <a:pt x="1786" y="5859"/>
                  </a:cubicBezTo>
                  <a:cubicBezTo>
                    <a:pt x="1310" y="5859"/>
                    <a:pt x="858" y="5811"/>
                    <a:pt x="429" y="5739"/>
                  </a:cubicBezTo>
                  <a:cubicBezTo>
                    <a:pt x="413" y="5737"/>
                    <a:pt x="396" y="5736"/>
                    <a:pt x="380" y="5736"/>
                  </a:cubicBezTo>
                  <a:cubicBezTo>
                    <a:pt x="207" y="5736"/>
                    <a:pt x="46" y="5851"/>
                    <a:pt x="24" y="6025"/>
                  </a:cubicBezTo>
                  <a:cubicBezTo>
                    <a:pt x="0" y="6216"/>
                    <a:pt x="119" y="6406"/>
                    <a:pt x="310" y="6430"/>
                  </a:cubicBezTo>
                  <a:cubicBezTo>
                    <a:pt x="786" y="6525"/>
                    <a:pt x="1286" y="6549"/>
                    <a:pt x="1786" y="6549"/>
                  </a:cubicBezTo>
                  <a:cubicBezTo>
                    <a:pt x="3358" y="6549"/>
                    <a:pt x="4835" y="6144"/>
                    <a:pt x="5954" y="5406"/>
                  </a:cubicBezTo>
                  <a:cubicBezTo>
                    <a:pt x="7121" y="4620"/>
                    <a:pt x="7764" y="3572"/>
                    <a:pt x="7764" y="2453"/>
                  </a:cubicBezTo>
                  <a:cubicBezTo>
                    <a:pt x="7764" y="1762"/>
                    <a:pt x="7383" y="1143"/>
                    <a:pt x="6668" y="667"/>
                  </a:cubicBezTo>
                  <a:cubicBezTo>
                    <a:pt x="6025" y="238"/>
                    <a:pt x="5168" y="0"/>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50"/>
            <p:cNvSpPr/>
            <p:nvPr/>
          </p:nvSpPr>
          <p:spPr>
            <a:xfrm>
              <a:off x="3294660" y="2646724"/>
              <a:ext cx="282782" cy="239372"/>
            </a:xfrm>
            <a:custGeom>
              <a:avLst/>
              <a:gdLst/>
              <a:ahLst/>
              <a:cxnLst/>
              <a:rect l="l" t="t" r="r" b="b"/>
              <a:pathLst>
                <a:path w="7765" h="6573" extrusionOk="0">
                  <a:moveTo>
                    <a:pt x="5978" y="0"/>
                  </a:moveTo>
                  <a:cubicBezTo>
                    <a:pt x="4407" y="0"/>
                    <a:pt x="2930" y="429"/>
                    <a:pt x="1787" y="1167"/>
                  </a:cubicBezTo>
                  <a:cubicBezTo>
                    <a:pt x="644" y="1953"/>
                    <a:pt x="1" y="2977"/>
                    <a:pt x="1" y="4120"/>
                  </a:cubicBezTo>
                  <a:cubicBezTo>
                    <a:pt x="1" y="4787"/>
                    <a:pt x="382" y="5430"/>
                    <a:pt x="1073" y="5906"/>
                  </a:cubicBezTo>
                  <a:cubicBezTo>
                    <a:pt x="1739" y="6335"/>
                    <a:pt x="2597" y="6573"/>
                    <a:pt x="3502" y="6573"/>
                  </a:cubicBezTo>
                  <a:cubicBezTo>
                    <a:pt x="4430" y="6573"/>
                    <a:pt x="5288" y="6335"/>
                    <a:pt x="5954" y="5906"/>
                  </a:cubicBezTo>
                  <a:cubicBezTo>
                    <a:pt x="5954" y="5882"/>
                    <a:pt x="5978" y="5882"/>
                    <a:pt x="6002" y="5859"/>
                  </a:cubicBezTo>
                  <a:lnTo>
                    <a:pt x="5978" y="5859"/>
                  </a:lnTo>
                  <a:cubicBezTo>
                    <a:pt x="5948" y="5861"/>
                    <a:pt x="5917" y="5862"/>
                    <a:pt x="5887" y="5862"/>
                  </a:cubicBezTo>
                  <a:cubicBezTo>
                    <a:pt x="5568" y="5862"/>
                    <a:pt x="5287" y="5749"/>
                    <a:pt x="5026" y="5597"/>
                  </a:cubicBezTo>
                  <a:cubicBezTo>
                    <a:pt x="4573" y="5787"/>
                    <a:pt x="4049" y="5882"/>
                    <a:pt x="3502" y="5882"/>
                  </a:cubicBezTo>
                  <a:cubicBezTo>
                    <a:pt x="2740" y="5882"/>
                    <a:pt x="2001" y="5668"/>
                    <a:pt x="1454" y="5311"/>
                  </a:cubicBezTo>
                  <a:cubicBezTo>
                    <a:pt x="953" y="4977"/>
                    <a:pt x="691" y="4549"/>
                    <a:pt x="691" y="4120"/>
                  </a:cubicBezTo>
                  <a:cubicBezTo>
                    <a:pt x="691" y="3239"/>
                    <a:pt x="1215" y="2405"/>
                    <a:pt x="2192" y="1739"/>
                  </a:cubicBezTo>
                  <a:cubicBezTo>
                    <a:pt x="3192" y="1072"/>
                    <a:pt x="4526" y="715"/>
                    <a:pt x="5978" y="715"/>
                  </a:cubicBezTo>
                  <a:cubicBezTo>
                    <a:pt x="6431" y="715"/>
                    <a:pt x="6883" y="738"/>
                    <a:pt x="7312" y="810"/>
                  </a:cubicBezTo>
                  <a:cubicBezTo>
                    <a:pt x="7337" y="816"/>
                    <a:pt x="7362" y="819"/>
                    <a:pt x="7387" y="819"/>
                  </a:cubicBezTo>
                  <a:cubicBezTo>
                    <a:pt x="7550" y="819"/>
                    <a:pt x="7696" y="690"/>
                    <a:pt x="7717" y="524"/>
                  </a:cubicBezTo>
                  <a:cubicBezTo>
                    <a:pt x="7764" y="357"/>
                    <a:pt x="7622" y="167"/>
                    <a:pt x="7431" y="119"/>
                  </a:cubicBezTo>
                  <a:cubicBezTo>
                    <a:pt x="6955" y="48"/>
                    <a:pt x="6478" y="0"/>
                    <a:pt x="5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50"/>
            <p:cNvSpPr/>
            <p:nvPr/>
          </p:nvSpPr>
          <p:spPr>
            <a:xfrm>
              <a:off x="3474198" y="2758598"/>
              <a:ext cx="76367" cy="76331"/>
            </a:xfrm>
            <a:custGeom>
              <a:avLst/>
              <a:gdLst/>
              <a:ahLst/>
              <a:cxnLst/>
              <a:rect l="l" t="t" r="r" b="b"/>
              <a:pathLst>
                <a:path w="2097" h="2096" extrusionOk="0">
                  <a:moveTo>
                    <a:pt x="1048" y="0"/>
                  </a:moveTo>
                  <a:cubicBezTo>
                    <a:pt x="453" y="0"/>
                    <a:pt x="0" y="453"/>
                    <a:pt x="0" y="1048"/>
                  </a:cubicBezTo>
                  <a:cubicBezTo>
                    <a:pt x="0" y="1620"/>
                    <a:pt x="453" y="2096"/>
                    <a:pt x="1048" y="2096"/>
                  </a:cubicBezTo>
                  <a:cubicBezTo>
                    <a:pt x="1620" y="2096"/>
                    <a:pt x="2096" y="1620"/>
                    <a:pt x="2096" y="1048"/>
                  </a:cubicBezTo>
                  <a:cubicBezTo>
                    <a:pt x="2096" y="453"/>
                    <a:pt x="1620"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50"/>
            <p:cNvSpPr/>
            <p:nvPr/>
          </p:nvSpPr>
          <p:spPr>
            <a:xfrm>
              <a:off x="3410905" y="2731831"/>
              <a:ext cx="45121" cy="81430"/>
            </a:xfrm>
            <a:custGeom>
              <a:avLst/>
              <a:gdLst/>
              <a:ahLst/>
              <a:cxnLst/>
              <a:rect l="l" t="t" r="r" b="b"/>
              <a:pathLst>
                <a:path w="1239" h="2236" extrusionOk="0">
                  <a:moveTo>
                    <a:pt x="858" y="1"/>
                  </a:moveTo>
                  <a:cubicBezTo>
                    <a:pt x="752" y="1"/>
                    <a:pt x="644" y="53"/>
                    <a:pt x="572" y="140"/>
                  </a:cubicBezTo>
                  <a:cubicBezTo>
                    <a:pt x="191" y="640"/>
                    <a:pt x="0" y="1259"/>
                    <a:pt x="24" y="1902"/>
                  </a:cubicBezTo>
                  <a:cubicBezTo>
                    <a:pt x="48" y="2093"/>
                    <a:pt x="191" y="2236"/>
                    <a:pt x="381" y="2236"/>
                  </a:cubicBezTo>
                  <a:lnTo>
                    <a:pt x="405" y="2236"/>
                  </a:lnTo>
                  <a:cubicBezTo>
                    <a:pt x="595" y="2236"/>
                    <a:pt x="738" y="2069"/>
                    <a:pt x="738" y="1855"/>
                  </a:cubicBezTo>
                  <a:cubicBezTo>
                    <a:pt x="714" y="1402"/>
                    <a:pt x="857" y="926"/>
                    <a:pt x="1143" y="569"/>
                  </a:cubicBezTo>
                  <a:cubicBezTo>
                    <a:pt x="1238" y="402"/>
                    <a:pt x="1215" y="188"/>
                    <a:pt x="1048" y="68"/>
                  </a:cubicBezTo>
                  <a:cubicBezTo>
                    <a:pt x="992" y="22"/>
                    <a:pt x="926"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50"/>
            <p:cNvSpPr/>
            <p:nvPr/>
          </p:nvSpPr>
          <p:spPr>
            <a:xfrm>
              <a:off x="3567864" y="2780267"/>
              <a:ext cx="45121" cy="81575"/>
            </a:xfrm>
            <a:custGeom>
              <a:avLst/>
              <a:gdLst/>
              <a:ahLst/>
              <a:cxnLst/>
              <a:rect l="l" t="t" r="r" b="b"/>
              <a:pathLst>
                <a:path w="1239" h="2240" extrusionOk="0">
                  <a:moveTo>
                    <a:pt x="858" y="1"/>
                  </a:moveTo>
                  <a:cubicBezTo>
                    <a:pt x="643" y="1"/>
                    <a:pt x="501" y="167"/>
                    <a:pt x="501" y="358"/>
                  </a:cubicBezTo>
                  <a:cubicBezTo>
                    <a:pt x="524" y="834"/>
                    <a:pt x="381" y="1287"/>
                    <a:pt x="120" y="1668"/>
                  </a:cubicBezTo>
                  <a:cubicBezTo>
                    <a:pt x="0" y="1834"/>
                    <a:pt x="24" y="2049"/>
                    <a:pt x="191" y="2168"/>
                  </a:cubicBezTo>
                  <a:cubicBezTo>
                    <a:pt x="239" y="2215"/>
                    <a:pt x="334" y="2239"/>
                    <a:pt x="405" y="2239"/>
                  </a:cubicBezTo>
                  <a:cubicBezTo>
                    <a:pt x="501" y="2239"/>
                    <a:pt x="620" y="2168"/>
                    <a:pt x="667" y="2096"/>
                  </a:cubicBezTo>
                  <a:cubicBezTo>
                    <a:pt x="1048" y="1572"/>
                    <a:pt x="1239" y="953"/>
                    <a:pt x="1215" y="334"/>
                  </a:cubicBezTo>
                  <a:cubicBezTo>
                    <a:pt x="1215" y="144"/>
                    <a:pt x="1048"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50"/>
            <p:cNvSpPr/>
            <p:nvPr/>
          </p:nvSpPr>
          <p:spPr>
            <a:xfrm>
              <a:off x="3370991" y="2601602"/>
              <a:ext cx="26039" cy="26075"/>
            </a:xfrm>
            <a:custGeom>
              <a:avLst/>
              <a:gdLst/>
              <a:ahLst/>
              <a:cxnLst/>
              <a:rect l="l" t="t" r="r" b="b"/>
              <a:pathLst>
                <a:path w="715" h="716" extrusionOk="0">
                  <a:moveTo>
                    <a:pt x="358" y="1"/>
                  </a:moveTo>
                  <a:cubicBezTo>
                    <a:pt x="167" y="1"/>
                    <a:pt x="1" y="168"/>
                    <a:pt x="1" y="358"/>
                  </a:cubicBezTo>
                  <a:cubicBezTo>
                    <a:pt x="24" y="549"/>
                    <a:pt x="167" y="715"/>
                    <a:pt x="358" y="715"/>
                  </a:cubicBezTo>
                  <a:cubicBezTo>
                    <a:pt x="548" y="715"/>
                    <a:pt x="715" y="549"/>
                    <a:pt x="715" y="358"/>
                  </a:cubicBezTo>
                  <a:cubicBezTo>
                    <a:pt x="691" y="168"/>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50"/>
            <p:cNvSpPr/>
            <p:nvPr/>
          </p:nvSpPr>
          <p:spPr>
            <a:xfrm>
              <a:off x="3319825" y="2912098"/>
              <a:ext cx="26039" cy="25201"/>
            </a:xfrm>
            <a:custGeom>
              <a:avLst/>
              <a:gdLst/>
              <a:ahLst/>
              <a:cxnLst/>
              <a:rect l="l" t="t" r="r" b="b"/>
              <a:pathLst>
                <a:path w="715" h="692" extrusionOk="0">
                  <a:moveTo>
                    <a:pt x="358" y="0"/>
                  </a:moveTo>
                  <a:cubicBezTo>
                    <a:pt x="167" y="0"/>
                    <a:pt x="0" y="167"/>
                    <a:pt x="0" y="358"/>
                  </a:cubicBezTo>
                  <a:cubicBezTo>
                    <a:pt x="0" y="548"/>
                    <a:pt x="143" y="691"/>
                    <a:pt x="358" y="691"/>
                  </a:cubicBezTo>
                  <a:cubicBezTo>
                    <a:pt x="548" y="691"/>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50"/>
            <p:cNvSpPr/>
            <p:nvPr/>
          </p:nvSpPr>
          <p:spPr>
            <a:xfrm>
              <a:off x="3370991" y="2963264"/>
              <a:ext cx="26039" cy="26039"/>
            </a:xfrm>
            <a:custGeom>
              <a:avLst/>
              <a:gdLst/>
              <a:ahLst/>
              <a:cxnLst/>
              <a:rect l="l" t="t" r="r" b="b"/>
              <a:pathLst>
                <a:path w="715" h="715" extrusionOk="0">
                  <a:moveTo>
                    <a:pt x="358" y="0"/>
                  </a:moveTo>
                  <a:cubicBezTo>
                    <a:pt x="167" y="0"/>
                    <a:pt x="1" y="167"/>
                    <a:pt x="1" y="358"/>
                  </a:cubicBezTo>
                  <a:cubicBezTo>
                    <a:pt x="24" y="548"/>
                    <a:pt x="167" y="715"/>
                    <a:pt x="358" y="715"/>
                  </a:cubicBezTo>
                  <a:cubicBezTo>
                    <a:pt x="548" y="715"/>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50"/>
            <p:cNvSpPr/>
            <p:nvPr/>
          </p:nvSpPr>
          <p:spPr>
            <a:xfrm>
              <a:off x="3601696" y="2963264"/>
              <a:ext cx="26039" cy="26039"/>
            </a:xfrm>
            <a:custGeom>
              <a:avLst/>
              <a:gdLst/>
              <a:ahLst/>
              <a:cxnLst/>
              <a:rect l="l" t="t" r="r" b="b"/>
              <a:pathLst>
                <a:path w="715" h="715" extrusionOk="0">
                  <a:moveTo>
                    <a:pt x="357" y="0"/>
                  </a:moveTo>
                  <a:cubicBezTo>
                    <a:pt x="167" y="0"/>
                    <a:pt x="0" y="167"/>
                    <a:pt x="0" y="358"/>
                  </a:cubicBezTo>
                  <a:cubicBezTo>
                    <a:pt x="0" y="548"/>
                    <a:pt x="167" y="715"/>
                    <a:pt x="357" y="715"/>
                  </a:cubicBezTo>
                  <a:cubicBezTo>
                    <a:pt x="548" y="715"/>
                    <a:pt x="715" y="548"/>
                    <a:pt x="715" y="358"/>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50"/>
            <p:cNvSpPr/>
            <p:nvPr/>
          </p:nvSpPr>
          <p:spPr>
            <a:xfrm>
              <a:off x="3678865" y="2938100"/>
              <a:ext cx="26075" cy="25201"/>
            </a:xfrm>
            <a:custGeom>
              <a:avLst/>
              <a:gdLst/>
              <a:ahLst/>
              <a:cxnLst/>
              <a:rect l="l" t="t" r="r" b="b"/>
              <a:pathLst>
                <a:path w="716" h="692" extrusionOk="0">
                  <a:moveTo>
                    <a:pt x="358" y="1"/>
                  </a:moveTo>
                  <a:cubicBezTo>
                    <a:pt x="167" y="1"/>
                    <a:pt x="1" y="144"/>
                    <a:pt x="1" y="334"/>
                  </a:cubicBezTo>
                  <a:cubicBezTo>
                    <a:pt x="1" y="525"/>
                    <a:pt x="144" y="691"/>
                    <a:pt x="358" y="691"/>
                  </a:cubicBezTo>
                  <a:cubicBezTo>
                    <a:pt x="525" y="691"/>
                    <a:pt x="715" y="525"/>
                    <a:pt x="691" y="334"/>
                  </a:cubicBezTo>
                  <a:cubicBezTo>
                    <a:pt x="691" y="144"/>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50"/>
            <p:cNvSpPr/>
            <p:nvPr/>
          </p:nvSpPr>
          <p:spPr>
            <a:xfrm>
              <a:off x="3652863" y="2633722"/>
              <a:ext cx="26039" cy="26039"/>
            </a:xfrm>
            <a:custGeom>
              <a:avLst/>
              <a:gdLst/>
              <a:ahLst/>
              <a:cxnLst/>
              <a:rect l="l" t="t" r="r" b="b"/>
              <a:pathLst>
                <a:path w="715" h="715" extrusionOk="0">
                  <a:moveTo>
                    <a:pt x="357" y="0"/>
                  </a:moveTo>
                  <a:cubicBezTo>
                    <a:pt x="167" y="0"/>
                    <a:pt x="0" y="167"/>
                    <a:pt x="0" y="357"/>
                  </a:cubicBezTo>
                  <a:cubicBezTo>
                    <a:pt x="24" y="548"/>
                    <a:pt x="167" y="714"/>
                    <a:pt x="357" y="714"/>
                  </a:cubicBezTo>
                  <a:cubicBezTo>
                    <a:pt x="548" y="714"/>
                    <a:pt x="715" y="548"/>
                    <a:pt x="715" y="357"/>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50"/>
            <p:cNvSpPr/>
            <p:nvPr/>
          </p:nvSpPr>
          <p:spPr>
            <a:xfrm>
              <a:off x="3577406" y="2601602"/>
              <a:ext cx="26913" cy="26075"/>
            </a:xfrm>
            <a:custGeom>
              <a:avLst/>
              <a:gdLst/>
              <a:ahLst/>
              <a:cxnLst/>
              <a:rect l="l" t="t" r="r" b="b"/>
              <a:pathLst>
                <a:path w="739" h="716" extrusionOk="0">
                  <a:moveTo>
                    <a:pt x="381" y="1"/>
                  </a:moveTo>
                  <a:cubicBezTo>
                    <a:pt x="191" y="1"/>
                    <a:pt x="0" y="168"/>
                    <a:pt x="24" y="358"/>
                  </a:cubicBezTo>
                  <a:cubicBezTo>
                    <a:pt x="24" y="549"/>
                    <a:pt x="167" y="715"/>
                    <a:pt x="381" y="715"/>
                  </a:cubicBezTo>
                  <a:cubicBezTo>
                    <a:pt x="548" y="715"/>
                    <a:pt x="739" y="549"/>
                    <a:pt x="715" y="358"/>
                  </a:cubicBezTo>
                  <a:cubicBezTo>
                    <a:pt x="715" y="168"/>
                    <a:pt x="572"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8" name="Google Shape;6418;p50"/>
          <p:cNvGrpSpPr/>
          <p:nvPr/>
        </p:nvGrpSpPr>
        <p:grpSpPr>
          <a:xfrm>
            <a:off x="6307083" y="2789710"/>
            <a:ext cx="330083" cy="355715"/>
            <a:chOff x="3294660" y="2601602"/>
            <a:chExt cx="435408" cy="387701"/>
          </a:xfrm>
        </p:grpSpPr>
        <p:sp>
          <p:nvSpPr>
            <p:cNvPr id="6419" name="Google Shape;6419;p50"/>
            <p:cNvSpPr/>
            <p:nvPr/>
          </p:nvSpPr>
          <p:spPr>
            <a:xfrm>
              <a:off x="3447322" y="2707432"/>
              <a:ext cx="282745" cy="238535"/>
            </a:xfrm>
            <a:custGeom>
              <a:avLst/>
              <a:gdLst/>
              <a:ahLst/>
              <a:cxnLst/>
              <a:rect l="l" t="t" r="r" b="b"/>
              <a:pathLst>
                <a:path w="7764" h="6550" extrusionOk="0">
                  <a:moveTo>
                    <a:pt x="4239" y="0"/>
                  </a:moveTo>
                  <a:cubicBezTo>
                    <a:pt x="3334" y="0"/>
                    <a:pt x="2453" y="238"/>
                    <a:pt x="1810" y="667"/>
                  </a:cubicBezTo>
                  <a:cubicBezTo>
                    <a:pt x="1786" y="667"/>
                    <a:pt x="1786" y="691"/>
                    <a:pt x="1762" y="691"/>
                  </a:cubicBezTo>
                  <a:lnTo>
                    <a:pt x="1786" y="691"/>
                  </a:lnTo>
                  <a:cubicBezTo>
                    <a:pt x="2120" y="691"/>
                    <a:pt x="2453" y="810"/>
                    <a:pt x="2715" y="977"/>
                  </a:cubicBezTo>
                  <a:cubicBezTo>
                    <a:pt x="3168" y="786"/>
                    <a:pt x="3691" y="691"/>
                    <a:pt x="4239" y="691"/>
                  </a:cubicBezTo>
                  <a:cubicBezTo>
                    <a:pt x="5025" y="691"/>
                    <a:pt x="5740" y="881"/>
                    <a:pt x="6287" y="1262"/>
                  </a:cubicBezTo>
                  <a:cubicBezTo>
                    <a:pt x="6787" y="1572"/>
                    <a:pt x="7049" y="2001"/>
                    <a:pt x="7049" y="2453"/>
                  </a:cubicBezTo>
                  <a:cubicBezTo>
                    <a:pt x="7049" y="3334"/>
                    <a:pt x="6525" y="4168"/>
                    <a:pt x="5573" y="4811"/>
                  </a:cubicBezTo>
                  <a:cubicBezTo>
                    <a:pt x="4549" y="5478"/>
                    <a:pt x="3215" y="5859"/>
                    <a:pt x="1786" y="5859"/>
                  </a:cubicBezTo>
                  <a:cubicBezTo>
                    <a:pt x="1310" y="5859"/>
                    <a:pt x="858" y="5811"/>
                    <a:pt x="429" y="5739"/>
                  </a:cubicBezTo>
                  <a:cubicBezTo>
                    <a:pt x="413" y="5737"/>
                    <a:pt x="396" y="5736"/>
                    <a:pt x="380" y="5736"/>
                  </a:cubicBezTo>
                  <a:cubicBezTo>
                    <a:pt x="207" y="5736"/>
                    <a:pt x="46" y="5851"/>
                    <a:pt x="24" y="6025"/>
                  </a:cubicBezTo>
                  <a:cubicBezTo>
                    <a:pt x="0" y="6216"/>
                    <a:pt x="119" y="6406"/>
                    <a:pt x="310" y="6430"/>
                  </a:cubicBezTo>
                  <a:cubicBezTo>
                    <a:pt x="786" y="6525"/>
                    <a:pt x="1286" y="6549"/>
                    <a:pt x="1786" y="6549"/>
                  </a:cubicBezTo>
                  <a:cubicBezTo>
                    <a:pt x="3358" y="6549"/>
                    <a:pt x="4835" y="6144"/>
                    <a:pt x="5954" y="5406"/>
                  </a:cubicBezTo>
                  <a:cubicBezTo>
                    <a:pt x="7121" y="4620"/>
                    <a:pt x="7764" y="3572"/>
                    <a:pt x="7764" y="2453"/>
                  </a:cubicBezTo>
                  <a:cubicBezTo>
                    <a:pt x="7764" y="1762"/>
                    <a:pt x="7383" y="1143"/>
                    <a:pt x="6668" y="667"/>
                  </a:cubicBezTo>
                  <a:cubicBezTo>
                    <a:pt x="6025" y="238"/>
                    <a:pt x="5168" y="0"/>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50"/>
            <p:cNvSpPr/>
            <p:nvPr/>
          </p:nvSpPr>
          <p:spPr>
            <a:xfrm>
              <a:off x="3294660" y="2646724"/>
              <a:ext cx="282782" cy="239372"/>
            </a:xfrm>
            <a:custGeom>
              <a:avLst/>
              <a:gdLst/>
              <a:ahLst/>
              <a:cxnLst/>
              <a:rect l="l" t="t" r="r" b="b"/>
              <a:pathLst>
                <a:path w="7765" h="6573" extrusionOk="0">
                  <a:moveTo>
                    <a:pt x="5978" y="0"/>
                  </a:moveTo>
                  <a:cubicBezTo>
                    <a:pt x="4407" y="0"/>
                    <a:pt x="2930" y="429"/>
                    <a:pt x="1787" y="1167"/>
                  </a:cubicBezTo>
                  <a:cubicBezTo>
                    <a:pt x="644" y="1953"/>
                    <a:pt x="1" y="2977"/>
                    <a:pt x="1" y="4120"/>
                  </a:cubicBezTo>
                  <a:cubicBezTo>
                    <a:pt x="1" y="4787"/>
                    <a:pt x="382" y="5430"/>
                    <a:pt x="1073" y="5906"/>
                  </a:cubicBezTo>
                  <a:cubicBezTo>
                    <a:pt x="1739" y="6335"/>
                    <a:pt x="2597" y="6573"/>
                    <a:pt x="3502" y="6573"/>
                  </a:cubicBezTo>
                  <a:cubicBezTo>
                    <a:pt x="4430" y="6573"/>
                    <a:pt x="5288" y="6335"/>
                    <a:pt x="5954" y="5906"/>
                  </a:cubicBezTo>
                  <a:cubicBezTo>
                    <a:pt x="5954" y="5882"/>
                    <a:pt x="5978" y="5882"/>
                    <a:pt x="6002" y="5859"/>
                  </a:cubicBezTo>
                  <a:lnTo>
                    <a:pt x="5978" y="5859"/>
                  </a:lnTo>
                  <a:cubicBezTo>
                    <a:pt x="5948" y="5861"/>
                    <a:pt x="5917" y="5862"/>
                    <a:pt x="5887" y="5862"/>
                  </a:cubicBezTo>
                  <a:cubicBezTo>
                    <a:pt x="5568" y="5862"/>
                    <a:pt x="5287" y="5749"/>
                    <a:pt x="5026" y="5597"/>
                  </a:cubicBezTo>
                  <a:cubicBezTo>
                    <a:pt x="4573" y="5787"/>
                    <a:pt x="4049" y="5882"/>
                    <a:pt x="3502" y="5882"/>
                  </a:cubicBezTo>
                  <a:cubicBezTo>
                    <a:pt x="2740" y="5882"/>
                    <a:pt x="2001" y="5668"/>
                    <a:pt x="1454" y="5311"/>
                  </a:cubicBezTo>
                  <a:cubicBezTo>
                    <a:pt x="953" y="4977"/>
                    <a:pt x="691" y="4549"/>
                    <a:pt x="691" y="4120"/>
                  </a:cubicBezTo>
                  <a:cubicBezTo>
                    <a:pt x="691" y="3239"/>
                    <a:pt x="1215" y="2405"/>
                    <a:pt x="2192" y="1739"/>
                  </a:cubicBezTo>
                  <a:cubicBezTo>
                    <a:pt x="3192" y="1072"/>
                    <a:pt x="4526" y="715"/>
                    <a:pt x="5978" y="715"/>
                  </a:cubicBezTo>
                  <a:cubicBezTo>
                    <a:pt x="6431" y="715"/>
                    <a:pt x="6883" y="738"/>
                    <a:pt x="7312" y="810"/>
                  </a:cubicBezTo>
                  <a:cubicBezTo>
                    <a:pt x="7337" y="816"/>
                    <a:pt x="7362" y="819"/>
                    <a:pt x="7387" y="819"/>
                  </a:cubicBezTo>
                  <a:cubicBezTo>
                    <a:pt x="7550" y="819"/>
                    <a:pt x="7696" y="690"/>
                    <a:pt x="7717" y="524"/>
                  </a:cubicBezTo>
                  <a:cubicBezTo>
                    <a:pt x="7764" y="357"/>
                    <a:pt x="7622" y="167"/>
                    <a:pt x="7431" y="119"/>
                  </a:cubicBezTo>
                  <a:cubicBezTo>
                    <a:pt x="6955" y="48"/>
                    <a:pt x="6478" y="0"/>
                    <a:pt x="5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50"/>
            <p:cNvSpPr/>
            <p:nvPr/>
          </p:nvSpPr>
          <p:spPr>
            <a:xfrm>
              <a:off x="3474198" y="2758598"/>
              <a:ext cx="76367" cy="76331"/>
            </a:xfrm>
            <a:custGeom>
              <a:avLst/>
              <a:gdLst/>
              <a:ahLst/>
              <a:cxnLst/>
              <a:rect l="l" t="t" r="r" b="b"/>
              <a:pathLst>
                <a:path w="2097" h="2096" extrusionOk="0">
                  <a:moveTo>
                    <a:pt x="1048" y="0"/>
                  </a:moveTo>
                  <a:cubicBezTo>
                    <a:pt x="453" y="0"/>
                    <a:pt x="0" y="453"/>
                    <a:pt x="0" y="1048"/>
                  </a:cubicBezTo>
                  <a:cubicBezTo>
                    <a:pt x="0" y="1620"/>
                    <a:pt x="453" y="2096"/>
                    <a:pt x="1048" y="2096"/>
                  </a:cubicBezTo>
                  <a:cubicBezTo>
                    <a:pt x="1620" y="2096"/>
                    <a:pt x="2096" y="1620"/>
                    <a:pt x="2096" y="1048"/>
                  </a:cubicBezTo>
                  <a:cubicBezTo>
                    <a:pt x="2096" y="453"/>
                    <a:pt x="1620"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50"/>
            <p:cNvSpPr/>
            <p:nvPr/>
          </p:nvSpPr>
          <p:spPr>
            <a:xfrm>
              <a:off x="3410905" y="2731831"/>
              <a:ext cx="45121" cy="81430"/>
            </a:xfrm>
            <a:custGeom>
              <a:avLst/>
              <a:gdLst/>
              <a:ahLst/>
              <a:cxnLst/>
              <a:rect l="l" t="t" r="r" b="b"/>
              <a:pathLst>
                <a:path w="1239" h="2236" extrusionOk="0">
                  <a:moveTo>
                    <a:pt x="858" y="1"/>
                  </a:moveTo>
                  <a:cubicBezTo>
                    <a:pt x="752" y="1"/>
                    <a:pt x="644" y="53"/>
                    <a:pt x="572" y="140"/>
                  </a:cubicBezTo>
                  <a:cubicBezTo>
                    <a:pt x="191" y="640"/>
                    <a:pt x="0" y="1259"/>
                    <a:pt x="24" y="1902"/>
                  </a:cubicBezTo>
                  <a:cubicBezTo>
                    <a:pt x="48" y="2093"/>
                    <a:pt x="191" y="2236"/>
                    <a:pt x="381" y="2236"/>
                  </a:cubicBezTo>
                  <a:lnTo>
                    <a:pt x="405" y="2236"/>
                  </a:lnTo>
                  <a:cubicBezTo>
                    <a:pt x="595" y="2236"/>
                    <a:pt x="738" y="2069"/>
                    <a:pt x="738" y="1855"/>
                  </a:cubicBezTo>
                  <a:cubicBezTo>
                    <a:pt x="714" y="1402"/>
                    <a:pt x="857" y="926"/>
                    <a:pt x="1143" y="569"/>
                  </a:cubicBezTo>
                  <a:cubicBezTo>
                    <a:pt x="1238" y="402"/>
                    <a:pt x="1215" y="188"/>
                    <a:pt x="1048" y="68"/>
                  </a:cubicBezTo>
                  <a:cubicBezTo>
                    <a:pt x="992" y="22"/>
                    <a:pt x="926"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50"/>
            <p:cNvSpPr/>
            <p:nvPr/>
          </p:nvSpPr>
          <p:spPr>
            <a:xfrm>
              <a:off x="3567864" y="2780267"/>
              <a:ext cx="45121" cy="81575"/>
            </a:xfrm>
            <a:custGeom>
              <a:avLst/>
              <a:gdLst/>
              <a:ahLst/>
              <a:cxnLst/>
              <a:rect l="l" t="t" r="r" b="b"/>
              <a:pathLst>
                <a:path w="1239" h="2240" extrusionOk="0">
                  <a:moveTo>
                    <a:pt x="858" y="1"/>
                  </a:moveTo>
                  <a:cubicBezTo>
                    <a:pt x="643" y="1"/>
                    <a:pt x="501" y="167"/>
                    <a:pt x="501" y="358"/>
                  </a:cubicBezTo>
                  <a:cubicBezTo>
                    <a:pt x="524" y="834"/>
                    <a:pt x="381" y="1287"/>
                    <a:pt x="120" y="1668"/>
                  </a:cubicBezTo>
                  <a:cubicBezTo>
                    <a:pt x="0" y="1834"/>
                    <a:pt x="24" y="2049"/>
                    <a:pt x="191" y="2168"/>
                  </a:cubicBezTo>
                  <a:cubicBezTo>
                    <a:pt x="239" y="2215"/>
                    <a:pt x="334" y="2239"/>
                    <a:pt x="405" y="2239"/>
                  </a:cubicBezTo>
                  <a:cubicBezTo>
                    <a:pt x="501" y="2239"/>
                    <a:pt x="620" y="2168"/>
                    <a:pt x="667" y="2096"/>
                  </a:cubicBezTo>
                  <a:cubicBezTo>
                    <a:pt x="1048" y="1572"/>
                    <a:pt x="1239" y="953"/>
                    <a:pt x="1215" y="334"/>
                  </a:cubicBezTo>
                  <a:cubicBezTo>
                    <a:pt x="1215" y="144"/>
                    <a:pt x="1048"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50"/>
            <p:cNvSpPr/>
            <p:nvPr/>
          </p:nvSpPr>
          <p:spPr>
            <a:xfrm>
              <a:off x="3370991" y="2601602"/>
              <a:ext cx="26039" cy="26075"/>
            </a:xfrm>
            <a:custGeom>
              <a:avLst/>
              <a:gdLst/>
              <a:ahLst/>
              <a:cxnLst/>
              <a:rect l="l" t="t" r="r" b="b"/>
              <a:pathLst>
                <a:path w="715" h="716" extrusionOk="0">
                  <a:moveTo>
                    <a:pt x="358" y="1"/>
                  </a:moveTo>
                  <a:cubicBezTo>
                    <a:pt x="167" y="1"/>
                    <a:pt x="1" y="168"/>
                    <a:pt x="1" y="358"/>
                  </a:cubicBezTo>
                  <a:cubicBezTo>
                    <a:pt x="24" y="549"/>
                    <a:pt x="167" y="715"/>
                    <a:pt x="358" y="715"/>
                  </a:cubicBezTo>
                  <a:cubicBezTo>
                    <a:pt x="548" y="715"/>
                    <a:pt x="715" y="549"/>
                    <a:pt x="715" y="358"/>
                  </a:cubicBezTo>
                  <a:cubicBezTo>
                    <a:pt x="691" y="168"/>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50"/>
            <p:cNvSpPr/>
            <p:nvPr/>
          </p:nvSpPr>
          <p:spPr>
            <a:xfrm>
              <a:off x="3319825" y="2912098"/>
              <a:ext cx="26039" cy="25201"/>
            </a:xfrm>
            <a:custGeom>
              <a:avLst/>
              <a:gdLst/>
              <a:ahLst/>
              <a:cxnLst/>
              <a:rect l="l" t="t" r="r" b="b"/>
              <a:pathLst>
                <a:path w="715" h="692" extrusionOk="0">
                  <a:moveTo>
                    <a:pt x="358" y="0"/>
                  </a:moveTo>
                  <a:cubicBezTo>
                    <a:pt x="167" y="0"/>
                    <a:pt x="0" y="167"/>
                    <a:pt x="0" y="358"/>
                  </a:cubicBezTo>
                  <a:cubicBezTo>
                    <a:pt x="0" y="548"/>
                    <a:pt x="143" y="691"/>
                    <a:pt x="358" y="691"/>
                  </a:cubicBezTo>
                  <a:cubicBezTo>
                    <a:pt x="548" y="691"/>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50"/>
            <p:cNvSpPr/>
            <p:nvPr/>
          </p:nvSpPr>
          <p:spPr>
            <a:xfrm>
              <a:off x="3370991" y="2963264"/>
              <a:ext cx="26039" cy="26039"/>
            </a:xfrm>
            <a:custGeom>
              <a:avLst/>
              <a:gdLst/>
              <a:ahLst/>
              <a:cxnLst/>
              <a:rect l="l" t="t" r="r" b="b"/>
              <a:pathLst>
                <a:path w="715" h="715" extrusionOk="0">
                  <a:moveTo>
                    <a:pt x="358" y="0"/>
                  </a:moveTo>
                  <a:cubicBezTo>
                    <a:pt x="167" y="0"/>
                    <a:pt x="1" y="167"/>
                    <a:pt x="1" y="358"/>
                  </a:cubicBezTo>
                  <a:cubicBezTo>
                    <a:pt x="24" y="548"/>
                    <a:pt x="167" y="715"/>
                    <a:pt x="358" y="715"/>
                  </a:cubicBezTo>
                  <a:cubicBezTo>
                    <a:pt x="548" y="715"/>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50"/>
            <p:cNvSpPr/>
            <p:nvPr/>
          </p:nvSpPr>
          <p:spPr>
            <a:xfrm>
              <a:off x="3601696" y="2963264"/>
              <a:ext cx="26039" cy="26039"/>
            </a:xfrm>
            <a:custGeom>
              <a:avLst/>
              <a:gdLst/>
              <a:ahLst/>
              <a:cxnLst/>
              <a:rect l="l" t="t" r="r" b="b"/>
              <a:pathLst>
                <a:path w="715" h="715" extrusionOk="0">
                  <a:moveTo>
                    <a:pt x="357" y="0"/>
                  </a:moveTo>
                  <a:cubicBezTo>
                    <a:pt x="167" y="0"/>
                    <a:pt x="0" y="167"/>
                    <a:pt x="0" y="358"/>
                  </a:cubicBezTo>
                  <a:cubicBezTo>
                    <a:pt x="0" y="548"/>
                    <a:pt x="167" y="715"/>
                    <a:pt x="357" y="715"/>
                  </a:cubicBezTo>
                  <a:cubicBezTo>
                    <a:pt x="548" y="715"/>
                    <a:pt x="715" y="548"/>
                    <a:pt x="715" y="358"/>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50"/>
            <p:cNvSpPr/>
            <p:nvPr/>
          </p:nvSpPr>
          <p:spPr>
            <a:xfrm>
              <a:off x="3678865" y="2938100"/>
              <a:ext cx="26075" cy="25201"/>
            </a:xfrm>
            <a:custGeom>
              <a:avLst/>
              <a:gdLst/>
              <a:ahLst/>
              <a:cxnLst/>
              <a:rect l="l" t="t" r="r" b="b"/>
              <a:pathLst>
                <a:path w="716" h="692" extrusionOk="0">
                  <a:moveTo>
                    <a:pt x="358" y="1"/>
                  </a:moveTo>
                  <a:cubicBezTo>
                    <a:pt x="167" y="1"/>
                    <a:pt x="1" y="144"/>
                    <a:pt x="1" y="334"/>
                  </a:cubicBezTo>
                  <a:cubicBezTo>
                    <a:pt x="1" y="525"/>
                    <a:pt x="144" y="691"/>
                    <a:pt x="358" y="691"/>
                  </a:cubicBezTo>
                  <a:cubicBezTo>
                    <a:pt x="525" y="691"/>
                    <a:pt x="715" y="525"/>
                    <a:pt x="691" y="334"/>
                  </a:cubicBezTo>
                  <a:cubicBezTo>
                    <a:pt x="691" y="144"/>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50"/>
            <p:cNvSpPr/>
            <p:nvPr/>
          </p:nvSpPr>
          <p:spPr>
            <a:xfrm>
              <a:off x="3652863" y="2633722"/>
              <a:ext cx="26039" cy="26039"/>
            </a:xfrm>
            <a:custGeom>
              <a:avLst/>
              <a:gdLst/>
              <a:ahLst/>
              <a:cxnLst/>
              <a:rect l="l" t="t" r="r" b="b"/>
              <a:pathLst>
                <a:path w="715" h="715" extrusionOk="0">
                  <a:moveTo>
                    <a:pt x="357" y="0"/>
                  </a:moveTo>
                  <a:cubicBezTo>
                    <a:pt x="167" y="0"/>
                    <a:pt x="0" y="167"/>
                    <a:pt x="0" y="357"/>
                  </a:cubicBezTo>
                  <a:cubicBezTo>
                    <a:pt x="24" y="548"/>
                    <a:pt x="167" y="714"/>
                    <a:pt x="357" y="714"/>
                  </a:cubicBezTo>
                  <a:cubicBezTo>
                    <a:pt x="548" y="714"/>
                    <a:pt x="715" y="548"/>
                    <a:pt x="715" y="357"/>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50"/>
            <p:cNvSpPr/>
            <p:nvPr/>
          </p:nvSpPr>
          <p:spPr>
            <a:xfrm>
              <a:off x="3577406" y="2601602"/>
              <a:ext cx="26913" cy="26075"/>
            </a:xfrm>
            <a:custGeom>
              <a:avLst/>
              <a:gdLst/>
              <a:ahLst/>
              <a:cxnLst/>
              <a:rect l="l" t="t" r="r" b="b"/>
              <a:pathLst>
                <a:path w="739" h="716" extrusionOk="0">
                  <a:moveTo>
                    <a:pt x="381" y="1"/>
                  </a:moveTo>
                  <a:cubicBezTo>
                    <a:pt x="191" y="1"/>
                    <a:pt x="0" y="168"/>
                    <a:pt x="24" y="358"/>
                  </a:cubicBezTo>
                  <a:cubicBezTo>
                    <a:pt x="24" y="549"/>
                    <a:pt x="167" y="715"/>
                    <a:pt x="381" y="715"/>
                  </a:cubicBezTo>
                  <a:cubicBezTo>
                    <a:pt x="548" y="715"/>
                    <a:pt x="739" y="549"/>
                    <a:pt x="715" y="358"/>
                  </a:cubicBezTo>
                  <a:cubicBezTo>
                    <a:pt x="715" y="168"/>
                    <a:pt x="572"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1" name="Google Shape;6431;p50"/>
          <p:cNvGrpSpPr/>
          <p:nvPr/>
        </p:nvGrpSpPr>
        <p:grpSpPr>
          <a:xfrm>
            <a:off x="3552672" y="3861943"/>
            <a:ext cx="287569" cy="321365"/>
            <a:chOff x="3296408" y="1915606"/>
            <a:chExt cx="431074" cy="436282"/>
          </a:xfrm>
        </p:grpSpPr>
        <p:sp>
          <p:nvSpPr>
            <p:cNvPr id="6432" name="Google Shape;6432;p50"/>
            <p:cNvSpPr/>
            <p:nvPr/>
          </p:nvSpPr>
          <p:spPr>
            <a:xfrm>
              <a:off x="3296408" y="1915606"/>
              <a:ext cx="200369" cy="201243"/>
            </a:xfrm>
            <a:custGeom>
              <a:avLst/>
              <a:gdLst/>
              <a:ahLst/>
              <a:cxnLst/>
              <a:rect l="l" t="t" r="r" b="b"/>
              <a:pathLst>
                <a:path w="5502" h="5526" extrusionOk="0">
                  <a:moveTo>
                    <a:pt x="2739" y="1"/>
                  </a:moveTo>
                  <a:cubicBezTo>
                    <a:pt x="2549" y="1"/>
                    <a:pt x="2406" y="167"/>
                    <a:pt x="2406" y="358"/>
                  </a:cubicBezTo>
                  <a:cubicBezTo>
                    <a:pt x="2406" y="1477"/>
                    <a:pt x="1477" y="2406"/>
                    <a:pt x="358" y="2406"/>
                  </a:cubicBezTo>
                  <a:lnTo>
                    <a:pt x="334" y="2406"/>
                  </a:lnTo>
                  <a:cubicBezTo>
                    <a:pt x="143" y="2406"/>
                    <a:pt x="1" y="2549"/>
                    <a:pt x="1" y="2739"/>
                  </a:cubicBezTo>
                  <a:cubicBezTo>
                    <a:pt x="1" y="2930"/>
                    <a:pt x="143" y="3097"/>
                    <a:pt x="334" y="3097"/>
                  </a:cubicBezTo>
                  <a:lnTo>
                    <a:pt x="358" y="3097"/>
                  </a:lnTo>
                  <a:cubicBezTo>
                    <a:pt x="1477" y="3097"/>
                    <a:pt x="2406" y="4002"/>
                    <a:pt x="2406" y="5145"/>
                  </a:cubicBezTo>
                  <a:lnTo>
                    <a:pt x="2406" y="5168"/>
                  </a:lnTo>
                  <a:cubicBezTo>
                    <a:pt x="2406" y="5359"/>
                    <a:pt x="2572" y="5526"/>
                    <a:pt x="2763" y="5526"/>
                  </a:cubicBezTo>
                  <a:cubicBezTo>
                    <a:pt x="2953" y="5526"/>
                    <a:pt x="3120" y="5359"/>
                    <a:pt x="3120" y="5168"/>
                  </a:cubicBezTo>
                  <a:lnTo>
                    <a:pt x="3120" y="5145"/>
                  </a:lnTo>
                  <a:cubicBezTo>
                    <a:pt x="3120" y="4597"/>
                    <a:pt x="3335" y="4097"/>
                    <a:pt x="3716" y="3692"/>
                  </a:cubicBezTo>
                  <a:cubicBezTo>
                    <a:pt x="4097" y="3311"/>
                    <a:pt x="4597" y="3120"/>
                    <a:pt x="5144" y="3120"/>
                  </a:cubicBezTo>
                  <a:cubicBezTo>
                    <a:pt x="5192" y="3120"/>
                    <a:pt x="5216" y="3097"/>
                    <a:pt x="5264" y="3097"/>
                  </a:cubicBezTo>
                  <a:cubicBezTo>
                    <a:pt x="5406" y="3049"/>
                    <a:pt x="5502" y="2930"/>
                    <a:pt x="5502" y="2763"/>
                  </a:cubicBezTo>
                  <a:cubicBezTo>
                    <a:pt x="5502" y="2573"/>
                    <a:pt x="5359" y="2406"/>
                    <a:pt x="5168" y="2406"/>
                  </a:cubicBezTo>
                  <a:lnTo>
                    <a:pt x="5121" y="2406"/>
                  </a:lnTo>
                  <a:cubicBezTo>
                    <a:pt x="4001" y="2406"/>
                    <a:pt x="3096" y="1477"/>
                    <a:pt x="3096" y="382"/>
                  </a:cubicBezTo>
                  <a:lnTo>
                    <a:pt x="3096" y="358"/>
                  </a:lnTo>
                  <a:cubicBezTo>
                    <a:pt x="3096" y="167"/>
                    <a:pt x="2953" y="1"/>
                    <a:pt x="2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50"/>
            <p:cNvSpPr/>
            <p:nvPr/>
          </p:nvSpPr>
          <p:spPr>
            <a:xfrm>
              <a:off x="3362324" y="2150644"/>
              <a:ext cx="201243" cy="201243"/>
            </a:xfrm>
            <a:custGeom>
              <a:avLst/>
              <a:gdLst/>
              <a:ahLst/>
              <a:cxnLst/>
              <a:rect l="l" t="t" r="r" b="b"/>
              <a:pathLst>
                <a:path w="5526" h="5526" extrusionOk="0">
                  <a:moveTo>
                    <a:pt x="2763" y="0"/>
                  </a:moveTo>
                  <a:cubicBezTo>
                    <a:pt x="2572" y="0"/>
                    <a:pt x="2406" y="167"/>
                    <a:pt x="2406" y="358"/>
                  </a:cubicBezTo>
                  <a:cubicBezTo>
                    <a:pt x="2406" y="1477"/>
                    <a:pt x="1501" y="2382"/>
                    <a:pt x="381" y="2382"/>
                  </a:cubicBezTo>
                  <a:lnTo>
                    <a:pt x="358" y="2382"/>
                  </a:lnTo>
                  <a:cubicBezTo>
                    <a:pt x="167" y="2382"/>
                    <a:pt x="0" y="2549"/>
                    <a:pt x="0" y="2739"/>
                  </a:cubicBezTo>
                  <a:cubicBezTo>
                    <a:pt x="0" y="2930"/>
                    <a:pt x="167" y="3096"/>
                    <a:pt x="358" y="3096"/>
                  </a:cubicBezTo>
                  <a:lnTo>
                    <a:pt x="381" y="3096"/>
                  </a:lnTo>
                  <a:cubicBezTo>
                    <a:pt x="1501" y="3096"/>
                    <a:pt x="2406" y="4001"/>
                    <a:pt x="2406" y="5144"/>
                  </a:cubicBezTo>
                  <a:lnTo>
                    <a:pt x="2406" y="5168"/>
                  </a:lnTo>
                  <a:cubicBezTo>
                    <a:pt x="2406" y="5359"/>
                    <a:pt x="2572" y="5525"/>
                    <a:pt x="2763" y="5525"/>
                  </a:cubicBezTo>
                  <a:cubicBezTo>
                    <a:pt x="2953" y="5525"/>
                    <a:pt x="3120" y="5359"/>
                    <a:pt x="3120" y="5168"/>
                  </a:cubicBezTo>
                  <a:lnTo>
                    <a:pt x="3120" y="5144"/>
                  </a:lnTo>
                  <a:cubicBezTo>
                    <a:pt x="3120" y="4597"/>
                    <a:pt x="3334" y="4096"/>
                    <a:pt x="3715" y="3692"/>
                  </a:cubicBezTo>
                  <a:cubicBezTo>
                    <a:pt x="4096" y="3311"/>
                    <a:pt x="4620" y="3120"/>
                    <a:pt x="5144" y="3120"/>
                  </a:cubicBezTo>
                  <a:lnTo>
                    <a:pt x="5168" y="3120"/>
                  </a:lnTo>
                  <a:cubicBezTo>
                    <a:pt x="5359" y="3120"/>
                    <a:pt x="5525" y="2953"/>
                    <a:pt x="5525" y="2763"/>
                  </a:cubicBezTo>
                  <a:cubicBezTo>
                    <a:pt x="5525" y="2572"/>
                    <a:pt x="5359" y="2406"/>
                    <a:pt x="5168" y="2406"/>
                  </a:cubicBezTo>
                  <a:lnTo>
                    <a:pt x="5144" y="2406"/>
                  </a:lnTo>
                  <a:cubicBezTo>
                    <a:pt x="4025" y="2406"/>
                    <a:pt x="3120" y="1477"/>
                    <a:pt x="3120" y="358"/>
                  </a:cubicBezTo>
                  <a:cubicBezTo>
                    <a:pt x="3120" y="167"/>
                    <a:pt x="2953" y="0"/>
                    <a:pt x="2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50"/>
            <p:cNvSpPr/>
            <p:nvPr/>
          </p:nvSpPr>
          <p:spPr>
            <a:xfrm>
              <a:off x="3527113" y="2009272"/>
              <a:ext cx="200369" cy="200369"/>
            </a:xfrm>
            <a:custGeom>
              <a:avLst/>
              <a:gdLst/>
              <a:ahLst/>
              <a:cxnLst/>
              <a:rect l="l" t="t" r="r" b="b"/>
              <a:pathLst>
                <a:path w="5502" h="5502" extrusionOk="0">
                  <a:moveTo>
                    <a:pt x="2763" y="1"/>
                  </a:moveTo>
                  <a:cubicBezTo>
                    <a:pt x="2548" y="1"/>
                    <a:pt x="2405" y="167"/>
                    <a:pt x="2405" y="358"/>
                  </a:cubicBezTo>
                  <a:cubicBezTo>
                    <a:pt x="2405" y="1477"/>
                    <a:pt x="1477" y="2382"/>
                    <a:pt x="357" y="2382"/>
                  </a:cubicBezTo>
                  <a:cubicBezTo>
                    <a:pt x="143" y="2382"/>
                    <a:pt x="0" y="2549"/>
                    <a:pt x="0" y="2739"/>
                  </a:cubicBezTo>
                  <a:cubicBezTo>
                    <a:pt x="0" y="2930"/>
                    <a:pt x="143" y="3097"/>
                    <a:pt x="357" y="3097"/>
                  </a:cubicBezTo>
                  <a:cubicBezTo>
                    <a:pt x="1477" y="3097"/>
                    <a:pt x="2405" y="4001"/>
                    <a:pt x="2405" y="5121"/>
                  </a:cubicBezTo>
                  <a:lnTo>
                    <a:pt x="2405" y="5168"/>
                  </a:lnTo>
                  <a:cubicBezTo>
                    <a:pt x="2405" y="5359"/>
                    <a:pt x="2548" y="5502"/>
                    <a:pt x="2763" y="5502"/>
                  </a:cubicBezTo>
                  <a:cubicBezTo>
                    <a:pt x="2953" y="5502"/>
                    <a:pt x="3096" y="5359"/>
                    <a:pt x="3096" y="5168"/>
                  </a:cubicBezTo>
                  <a:lnTo>
                    <a:pt x="3096" y="5145"/>
                  </a:lnTo>
                  <a:cubicBezTo>
                    <a:pt x="3096" y="4597"/>
                    <a:pt x="3310" y="4097"/>
                    <a:pt x="3715" y="3692"/>
                  </a:cubicBezTo>
                  <a:cubicBezTo>
                    <a:pt x="4096" y="3311"/>
                    <a:pt x="4596" y="3097"/>
                    <a:pt x="5144" y="3097"/>
                  </a:cubicBezTo>
                  <a:lnTo>
                    <a:pt x="5168" y="3097"/>
                  </a:lnTo>
                  <a:cubicBezTo>
                    <a:pt x="5358" y="3097"/>
                    <a:pt x="5501" y="2954"/>
                    <a:pt x="5501" y="2763"/>
                  </a:cubicBezTo>
                  <a:cubicBezTo>
                    <a:pt x="5501" y="2549"/>
                    <a:pt x="5358" y="2406"/>
                    <a:pt x="5168" y="2406"/>
                  </a:cubicBezTo>
                  <a:lnTo>
                    <a:pt x="5120" y="2406"/>
                  </a:lnTo>
                  <a:cubicBezTo>
                    <a:pt x="4025" y="2406"/>
                    <a:pt x="3096" y="1477"/>
                    <a:pt x="3096" y="358"/>
                  </a:cubicBezTo>
                  <a:cubicBezTo>
                    <a:pt x="3096" y="167"/>
                    <a:pt x="2953"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5" name="Google Shape;6435;p50"/>
          <p:cNvGrpSpPr/>
          <p:nvPr/>
        </p:nvGrpSpPr>
        <p:grpSpPr>
          <a:xfrm>
            <a:off x="3552672" y="4237768"/>
            <a:ext cx="287569" cy="321365"/>
            <a:chOff x="3296408" y="1915606"/>
            <a:chExt cx="431074" cy="436282"/>
          </a:xfrm>
        </p:grpSpPr>
        <p:sp>
          <p:nvSpPr>
            <p:cNvPr id="6436" name="Google Shape;6436;p50"/>
            <p:cNvSpPr/>
            <p:nvPr/>
          </p:nvSpPr>
          <p:spPr>
            <a:xfrm>
              <a:off x="3296408" y="1915606"/>
              <a:ext cx="200369" cy="201243"/>
            </a:xfrm>
            <a:custGeom>
              <a:avLst/>
              <a:gdLst/>
              <a:ahLst/>
              <a:cxnLst/>
              <a:rect l="l" t="t" r="r" b="b"/>
              <a:pathLst>
                <a:path w="5502" h="5526" extrusionOk="0">
                  <a:moveTo>
                    <a:pt x="2739" y="1"/>
                  </a:moveTo>
                  <a:cubicBezTo>
                    <a:pt x="2549" y="1"/>
                    <a:pt x="2406" y="167"/>
                    <a:pt x="2406" y="358"/>
                  </a:cubicBezTo>
                  <a:cubicBezTo>
                    <a:pt x="2406" y="1477"/>
                    <a:pt x="1477" y="2406"/>
                    <a:pt x="358" y="2406"/>
                  </a:cubicBezTo>
                  <a:lnTo>
                    <a:pt x="334" y="2406"/>
                  </a:lnTo>
                  <a:cubicBezTo>
                    <a:pt x="143" y="2406"/>
                    <a:pt x="1" y="2549"/>
                    <a:pt x="1" y="2739"/>
                  </a:cubicBezTo>
                  <a:cubicBezTo>
                    <a:pt x="1" y="2930"/>
                    <a:pt x="143" y="3097"/>
                    <a:pt x="334" y="3097"/>
                  </a:cubicBezTo>
                  <a:lnTo>
                    <a:pt x="358" y="3097"/>
                  </a:lnTo>
                  <a:cubicBezTo>
                    <a:pt x="1477" y="3097"/>
                    <a:pt x="2406" y="4002"/>
                    <a:pt x="2406" y="5145"/>
                  </a:cubicBezTo>
                  <a:lnTo>
                    <a:pt x="2406" y="5168"/>
                  </a:lnTo>
                  <a:cubicBezTo>
                    <a:pt x="2406" y="5359"/>
                    <a:pt x="2572" y="5526"/>
                    <a:pt x="2763" y="5526"/>
                  </a:cubicBezTo>
                  <a:cubicBezTo>
                    <a:pt x="2953" y="5526"/>
                    <a:pt x="3120" y="5359"/>
                    <a:pt x="3120" y="5168"/>
                  </a:cubicBezTo>
                  <a:lnTo>
                    <a:pt x="3120" y="5145"/>
                  </a:lnTo>
                  <a:cubicBezTo>
                    <a:pt x="3120" y="4597"/>
                    <a:pt x="3335" y="4097"/>
                    <a:pt x="3716" y="3692"/>
                  </a:cubicBezTo>
                  <a:cubicBezTo>
                    <a:pt x="4097" y="3311"/>
                    <a:pt x="4597" y="3120"/>
                    <a:pt x="5144" y="3120"/>
                  </a:cubicBezTo>
                  <a:cubicBezTo>
                    <a:pt x="5192" y="3120"/>
                    <a:pt x="5216" y="3097"/>
                    <a:pt x="5264" y="3097"/>
                  </a:cubicBezTo>
                  <a:cubicBezTo>
                    <a:pt x="5406" y="3049"/>
                    <a:pt x="5502" y="2930"/>
                    <a:pt x="5502" y="2763"/>
                  </a:cubicBezTo>
                  <a:cubicBezTo>
                    <a:pt x="5502" y="2573"/>
                    <a:pt x="5359" y="2406"/>
                    <a:pt x="5168" y="2406"/>
                  </a:cubicBezTo>
                  <a:lnTo>
                    <a:pt x="5121" y="2406"/>
                  </a:lnTo>
                  <a:cubicBezTo>
                    <a:pt x="4001" y="2406"/>
                    <a:pt x="3096" y="1477"/>
                    <a:pt x="3096" y="382"/>
                  </a:cubicBezTo>
                  <a:lnTo>
                    <a:pt x="3096" y="358"/>
                  </a:lnTo>
                  <a:cubicBezTo>
                    <a:pt x="3096" y="167"/>
                    <a:pt x="2953" y="1"/>
                    <a:pt x="2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50"/>
            <p:cNvSpPr/>
            <p:nvPr/>
          </p:nvSpPr>
          <p:spPr>
            <a:xfrm>
              <a:off x="3362324" y="2150644"/>
              <a:ext cx="201243" cy="201243"/>
            </a:xfrm>
            <a:custGeom>
              <a:avLst/>
              <a:gdLst/>
              <a:ahLst/>
              <a:cxnLst/>
              <a:rect l="l" t="t" r="r" b="b"/>
              <a:pathLst>
                <a:path w="5526" h="5526" extrusionOk="0">
                  <a:moveTo>
                    <a:pt x="2763" y="0"/>
                  </a:moveTo>
                  <a:cubicBezTo>
                    <a:pt x="2572" y="0"/>
                    <a:pt x="2406" y="167"/>
                    <a:pt x="2406" y="358"/>
                  </a:cubicBezTo>
                  <a:cubicBezTo>
                    <a:pt x="2406" y="1477"/>
                    <a:pt x="1501" y="2382"/>
                    <a:pt x="381" y="2382"/>
                  </a:cubicBezTo>
                  <a:lnTo>
                    <a:pt x="358" y="2382"/>
                  </a:lnTo>
                  <a:cubicBezTo>
                    <a:pt x="167" y="2382"/>
                    <a:pt x="0" y="2549"/>
                    <a:pt x="0" y="2739"/>
                  </a:cubicBezTo>
                  <a:cubicBezTo>
                    <a:pt x="0" y="2930"/>
                    <a:pt x="167" y="3096"/>
                    <a:pt x="358" y="3096"/>
                  </a:cubicBezTo>
                  <a:lnTo>
                    <a:pt x="381" y="3096"/>
                  </a:lnTo>
                  <a:cubicBezTo>
                    <a:pt x="1501" y="3096"/>
                    <a:pt x="2406" y="4001"/>
                    <a:pt x="2406" y="5144"/>
                  </a:cubicBezTo>
                  <a:lnTo>
                    <a:pt x="2406" y="5168"/>
                  </a:lnTo>
                  <a:cubicBezTo>
                    <a:pt x="2406" y="5359"/>
                    <a:pt x="2572" y="5525"/>
                    <a:pt x="2763" y="5525"/>
                  </a:cubicBezTo>
                  <a:cubicBezTo>
                    <a:pt x="2953" y="5525"/>
                    <a:pt x="3120" y="5359"/>
                    <a:pt x="3120" y="5168"/>
                  </a:cubicBezTo>
                  <a:lnTo>
                    <a:pt x="3120" y="5144"/>
                  </a:lnTo>
                  <a:cubicBezTo>
                    <a:pt x="3120" y="4597"/>
                    <a:pt x="3334" y="4096"/>
                    <a:pt x="3715" y="3692"/>
                  </a:cubicBezTo>
                  <a:cubicBezTo>
                    <a:pt x="4096" y="3311"/>
                    <a:pt x="4620" y="3120"/>
                    <a:pt x="5144" y="3120"/>
                  </a:cubicBezTo>
                  <a:lnTo>
                    <a:pt x="5168" y="3120"/>
                  </a:lnTo>
                  <a:cubicBezTo>
                    <a:pt x="5359" y="3120"/>
                    <a:pt x="5525" y="2953"/>
                    <a:pt x="5525" y="2763"/>
                  </a:cubicBezTo>
                  <a:cubicBezTo>
                    <a:pt x="5525" y="2572"/>
                    <a:pt x="5359" y="2406"/>
                    <a:pt x="5168" y="2406"/>
                  </a:cubicBezTo>
                  <a:lnTo>
                    <a:pt x="5144" y="2406"/>
                  </a:lnTo>
                  <a:cubicBezTo>
                    <a:pt x="4025" y="2406"/>
                    <a:pt x="3120" y="1477"/>
                    <a:pt x="3120" y="358"/>
                  </a:cubicBezTo>
                  <a:cubicBezTo>
                    <a:pt x="3120" y="167"/>
                    <a:pt x="2953" y="0"/>
                    <a:pt x="2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50"/>
            <p:cNvSpPr/>
            <p:nvPr/>
          </p:nvSpPr>
          <p:spPr>
            <a:xfrm>
              <a:off x="3527113" y="2009272"/>
              <a:ext cx="200369" cy="200369"/>
            </a:xfrm>
            <a:custGeom>
              <a:avLst/>
              <a:gdLst/>
              <a:ahLst/>
              <a:cxnLst/>
              <a:rect l="l" t="t" r="r" b="b"/>
              <a:pathLst>
                <a:path w="5502" h="5502" extrusionOk="0">
                  <a:moveTo>
                    <a:pt x="2763" y="1"/>
                  </a:moveTo>
                  <a:cubicBezTo>
                    <a:pt x="2548" y="1"/>
                    <a:pt x="2405" y="167"/>
                    <a:pt x="2405" y="358"/>
                  </a:cubicBezTo>
                  <a:cubicBezTo>
                    <a:pt x="2405" y="1477"/>
                    <a:pt x="1477" y="2382"/>
                    <a:pt x="357" y="2382"/>
                  </a:cubicBezTo>
                  <a:cubicBezTo>
                    <a:pt x="143" y="2382"/>
                    <a:pt x="0" y="2549"/>
                    <a:pt x="0" y="2739"/>
                  </a:cubicBezTo>
                  <a:cubicBezTo>
                    <a:pt x="0" y="2930"/>
                    <a:pt x="143" y="3097"/>
                    <a:pt x="357" y="3097"/>
                  </a:cubicBezTo>
                  <a:cubicBezTo>
                    <a:pt x="1477" y="3097"/>
                    <a:pt x="2405" y="4001"/>
                    <a:pt x="2405" y="5121"/>
                  </a:cubicBezTo>
                  <a:lnTo>
                    <a:pt x="2405" y="5168"/>
                  </a:lnTo>
                  <a:cubicBezTo>
                    <a:pt x="2405" y="5359"/>
                    <a:pt x="2548" y="5502"/>
                    <a:pt x="2763" y="5502"/>
                  </a:cubicBezTo>
                  <a:cubicBezTo>
                    <a:pt x="2953" y="5502"/>
                    <a:pt x="3096" y="5359"/>
                    <a:pt x="3096" y="5168"/>
                  </a:cubicBezTo>
                  <a:lnTo>
                    <a:pt x="3096" y="5145"/>
                  </a:lnTo>
                  <a:cubicBezTo>
                    <a:pt x="3096" y="4597"/>
                    <a:pt x="3310" y="4097"/>
                    <a:pt x="3715" y="3692"/>
                  </a:cubicBezTo>
                  <a:cubicBezTo>
                    <a:pt x="4096" y="3311"/>
                    <a:pt x="4596" y="3097"/>
                    <a:pt x="5144" y="3097"/>
                  </a:cubicBezTo>
                  <a:lnTo>
                    <a:pt x="5168" y="3097"/>
                  </a:lnTo>
                  <a:cubicBezTo>
                    <a:pt x="5358" y="3097"/>
                    <a:pt x="5501" y="2954"/>
                    <a:pt x="5501" y="2763"/>
                  </a:cubicBezTo>
                  <a:cubicBezTo>
                    <a:pt x="5501" y="2549"/>
                    <a:pt x="5358" y="2406"/>
                    <a:pt x="5168" y="2406"/>
                  </a:cubicBezTo>
                  <a:lnTo>
                    <a:pt x="5120" y="2406"/>
                  </a:lnTo>
                  <a:cubicBezTo>
                    <a:pt x="4025" y="2406"/>
                    <a:pt x="3096" y="1477"/>
                    <a:pt x="3096" y="358"/>
                  </a:cubicBezTo>
                  <a:cubicBezTo>
                    <a:pt x="3096" y="167"/>
                    <a:pt x="2953"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9" name="Google Shape;6439;p50"/>
          <p:cNvGrpSpPr/>
          <p:nvPr/>
        </p:nvGrpSpPr>
        <p:grpSpPr>
          <a:xfrm>
            <a:off x="3531414" y="3404379"/>
            <a:ext cx="330073" cy="351512"/>
            <a:chOff x="3296408" y="1915606"/>
            <a:chExt cx="431074" cy="436282"/>
          </a:xfrm>
        </p:grpSpPr>
        <p:sp>
          <p:nvSpPr>
            <p:cNvPr id="6440" name="Google Shape;6440;p50"/>
            <p:cNvSpPr/>
            <p:nvPr/>
          </p:nvSpPr>
          <p:spPr>
            <a:xfrm>
              <a:off x="3296408" y="1915606"/>
              <a:ext cx="200369" cy="201243"/>
            </a:xfrm>
            <a:custGeom>
              <a:avLst/>
              <a:gdLst/>
              <a:ahLst/>
              <a:cxnLst/>
              <a:rect l="l" t="t" r="r" b="b"/>
              <a:pathLst>
                <a:path w="5502" h="5526" extrusionOk="0">
                  <a:moveTo>
                    <a:pt x="2739" y="1"/>
                  </a:moveTo>
                  <a:cubicBezTo>
                    <a:pt x="2549" y="1"/>
                    <a:pt x="2406" y="167"/>
                    <a:pt x="2406" y="358"/>
                  </a:cubicBezTo>
                  <a:cubicBezTo>
                    <a:pt x="2406" y="1477"/>
                    <a:pt x="1477" y="2406"/>
                    <a:pt x="358" y="2406"/>
                  </a:cubicBezTo>
                  <a:lnTo>
                    <a:pt x="334" y="2406"/>
                  </a:lnTo>
                  <a:cubicBezTo>
                    <a:pt x="143" y="2406"/>
                    <a:pt x="1" y="2549"/>
                    <a:pt x="1" y="2739"/>
                  </a:cubicBezTo>
                  <a:cubicBezTo>
                    <a:pt x="1" y="2930"/>
                    <a:pt x="143" y="3097"/>
                    <a:pt x="334" y="3097"/>
                  </a:cubicBezTo>
                  <a:lnTo>
                    <a:pt x="358" y="3097"/>
                  </a:lnTo>
                  <a:cubicBezTo>
                    <a:pt x="1477" y="3097"/>
                    <a:pt x="2406" y="4002"/>
                    <a:pt x="2406" y="5145"/>
                  </a:cubicBezTo>
                  <a:lnTo>
                    <a:pt x="2406" y="5168"/>
                  </a:lnTo>
                  <a:cubicBezTo>
                    <a:pt x="2406" y="5359"/>
                    <a:pt x="2572" y="5526"/>
                    <a:pt x="2763" y="5526"/>
                  </a:cubicBezTo>
                  <a:cubicBezTo>
                    <a:pt x="2953" y="5526"/>
                    <a:pt x="3120" y="5359"/>
                    <a:pt x="3120" y="5168"/>
                  </a:cubicBezTo>
                  <a:lnTo>
                    <a:pt x="3120" y="5145"/>
                  </a:lnTo>
                  <a:cubicBezTo>
                    <a:pt x="3120" y="4597"/>
                    <a:pt x="3335" y="4097"/>
                    <a:pt x="3716" y="3692"/>
                  </a:cubicBezTo>
                  <a:cubicBezTo>
                    <a:pt x="4097" y="3311"/>
                    <a:pt x="4597" y="3120"/>
                    <a:pt x="5144" y="3120"/>
                  </a:cubicBezTo>
                  <a:cubicBezTo>
                    <a:pt x="5192" y="3120"/>
                    <a:pt x="5216" y="3097"/>
                    <a:pt x="5264" y="3097"/>
                  </a:cubicBezTo>
                  <a:cubicBezTo>
                    <a:pt x="5406" y="3049"/>
                    <a:pt x="5502" y="2930"/>
                    <a:pt x="5502" y="2763"/>
                  </a:cubicBezTo>
                  <a:cubicBezTo>
                    <a:pt x="5502" y="2573"/>
                    <a:pt x="5359" y="2406"/>
                    <a:pt x="5168" y="2406"/>
                  </a:cubicBezTo>
                  <a:lnTo>
                    <a:pt x="5121" y="2406"/>
                  </a:lnTo>
                  <a:cubicBezTo>
                    <a:pt x="4001" y="2406"/>
                    <a:pt x="3096" y="1477"/>
                    <a:pt x="3096" y="382"/>
                  </a:cubicBezTo>
                  <a:lnTo>
                    <a:pt x="3096" y="358"/>
                  </a:lnTo>
                  <a:cubicBezTo>
                    <a:pt x="3096" y="167"/>
                    <a:pt x="2953" y="1"/>
                    <a:pt x="2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50"/>
            <p:cNvSpPr/>
            <p:nvPr/>
          </p:nvSpPr>
          <p:spPr>
            <a:xfrm>
              <a:off x="3362324" y="2150644"/>
              <a:ext cx="201243" cy="201243"/>
            </a:xfrm>
            <a:custGeom>
              <a:avLst/>
              <a:gdLst/>
              <a:ahLst/>
              <a:cxnLst/>
              <a:rect l="l" t="t" r="r" b="b"/>
              <a:pathLst>
                <a:path w="5526" h="5526" extrusionOk="0">
                  <a:moveTo>
                    <a:pt x="2763" y="0"/>
                  </a:moveTo>
                  <a:cubicBezTo>
                    <a:pt x="2572" y="0"/>
                    <a:pt x="2406" y="167"/>
                    <a:pt x="2406" y="358"/>
                  </a:cubicBezTo>
                  <a:cubicBezTo>
                    <a:pt x="2406" y="1477"/>
                    <a:pt x="1501" y="2382"/>
                    <a:pt x="381" y="2382"/>
                  </a:cubicBezTo>
                  <a:lnTo>
                    <a:pt x="358" y="2382"/>
                  </a:lnTo>
                  <a:cubicBezTo>
                    <a:pt x="167" y="2382"/>
                    <a:pt x="0" y="2549"/>
                    <a:pt x="0" y="2739"/>
                  </a:cubicBezTo>
                  <a:cubicBezTo>
                    <a:pt x="0" y="2930"/>
                    <a:pt x="167" y="3096"/>
                    <a:pt x="358" y="3096"/>
                  </a:cubicBezTo>
                  <a:lnTo>
                    <a:pt x="381" y="3096"/>
                  </a:lnTo>
                  <a:cubicBezTo>
                    <a:pt x="1501" y="3096"/>
                    <a:pt x="2406" y="4001"/>
                    <a:pt x="2406" y="5144"/>
                  </a:cubicBezTo>
                  <a:lnTo>
                    <a:pt x="2406" y="5168"/>
                  </a:lnTo>
                  <a:cubicBezTo>
                    <a:pt x="2406" y="5359"/>
                    <a:pt x="2572" y="5525"/>
                    <a:pt x="2763" y="5525"/>
                  </a:cubicBezTo>
                  <a:cubicBezTo>
                    <a:pt x="2953" y="5525"/>
                    <a:pt x="3120" y="5359"/>
                    <a:pt x="3120" y="5168"/>
                  </a:cubicBezTo>
                  <a:lnTo>
                    <a:pt x="3120" y="5144"/>
                  </a:lnTo>
                  <a:cubicBezTo>
                    <a:pt x="3120" y="4597"/>
                    <a:pt x="3334" y="4096"/>
                    <a:pt x="3715" y="3692"/>
                  </a:cubicBezTo>
                  <a:cubicBezTo>
                    <a:pt x="4096" y="3311"/>
                    <a:pt x="4620" y="3120"/>
                    <a:pt x="5144" y="3120"/>
                  </a:cubicBezTo>
                  <a:lnTo>
                    <a:pt x="5168" y="3120"/>
                  </a:lnTo>
                  <a:cubicBezTo>
                    <a:pt x="5359" y="3120"/>
                    <a:pt x="5525" y="2953"/>
                    <a:pt x="5525" y="2763"/>
                  </a:cubicBezTo>
                  <a:cubicBezTo>
                    <a:pt x="5525" y="2572"/>
                    <a:pt x="5359" y="2406"/>
                    <a:pt x="5168" y="2406"/>
                  </a:cubicBezTo>
                  <a:lnTo>
                    <a:pt x="5144" y="2406"/>
                  </a:lnTo>
                  <a:cubicBezTo>
                    <a:pt x="4025" y="2406"/>
                    <a:pt x="3120" y="1477"/>
                    <a:pt x="3120" y="358"/>
                  </a:cubicBezTo>
                  <a:cubicBezTo>
                    <a:pt x="3120" y="167"/>
                    <a:pt x="2953" y="0"/>
                    <a:pt x="2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50"/>
            <p:cNvSpPr/>
            <p:nvPr/>
          </p:nvSpPr>
          <p:spPr>
            <a:xfrm>
              <a:off x="3527113" y="2009272"/>
              <a:ext cx="200369" cy="200369"/>
            </a:xfrm>
            <a:custGeom>
              <a:avLst/>
              <a:gdLst/>
              <a:ahLst/>
              <a:cxnLst/>
              <a:rect l="l" t="t" r="r" b="b"/>
              <a:pathLst>
                <a:path w="5502" h="5502" extrusionOk="0">
                  <a:moveTo>
                    <a:pt x="2763" y="1"/>
                  </a:moveTo>
                  <a:cubicBezTo>
                    <a:pt x="2548" y="1"/>
                    <a:pt x="2405" y="167"/>
                    <a:pt x="2405" y="358"/>
                  </a:cubicBezTo>
                  <a:cubicBezTo>
                    <a:pt x="2405" y="1477"/>
                    <a:pt x="1477" y="2382"/>
                    <a:pt x="357" y="2382"/>
                  </a:cubicBezTo>
                  <a:cubicBezTo>
                    <a:pt x="143" y="2382"/>
                    <a:pt x="0" y="2549"/>
                    <a:pt x="0" y="2739"/>
                  </a:cubicBezTo>
                  <a:cubicBezTo>
                    <a:pt x="0" y="2930"/>
                    <a:pt x="143" y="3097"/>
                    <a:pt x="357" y="3097"/>
                  </a:cubicBezTo>
                  <a:cubicBezTo>
                    <a:pt x="1477" y="3097"/>
                    <a:pt x="2405" y="4001"/>
                    <a:pt x="2405" y="5121"/>
                  </a:cubicBezTo>
                  <a:lnTo>
                    <a:pt x="2405" y="5168"/>
                  </a:lnTo>
                  <a:cubicBezTo>
                    <a:pt x="2405" y="5359"/>
                    <a:pt x="2548" y="5502"/>
                    <a:pt x="2763" y="5502"/>
                  </a:cubicBezTo>
                  <a:cubicBezTo>
                    <a:pt x="2953" y="5502"/>
                    <a:pt x="3096" y="5359"/>
                    <a:pt x="3096" y="5168"/>
                  </a:cubicBezTo>
                  <a:lnTo>
                    <a:pt x="3096" y="5145"/>
                  </a:lnTo>
                  <a:cubicBezTo>
                    <a:pt x="3096" y="4597"/>
                    <a:pt x="3310" y="4097"/>
                    <a:pt x="3715" y="3692"/>
                  </a:cubicBezTo>
                  <a:cubicBezTo>
                    <a:pt x="4096" y="3311"/>
                    <a:pt x="4596" y="3097"/>
                    <a:pt x="5144" y="3097"/>
                  </a:cubicBezTo>
                  <a:lnTo>
                    <a:pt x="5168" y="3097"/>
                  </a:lnTo>
                  <a:cubicBezTo>
                    <a:pt x="5358" y="3097"/>
                    <a:pt x="5501" y="2954"/>
                    <a:pt x="5501" y="2763"/>
                  </a:cubicBezTo>
                  <a:cubicBezTo>
                    <a:pt x="5501" y="2549"/>
                    <a:pt x="5358" y="2406"/>
                    <a:pt x="5168" y="2406"/>
                  </a:cubicBezTo>
                  <a:lnTo>
                    <a:pt x="5120" y="2406"/>
                  </a:lnTo>
                  <a:cubicBezTo>
                    <a:pt x="4025" y="2406"/>
                    <a:pt x="3096" y="1477"/>
                    <a:pt x="3096" y="358"/>
                  </a:cubicBezTo>
                  <a:cubicBezTo>
                    <a:pt x="3096" y="167"/>
                    <a:pt x="2953"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6443" name="Google Shape;6443;p50"/>
          <p:cNvGraphicFramePr/>
          <p:nvPr/>
        </p:nvGraphicFramePr>
        <p:xfrm>
          <a:off x="720025" y="1864100"/>
          <a:ext cx="2312075" cy="1554330"/>
        </p:xfrm>
        <a:graphic>
          <a:graphicData uri="http://schemas.openxmlformats.org/drawingml/2006/table">
            <a:tbl>
              <a:tblPr>
                <a:noFill/>
                <a:tableStyleId>{C844DE07-5AF0-458E-ADCF-FAD79B6A4ABF}</a:tableStyleId>
              </a:tblPr>
              <a:tblGrid>
                <a:gridCol w="382850">
                  <a:extLst>
                    <a:ext uri="{9D8B030D-6E8A-4147-A177-3AD203B41FA5}">
                      <a16:colId xmlns:a16="http://schemas.microsoft.com/office/drawing/2014/main" val="20000"/>
                    </a:ext>
                  </a:extLst>
                </a:gridCol>
                <a:gridCol w="19292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Survey strategy</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ZTF pointings</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LIGO Skymap</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KN models</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pSp>
        <p:nvGrpSpPr>
          <p:cNvPr id="6444" name="Google Shape;6444;p50"/>
          <p:cNvGrpSpPr/>
          <p:nvPr/>
        </p:nvGrpSpPr>
        <p:grpSpPr>
          <a:xfrm>
            <a:off x="794324" y="1941447"/>
            <a:ext cx="224566" cy="252070"/>
            <a:chOff x="2609538" y="3975780"/>
            <a:chExt cx="339994" cy="435881"/>
          </a:xfrm>
        </p:grpSpPr>
        <p:sp>
          <p:nvSpPr>
            <p:cNvPr id="6445" name="Google Shape;6445;p50"/>
            <p:cNvSpPr/>
            <p:nvPr/>
          </p:nvSpPr>
          <p:spPr>
            <a:xfrm>
              <a:off x="2609538" y="3975780"/>
              <a:ext cx="62492" cy="123637"/>
            </a:xfrm>
            <a:custGeom>
              <a:avLst/>
              <a:gdLst/>
              <a:ahLst/>
              <a:cxnLst/>
              <a:rect l="l" t="t" r="r" b="b"/>
              <a:pathLst>
                <a:path w="1716" h="3395" extrusionOk="0">
                  <a:moveTo>
                    <a:pt x="1334" y="1"/>
                  </a:moveTo>
                  <a:cubicBezTo>
                    <a:pt x="1286" y="1"/>
                    <a:pt x="1239" y="13"/>
                    <a:pt x="1191" y="36"/>
                  </a:cubicBezTo>
                  <a:cubicBezTo>
                    <a:pt x="1096" y="60"/>
                    <a:pt x="1024" y="132"/>
                    <a:pt x="1001" y="227"/>
                  </a:cubicBezTo>
                  <a:lnTo>
                    <a:pt x="24" y="2870"/>
                  </a:lnTo>
                  <a:cubicBezTo>
                    <a:pt x="0" y="2966"/>
                    <a:pt x="0" y="3061"/>
                    <a:pt x="48" y="3156"/>
                  </a:cubicBezTo>
                  <a:cubicBezTo>
                    <a:pt x="96" y="3251"/>
                    <a:pt x="167" y="3299"/>
                    <a:pt x="262" y="3323"/>
                  </a:cubicBezTo>
                  <a:lnTo>
                    <a:pt x="501" y="3394"/>
                  </a:lnTo>
                  <a:cubicBezTo>
                    <a:pt x="524" y="3370"/>
                    <a:pt x="524" y="3370"/>
                    <a:pt x="524" y="3347"/>
                  </a:cubicBezTo>
                  <a:lnTo>
                    <a:pt x="1691" y="203"/>
                  </a:lnTo>
                  <a:cubicBezTo>
                    <a:pt x="1691" y="179"/>
                    <a:pt x="1691" y="156"/>
                    <a:pt x="1715" y="156"/>
                  </a:cubicBezTo>
                  <a:lnTo>
                    <a:pt x="1477" y="36"/>
                  </a:lnTo>
                  <a:cubicBezTo>
                    <a:pt x="1429" y="13"/>
                    <a:pt x="1382" y="1"/>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50"/>
            <p:cNvSpPr/>
            <p:nvPr/>
          </p:nvSpPr>
          <p:spPr>
            <a:xfrm>
              <a:off x="2867993" y="4088966"/>
              <a:ext cx="81539" cy="89369"/>
            </a:xfrm>
            <a:custGeom>
              <a:avLst/>
              <a:gdLst/>
              <a:ahLst/>
              <a:cxnLst/>
              <a:rect l="l" t="t" r="r" b="b"/>
              <a:pathLst>
                <a:path w="2239" h="2454" extrusionOk="0">
                  <a:moveTo>
                    <a:pt x="715" y="1"/>
                  </a:moveTo>
                  <a:lnTo>
                    <a:pt x="0" y="1977"/>
                  </a:lnTo>
                  <a:lnTo>
                    <a:pt x="1238" y="2430"/>
                  </a:lnTo>
                  <a:cubicBezTo>
                    <a:pt x="1262" y="2453"/>
                    <a:pt x="1310" y="2453"/>
                    <a:pt x="1358" y="2453"/>
                  </a:cubicBezTo>
                  <a:cubicBezTo>
                    <a:pt x="1405" y="2453"/>
                    <a:pt x="1453" y="2453"/>
                    <a:pt x="1500" y="2430"/>
                  </a:cubicBezTo>
                  <a:cubicBezTo>
                    <a:pt x="1596" y="2382"/>
                    <a:pt x="1643" y="2310"/>
                    <a:pt x="1691" y="2215"/>
                  </a:cubicBezTo>
                  <a:lnTo>
                    <a:pt x="2167" y="905"/>
                  </a:lnTo>
                  <a:cubicBezTo>
                    <a:pt x="2239" y="715"/>
                    <a:pt x="2143" y="524"/>
                    <a:pt x="1953" y="453"/>
                  </a:cubicBezTo>
                  <a:lnTo>
                    <a:pt x="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50"/>
            <p:cNvSpPr/>
            <p:nvPr/>
          </p:nvSpPr>
          <p:spPr>
            <a:xfrm>
              <a:off x="2703204" y="4015257"/>
              <a:ext cx="167411" cy="150077"/>
            </a:xfrm>
            <a:custGeom>
              <a:avLst/>
              <a:gdLst/>
              <a:ahLst/>
              <a:cxnLst/>
              <a:rect l="l" t="t" r="r" b="b"/>
              <a:pathLst>
                <a:path w="4597" h="4121" extrusionOk="0">
                  <a:moveTo>
                    <a:pt x="1024" y="0"/>
                  </a:moveTo>
                  <a:lnTo>
                    <a:pt x="0" y="2834"/>
                  </a:lnTo>
                  <a:lnTo>
                    <a:pt x="2048" y="3334"/>
                  </a:lnTo>
                  <a:lnTo>
                    <a:pt x="2048" y="4120"/>
                  </a:lnTo>
                  <a:cubicBezTo>
                    <a:pt x="2144" y="4096"/>
                    <a:pt x="2263" y="4073"/>
                    <a:pt x="2382" y="4073"/>
                  </a:cubicBezTo>
                  <a:cubicBezTo>
                    <a:pt x="2501" y="4073"/>
                    <a:pt x="2620" y="4096"/>
                    <a:pt x="2739" y="4120"/>
                  </a:cubicBezTo>
                  <a:lnTo>
                    <a:pt x="2739" y="3525"/>
                  </a:lnTo>
                  <a:lnTo>
                    <a:pt x="3858" y="3811"/>
                  </a:lnTo>
                  <a:lnTo>
                    <a:pt x="4597" y="1739"/>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50"/>
            <p:cNvSpPr/>
            <p:nvPr/>
          </p:nvSpPr>
          <p:spPr>
            <a:xfrm>
              <a:off x="2650289" y="3983173"/>
              <a:ext cx="71160" cy="140535"/>
            </a:xfrm>
            <a:custGeom>
              <a:avLst/>
              <a:gdLst/>
              <a:ahLst/>
              <a:cxnLst/>
              <a:rect l="l" t="t" r="r" b="b"/>
              <a:pathLst>
                <a:path w="1954" h="3859" extrusionOk="0">
                  <a:moveTo>
                    <a:pt x="1550" y="0"/>
                  </a:moveTo>
                  <a:cubicBezTo>
                    <a:pt x="1413" y="0"/>
                    <a:pt x="1276" y="91"/>
                    <a:pt x="1239" y="238"/>
                  </a:cubicBezTo>
                  <a:lnTo>
                    <a:pt x="72" y="3406"/>
                  </a:lnTo>
                  <a:cubicBezTo>
                    <a:pt x="1" y="3572"/>
                    <a:pt x="96" y="3787"/>
                    <a:pt x="286" y="3834"/>
                  </a:cubicBezTo>
                  <a:cubicBezTo>
                    <a:pt x="310" y="3858"/>
                    <a:pt x="358" y="3858"/>
                    <a:pt x="406" y="3858"/>
                  </a:cubicBezTo>
                  <a:cubicBezTo>
                    <a:pt x="548" y="3858"/>
                    <a:pt x="668" y="3787"/>
                    <a:pt x="739" y="3644"/>
                  </a:cubicBezTo>
                  <a:lnTo>
                    <a:pt x="1882" y="476"/>
                  </a:lnTo>
                  <a:cubicBezTo>
                    <a:pt x="1953" y="286"/>
                    <a:pt x="1858" y="95"/>
                    <a:pt x="1668" y="24"/>
                  </a:cubicBezTo>
                  <a:cubicBezTo>
                    <a:pt x="1630" y="8"/>
                    <a:pt x="1590" y="0"/>
                    <a:pt x="1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50"/>
            <p:cNvSpPr/>
            <p:nvPr/>
          </p:nvSpPr>
          <p:spPr>
            <a:xfrm>
              <a:off x="2777787" y="4290172"/>
              <a:ext cx="25201" cy="121452"/>
            </a:xfrm>
            <a:custGeom>
              <a:avLst/>
              <a:gdLst/>
              <a:ahLst/>
              <a:cxnLst/>
              <a:rect l="l" t="t" r="r" b="b"/>
              <a:pathLst>
                <a:path w="692" h="3335" extrusionOk="0">
                  <a:moveTo>
                    <a:pt x="0" y="0"/>
                  </a:moveTo>
                  <a:lnTo>
                    <a:pt x="0" y="2977"/>
                  </a:lnTo>
                  <a:cubicBezTo>
                    <a:pt x="0" y="3168"/>
                    <a:pt x="143" y="3334"/>
                    <a:pt x="334" y="3334"/>
                  </a:cubicBezTo>
                  <a:cubicBezTo>
                    <a:pt x="524" y="3334"/>
                    <a:pt x="691" y="3168"/>
                    <a:pt x="691" y="2977"/>
                  </a:cubicBezTo>
                  <a:lnTo>
                    <a:pt x="691" y="0"/>
                  </a:lnTo>
                  <a:cubicBezTo>
                    <a:pt x="572" y="24"/>
                    <a:pt x="453" y="48"/>
                    <a:pt x="334" y="48"/>
                  </a:cubicBezTo>
                  <a:cubicBezTo>
                    <a:pt x="215" y="48"/>
                    <a:pt x="96"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50"/>
            <p:cNvSpPr/>
            <p:nvPr/>
          </p:nvSpPr>
          <p:spPr>
            <a:xfrm>
              <a:off x="2814204" y="4272838"/>
              <a:ext cx="92828" cy="138787"/>
            </a:xfrm>
            <a:custGeom>
              <a:avLst/>
              <a:gdLst/>
              <a:ahLst/>
              <a:cxnLst/>
              <a:rect l="l" t="t" r="r" b="b"/>
              <a:pathLst>
                <a:path w="2549" h="3811" extrusionOk="0">
                  <a:moveTo>
                    <a:pt x="572" y="0"/>
                  </a:moveTo>
                  <a:cubicBezTo>
                    <a:pt x="429" y="167"/>
                    <a:pt x="215" y="310"/>
                    <a:pt x="1" y="381"/>
                  </a:cubicBezTo>
                  <a:lnTo>
                    <a:pt x="1858" y="3644"/>
                  </a:lnTo>
                  <a:cubicBezTo>
                    <a:pt x="1906" y="3739"/>
                    <a:pt x="2025" y="3810"/>
                    <a:pt x="2144" y="3810"/>
                  </a:cubicBezTo>
                  <a:cubicBezTo>
                    <a:pt x="2215" y="3810"/>
                    <a:pt x="2263" y="3787"/>
                    <a:pt x="2334" y="3763"/>
                  </a:cubicBezTo>
                  <a:cubicBezTo>
                    <a:pt x="2501" y="3668"/>
                    <a:pt x="2549" y="3453"/>
                    <a:pt x="2454" y="3287"/>
                  </a:cubicBezTo>
                  <a:lnTo>
                    <a:pt x="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50"/>
            <p:cNvSpPr/>
            <p:nvPr/>
          </p:nvSpPr>
          <p:spPr>
            <a:xfrm>
              <a:off x="2672831" y="4272838"/>
              <a:ext cx="93702" cy="138824"/>
            </a:xfrm>
            <a:custGeom>
              <a:avLst/>
              <a:gdLst/>
              <a:ahLst/>
              <a:cxnLst/>
              <a:rect l="l" t="t" r="r" b="b"/>
              <a:pathLst>
                <a:path w="2573" h="3812" extrusionOk="0">
                  <a:moveTo>
                    <a:pt x="1977" y="0"/>
                  </a:moveTo>
                  <a:lnTo>
                    <a:pt x="96" y="3287"/>
                  </a:lnTo>
                  <a:cubicBezTo>
                    <a:pt x="1" y="3453"/>
                    <a:pt x="72" y="3668"/>
                    <a:pt x="239" y="3763"/>
                  </a:cubicBezTo>
                  <a:cubicBezTo>
                    <a:pt x="296" y="3796"/>
                    <a:pt x="359" y="3811"/>
                    <a:pt x="421" y="3811"/>
                  </a:cubicBezTo>
                  <a:cubicBezTo>
                    <a:pt x="539" y="3811"/>
                    <a:pt x="653" y="3753"/>
                    <a:pt x="715" y="3644"/>
                  </a:cubicBezTo>
                  <a:lnTo>
                    <a:pt x="2573" y="381"/>
                  </a:lnTo>
                  <a:cubicBezTo>
                    <a:pt x="2335" y="310"/>
                    <a:pt x="2144" y="167"/>
                    <a:pt x="1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50"/>
            <p:cNvSpPr/>
            <p:nvPr/>
          </p:nvSpPr>
          <p:spPr>
            <a:xfrm>
              <a:off x="2751785" y="4189551"/>
              <a:ext cx="77205" cy="76367"/>
            </a:xfrm>
            <a:custGeom>
              <a:avLst/>
              <a:gdLst/>
              <a:ahLst/>
              <a:cxnLst/>
              <a:rect l="l" t="t" r="r" b="b"/>
              <a:pathLst>
                <a:path w="2120" h="2097" extrusionOk="0">
                  <a:moveTo>
                    <a:pt x="1048" y="1"/>
                  </a:moveTo>
                  <a:cubicBezTo>
                    <a:pt x="476" y="1"/>
                    <a:pt x="0" y="477"/>
                    <a:pt x="0" y="1049"/>
                  </a:cubicBezTo>
                  <a:cubicBezTo>
                    <a:pt x="0" y="1644"/>
                    <a:pt x="476" y="2097"/>
                    <a:pt x="1048" y="2097"/>
                  </a:cubicBezTo>
                  <a:cubicBezTo>
                    <a:pt x="1643" y="2097"/>
                    <a:pt x="2119" y="1644"/>
                    <a:pt x="2119" y="1049"/>
                  </a:cubicBezTo>
                  <a:cubicBezTo>
                    <a:pt x="2119" y="477"/>
                    <a:pt x="1643"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3" name="Google Shape;6453;p50"/>
          <p:cNvGrpSpPr/>
          <p:nvPr/>
        </p:nvGrpSpPr>
        <p:grpSpPr>
          <a:xfrm>
            <a:off x="794324" y="2312185"/>
            <a:ext cx="224566" cy="252070"/>
            <a:chOff x="2609538" y="3975780"/>
            <a:chExt cx="339994" cy="435881"/>
          </a:xfrm>
        </p:grpSpPr>
        <p:sp>
          <p:nvSpPr>
            <p:cNvPr id="6454" name="Google Shape;6454;p50"/>
            <p:cNvSpPr/>
            <p:nvPr/>
          </p:nvSpPr>
          <p:spPr>
            <a:xfrm>
              <a:off x="2609538" y="3975780"/>
              <a:ext cx="62492" cy="123637"/>
            </a:xfrm>
            <a:custGeom>
              <a:avLst/>
              <a:gdLst/>
              <a:ahLst/>
              <a:cxnLst/>
              <a:rect l="l" t="t" r="r" b="b"/>
              <a:pathLst>
                <a:path w="1716" h="3395" extrusionOk="0">
                  <a:moveTo>
                    <a:pt x="1334" y="1"/>
                  </a:moveTo>
                  <a:cubicBezTo>
                    <a:pt x="1286" y="1"/>
                    <a:pt x="1239" y="13"/>
                    <a:pt x="1191" y="36"/>
                  </a:cubicBezTo>
                  <a:cubicBezTo>
                    <a:pt x="1096" y="60"/>
                    <a:pt x="1024" y="132"/>
                    <a:pt x="1001" y="227"/>
                  </a:cubicBezTo>
                  <a:lnTo>
                    <a:pt x="24" y="2870"/>
                  </a:lnTo>
                  <a:cubicBezTo>
                    <a:pt x="0" y="2966"/>
                    <a:pt x="0" y="3061"/>
                    <a:pt x="48" y="3156"/>
                  </a:cubicBezTo>
                  <a:cubicBezTo>
                    <a:pt x="96" y="3251"/>
                    <a:pt x="167" y="3299"/>
                    <a:pt x="262" y="3323"/>
                  </a:cubicBezTo>
                  <a:lnTo>
                    <a:pt x="501" y="3394"/>
                  </a:lnTo>
                  <a:cubicBezTo>
                    <a:pt x="524" y="3370"/>
                    <a:pt x="524" y="3370"/>
                    <a:pt x="524" y="3347"/>
                  </a:cubicBezTo>
                  <a:lnTo>
                    <a:pt x="1691" y="203"/>
                  </a:lnTo>
                  <a:cubicBezTo>
                    <a:pt x="1691" y="179"/>
                    <a:pt x="1691" y="156"/>
                    <a:pt x="1715" y="156"/>
                  </a:cubicBezTo>
                  <a:lnTo>
                    <a:pt x="1477" y="36"/>
                  </a:lnTo>
                  <a:cubicBezTo>
                    <a:pt x="1429" y="13"/>
                    <a:pt x="1382" y="1"/>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50"/>
            <p:cNvSpPr/>
            <p:nvPr/>
          </p:nvSpPr>
          <p:spPr>
            <a:xfrm>
              <a:off x="2867993" y="4088966"/>
              <a:ext cx="81539" cy="89369"/>
            </a:xfrm>
            <a:custGeom>
              <a:avLst/>
              <a:gdLst/>
              <a:ahLst/>
              <a:cxnLst/>
              <a:rect l="l" t="t" r="r" b="b"/>
              <a:pathLst>
                <a:path w="2239" h="2454" extrusionOk="0">
                  <a:moveTo>
                    <a:pt x="715" y="1"/>
                  </a:moveTo>
                  <a:lnTo>
                    <a:pt x="0" y="1977"/>
                  </a:lnTo>
                  <a:lnTo>
                    <a:pt x="1238" y="2430"/>
                  </a:lnTo>
                  <a:cubicBezTo>
                    <a:pt x="1262" y="2453"/>
                    <a:pt x="1310" y="2453"/>
                    <a:pt x="1358" y="2453"/>
                  </a:cubicBezTo>
                  <a:cubicBezTo>
                    <a:pt x="1405" y="2453"/>
                    <a:pt x="1453" y="2453"/>
                    <a:pt x="1500" y="2430"/>
                  </a:cubicBezTo>
                  <a:cubicBezTo>
                    <a:pt x="1596" y="2382"/>
                    <a:pt x="1643" y="2310"/>
                    <a:pt x="1691" y="2215"/>
                  </a:cubicBezTo>
                  <a:lnTo>
                    <a:pt x="2167" y="905"/>
                  </a:lnTo>
                  <a:cubicBezTo>
                    <a:pt x="2239" y="715"/>
                    <a:pt x="2143" y="524"/>
                    <a:pt x="1953" y="453"/>
                  </a:cubicBezTo>
                  <a:lnTo>
                    <a:pt x="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50"/>
            <p:cNvSpPr/>
            <p:nvPr/>
          </p:nvSpPr>
          <p:spPr>
            <a:xfrm>
              <a:off x="2703204" y="4015257"/>
              <a:ext cx="167411" cy="150077"/>
            </a:xfrm>
            <a:custGeom>
              <a:avLst/>
              <a:gdLst/>
              <a:ahLst/>
              <a:cxnLst/>
              <a:rect l="l" t="t" r="r" b="b"/>
              <a:pathLst>
                <a:path w="4597" h="4121" extrusionOk="0">
                  <a:moveTo>
                    <a:pt x="1024" y="0"/>
                  </a:moveTo>
                  <a:lnTo>
                    <a:pt x="0" y="2834"/>
                  </a:lnTo>
                  <a:lnTo>
                    <a:pt x="2048" y="3334"/>
                  </a:lnTo>
                  <a:lnTo>
                    <a:pt x="2048" y="4120"/>
                  </a:lnTo>
                  <a:cubicBezTo>
                    <a:pt x="2144" y="4096"/>
                    <a:pt x="2263" y="4073"/>
                    <a:pt x="2382" y="4073"/>
                  </a:cubicBezTo>
                  <a:cubicBezTo>
                    <a:pt x="2501" y="4073"/>
                    <a:pt x="2620" y="4096"/>
                    <a:pt x="2739" y="4120"/>
                  </a:cubicBezTo>
                  <a:lnTo>
                    <a:pt x="2739" y="3525"/>
                  </a:lnTo>
                  <a:lnTo>
                    <a:pt x="3858" y="3811"/>
                  </a:lnTo>
                  <a:lnTo>
                    <a:pt x="4597" y="1739"/>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50"/>
            <p:cNvSpPr/>
            <p:nvPr/>
          </p:nvSpPr>
          <p:spPr>
            <a:xfrm>
              <a:off x="2650289" y="3983173"/>
              <a:ext cx="71160" cy="140535"/>
            </a:xfrm>
            <a:custGeom>
              <a:avLst/>
              <a:gdLst/>
              <a:ahLst/>
              <a:cxnLst/>
              <a:rect l="l" t="t" r="r" b="b"/>
              <a:pathLst>
                <a:path w="1954" h="3859" extrusionOk="0">
                  <a:moveTo>
                    <a:pt x="1550" y="0"/>
                  </a:moveTo>
                  <a:cubicBezTo>
                    <a:pt x="1413" y="0"/>
                    <a:pt x="1276" y="91"/>
                    <a:pt x="1239" y="238"/>
                  </a:cubicBezTo>
                  <a:lnTo>
                    <a:pt x="72" y="3406"/>
                  </a:lnTo>
                  <a:cubicBezTo>
                    <a:pt x="1" y="3572"/>
                    <a:pt x="96" y="3787"/>
                    <a:pt x="286" y="3834"/>
                  </a:cubicBezTo>
                  <a:cubicBezTo>
                    <a:pt x="310" y="3858"/>
                    <a:pt x="358" y="3858"/>
                    <a:pt x="406" y="3858"/>
                  </a:cubicBezTo>
                  <a:cubicBezTo>
                    <a:pt x="548" y="3858"/>
                    <a:pt x="668" y="3787"/>
                    <a:pt x="739" y="3644"/>
                  </a:cubicBezTo>
                  <a:lnTo>
                    <a:pt x="1882" y="476"/>
                  </a:lnTo>
                  <a:cubicBezTo>
                    <a:pt x="1953" y="286"/>
                    <a:pt x="1858" y="95"/>
                    <a:pt x="1668" y="24"/>
                  </a:cubicBezTo>
                  <a:cubicBezTo>
                    <a:pt x="1630" y="8"/>
                    <a:pt x="1590" y="0"/>
                    <a:pt x="1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50"/>
            <p:cNvSpPr/>
            <p:nvPr/>
          </p:nvSpPr>
          <p:spPr>
            <a:xfrm>
              <a:off x="2777787" y="4290172"/>
              <a:ext cx="25201" cy="121452"/>
            </a:xfrm>
            <a:custGeom>
              <a:avLst/>
              <a:gdLst/>
              <a:ahLst/>
              <a:cxnLst/>
              <a:rect l="l" t="t" r="r" b="b"/>
              <a:pathLst>
                <a:path w="692" h="3335" extrusionOk="0">
                  <a:moveTo>
                    <a:pt x="0" y="0"/>
                  </a:moveTo>
                  <a:lnTo>
                    <a:pt x="0" y="2977"/>
                  </a:lnTo>
                  <a:cubicBezTo>
                    <a:pt x="0" y="3168"/>
                    <a:pt x="143" y="3334"/>
                    <a:pt x="334" y="3334"/>
                  </a:cubicBezTo>
                  <a:cubicBezTo>
                    <a:pt x="524" y="3334"/>
                    <a:pt x="691" y="3168"/>
                    <a:pt x="691" y="2977"/>
                  </a:cubicBezTo>
                  <a:lnTo>
                    <a:pt x="691" y="0"/>
                  </a:lnTo>
                  <a:cubicBezTo>
                    <a:pt x="572" y="24"/>
                    <a:pt x="453" y="48"/>
                    <a:pt x="334" y="48"/>
                  </a:cubicBezTo>
                  <a:cubicBezTo>
                    <a:pt x="215" y="48"/>
                    <a:pt x="96"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50"/>
            <p:cNvSpPr/>
            <p:nvPr/>
          </p:nvSpPr>
          <p:spPr>
            <a:xfrm>
              <a:off x="2814204" y="4272838"/>
              <a:ext cx="92828" cy="138787"/>
            </a:xfrm>
            <a:custGeom>
              <a:avLst/>
              <a:gdLst/>
              <a:ahLst/>
              <a:cxnLst/>
              <a:rect l="l" t="t" r="r" b="b"/>
              <a:pathLst>
                <a:path w="2549" h="3811" extrusionOk="0">
                  <a:moveTo>
                    <a:pt x="572" y="0"/>
                  </a:moveTo>
                  <a:cubicBezTo>
                    <a:pt x="429" y="167"/>
                    <a:pt x="215" y="310"/>
                    <a:pt x="1" y="381"/>
                  </a:cubicBezTo>
                  <a:lnTo>
                    <a:pt x="1858" y="3644"/>
                  </a:lnTo>
                  <a:cubicBezTo>
                    <a:pt x="1906" y="3739"/>
                    <a:pt x="2025" y="3810"/>
                    <a:pt x="2144" y="3810"/>
                  </a:cubicBezTo>
                  <a:cubicBezTo>
                    <a:pt x="2215" y="3810"/>
                    <a:pt x="2263" y="3787"/>
                    <a:pt x="2334" y="3763"/>
                  </a:cubicBezTo>
                  <a:cubicBezTo>
                    <a:pt x="2501" y="3668"/>
                    <a:pt x="2549" y="3453"/>
                    <a:pt x="2454" y="3287"/>
                  </a:cubicBezTo>
                  <a:lnTo>
                    <a:pt x="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50"/>
            <p:cNvSpPr/>
            <p:nvPr/>
          </p:nvSpPr>
          <p:spPr>
            <a:xfrm>
              <a:off x="2672831" y="4272838"/>
              <a:ext cx="93702" cy="138824"/>
            </a:xfrm>
            <a:custGeom>
              <a:avLst/>
              <a:gdLst/>
              <a:ahLst/>
              <a:cxnLst/>
              <a:rect l="l" t="t" r="r" b="b"/>
              <a:pathLst>
                <a:path w="2573" h="3812" extrusionOk="0">
                  <a:moveTo>
                    <a:pt x="1977" y="0"/>
                  </a:moveTo>
                  <a:lnTo>
                    <a:pt x="96" y="3287"/>
                  </a:lnTo>
                  <a:cubicBezTo>
                    <a:pt x="1" y="3453"/>
                    <a:pt x="72" y="3668"/>
                    <a:pt x="239" y="3763"/>
                  </a:cubicBezTo>
                  <a:cubicBezTo>
                    <a:pt x="296" y="3796"/>
                    <a:pt x="359" y="3811"/>
                    <a:pt x="421" y="3811"/>
                  </a:cubicBezTo>
                  <a:cubicBezTo>
                    <a:pt x="539" y="3811"/>
                    <a:pt x="653" y="3753"/>
                    <a:pt x="715" y="3644"/>
                  </a:cubicBezTo>
                  <a:lnTo>
                    <a:pt x="2573" y="381"/>
                  </a:lnTo>
                  <a:cubicBezTo>
                    <a:pt x="2335" y="310"/>
                    <a:pt x="2144" y="167"/>
                    <a:pt x="1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50"/>
            <p:cNvSpPr/>
            <p:nvPr/>
          </p:nvSpPr>
          <p:spPr>
            <a:xfrm>
              <a:off x="2751785" y="4189551"/>
              <a:ext cx="77205" cy="76367"/>
            </a:xfrm>
            <a:custGeom>
              <a:avLst/>
              <a:gdLst/>
              <a:ahLst/>
              <a:cxnLst/>
              <a:rect l="l" t="t" r="r" b="b"/>
              <a:pathLst>
                <a:path w="2120" h="2097" extrusionOk="0">
                  <a:moveTo>
                    <a:pt x="1048" y="1"/>
                  </a:moveTo>
                  <a:cubicBezTo>
                    <a:pt x="476" y="1"/>
                    <a:pt x="0" y="477"/>
                    <a:pt x="0" y="1049"/>
                  </a:cubicBezTo>
                  <a:cubicBezTo>
                    <a:pt x="0" y="1644"/>
                    <a:pt x="476" y="2097"/>
                    <a:pt x="1048" y="2097"/>
                  </a:cubicBezTo>
                  <a:cubicBezTo>
                    <a:pt x="1643" y="2097"/>
                    <a:pt x="2119" y="1644"/>
                    <a:pt x="2119" y="1049"/>
                  </a:cubicBezTo>
                  <a:cubicBezTo>
                    <a:pt x="2119" y="477"/>
                    <a:pt x="1643"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2" name="Google Shape;6462;p50"/>
          <p:cNvGrpSpPr/>
          <p:nvPr/>
        </p:nvGrpSpPr>
        <p:grpSpPr>
          <a:xfrm>
            <a:off x="794324" y="2705747"/>
            <a:ext cx="224566" cy="252070"/>
            <a:chOff x="2609538" y="3975780"/>
            <a:chExt cx="339994" cy="435881"/>
          </a:xfrm>
        </p:grpSpPr>
        <p:sp>
          <p:nvSpPr>
            <p:cNvPr id="6463" name="Google Shape;6463;p50"/>
            <p:cNvSpPr/>
            <p:nvPr/>
          </p:nvSpPr>
          <p:spPr>
            <a:xfrm>
              <a:off x="2609538" y="3975780"/>
              <a:ext cx="62492" cy="123637"/>
            </a:xfrm>
            <a:custGeom>
              <a:avLst/>
              <a:gdLst/>
              <a:ahLst/>
              <a:cxnLst/>
              <a:rect l="l" t="t" r="r" b="b"/>
              <a:pathLst>
                <a:path w="1716" h="3395" extrusionOk="0">
                  <a:moveTo>
                    <a:pt x="1334" y="1"/>
                  </a:moveTo>
                  <a:cubicBezTo>
                    <a:pt x="1286" y="1"/>
                    <a:pt x="1239" y="13"/>
                    <a:pt x="1191" y="36"/>
                  </a:cubicBezTo>
                  <a:cubicBezTo>
                    <a:pt x="1096" y="60"/>
                    <a:pt x="1024" y="132"/>
                    <a:pt x="1001" y="227"/>
                  </a:cubicBezTo>
                  <a:lnTo>
                    <a:pt x="24" y="2870"/>
                  </a:lnTo>
                  <a:cubicBezTo>
                    <a:pt x="0" y="2966"/>
                    <a:pt x="0" y="3061"/>
                    <a:pt x="48" y="3156"/>
                  </a:cubicBezTo>
                  <a:cubicBezTo>
                    <a:pt x="96" y="3251"/>
                    <a:pt x="167" y="3299"/>
                    <a:pt x="262" y="3323"/>
                  </a:cubicBezTo>
                  <a:lnTo>
                    <a:pt x="501" y="3394"/>
                  </a:lnTo>
                  <a:cubicBezTo>
                    <a:pt x="524" y="3370"/>
                    <a:pt x="524" y="3370"/>
                    <a:pt x="524" y="3347"/>
                  </a:cubicBezTo>
                  <a:lnTo>
                    <a:pt x="1691" y="203"/>
                  </a:lnTo>
                  <a:cubicBezTo>
                    <a:pt x="1691" y="179"/>
                    <a:pt x="1691" y="156"/>
                    <a:pt x="1715" y="156"/>
                  </a:cubicBezTo>
                  <a:lnTo>
                    <a:pt x="1477" y="36"/>
                  </a:lnTo>
                  <a:cubicBezTo>
                    <a:pt x="1429" y="13"/>
                    <a:pt x="1382" y="1"/>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50"/>
            <p:cNvSpPr/>
            <p:nvPr/>
          </p:nvSpPr>
          <p:spPr>
            <a:xfrm>
              <a:off x="2867993" y="4088966"/>
              <a:ext cx="81539" cy="89369"/>
            </a:xfrm>
            <a:custGeom>
              <a:avLst/>
              <a:gdLst/>
              <a:ahLst/>
              <a:cxnLst/>
              <a:rect l="l" t="t" r="r" b="b"/>
              <a:pathLst>
                <a:path w="2239" h="2454" extrusionOk="0">
                  <a:moveTo>
                    <a:pt x="715" y="1"/>
                  </a:moveTo>
                  <a:lnTo>
                    <a:pt x="0" y="1977"/>
                  </a:lnTo>
                  <a:lnTo>
                    <a:pt x="1238" y="2430"/>
                  </a:lnTo>
                  <a:cubicBezTo>
                    <a:pt x="1262" y="2453"/>
                    <a:pt x="1310" y="2453"/>
                    <a:pt x="1358" y="2453"/>
                  </a:cubicBezTo>
                  <a:cubicBezTo>
                    <a:pt x="1405" y="2453"/>
                    <a:pt x="1453" y="2453"/>
                    <a:pt x="1500" y="2430"/>
                  </a:cubicBezTo>
                  <a:cubicBezTo>
                    <a:pt x="1596" y="2382"/>
                    <a:pt x="1643" y="2310"/>
                    <a:pt x="1691" y="2215"/>
                  </a:cubicBezTo>
                  <a:lnTo>
                    <a:pt x="2167" y="905"/>
                  </a:lnTo>
                  <a:cubicBezTo>
                    <a:pt x="2239" y="715"/>
                    <a:pt x="2143" y="524"/>
                    <a:pt x="1953" y="453"/>
                  </a:cubicBezTo>
                  <a:lnTo>
                    <a:pt x="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50"/>
            <p:cNvSpPr/>
            <p:nvPr/>
          </p:nvSpPr>
          <p:spPr>
            <a:xfrm>
              <a:off x="2703204" y="4015257"/>
              <a:ext cx="167411" cy="150077"/>
            </a:xfrm>
            <a:custGeom>
              <a:avLst/>
              <a:gdLst/>
              <a:ahLst/>
              <a:cxnLst/>
              <a:rect l="l" t="t" r="r" b="b"/>
              <a:pathLst>
                <a:path w="4597" h="4121" extrusionOk="0">
                  <a:moveTo>
                    <a:pt x="1024" y="0"/>
                  </a:moveTo>
                  <a:lnTo>
                    <a:pt x="0" y="2834"/>
                  </a:lnTo>
                  <a:lnTo>
                    <a:pt x="2048" y="3334"/>
                  </a:lnTo>
                  <a:lnTo>
                    <a:pt x="2048" y="4120"/>
                  </a:lnTo>
                  <a:cubicBezTo>
                    <a:pt x="2144" y="4096"/>
                    <a:pt x="2263" y="4073"/>
                    <a:pt x="2382" y="4073"/>
                  </a:cubicBezTo>
                  <a:cubicBezTo>
                    <a:pt x="2501" y="4073"/>
                    <a:pt x="2620" y="4096"/>
                    <a:pt x="2739" y="4120"/>
                  </a:cubicBezTo>
                  <a:lnTo>
                    <a:pt x="2739" y="3525"/>
                  </a:lnTo>
                  <a:lnTo>
                    <a:pt x="3858" y="3811"/>
                  </a:lnTo>
                  <a:lnTo>
                    <a:pt x="4597" y="1739"/>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50"/>
            <p:cNvSpPr/>
            <p:nvPr/>
          </p:nvSpPr>
          <p:spPr>
            <a:xfrm>
              <a:off x="2650289" y="3983173"/>
              <a:ext cx="71160" cy="140535"/>
            </a:xfrm>
            <a:custGeom>
              <a:avLst/>
              <a:gdLst/>
              <a:ahLst/>
              <a:cxnLst/>
              <a:rect l="l" t="t" r="r" b="b"/>
              <a:pathLst>
                <a:path w="1954" h="3859" extrusionOk="0">
                  <a:moveTo>
                    <a:pt x="1550" y="0"/>
                  </a:moveTo>
                  <a:cubicBezTo>
                    <a:pt x="1413" y="0"/>
                    <a:pt x="1276" y="91"/>
                    <a:pt x="1239" y="238"/>
                  </a:cubicBezTo>
                  <a:lnTo>
                    <a:pt x="72" y="3406"/>
                  </a:lnTo>
                  <a:cubicBezTo>
                    <a:pt x="1" y="3572"/>
                    <a:pt x="96" y="3787"/>
                    <a:pt x="286" y="3834"/>
                  </a:cubicBezTo>
                  <a:cubicBezTo>
                    <a:pt x="310" y="3858"/>
                    <a:pt x="358" y="3858"/>
                    <a:pt x="406" y="3858"/>
                  </a:cubicBezTo>
                  <a:cubicBezTo>
                    <a:pt x="548" y="3858"/>
                    <a:pt x="668" y="3787"/>
                    <a:pt x="739" y="3644"/>
                  </a:cubicBezTo>
                  <a:lnTo>
                    <a:pt x="1882" y="476"/>
                  </a:lnTo>
                  <a:cubicBezTo>
                    <a:pt x="1953" y="286"/>
                    <a:pt x="1858" y="95"/>
                    <a:pt x="1668" y="24"/>
                  </a:cubicBezTo>
                  <a:cubicBezTo>
                    <a:pt x="1630" y="8"/>
                    <a:pt x="1590" y="0"/>
                    <a:pt x="1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50"/>
            <p:cNvSpPr/>
            <p:nvPr/>
          </p:nvSpPr>
          <p:spPr>
            <a:xfrm>
              <a:off x="2777787" y="4290172"/>
              <a:ext cx="25201" cy="121452"/>
            </a:xfrm>
            <a:custGeom>
              <a:avLst/>
              <a:gdLst/>
              <a:ahLst/>
              <a:cxnLst/>
              <a:rect l="l" t="t" r="r" b="b"/>
              <a:pathLst>
                <a:path w="692" h="3335" extrusionOk="0">
                  <a:moveTo>
                    <a:pt x="0" y="0"/>
                  </a:moveTo>
                  <a:lnTo>
                    <a:pt x="0" y="2977"/>
                  </a:lnTo>
                  <a:cubicBezTo>
                    <a:pt x="0" y="3168"/>
                    <a:pt x="143" y="3334"/>
                    <a:pt x="334" y="3334"/>
                  </a:cubicBezTo>
                  <a:cubicBezTo>
                    <a:pt x="524" y="3334"/>
                    <a:pt x="691" y="3168"/>
                    <a:pt x="691" y="2977"/>
                  </a:cubicBezTo>
                  <a:lnTo>
                    <a:pt x="691" y="0"/>
                  </a:lnTo>
                  <a:cubicBezTo>
                    <a:pt x="572" y="24"/>
                    <a:pt x="453" y="48"/>
                    <a:pt x="334" y="48"/>
                  </a:cubicBezTo>
                  <a:cubicBezTo>
                    <a:pt x="215" y="48"/>
                    <a:pt x="96"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50"/>
            <p:cNvSpPr/>
            <p:nvPr/>
          </p:nvSpPr>
          <p:spPr>
            <a:xfrm>
              <a:off x="2814204" y="4272838"/>
              <a:ext cx="92828" cy="138787"/>
            </a:xfrm>
            <a:custGeom>
              <a:avLst/>
              <a:gdLst/>
              <a:ahLst/>
              <a:cxnLst/>
              <a:rect l="l" t="t" r="r" b="b"/>
              <a:pathLst>
                <a:path w="2549" h="3811" extrusionOk="0">
                  <a:moveTo>
                    <a:pt x="572" y="0"/>
                  </a:moveTo>
                  <a:cubicBezTo>
                    <a:pt x="429" y="167"/>
                    <a:pt x="215" y="310"/>
                    <a:pt x="1" y="381"/>
                  </a:cubicBezTo>
                  <a:lnTo>
                    <a:pt x="1858" y="3644"/>
                  </a:lnTo>
                  <a:cubicBezTo>
                    <a:pt x="1906" y="3739"/>
                    <a:pt x="2025" y="3810"/>
                    <a:pt x="2144" y="3810"/>
                  </a:cubicBezTo>
                  <a:cubicBezTo>
                    <a:pt x="2215" y="3810"/>
                    <a:pt x="2263" y="3787"/>
                    <a:pt x="2334" y="3763"/>
                  </a:cubicBezTo>
                  <a:cubicBezTo>
                    <a:pt x="2501" y="3668"/>
                    <a:pt x="2549" y="3453"/>
                    <a:pt x="2454" y="3287"/>
                  </a:cubicBezTo>
                  <a:lnTo>
                    <a:pt x="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50"/>
            <p:cNvSpPr/>
            <p:nvPr/>
          </p:nvSpPr>
          <p:spPr>
            <a:xfrm>
              <a:off x="2672831" y="4272838"/>
              <a:ext cx="93702" cy="138824"/>
            </a:xfrm>
            <a:custGeom>
              <a:avLst/>
              <a:gdLst/>
              <a:ahLst/>
              <a:cxnLst/>
              <a:rect l="l" t="t" r="r" b="b"/>
              <a:pathLst>
                <a:path w="2573" h="3812" extrusionOk="0">
                  <a:moveTo>
                    <a:pt x="1977" y="0"/>
                  </a:moveTo>
                  <a:lnTo>
                    <a:pt x="96" y="3287"/>
                  </a:lnTo>
                  <a:cubicBezTo>
                    <a:pt x="1" y="3453"/>
                    <a:pt x="72" y="3668"/>
                    <a:pt x="239" y="3763"/>
                  </a:cubicBezTo>
                  <a:cubicBezTo>
                    <a:pt x="296" y="3796"/>
                    <a:pt x="359" y="3811"/>
                    <a:pt x="421" y="3811"/>
                  </a:cubicBezTo>
                  <a:cubicBezTo>
                    <a:pt x="539" y="3811"/>
                    <a:pt x="653" y="3753"/>
                    <a:pt x="715" y="3644"/>
                  </a:cubicBezTo>
                  <a:lnTo>
                    <a:pt x="2573" y="381"/>
                  </a:lnTo>
                  <a:cubicBezTo>
                    <a:pt x="2335" y="310"/>
                    <a:pt x="2144" y="167"/>
                    <a:pt x="1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50"/>
            <p:cNvSpPr/>
            <p:nvPr/>
          </p:nvSpPr>
          <p:spPr>
            <a:xfrm>
              <a:off x="2751785" y="4189551"/>
              <a:ext cx="77205" cy="76367"/>
            </a:xfrm>
            <a:custGeom>
              <a:avLst/>
              <a:gdLst/>
              <a:ahLst/>
              <a:cxnLst/>
              <a:rect l="l" t="t" r="r" b="b"/>
              <a:pathLst>
                <a:path w="2120" h="2097" extrusionOk="0">
                  <a:moveTo>
                    <a:pt x="1048" y="1"/>
                  </a:moveTo>
                  <a:cubicBezTo>
                    <a:pt x="476" y="1"/>
                    <a:pt x="0" y="477"/>
                    <a:pt x="0" y="1049"/>
                  </a:cubicBezTo>
                  <a:cubicBezTo>
                    <a:pt x="0" y="1644"/>
                    <a:pt x="476" y="2097"/>
                    <a:pt x="1048" y="2097"/>
                  </a:cubicBezTo>
                  <a:cubicBezTo>
                    <a:pt x="1643" y="2097"/>
                    <a:pt x="2119" y="1644"/>
                    <a:pt x="2119" y="1049"/>
                  </a:cubicBezTo>
                  <a:cubicBezTo>
                    <a:pt x="2119" y="477"/>
                    <a:pt x="1643"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1" name="Google Shape;6471;p50"/>
          <p:cNvGrpSpPr/>
          <p:nvPr/>
        </p:nvGrpSpPr>
        <p:grpSpPr>
          <a:xfrm>
            <a:off x="794324" y="3078322"/>
            <a:ext cx="224566" cy="252070"/>
            <a:chOff x="2609538" y="3975780"/>
            <a:chExt cx="339994" cy="435881"/>
          </a:xfrm>
        </p:grpSpPr>
        <p:sp>
          <p:nvSpPr>
            <p:cNvPr id="6472" name="Google Shape;6472;p50"/>
            <p:cNvSpPr/>
            <p:nvPr/>
          </p:nvSpPr>
          <p:spPr>
            <a:xfrm>
              <a:off x="2609538" y="3975780"/>
              <a:ext cx="62492" cy="123637"/>
            </a:xfrm>
            <a:custGeom>
              <a:avLst/>
              <a:gdLst/>
              <a:ahLst/>
              <a:cxnLst/>
              <a:rect l="l" t="t" r="r" b="b"/>
              <a:pathLst>
                <a:path w="1716" h="3395" extrusionOk="0">
                  <a:moveTo>
                    <a:pt x="1334" y="1"/>
                  </a:moveTo>
                  <a:cubicBezTo>
                    <a:pt x="1286" y="1"/>
                    <a:pt x="1239" y="13"/>
                    <a:pt x="1191" y="36"/>
                  </a:cubicBezTo>
                  <a:cubicBezTo>
                    <a:pt x="1096" y="60"/>
                    <a:pt x="1024" y="132"/>
                    <a:pt x="1001" y="227"/>
                  </a:cubicBezTo>
                  <a:lnTo>
                    <a:pt x="24" y="2870"/>
                  </a:lnTo>
                  <a:cubicBezTo>
                    <a:pt x="0" y="2966"/>
                    <a:pt x="0" y="3061"/>
                    <a:pt x="48" y="3156"/>
                  </a:cubicBezTo>
                  <a:cubicBezTo>
                    <a:pt x="96" y="3251"/>
                    <a:pt x="167" y="3299"/>
                    <a:pt x="262" y="3323"/>
                  </a:cubicBezTo>
                  <a:lnTo>
                    <a:pt x="501" y="3394"/>
                  </a:lnTo>
                  <a:cubicBezTo>
                    <a:pt x="524" y="3370"/>
                    <a:pt x="524" y="3370"/>
                    <a:pt x="524" y="3347"/>
                  </a:cubicBezTo>
                  <a:lnTo>
                    <a:pt x="1691" y="203"/>
                  </a:lnTo>
                  <a:cubicBezTo>
                    <a:pt x="1691" y="179"/>
                    <a:pt x="1691" y="156"/>
                    <a:pt x="1715" y="156"/>
                  </a:cubicBezTo>
                  <a:lnTo>
                    <a:pt x="1477" y="36"/>
                  </a:lnTo>
                  <a:cubicBezTo>
                    <a:pt x="1429" y="13"/>
                    <a:pt x="1382" y="1"/>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50"/>
            <p:cNvSpPr/>
            <p:nvPr/>
          </p:nvSpPr>
          <p:spPr>
            <a:xfrm>
              <a:off x="2867993" y="4088966"/>
              <a:ext cx="81539" cy="89369"/>
            </a:xfrm>
            <a:custGeom>
              <a:avLst/>
              <a:gdLst/>
              <a:ahLst/>
              <a:cxnLst/>
              <a:rect l="l" t="t" r="r" b="b"/>
              <a:pathLst>
                <a:path w="2239" h="2454" extrusionOk="0">
                  <a:moveTo>
                    <a:pt x="715" y="1"/>
                  </a:moveTo>
                  <a:lnTo>
                    <a:pt x="0" y="1977"/>
                  </a:lnTo>
                  <a:lnTo>
                    <a:pt x="1238" y="2430"/>
                  </a:lnTo>
                  <a:cubicBezTo>
                    <a:pt x="1262" y="2453"/>
                    <a:pt x="1310" y="2453"/>
                    <a:pt x="1358" y="2453"/>
                  </a:cubicBezTo>
                  <a:cubicBezTo>
                    <a:pt x="1405" y="2453"/>
                    <a:pt x="1453" y="2453"/>
                    <a:pt x="1500" y="2430"/>
                  </a:cubicBezTo>
                  <a:cubicBezTo>
                    <a:pt x="1596" y="2382"/>
                    <a:pt x="1643" y="2310"/>
                    <a:pt x="1691" y="2215"/>
                  </a:cubicBezTo>
                  <a:lnTo>
                    <a:pt x="2167" y="905"/>
                  </a:lnTo>
                  <a:cubicBezTo>
                    <a:pt x="2239" y="715"/>
                    <a:pt x="2143" y="524"/>
                    <a:pt x="1953" y="453"/>
                  </a:cubicBezTo>
                  <a:lnTo>
                    <a:pt x="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50"/>
            <p:cNvSpPr/>
            <p:nvPr/>
          </p:nvSpPr>
          <p:spPr>
            <a:xfrm>
              <a:off x="2703204" y="4015257"/>
              <a:ext cx="167411" cy="150077"/>
            </a:xfrm>
            <a:custGeom>
              <a:avLst/>
              <a:gdLst/>
              <a:ahLst/>
              <a:cxnLst/>
              <a:rect l="l" t="t" r="r" b="b"/>
              <a:pathLst>
                <a:path w="4597" h="4121" extrusionOk="0">
                  <a:moveTo>
                    <a:pt x="1024" y="0"/>
                  </a:moveTo>
                  <a:lnTo>
                    <a:pt x="0" y="2834"/>
                  </a:lnTo>
                  <a:lnTo>
                    <a:pt x="2048" y="3334"/>
                  </a:lnTo>
                  <a:lnTo>
                    <a:pt x="2048" y="4120"/>
                  </a:lnTo>
                  <a:cubicBezTo>
                    <a:pt x="2144" y="4096"/>
                    <a:pt x="2263" y="4073"/>
                    <a:pt x="2382" y="4073"/>
                  </a:cubicBezTo>
                  <a:cubicBezTo>
                    <a:pt x="2501" y="4073"/>
                    <a:pt x="2620" y="4096"/>
                    <a:pt x="2739" y="4120"/>
                  </a:cubicBezTo>
                  <a:lnTo>
                    <a:pt x="2739" y="3525"/>
                  </a:lnTo>
                  <a:lnTo>
                    <a:pt x="3858" y="3811"/>
                  </a:lnTo>
                  <a:lnTo>
                    <a:pt x="4597" y="1739"/>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50"/>
            <p:cNvSpPr/>
            <p:nvPr/>
          </p:nvSpPr>
          <p:spPr>
            <a:xfrm>
              <a:off x="2650289" y="3983173"/>
              <a:ext cx="71160" cy="140535"/>
            </a:xfrm>
            <a:custGeom>
              <a:avLst/>
              <a:gdLst/>
              <a:ahLst/>
              <a:cxnLst/>
              <a:rect l="l" t="t" r="r" b="b"/>
              <a:pathLst>
                <a:path w="1954" h="3859" extrusionOk="0">
                  <a:moveTo>
                    <a:pt x="1550" y="0"/>
                  </a:moveTo>
                  <a:cubicBezTo>
                    <a:pt x="1413" y="0"/>
                    <a:pt x="1276" y="91"/>
                    <a:pt x="1239" y="238"/>
                  </a:cubicBezTo>
                  <a:lnTo>
                    <a:pt x="72" y="3406"/>
                  </a:lnTo>
                  <a:cubicBezTo>
                    <a:pt x="1" y="3572"/>
                    <a:pt x="96" y="3787"/>
                    <a:pt x="286" y="3834"/>
                  </a:cubicBezTo>
                  <a:cubicBezTo>
                    <a:pt x="310" y="3858"/>
                    <a:pt x="358" y="3858"/>
                    <a:pt x="406" y="3858"/>
                  </a:cubicBezTo>
                  <a:cubicBezTo>
                    <a:pt x="548" y="3858"/>
                    <a:pt x="668" y="3787"/>
                    <a:pt x="739" y="3644"/>
                  </a:cubicBezTo>
                  <a:lnTo>
                    <a:pt x="1882" y="476"/>
                  </a:lnTo>
                  <a:cubicBezTo>
                    <a:pt x="1953" y="286"/>
                    <a:pt x="1858" y="95"/>
                    <a:pt x="1668" y="24"/>
                  </a:cubicBezTo>
                  <a:cubicBezTo>
                    <a:pt x="1630" y="8"/>
                    <a:pt x="1590" y="0"/>
                    <a:pt x="1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50"/>
            <p:cNvSpPr/>
            <p:nvPr/>
          </p:nvSpPr>
          <p:spPr>
            <a:xfrm>
              <a:off x="2777787" y="4290172"/>
              <a:ext cx="25201" cy="121452"/>
            </a:xfrm>
            <a:custGeom>
              <a:avLst/>
              <a:gdLst/>
              <a:ahLst/>
              <a:cxnLst/>
              <a:rect l="l" t="t" r="r" b="b"/>
              <a:pathLst>
                <a:path w="692" h="3335" extrusionOk="0">
                  <a:moveTo>
                    <a:pt x="0" y="0"/>
                  </a:moveTo>
                  <a:lnTo>
                    <a:pt x="0" y="2977"/>
                  </a:lnTo>
                  <a:cubicBezTo>
                    <a:pt x="0" y="3168"/>
                    <a:pt x="143" y="3334"/>
                    <a:pt x="334" y="3334"/>
                  </a:cubicBezTo>
                  <a:cubicBezTo>
                    <a:pt x="524" y="3334"/>
                    <a:pt x="691" y="3168"/>
                    <a:pt x="691" y="2977"/>
                  </a:cubicBezTo>
                  <a:lnTo>
                    <a:pt x="691" y="0"/>
                  </a:lnTo>
                  <a:cubicBezTo>
                    <a:pt x="572" y="24"/>
                    <a:pt x="453" y="48"/>
                    <a:pt x="334" y="48"/>
                  </a:cubicBezTo>
                  <a:cubicBezTo>
                    <a:pt x="215" y="48"/>
                    <a:pt x="96"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50"/>
            <p:cNvSpPr/>
            <p:nvPr/>
          </p:nvSpPr>
          <p:spPr>
            <a:xfrm>
              <a:off x="2814204" y="4272838"/>
              <a:ext cx="92828" cy="138787"/>
            </a:xfrm>
            <a:custGeom>
              <a:avLst/>
              <a:gdLst/>
              <a:ahLst/>
              <a:cxnLst/>
              <a:rect l="l" t="t" r="r" b="b"/>
              <a:pathLst>
                <a:path w="2549" h="3811" extrusionOk="0">
                  <a:moveTo>
                    <a:pt x="572" y="0"/>
                  </a:moveTo>
                  <a:cubicBezTo>
                    <a:pt x="429" y="167"/>
                    <a:pt x="215" y="310"/>
                    <a:pt x="1" y="381"/>
                  </a:cubicBezTo>
                  <a:lnTo>
                    <a:pt x="1858" y="3644"/>
                  </a:lnTo>
                  <a:cubicBezTo>
                    <a:pt x="1906" y="3739"/>
                    <a:pt x="2025" y="3810"/>
                    <a:pt x="2144" y="3810"/>
                  </a:cubicBezTo>
                  <a:cubicBezTo>
                    <a:pt x="2215" y="3810"/>
                    <a:pt x="2263" y="3787"/>
                    <a:pt x="2334" y="3763"/>
                  </a:cubicBezTo>
                  <a:cubicBezTo>
                    <a:pt x="2501" y="3668"/>
                    <a:pt x="2549" y="3453"/>
                    <a:pt x="2454" y="3287"/>
                  </a:cubicBezTo>
                  <a:lnTo>
                    <a:pt x="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50"/>
            <p:cNvSpPr/>
            <p:nvPr/>
          </p:nvSpPr>
          <p:spPr>
            <a:xfrm>
              <a:off x="2672831" y="4272838"/>
              <a:ext cx="93702" cy="138824"/>
            </a:xfrm>
            <a:custGeom>
              <a:avLst/>
              <a:gdLst/>
              <a:ahLst/>
              <a:cxnLst/>
              <a:rect l="l" t="t" r="r" b="b"/>
              <a:pathLst>
                <a:path w="2573" h="3812" extrusionOk="0">
                  <a:moveTo>
                    <a:pt x="1977" y="0"/>
                  </a:moveTo>
                  <a:lnTo>
                    <a:pt x="96" y="3287"/>
                  </a:lnTo>
                  <a:cubicBezTo>
                    <a:pt x="1" y="3453"/>
                    <a:pt x="72" y="3668"/>
                    <a:pt x="239" y="3763"/>
                  </a:cubicBezTo>
                  <a:cubicBezTo>
                    <a:pt x="296" y="3796"/>
                    <a:pt x="359" y="3811"/>
                    <a:pt x="421" y="3811"/>
                  </a:cubicBezTo>
                  <a:cubicBezTo>
                    <a:pt x="539" y="3811"/>
                    <a:pt x="653" y="3753"/>
                    <a:pt x="715" y="3644"/>
                  </a:cubicBezTo>
                  <a:lnTo>
                    <a:pt x="2573" y="381"/>
                  </a:lnTo>
                  <a:cubicBezTo>
                    <a:pt x="2335" y="310"/>
                    <a:pt x="2144" y="167"/>
                    <a:pt x="1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50"/>
            <p:cNvSpPr/>
            <p:nvPr/>
          </p:nvSpPr>
          <p:spPr>
            <a:xfrm>
              <a:off x="2751785" y="4189551"/>
              <a:ext cx="77205" cy="76367"/>
            </a:xfrm>
            <a:custGeom>
              <a:avLst/>
              <a:gdLst/>
              <a:ahLst/>
              <a:cxnLst/>
              <a:rect l="l" t="t" r="r" b="b"/>
              <a:pathLst>
                <a:path w="2120" h="2097" extrusionOk="0">
                  <a:moveTo>
                    <a:pt x="1048" y="1"/>
                  </a:moveTo>
                  <a:cubicBezTo>
                    <a:pt x="476" y="1"/>
                    <a:pt x="0" y="477"/>
                    <a:pt x="0" y="1049"/>
                  </a:cubicBezTo>
                  <a:cubicBezTo>
                    <a:pt x="0" y="1644"/>
                    <a:pt x="476" y="2097"/>
                    <a:pt x="1048" y="2097"/>
                  </a:cubicBezTo>
                  <a:cubicBezTo>
                    <a:pt x="1643" y="2097"/>
                    <a:pt x="2119" y="1644"/>
                    <a:pt x="2119" y="1049"/>
                  </a:cubicBezTo>
                  <a:cubicBezTo>
                    <a:pt x="2119" y="477"/>
                    <a:pt x="1643"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0" name="Google Shape;6480;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84"/>
        <p:cNvGrpSpPr/>
        <p:nvPr/>
      </p:nvGrpSpPr>
      <p:grpSpPr>
        <a:xfrm>
          <a:off x="0" y="0"/>
          <a:ext cx="0" cy="0"/>
          <a:chOff x="0" y="0"/>
          <a:chExt cx="0" cy="0"/>
        </a:xfrm>
      </p:grpSpPr>
      <p:sp>
        <p:nvSpPr>
          <p:cNvPr id="6485" name="Google Shape;6485;p5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Skysurvey Framework</a:t>
            </a:r>
            <a:endParaRPr/>
          </a:p>
        </p:txBody>
      </p:sp>
      <p:sp>
        <p:nvSpPr>
          <p:cNvPr id="6486" name="Google Shape;6486;p51"/>
          <p:cNvSpPr/>
          <p:nvPr/>
        </p:nvSpPr>
        <p:spPr>
          <a:xfrm>
            <a:off x="720025" y="1191800"/>
            <a:ext cx="2312100" cy="672300"/>
          </a:xfrm>
          <a:prstGeom prst="rect">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bin"/>
                <a:ea typeface="Cabin"/>
                <a:cs typeface="Cabin"/>
                <a:sym typeface="Cabin"/>
              </a:rPr>
              <a:t>Survey</a:t>
            </a:r>
            <a:endParaRPr>
              <a:solidFill>
                <a:schemeClr val="dk1"/>
              </a:solidFill>
              <a:latin typeface="Cabin"/>
              <a:ea typeface="Cabin"/>
              <a:cs typeface="Cabin"/>
              <a:sym typeface="Cabin"/>
            </a:endParaRPr>
          </a:p>
        </p:txBody>
      </p:sp>
      <p:sp>
        <p:nvSpPr>
          <p:cNvPr id="6487" name="Google Shape;6487;p51"/>
          <p:cNvSpPr/>
          <p:nvPr/>
        </p:nvSpPr>
        <p:spPr>
          <a:xfrm>
            <a:off x="3497750" y="2626025"/>
            <a:ext cx="2312100" cy="672300"/>
          </a:xfrm>
          <a:prstGeom prst="rect">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bin"/>
                <a:ea typeface="Cabin"/>
                <a:cs typeface="Cabin"/>
                <a:sym typeface="Cabin"/>
              </a:rPr>
              <a:t>Dataset</a:t>
            </a:r>
            <a:endParaRPr>
              <a:solidFill>
                <a:schemeClr val="dk1"/>
              </a:solidFill>
              <a:latin typeface="Cabin"/>
              <a:ea typeface="Cabin"/>
              <a:cs typeface="Cabin"/>
              <a:sym typeface="Cabin"/>
            </a:endParaRPr>
          </a:p>
        </p:txBody>
      </p:sp>
      <p:sp>
        <p:nvSpPr>
          <p:cNvPr id="6488" name="Google Shape;6488;p51"/>
          <p:cNvSpPr/>
          <p:nvPr/>
        </p:nvSpPr>
        <p:spPr>
          <a:xfrm>
            <a:off x="6275500" y="1191800"/>
            <a:ext cx="2312100" cy="672300"/>
          </a:xfrm>
          <a:prstGeom prst="rect">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Cabin"/>
                <a:ea typeface="Cabin"/>
                <a:cs typeface="Cabin"/>
                <a:sym typeface="Cabin"/>
              </a:rPr>
              <a:t>Target</a:t>
            </a:r>
            <a:endParaRPr>
              <a:solidFill>
                <a:schemeClr val="dk1"/>
              </a:solidFill>
              <a:latin typeface="Cabin"/>
              <a:ea typeface="Cabin"/>
              <a:cs typeface="Cabin"/>
              <a:sym typeface="Cabin"/>
            </a:endParaRPr>
          </a:p>
        </p:txBody>
      </p:sp>
      <p:graphicFrame>
        <p:nvGraphicFramePr>
          <p:cNvPr id="6489" name="Google Shape;6489;p51"/>
          <p:cNvGraphicFramePr/>
          <p:nvPr/>
        </p:nvGraphicFramePr>
        <p:xfrm>
          <a:off x="6275500" y="1864088"/>
          <a:ext cx="2312075" cy="1310540"/>
        </p:xfrm>
        <a:graphic>
          <a:graphicData uri="http://schemas.openxmlformats.org/drawingml/2006/table">
            <a:tbl>
              <a:tblPr>
                <a:noFill/>
                <a:tableStyleId>{C844DE07-5AF0-458E-ADCF-FAD79B6A4ABF}</a:tableStyleId>
              </a:tblPr>
              <a:tblGrid>
                <a:gridCol w="382850">
                  <a:extLst>
                    <a:ext uri="{9D8B030D-6E8A-4147-A177-3AD203B41FA5}">
                      <a16:colId xmlns:a16="http://schemas.microsoft.com/office/drawing/2014/main" val="20000"/>
                    </a:ext>
                  </a:extLst>
                </a:gridCol>
                <a:gridCol w="19292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Generates KN</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 Only one KN model so far</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Generates transients over given  skyarea</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6490" name="Google Shape;6490;p51"/>
          <p:cNvGraphicFramePr/>
          <p:nvPr/>
        </p:nvGraphicFramePr>
        <p:xfrm>
          <a:off x="3497750" y="3298325"/>
          <a:ext cx="2312075" cy="1310540"/>
        </p:xfrm>
        <a:graphic>
          <a:graphicData uri="http://schemas.openxmlformats.org/drawingml/2006/table">
            <a:tbl>
              <a:tblPr>
                <a:noFill/>
                <a:tableStyleId>{C844DE07-5AF0-458E-ADCF-FAD79B6A4ABF}</a:tableStyleId>
              </a:tblPr>
              <a:tblGrid>
                <a:gridCol w="382850">
                  <a:extLst>
                    <a:ext uri="{9D8B030D-6E8A-4147-A177-3AD203B41FA5}">
                      <a16:colId xmlns:a16="http://schemas.microsoft.com/office/drawing/2014/main" val="20000"/>
                    </a:ext>
                  </a:extLst>
                </a:gridCol>
                <a:gridCol w="19292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Generates dataset with flux, time, band, radec, etc.</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Easier visualizations</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Stored in pandas df</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cxnSp>
        <p:nvCxnSpPr>
          <p:cNvPr id="6491" name="Google Shape;6491;p51"/>
          <p:cNvCxnSpPr>
            <a:endCxn id="6487" idx="0"/>
          </p:cNvCxnSpPr>
          <p:nvPr/>
        </p:nvCxnSpPr>
        <p:spPr>
          <a:xfrm flipH="1">
            <a:off x="4653800" y="1776425"/>
            <a:ext cx="1621800" cy="849600"/>
          </a:xfrm>
          <a:prstGeom prst="bentConnector2">
            <a:avLst/>
          </a:prstGeom>
          <a:noFill/>
          <a:ln w="19050" cap="flat" cmpd="sng">
            <a:solidFill>
              <a:srgbClr val="FFFFFF"/>
            </a:solidFill>
            <a:prstDash val="solid"/>
            <a:round/>
            <a:headEnd type="none" w="med" len="med"/>
            <a:tailEnd type="none" w="med" len="med"/>
          </a:ln>
        </p:spPr>
      </p:cxnSp>
      <p:cxnSp>
        <p:nvCxnSpPr>
          <p:cNvPr id="6492" name="Google Shape;6492;p51"/>
          <p:cNvCxnSpPr>
            <a:endCxn id="6487" idx="0"/>
          </p:cNvCxnSpPr>
          <p:nvPr/>
        </p:nvCxnSpPr>
        <p:spPr>
          <a:xfrm>
            <a:off x="3032000" y="1776425"/>
            <a:ext cx="1621800" cy="849600"/>
          </a:xfrm>
          <a:prstGeom prst="bentConnector2">
            <a:avLst/>
          </a:prstGeom>
          <a:noFill/>
          <a:ln w="19050" cap="flat" cmpd="sng">
            <a:solidFill>
              <a:srgbClr val="FFFFFF"/>
            </a:solidFill>
            <a:prstDash val="solid"/>
            <a:round/>
            <a:headEnd type="none" w="med" len="med"/>
            <a:tailEnd type="none" w="med" len="med"/>
          </a:ln>
        </p:spPr>
      </p:cxnSp>
      <p:grpSp>
        <p:nvGrpSpPr>
          <p:cNvPr id="6493" name="Google Shape;6493;p51"/>
          <p:cNvGrpSpPr/>
          <p:nvPr/>
        </p:nvGrpSpPr>
        <p:grpSpPr>
          <a:xfrm>
            <a:off x="6328139" y="1941453"/>
            <a:ext cx="287587" cy="252044"/>
            <a:chOff x="3294660" y="2601602"/>
            <a:chExt cx="435408" cy="387701"/>
          </a:xfrm>
        </p:grpSpPr>
        <p:sp>
          <p:nvSpPr>
            <p:cNvPr id="6494" name="Google Shape;6494;p51"/>
            <p:cNvSpPr/>
            <p:nvPr/>
          </p:nvSpPr>
          <p:spPr>
            <a:xfrm>
              <a:off x="3447322" y="2707432"/>
              <a:ext cx="282745" cy="238535"/>
            </a:xfrm>
            <a:custGeom>
              <a:avLst/>
              <a:gdLst/>
              <a:ahLst/>
              <a:cxnLst/>
              <a:rect l="l" t="t" r="r" b="b"/>
              <a:pathLst>
                <a:path w="7764" h="6550" extrusionOk="0">
                  <a:moveTo>
                    <a:pt x="4239" y="0"/>
                  </a:moveTo>
                  <a:cubicBezTo>
                    <a:pt x="3334" y="0"/>
                    <a:pt x="2453" y="238"/>
                    <a:pt x="1810" y="667"/>
                  </a:cubicBezTo>
                  <a:cubicBezTo>
                    <a:pt x="1786" y="667"/>
                    <a:pt x="1786" y="691"/>
                    <a:pt x="1762" y="691"/>
                  </a:cubicBezTo>
                  <a:lnTo>
                    <a:pt x="1786" y="691"/>
                  </a:lnTo>
                  <a:cubicBezTo>
                    <a:pt x="2120" y="691"/>
                    <a:pt x="2453" y="810"/>
                    <a:pt x="2715" y="977"/>
                  </a:cubicBezTo>
                  <a:cubicBezTo>
                    <a:pt x="3168" y="786"/>
                    <a:pt x="3691" y="691"/>
                    <a:pt x="4239" y="691"/>
                  </a:cubicBezTo>
                  <a:cubicBezTo>
                    <a:pt x="5025" y="691"/>
                    <a:pt x="5740" y="881"/>
                    <a:pt x="6287" y="1262"/>
                  </a:cubicBezTo>
                  <a:cubicBezTo>
                    <a:pt x="6787" y="1572"/>
                    <a:pt x="7049" y="2001"/>
                    <a:pt x="7049" y="2453"/>
                  </a:cubicBezTo>
                  <a:cubicBezTo>
                    <a:pt x="7049" y="3334"/>
                    <a:pt x="6525" y="4168"/>
                    <a:pt x="5573" y="4811"/>
                  </a:cubicBezTo>
                  <a:cubicBezTo>
                    <a:pt x="4549" y="5478"/>
                    <a:pt x="3215" y="5859"/>
                    <a:pt x="1786" y="5859"/>
                  </a:cubicBezTo>
                  <a:cubicBezTo>
                    <a:pt x="1310" y="5859"/>
                    <a:pt x="858" y="5811"/>
                    <a:pt x="429" y="5739"/>
                  </a:cubicBezTo>
                  <a:cubicBezTo>
                    <a:pt x="413" y="5737"/>
                    <a:pt x="396" y="5736"/>
                    <a:pt x="380" y="5736"/>
                  </a:cubicBezTo>
                  <a:cubicBezTo>
                    <a:pt x="207" y="5736"/>
                    <a:pt x="46" y="5851"/>
                    <a:pt x="24" y="6025"/>
                  </a:cubicBezTo>
                  <a:cubicBezTo>
                    <a:pt x="0" y="6216"/>
                    <a:pt x="119" y="6406"/>
                    <a:pt x="310" y="6430"/>
                  </a:cubicBezTo>
                  <a:cubicBezTo>
                    <a:pt x="786" y="6525"/>
                    <a:pt x="1286" y="6549"/>
                    <a:pt x="1786" y="6549"/>
                  </a:cubicBezTo>
                  <a:cubicBezTo>
                    <a:pt x="3358" y="6549"/>
                    <a:pt x="4835" y="6144"/>
                    <a:pt x="5954" y="5406"/>
                  </a:cubicBezTo>
                  <a:cubicBezTo>
                    <a:pt x="7121" y="4620"/>
                    <a:pt x="7764" y="3572"/>
                    <a:pt x="7764" y="2453"/>
                  </a:cubicBezTo>
                  <a:cubicBezTo>
                    <a:pt x="7764" y="1762"/>
                    <a:pt x="7383" y="1143"/>
                    <a:pt x="6668" y="667"/>
                  </a:cubicBezTo>
                  <a:cubicBezTo>
                    <a:pt x="6025" y="238"/>
                    <a:pt x="5168" y="0"/>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51"/>
            <p:cNvSpPr/>
            <p:nvPr/>
          </p:nvSpPr>
          <p:spPr>
            <a:xfrm>
              <a:off x="3294660" y="2646724"/>
              <a:ext cx="282782" cy="239372"/>
            </a:xfrm>
            <a:custGeom>
              <a:avLst/>
              <a:gdLst/>
              <a:ahLst/>
              <a:cxnLst/>
              <a:rect l="l" t="t" r="r" b="b"/>
              <a:pathLst>
                <a:path w="7765" h="6573" extrusionOk="0">
                  <a:moveTo>
                    <a:pt x="5978" y="0"/>
                  </a:moveTo>
                  <a:cubicBezTo>
                    <a:pt x="4407" y="0"/>
                    <a:pt x="2930" y="429"/>
                    <a:pt x="1787" y="1167"/>
                  </a:cubicBezTo>
                  <a:cubicBezTo>
                    <a:pt x="644" y="1953"/>
                    <a:pt x="1" y="2977"/>
                    <a:pt x="1" y="4120"/>
                  </a:cubicBezTo>
                  <a:cubicBezTo>
                    <a:pt x="1" y="4787"/>
                    <a:pt x="382" y="5430"/>
                    <a:pt x="1073" y="5906"/>
                  </a:cubicBezTo>
                  <a:cubicBezTo>
                    <a:pt x="1739" y="6335"/>
                    <a:pt x="2597" y="6573"/>
                    <a:pt x="3502" y="6573"/>
                  </a:cubicBezTo>
                  <a:cubicBezTo>
                    <a:pt x="4430" y="6573"/>
                    <a:pt x="5288" y="6335"/>
                    <a:pt x="5954" y="5906"/>
                  </a:cubicBezTo>
                  <a:cubicBezTo>
                    <a:pt x="5954" y="5882"/>
                    <a:pt x="5978" y="5882"/>
                    <a:pt x="6002" y="5859"/>
                  </a:cubicBezTo>
                  <a:lnTo>
                    <a:pt x="5978" y="5859"/>
                  </a:lnTo>
                  <a:cubicBezTo>
                    <a:pt x="5948" y="5861"/>
                    <a:pt x="5917" y="5862"/>
                    <a:pt x="5887" y="5862"/>
                  </a:cubicBezTo>
                  <a:cubicBezTo>
                    <a:pt x="5568" y="5862"/>
                    <a:pt x="5287" y="5749"/>
                    <a:pt x="5026" y="5597"/>
                  </a:cubicBezTo>
                  <a:cubicBezTo>
                    <a:pt x="4573" y="5787"/>
                    <a:pt x="4049" y="5882"/>
                    <a:pt x="3502" y="5882"/>
                  </a:cubicBezTo>
                  <a:cubicBezTo>
                    <a:pt x="2740" y="5882"/>
                    <a:pt x="2001" y="5668"/>
                    <a:pt x="1454" y="5311"/>
                  </a:cubicBezTo>
                  <a:cubicBezTo>
                    <a:pt x="953" y="4977"/>
                    <a:pt x="691" y="4549"/>
                    <a:pt x="691" y="4120"/>
                  </a:cubicBezTo>
                  <a:cubicBezTo>
                    <a:pt x="691" y="3239"/>
                    <a:pt x="1215" y="2405"/>
                    <a:pt x="2192" y="1739"/>
                  </a:cubicBezTo>
                  <a:cubicBezTo>
                    <a:pt x="3192" y="1072"/>
                    <a:pt x="4526" y="715"/>
                    <a:pt x="5978" y="715"/>
                  </a:cubicBezTo>
                  <a:cubicBezTo>
                    <a:pt x="6431" y="715"/>
                    <a:pt x="6883" y="738"/>
                    <a:pt x="7312" y="810"/>
                  </a:cubicBezTo>
                  <a:cubicBezTo>
                    <a:pt x="7337" y="816"/>
                    <a:pt x="7362" y="819"/>
                    <a:pt x="7387" y="819"/>
                  </a:cubicBezTo>
                  <a:cubicBezTo>
                    <a:pt x="7550" y="819"/>
                    <a:pt x="7696" y="690"/>
                    <a:pt x="7717" y="524"/>
                  </a:cubicBezTo>
                  <a:cubicBezTo>
                    <a:pt x="7764" y="357"/>
                    <a:pt x="7622" y="167"/>
                    <a:pt x="7431" y="119"/>
                  </a:cubicBezTo>
                  <a:cubicBezTo>
                    <a:pt x="6955" y="48"/>
                    <a:pt x="6478" y="0"/>
                    <a:pt x="5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51"/>
            <p:cNvSpPr/>
            <p:nvPr/>
          </p:nvSpPr>
          <p:spPr>
            <a:xfrm>
              <a:off x="3474198" y="2758598"/>
              <a:ext cx="76367" cy="76331"/>
            </a:xfrm>
            <a:custGeom>
              <a:avLst/>
              <a:gdLst/>
              <a:ahLst/>
              <a:cxnLst/>
              <a:rect l="l" t="t" r="r" b="b"/>
              <a:pathLst>
                <a:path w="2097" h="2096" extrusionOk="0">
                  <a:moveTo>
                    <a:pt x="1048" y="0"/>
                  </a:moveTo>
                  <a:cubicBezTo>
                    <a:pt x="453" y="0"/>
                    <a:pt x="0" y="453"/>
                    <a:pt x="0" y="1048"/>
                  </a:cubicBezTo>
                  <a:cubicBezTo>
                    <a:pt x="0" y="1620"/>
                    <a:pt x="453" y="2096"/>
                    <a:pt x="1048" y="2096"/>
                  </a:cubicBezTo>
                  <a:cubicBezTo>
                    <a:pt x="1620" y="2096"/>
                    <a:pt x="2096" y="1620"/>
                    <a:pt x="2096" y="1048"/>
                  </a:cubicBezTo>
                  <a:cubicBezTo>
                    <a:pt x="2096" y="453"/>
                    <a:pt x="1620"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51"/>
            <p:cNvSpPr/>
            <p:nvPr/>
          </p:nvSpPr>
          <p:spPr>
            <a:xfrm>
              <a:off x="3410905" y="2731831"/>
              <a:ext cx="45121" cy="81430"/>
            </a:xfrm>
            <a:custGeom>
              <a:avLst/>
              <a:gdLst/>
              <a:ahLst/>
              <a:cxnLst/>
              <a:rect l="l" t="t" r="r" b="b"/>
              <a:pathLst>
                <a:path w="1239" h="2236" extrusionOk="0">
                  <a:moveTo>
                    <a:pt x="858" y="1"/>
                  </a:moveTo>
                  <a:cubicBezTo>
                    <a:pt x="752" y="1"/>
                    <a:pt x="644" y="53"/>
                    <a:pt x="572" y="140"/>
                  </a:cubicBezTo>
                  <a:cubicBezTo>
                    <a:pt x="191" y="640"/>
                    <a:pt x="0" y="1259"/>
                    <a:pt x="24" y="1902"/>
                  </a:cubicBezTo>
                  <a:cubicBezTo>
                    <a:pt x="48" y="2093"/>
                    <a:pt x="191" y="2236"/>
                    <a:pt x="381" y="2236"/>
                  </a:cubicBezTo>
                  <a:lnTo>
                    <a:pt x="405" y="2236"/>
                  </a:lnTo>
                  <a:cubicBezTo>
                    <a:pt x="595" y="2236"/>
                    <a:pt x="738" y="2069"/>
                    <a:pt x="738" y="1855"/>
                  </a:cubicBezTo>
                  <a:cubicBezTo>
                    <a:pt x="714" y="1402"/>
                    <a:pt x="857" y="926"/>
                    <a:pt x="1143" y="569"/>
                  </a:cubicBezTo>
                  <a:cubicBezTo>
                    <a:pt x="1238" y="402"/>
                    <a:pt x="1215" y="188"/>
                    <a:pt x="1048" y="68"/>
                  </a:cubicBezTo>
                  <a:cubicBezTo>
                    <a:pt x="992" y="22"/>
                    <a:pt x="926"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51"/>
            <p:cNvSpPr/>
            <p:nvPr/>
          </p:nvSpPr>
          <p:spPr>
            <a:xfrm>
              <a:off x="3567864" y="2780267"/>
              <a:ext cx="45121" cy="81575"/>
            </a:xfrm>
            <a:custGeom>
              <a:avLst/>
              <a:gdLst/>
              <a:ahLst/>
              <a:cxnLst/>
              <a:rect l="l" t="t" r="r" b="b"/>
              <a:pathLst>
                <a:path w="1239" h="2240" extrusionOk="0">
                  <a:moveTo>
                    <a:pt x="858" y="1"/>
                  </a:moveTo>
                  <a:cubicBezTo>
                    <a:pt x="643" y="1"/>
                    <a:pt x="501" y="167"/>
                    <a:pt x="501" y="358"/>
                  </a:cubicBezTo>
                  <a:cubicBezTo>
                    <a:pt x="524" y="834"/>
                    <a:pt x="381" y="1287"/>
                    <a:pt x="120" y="1668"/>
                  </a:cubicBezTo>
                  <a:cubicBezTo>
                    <a:pt x="0" y="1834"/>
                    <a:pt x="24" y="2049"/>
                    <a:pt x="191" y="2168"/>
                  </a:cubicBezTo>
                  <a:cubicBezTo>
                    <a:pt x="239" y="2215"/>
                    <a:pt x="334" y="2239"/>
                    <a:pt x="405" y="2239"/>
                  </a:cubicBezTo>
                  <a:cubicBezTo>
                    <a:pt x="501" y="2239"/>
                    <a:pt x="620" y="2168"/>
                    <a:pt x="667" y="2096"/>
                  </a:cubicBezTo>
                  <a:cubicBezTo>
                    <a:pt x="1048" y="1572"/>
                    <a:pt x="1239" y="953"/>
                    <a:pt x="1215" y="334"/>
                  </a:cubicBezTo>
                  <a:cubicBezTo>
                    <a:pt x="1215" y="144"/>
                    <a:pt x="1048"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51"/>
            <p:cNvSpPr/>
            <p:nvPr/>
          </p:nvSpPr>
          <p:spPr>
            <a:xfrm>
              <a:off x="3370991" y="2601602"/>
              <a:ext cx="26039" cy="26075"/>
            </a:xfrm>
            <a:custGeom>
              <a:avLst/>
              <a:gdLst/>
              <a:ahLst/>
              <a:cxnLst/>
              <a:rect l="l" t="t" r="r" b="b"/>
              <a:pathLst>
                <a:path w="715" h="716" extrusionOk="0">
                  <a:moveTo>
                    <a:pt x="358" y="1"/>
                  </a:moveTo>
                  <a:cubicBezTo>
                    <a:pt x="167" y="1"/>
                    <a:pt x="1" y="168"/>
                    <a:pt x="1" y="358"/>
                  </a:cubicBezTo>
                  <a:cubicBezTo>
                    <a:pt x="24" y="549"/>
                    <a:pt x="167" y="715"/>
                    <a:pt x="358" y="715"/>
                  </a:cubicBezTo>
                  <a:cubicBezTo>
                    <a:pt x="548" y="715"/>
                    <a:pt x="715" y="549"/>
                    <a:pt x="715" y="358"/>
                  </a:cubicBezTo>
                  <a:cubicBezTo>
                    <a:pt x="691" y="168"/>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51"/>
            <p:cNvSpPr/>
            <p:nvPr/>
          </p:nvSpPr>
          <p:spPr>
            <a:xfrm>
              <a:off x="3319825" y="2912098"/>
              <a:ext cx="26039" cy="25201"/>
            </a:xfrm>
            <a:custGeom>
              <a:avLst/>
              <a:gdLst/>
              <a:ahLst/>
              <a:cxnLst/>
              <a:rect l="l" t="t" r="r" b="b"/>
              <a:pathLst>
                <a:path w="715" h="692" extrusionOk="0">
                  <a:moveTo>
                    <a:pt x="358" y="0"/>
                  </a:moveTo>
                  <a:cubicBezTo>
                    <a:pt x="167" y="0"/>
                    <a:pt x="0" y="167"/>
                    <a:pt x="0" y="358"/>
                  </a:cubicBezTo>
                  <a:cubicBezTo>
                    <a:pt x="0" y="548"/>
                    <a:pt x="143" y="691"/>
                    <a:pt x="358" y="691"/>
                  </a:cubicBezTo>
                  <a:cubicBezTo>
                    <a:pt x="548" y="691"/>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51"/>
            <p:cNvSpPr/>
            <p:nvPr/>
          </p:nvSpPr>
          <p:spPr>
            <a:xfrm>
              <a:off x="3370991" y="2963264"/>
              <a:ext cx="26039" cy="26039"/>
            </a:xfrm>
            <a:custGeom>
              <a:avLst/>
              <a:gdLst/>
              <a:ahLst/>
              <a:cxnLst/>
              <a:rect l="l" t="t" r="r" b="b"/>
              <a:pathLst>
                <a:path w="715" h="715" extrusionOk="0">
                  <a:moveTo>
                    <a:pt x="358" y="0"/>
                  </a:moveTo>
                  <a:cubicBezTo>
                    <a:pt x="167" y="0"/>
                    <a:pt x="1" y="167"/>
                    <a:pt x="1" y="358"/>
                  </a:cubicBezTo>
                  <a:cubicBezTo>
                    <a:pt x="24" y="548"/>
                    <a:pt x="167" y="715"/>
                    <a:pt x="358" y="715"/>
                  </a:cubicBezTo>
                  <a:cubicBezTo>
                    <a:pt x="548" y="715"/>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51"/>
            <p:cNvSpPr/>
            <p:nvPr/>
          </p:nvSpPr>
          <p:spPr>
            <a:xfrm>
              <a:off x="3601696" y="2963264"/>
              <a:ext cx="26039" cy="26039"/>
            </a:xfrm>
            <a:custGeom>
              <a:avLst/>
              <a:gdLst/>
              <a:ahLst/>
              <a:cxnLst/>
              <a:rect l="l" t="t" r="r" b="b"/>
              <a:pathLst>
                <a:path w="715" h="715" extrusionOk="0">
                  <a:moveTo>
                    <a:pt x="357" y="0"/>
                  </a:moveTo>
                  <a:cubicBezTo>
                    <a:pt x="167" y="0"/>
                    <a:pt x="0" y="167"/>
                    <a:pt x="0" y="358"/>
                  </a:cubicBezTo>
                  <a:cubicBezTo>
                    <a:pt x="0" y="548"/>
                    <a:pt x="167" y="715"/>
                    <a:pt x="357" y="715"/>
                  </a:cubicBezTo>
                  <a:cubicBezTo>
                    <a:pt x="548" y="715"/>
                    <a:pt x="715" y="548"/>
                    <a:pt x="715" y="358"/>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51"/>
            <p:cNvSpPr/>
            <p:nvPr/>
          </p:nvSpPr>
          <p:spPr>
            <a:xfrm>
              <a:off x="3678865" y="2938100"/>
              <a:ext cx="26075" cy="25201"/>
            </a:xfrm>
            <a:custGeom>
              <a:avLst/>
              <a:gdLst/>
              <a:ahLst/>
              <a:cxnLst/>
              <a:rect l="l" t="t" r="r" b="b"/>
              <a:pathLst>
                <a:path w="716" h="692" extrusionOk="0">
                  <a:moveTo>
                    <a:pt x="358" y="1"/>
                  </a:moveTo>
                  <a:cubicBezTo>
                    <a:pt x="167" y="1"/>
                    <a:pt x="1" y="144"/>
                    <a:pt x="1" y="334"/>
                  </a:cubicBezTo>
                  <a:cubicBezTo>
                    <a:pt x="1" y="525"/>
                    <a:pt x="144" y="691"/>
                    <a:pt x="358" y="691"/>
                  </a:cubicBezTo>
                  <a:cubicBezTo>
                    <a:pt x="525" y="691"/>
                    <a:pt x="715" y="525"/>
                    <a:pt x="691" y="334"/>
                  </a:cubicBezTo>
                  <a:cubicBezTo>
                    <a:pt x="691" y="144"/>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51"/>
            <p:cNvSpPr/>
            <p:nvPr/>
          </p:nvSpPr>
          <p:spPr>
            <a:xfrm>
              <a:off x="3652863" y="2633722"/>
              <a:ext cx="26039" cy="26039"/>
            </a:xfrm>
            <a:custGeom>
              <a:avLst/>
              <a:gdLst/>
              <a:ahLst/>
              <a:cxnLst/>
              <a:rect l="l" t="t" r="r" b="b"/>
              <a:pathLst>
                <a:path w="715" h="715" extrusionOk="0">
                  <a:moveTo>
                    <a:pt x="357" y="0"/>
                  </a:moveTo>
                  <a:cubicBezTo>
                    <a:pt x="167" y="0"/>
                    <a:pt x="0" y="167"/>
                    <a:pt x="0" y="357"/>
                  </a:cubicBezTo>
                  <a:cubicBezTo>
                    <a:pt x="24" y="548"/>
                    <a:pt x="167" y="714"/>
                    <a:pt x="357" y="714"/>
                  </a:cubicBezTo>
                  <a:cubicBezTo>
                    <a:pt x="548" y="714"/>
                    <a:pt x="715" y="548"/>
                    <a:pt x="715" y="357"/>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51"/>
            <p:cNvSpPr/>
            <p:nvPr/>
          </p:nvSpPr>
          <p:spPr>
            <a:xfrm>
              <a:off x="3577406" y="2601602"/>
              <a:ext cx="26913" cy="26075"/>
            </a:xfrm>
            <a:custGeom>
              <a:avLst/>
              <a:gdLst/>
              <a:ahLst/>
              <a:cxnLst/>
              <a:rect l="l" t="t" r="r" b="b"/>
              <a:pathLst>
                <a:path w="739" h="716" extrusionOk="0">
                  <a:moveTo>
                    <a:pt x="381" y="1"/>
                  </a:moveTo>
                  <a:cubicBezTo>
                    <a:pt x="191" y="1"/>
                    <a:pt x="0" y="168"/>
                    <a:pt x="24" y="358"/>
                  </a:cubicBezTo>
                  <a:cubicBezTo>
                    <a:pt x="24" y="549"/>
                    <a:pt x="167" y="715"/>
                    <a:pt x="381" y="715"/>
                  </a:cubicBezTo>
                  <a:cubicBezTo>
                    <a:pt x="548" y="715"/>
                    <a:pt x="739" y="549"/>
                    <a:pt x="715" y="358"/>
                  </a:cubicBezTo>
                  <a:cubicBezTo>
                    <a:pt x="715" y="168"/>
                    <a:pt x="572"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6" name="Google Shape;6506;p51"/>
          <p:cNvGrpSpPr/>
          <p:nvPr/>
        </p:nvGrpSpPr>
        <p:grpSpPr>
          <a:xfrm>
            <a:off x="6306892" y="2289274"/>
            <a:ext cx="330083" cy="297909"/>
            <a:chOff x="3294660" y="2601602"/>
            <a:chExt cx="435408" cy="387701"/>
          </a:xfrm>
        </p:grpSpPr>
        <p:sp>
          <p:nvSpPr>
            <p:cNvPr id="6507" name="Google Shape;6507;p51"/>
            <p:cNvSpPr/>
            <p:nvPr/>
          </p:nvSpPr>
          <p:spPr>
            <a:xfrm>
              <a:off x="3447322" y="2707432"/>
              <a:ext cx="282745" cy="238535"/>
            </a:xfrm>
            <a:custGeom>
              <a:avLst/>
              <a:gdLst/>
              <a:ahLst/>
              <a:cxnLst/>
              <a:rect l="l" t="t" r="r" b="b"/>
              <a:pathLst>
                <a:path w="7764" h="6550" extrusionOk="0">
                  <a:moveTo>
                    <a:pt x="4239" y="0"/>
                  </a:moveTo>
                  <a:cubicBezTo>
                    <a:pt x="3334" y="0"/>
                    <a:pt x="2453" y="238"/>
                    <a:pt x="1810" y="667"/>
                  </a:cubicBezTo>
                  <a:cubicBezTo>
                    <a:pt x="1786" y="667"/>
                    <a:pt x="1786" y="691"/>
                    <a:pt x="1762" y="691"/>
                  </a:cubicBezTo>
                  <a:lnTo>
                    <a:pt x="1786" y="691"/>
                  </a:lnTo>
                  <a:cubicBezTo>
                    <a:pt x="2120" y="691"/>
                    <a:pt x="2453" y="810"/>
                    <a:pt x="2715" y="977"/>
                  </a:cubicBezTo>
                  <a:cubicBezTo>
                    <a:pt x="3168" y="786"/>
                    <a:pt x="3691" y="691"/>
                    <a:pt x="4239" y="691"/>
                  </a:cubicBezTo>
                  <a:cubicBezTo>
                    <a:pt x="5025" y="691"/>
                    <a:pt x="5740" y="881"/>
                    <a:pt x="6287" y="1262"/>
                  </a:cubicBezTo>
                  <a:cubicBezTo>
                    <a:pt x="6787" y="1572"/>
                    <a:pt x="7049" y="2001"/>
                    <a:pt x="7049" y="2453"/>
                  </a:cubicBezTo>
                  <a:cubicBezTo>
                    <a:pt x="7049" y="3334"/>
                    <a:pt x="6525" y="4168"/>
                    <a:pt x="5573" y="4811"/>
                  </a:cubicBezTo>
                  <a:cubicBezTo>
                    <a:pt x="4549" y="5478"/>
                    <a:pt x="3215" y="5859"/>
                    <a:pt x="1786" y="5859"/>
                  </a:cubicBezTo>
                  <a:cubicBezTo>
                    <a:pt x="1310" y="5859"/>
                    <a:pt x="858" y="5811"/>
                    <a:pt x="429" y="5739"/>
                  </a:cubicBezTo>
                  <a:cubicBezTo>
                    <a:pt x="413" y="5737"/>
                    <a:pt x="396" y="5736"/>
                    <a:pt x="380" y="5736"/>
                  </a:cubicBezTo>
                  <a:cubicBezTo>
                    <a:pt x="207" y="5736"/>
                    <a:pt x="46" y="5851"/>
                    <a:pt x="24" y="6025"/>
                  </a:cubicBezTo>
                  <a:cubicBezTo>
                    <a:pt x="0" y="6216"/>
                    <a:pt x="119" y="6406"/>
                    <a:pt x="310" y="6430"/>
                  </a:cubicBezTo>
                  <a:cubicBezTo>
                    <a:pt x="786" y="6525"/>
                    <a:pt x="1286" y="6549"/>
                    <a:pt x="1786" y="6549"/>
                  </a:cubicBezTo>
                  <a:cubicBezTo>
                    <a:pt x="3358" y="6549"/>
                    <a:pt x="4835" y="6144"/>
                    <a:pt x="5954" y="5406"/>
                  </a:cubicBezTo>
                  <a:cubicBezTo>
                    <a:pt x="7121" y="4620"/>
                    <a:pt x="7764" y="3572"/>
                    <a:pt x="7764" y="2453"/>
                  </a:cubicBezTo>
                  <a:cubicBezTo>
                    <a:pt x="7764" y="1762"/>
                    <a:pt x="7383" y="1143"/>
                    <a:pt x="6668" y="667"/>
                  </a:cubicBezTo>
                  <a:cubicBezTo>
                    <a:pt x="6025" y="238"/>
                    <a:pt x="5168" y="0"/>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51"/>
            <p:cNvSpPr/>
            <p:nvPr/>
          </p:nvSpPr>
          <p:spPr>
            <a:xfrm>
              <a:off x="3294660" y="2646724"/>
              <a:ext cx="282782" cy="239372"/>
            </a:xfrm>
            <a:custGeom>
              <a:avLst/>
              <a:gdLst/>
              <a:ahLst/>
              <a:cxnLst/>
              <a:rect l="l" t="t" r="r" b="b"/>
              <a:pathLst>
                <a:path w="7765" h="6573" extrusionOk="0">
                  <a:moveTo>
                    <a:pt x="5978" y="0"/>
                  </a:moveTo>
                  <a:cubicBezTo>
                    <a:pt x="4407" y="0"/>
                    <a:pt x="2930" y="429"/>
                    <a:pt x="1787" y="1167"/>
                  </a:cubicBezTo>
                  <a:cubicBezTo>
                    <a:pt x="644" y="1953"/>
                    <a:pt x="1" y="2977"/>
                    <a:pt x="1" y="4120"/>
                  </a:cubicBezTo>
                  <a:cubicBezTo>
                    <a:pt x="1" y="4787"/>
                    <a:pt x="382" y="5430"/>
                    <a:pt x="1073" y="5906"/>
                  </a:cubicBezTo>
                  <a:cubicBezTo>
                    <a:pt x="1739" y="6335"/>
                    <a:pt x="2597" y="6573"/>
                    <a:pt x="3502" y="6573"/>
                  </a:cubicBezTo>
                  <a:cubicBezTo>
                    <a:pt x="4430" y="6573"/>
                    <a:pt x="5288" y="6335"/>
                    <a:pt x="5954" y="5906"/>
                  </a:cubicBezTo>
                  <a:cubicBezTo>
                    <a:pt x="5954" y="5882"/>
                    <a:pt x="5978" y="5882"/>
                    <a:pt x="6002" y="5859"/>
                  </a:cubicBezTo>
                  <a:lnTo>
                    <a:pt x="5978" y="5859"/>
                  </a:lnTo>
                  <a:cubicBezTo>
                    <a:pt x="5948" y="5861"/>
                    <a:pt x="5917" y="5862"/>
                    <a:pt x="5887" y="5862"/>
                  </a:cubicBezTo>
                  <a:cubicBezTo>
                    <a:pt x="5568" y="5862"/>
                    <a:pt x="5287" y="5749"/>
                    <a:pt x="5026" y="5597"/>
                  </a:cubicBezTo>
                  <a:cubicBezTo>
                    <a:pt x="4573" y="5787"/>
                    <a:pt x="4049" y="5882"/>
                    <a:pt x="3502" y="5882"/>
                  </a:cubicBezTo>
                  <a:cubicBezTo>
                    <a:pt x="2740" y="5882"/>
                    <a:pt x="2001" y="5668"/>
                    <a:pt x="1454" y="5311"/>
                  </a:cubicBezTo>
                  <a:cubicBezTo>
                    <a:pt x="953" y="4977"/>
                    <a:pt x="691" y="4549"/>
                    <a:pt x="691" y="4120"/>
                  </a:cubicBezTo>
                  <a:cubicBezTo>
                    <a:pt x="691" y="3239"/>
                    <a:pt x="1215" y="2405"/>
                    <a:pt x="2192" y="1739"/>
                  </a:cubicBezTo>
                  <a:cubicBezTo>
                    <a:pt x="3192" y="1072"/>
                    <a:pt x="4526" y="715"/>
                    <a:pt x="5978" y="715"/>
                  </a:cubicBezTo>
                  <a:cubicBezTo>
                    <a:pt x="6431" y="715"/>
                    <a:pt x="6883" y="738"/>
                    <a:pt x="7312" y="810"/>
                  </a:cubicBezTo>
                  <a:cubicBezTo>
                    <a:pt x="7337" y="816"/>
                    <a:pt x="7362" y="819"/>
                    <a:pt x="7387" y="819"/>
                  </a:cubicBezTo>
                  <a:cubicBezTo>
                    <a:pt x="7550" y="819"/>
                    <a:pt x="7696" y="690"/>
                    <a:pt x="7717" y="524"/>
                  </a:cubicBezTo>
                  <a:cubicBezTo>
                    <a:pt x="7764" y="357"/>
                    <a:pt x="7622" y="167"/>
                    <a:pt x="7431" y="119"/>
                  </a:cubicBezTo>
                  <a:cubicBezTo>
                    <a:pt x="6955" y="48"/>
                    <a:pt x="6478" y="0"/>
                    <a:pt x="5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51"/>
            <p:cNvSpPr/>
            <p:nvPr/>
          </p:nvSpPr>
          <p:spPr>
            <a:xfrm>
              <a:off x="3474198" y="2758598"/>
              <a:ext cx="76367" cy="76331"/>
            </a:xfrm>
            <a:custGeom>
              <a:avLst/>
              <a:gdLst/>
              <a:ahLst/>
              <a:cxnLst/>
              <a:rect l="l" t="t" r="r" b="b"/>
              <a:pathLst>
                <a:path w="2097" h="2096" extrusionOk="0">
                  <a:moveTo>
                    <a:pt x="1048" y="0"/>
                  </a:moveTo>
                  <a:cubicBezTo>
                    <a:pt x="453" y="0"/>
                    <a:pt x="0" y="453"/>
                    <a:pt x="0" y="1048"/>
                  </a:cubicBezTo>
                  <a:cubicBezTo>
                    <a:pt x="0" y="1620"/>
                    <a:pt x="453" y="2096"/>
                    <a:pt x="1048" y="2096"/>
                  </a:cubicBezTo>
                  <a:cubicBezTo>
                    <a:pt x="1620" y="2096"/>
                    <a:pt x="2096" y="1620"/>
                    <a:pt x="2096" y="1048"/>
                  </a:cubicBezTo>
                  <a:cubicBezTo>
                    <a:pt x="2096" y="453"/>
                    <a:pt x="1620"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51"/>
            <p:cNvSpPr/>
            <p:nvPr/>
          </p:nvSpPr>
          <p:spPr>
            <a:xfrm>
              <a:off x="3410905" y="2731831"/>
              <a:ext cx="45121" cy="81430"/>
            </a:xfrm>
            <a:custGeom>
              <a:avLst/>
              <a:gdLst/>
              <a:ahLst/>
              <a:cxnLst/>
              <a:rect l="l" t="t" r="r" b="b"/>
              <a:pathLst>
                <a:path w="1239" h="2236" extrusionOk="0">
                  <a:moveTo>
                    <a:pt x="858" y="1"/>
                  </a:moveTo>
                  <a:cubicBezTo>
                    <a:pt x="752" y="1"/>
                    <a:pt x="644" y="53"/>
                    <a:pt x="572" y="140"/>
                  </a:cubicBezTo>
                  <a:cubicBezTo>
                    <a:pt x="191" y="640"/>
                    <a:pt x="0" y="1259"/>
                    <a:pt x="24" y="1902"/>
                  </a:cubicBezTo>
                  <a:cubicBezTo>
                    <a:pt x="48" y="2093"/>
                    <a:pt x="191" y="2236"/>
                    <a:pt x="381" y="2236"/>
                  </a:cubicBezTo>
                  <a:lnTo>
                    <a:pt x="405" y="2236"/>
                  </a:lnTo>
                  <a:cubicBezTo>
                    <a:pt x="595" y="2236"/>
                    <a:pt x="738" y="2069"/>
                    <a:pt x="738" y="1855"/>
                  </a:cubicBezTo>
                  <a:cubicBezTo>
                    <a:pt x="714" y="1402"/>
                    <a:pt x="857" y="926"/>
                    <a:pt x="1143" y="569"/>
                  </a:cubicBezTo>
                  <a:cubicBezTo>
                    <a:pt x="1238" y="402"/>
                    <a:pt x="1215" y="188"/>
                    <a:pt x="1048" y="68"/>
                  </a:cubicBezTo>
                  <a:cubicBezTo>
                    <a:pt x="992" y="22"/>
                    <a:pt x="926"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51"/>
            <p:cNvSpPr/>
            <p:nvPr/>
          </p:nvSpPr>
          <p:spPr>
            <a:xfrm>
              <a:off x="3567864" y="2780267"/>
              <a:ext cx="45121" cy="81575"/>
            </a:xfrm>
            <a:custGeom>
              <a:avLst/>
              <a:gdLst/>
              <a:ahLst/>
              <a:cxnLst/>
              <a:rect l="l" t="t" r="r" b="b"/>
              <a:pathLst>
                <a:path w="1239" h="2240" extrusionOk="0">
                  <a:moveTo>
                    <a:pt x="858" y="1"/>
                  </a:moveTo>
                  <a:cubicBezTo>
                    <a:pt x="643" y="1"/>
                    <a:pt x="501" y="167"/>
                    <a:pt x="501" y="358"/>
                  </a:cubicBezTo>
                  <a:cubicBezTo>
                    <a:pt x="524" y="834"/>
                    <a:pt x="381" y="1287"/>
                    <a:pt x="120" y="1668"/>
                  </a:cubicBezTo>
                  <a:cubicBezTo>
                    <a:pt x="0" y="1834"/>
                    <a:pt x="24" y="2049"/>
                    <a:pt x="191" y="2168"/>
                  </a:cubicBezTo>
                  <a:cubicBezTo>
                    <a:pt x="239" y="2215"/>
                    <a:pt x="334" y="2239"/>
                    <a:pt x="405" y="2239"/>
                  </a:cubicBezTo>
                  <a:cubicBezTo>
                    <a:pt x="501" y="2239"/>
                    <a:pt x="620" y="2168"/>
                    <a:pt x="667" y="2096"/>
                  </a:cubicBezTo>
                  <a:cubicBezTo>
                    <a:pt x="1048" y="1572"/>
                    <a:pt x="1239" y="953"/>
                    <a:pt x="1215" y="334"/>
                  </a:cubicBezTo>
                  <a:cubicBezTo>
                    <a:pt x="1215" y="144"/>
                    <a:pt x="1048"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51"/>
            <p:cNvSpPr/>
            <p:nvPr/>
          </p:nvSpPr>
          <p:spPr>
            <a:xfrm>
              <a:off x="3370991" y="2601602"/>
              <a:ext cx="26039" cy="26075"/>
            </a:xfrm>
            <a:custGeom>
              <a:avLst/>
              <a:gdLst/>
              <a:ahLst/>
              <a:cxnLst/>
              <a:rect l="l" t="t" r="r" b="b"/>
              <a:pathLst>
                <a:path w="715" h="716" extrusionOk="0">
                  <a:moveTo>
                    <a:pt x="358" y="1"/>
                  </a:moveTo>
                  <a:cubicBezTo>
                    <a:pt x="167" y="1"/>
                    <a:pt x="1" y="168"/>
                    <a:pt x="1" y="358"/>
                  </a:cubicBezTo>
                  <a:cubicBezTo>
                    <a:pt x="24" y="549"/>
                    <a:pt x="167" y="715"/>
                    <a:pt x="358" y="715"/>
                  </a:cubicBezTo>
                  <a:cubicBezTo>
                    <a:pt x="548" y="715"/>
                    <a:pt x="715" y="549"/>
                    <a:pt x="715" y="358"/>
                  </a:cubicBezTo>
                  <a:cubicBezTo>
                    <a:pt x="691" y="168"/>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51"/>
            <p:cNvSpPr/>
            <p:nvPr/>
          </p:nvSpPr>
          <p:spPr>
            <a:xfrm>
              <a:off x="3319825" y="2912098"/>
              <a:ext cx="26039" cy="25201"/>
            </a:xfrm>
            <a:custGeom>
              <a:avLst/>
              <a:gdLst/>
              <a:ahLst/>
              <a:cxnLst/>
              <a:rect l="l" t="t" r="r" b="b"/>
              <a:pathLst>
                <a:path w="715" h="692" extrusionOk="0">
                  <a:moveTo>
                    <a:pt x="358" y="0"/>
                  </a:moveTo>
                  <a:cubicBezTo>
                    <a:pt x="167" y="0"/>
                    <a:pt x="0" y="167"/>
                    <a:pt x="0" y="358"/>
                  </a:cubicBezTo>
                  <a:cubicBezTo>
                    <a:pt x="0" y="548"/>
                    <a:pt x="143" y="691"/>
                    <a:pt x="358" y="691"/>
                  </a:cubicBezTo>
                  <a:cubicBezTo>
                    <a:pt x="548" y="691"/>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51"/>
            <p:cNvSpPr/>
            <p:nvPr/>
          </p:nvSpPr>
          <p:spPr>
            <a:xfrm>
              <a:off x="3370991" y="2963264"/>
              <a:ext cx="26039" cy="26039"/>
            </a:xfrm>
            <a:custGeom>
              <a:avLst/>
              <a:gdLst/>
              <a:ahLst/>
              <a:cxnLst/>
              <a:rect l="l" t="t" r="r" b="b"/>
              <a:pathLst>
                <a:path w="715" h="715" extrusionOk="0">
                  <a:moveTo>
                    <a:pt x="358" y="0"/>
                  </a:moveTo>
                  <a:cubicBezTo>
                    <a:pt x="167" y="0"/>
                    <a:pt x="1" y="167"/>
                    <a:pt x="1" y="358"/>
                  </a:cubicBezTo>
                  <a:cubicBezTo>
                    <a:pt x="24" y="548"/>
                    <a:pt x="167" y="715"/>
                    <a:pt x="358" y="715"/>
                  </a:cubicBezTo>
                  <a:cubicBezTo>
                    <a:pt x="548" y="715"/>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51"/>
            <p:cNvSpPr/>
            <p:nvPr/>
          </p:nvSpPr>
          <p:spPr>
            <a:xfrm>
              <a:off x="3601696" y="2963264"/>
              <a:ext cx="26039" cy="26039"/>
            </a:xfrm>
            <a:custGeom>
              <a:avLst/>
              <a:gdLst/>
              <a:ahLst/>
              <a:cxnLst/>
              <a:rect l="l" t="t" r="r" b="b"/>
              <a:pathLst>
                <a:path w="715" h="715" extrusionOk="0">
                  <a:moveTo>
                    <a:pt x="357" y="0"/>
                  </a:moveTo>
                  <a:cubicBezTo>
                    <a:pt x="167" y="0"/>
                    <a:pt x="0" y="167"/>
                    <a:pt x="0" y="358"/>
                  </a:cubicBezTo>
                  <a:cubicBezTo>
                    <a:pt x="0" y="548"/>
                    <a:pt x="167" y="715"/>
                    <a:pt x="357" y="715"/>
                  </a:cubicBezTo>
                  <a:cubicBezTo>
                    <a:pt x="548" y="715"/>
                    <a:pt x="715" y="548"/>
                    <a:pt x="715" y="358"/>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51"/>
            <p:cNvSpPr/>
            <p:nvPr/>
          </p:nvSpPr>
          <p:spPr>
            <a:xfrm>
              <a:off x="3678865" y="2938100"/>
              <a:ext cx="26075" cy="25201"/>
            </a:xfrm>
            <a:custGeom>
              <a:avLst/>
              <a:gdLst/>
              <a:ahLst/>
              <a:cxnLst/>
              <a:rect l="l" t="t" r="r" b="b"/>
              <a:pathLst>
                <a:path w="716" h="692" extrusionOk="0">
                  <a:moveTo>
                    <a:pt x="358" y="1"/>
                  </a:moveTo>
                  <a:cubicBezTo>
                    <a:pt x="167" y="1"/>
                    <a:pt x="1" y="144"/>
                    <a:pt x="1" y="334"/>
                  </a:cubicBezTo>
                  <a:cubicBezTo>
                    <a:pt x="1" y="525"/>
                    <a:pt x="144" y="691"/>
                    <a:pt x="358" y="691"/>
                  </a:cubicBezTo>
                  <a:cubicBezTo>
                    <a:pt x="525" y="691"/>
                    <a:pt x="715" y="525"/>
                    <a:pt x="691" y="334"/>
                  </a:cubicBezTo>
                  <a:cubicBezTo>
                    <a:pt x="691" y="144"/>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51"/>
            <p:cNvSpPr/>
            <p:nvPr/>
          </p:nvSpPr>
          <p:spPr>
            <a:xfrm>
              <a:off x="3652863" y="2633722"/>
              <a:ext cx="26039" cy="26039"/>
            </a:xfrm>
            <a:custGeom>
              <a:avLst/>
              <a:gdLst/>
              <a:ahLst/>
              <a:cxnLst/>
              <a:rect l="l" t="t" r="r" b="b"/>
              <a:pathLst>
                <a:path w="715" h="715" extrusionOk="0">
                  <a:moveTo>
                    <a:pt x="357" y="0"/>
                  </a:moveTo>
                  <a:cubicBezTo>
                    <a:pt x="167" y="0"/>
                    <a:pt x="0" y="167"/>
                    <a:pt x="0" y="357"/>
                  </a:cubicBezTo>
                  <a:cubicBezTo>
                    <a:pt x="24" y="548"/>
                    <a:pt x="167" y="714"/>
                    <a:pt x="357" y="714"/>
                  </a:cubicBezTo>
                  <a:cubicBezTo>
                    <a:pt x="548" y="714"/>
                    <a:pt x="715" y="548"/>
                    <a:pt x="715" y="357"/>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51"/>
            <p:cNvSpPr/>
            <p:nvPr/>
          </p:nvSpPr>
          <p:spPr>
            <a:xfrm>
              <a:off x="3577406" y="2601602"/>
              <a:ext cx="26913" cy="26075"/>
            </a:xfrm>
            <a:custGeom>
              <a:avLst/>
              <a:gdLst/>
              <a:ahLst/>
              <a:cxnLst/>
              <a:rect l="l" t="t" r="r" b="b"/>
              <a:pathLst>
                <a:path w="739" h="716" extrusionOk="0">
                  <a:moveTo>
                    <a:pt x="381" y="1"/>
                  </a:moveTo>
                  <a:cubicBezTo>
                    <a:pt x="191" y="1"/>
                    <a:pt x="0" y="168"/>
                    <a:pt x="24" y="358"/>
                  </a:cubicBezTo>
                  <a:cubicBezTo>
                    <a:pt x="24" y="549"/>
                    <a:pt x="167" y="715"/>
                    <a:pt x="381" y="715"/>
                  </a:cubicBezTo>
                  <a:cubicBezTo>
                    <a:pt x="548" y="715"/>
                    <a:pt x="739" y="549"/>
                    <a:pt x="715" y="358"/>
                  </a:cubicBezTo>
                  <a:cubicBezTo>
                    <a:pt x="715" y="168"/>
                    <a:pt x="572"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9" name="Google Shape;6519;p51"/>
          <p:cNvGrpSpPr/>
          <p:nvPr/>
        </p:nvGrpSpPr>
        <p:grpSpPr>
          <a:xfrm>
            <a:off x="6306892" y="2768124"/>
            <a:ext cx="330083" cy="297909"/>
            <a:chOff x="3294660" y="2601602"/>
            <a:chExt cx="435408" cy="387701"/>
          </a:xfrm>
        </p:grpSpPr>
        <p:sp>
          <p:nvSpPr>
            <p:cNvPr id="6520" name="Google Shape;6520;p51"/>
            <p:cNvSpPr/>
            <p:nvPr/>
          </p:nvSpPr>
          <p:spPr>
            <a:xfrm>
              <a:off x="3447322" y="2707432"/>
              <a:ext cx="282745" cy="238535"/>
            </a:xfrm>
            <a:custGeom>
              <a:avLst/>
              <a:gdLst/>
              <a:ahLst/>
              <a:cxnLst/>
              <a:rect l="l" t="t" r="r" b="b"/>
              <a:pathLst>
                <a:path w="7764" h="6550" extrusionOk="0">
                  <a:moveTo>
                    <a:pt x="4239" y="0"/>
                  </a:moveTo>
                  <a:cubicBezTo>
                    <a:pt x="3334" y="0"/>
                    <a:pt x="2453" y="238"/>
                    <a:pt x="1810" y="667"/>
                  </a:cubicBezTo>
                  <a:cubicBezTo>
                    <a:pt x="1786" y="667"/>
                    <a:pt x="1786" y="691"/>
                    <a:pt x="1762" y="691"/>
                  </a:cubicBezTo>
                  <a:lnTo>
                    <a:pt x="1786" y="691"/>
                  </a:lnTo>
                  <a:cubicBezTo>
                    <a:pt x="2120" y="691"/>
                    <a:pt x="2453" y="810"/>
                    <a:pt x="2715" y="977"/>
                  </a:cubicBezTo>
                  <a:cubicBezTo>
                    <a:pt x="3168" y="786"/>
                    <a:pt x="3691" y="691"/>
                    <a:pt x="4239" y="691"/>
                  </a:cubicBezTo>
                  <a:cubicBezTo>
                    <a:pt x="5025" y="691"/>
                    <a:pt x="5740" y="881"/>
                    <a:pt x="6287" y="1262"/>
                  </a:cubicBezTo>
                  <a:cubicBezTo>
                    <a:pt x="6787" y="1572"/>
                    <a:pt x="7049" y="2001"/>
                    <a:pt x="7049" y="2453"/>
                  </a:cubicBezTo>
                  <a:cubicBezTo>
                    <a:pt x="7049" y="3334"/>
                    <a:pt x="6525" y="4168"/>
                    <a:pt x="5573" y="4811"/>
                  </a:cubicBezTo>
                  <a:cubicBezTo>
                    <a:pt x="4549" y="5478"/>
                    <a:pt x="3215" y="5859"/>
                    <a:pt x="1786" y="5859"/>
                  </a:cubicBezTo>
                  <a:cubicBezTo>
                    <a:pt x="1310" y="5859"/>
                    <a:pt x="858" y="5811"/>
                    <a:pt x="429" y="5739"/>
                  </a:cubicBezTo>
                  <a:cubicBezTo>
                    <a:pt x="413" y="5737"/>
                    <a:pt x="396" y="5736"/>
                    <a:pt x="380" y="5736"/>
                  </a:cubicBezTo>
                  <a:cubicBezTo>
                    <a:pt x="207" y="5736"/>
                    <a:pt x="46" y="5851"/>
                    <a:pt x="24" y="6025"/>
                  </a:cubicBezTo>
                  <a:cubicBezTo>
                    <a:pt x="0" y="6216"/>
                    <a:pt x="119" y="6406"/>
                    <a:pt x="310" y="6430"/>
                  </a:cubicBezTo>
                  <a:cubicBezTo>
                    <a:pt x="786" y="6525"/>
                    <a:pt x="1286" y="6549"/>
                    <a:pt x="1786" y="6549"/>
                  </a:cubicBezTo>
                  <a:cubicBezTo>
                    <a:pt x="3358" y="6549"/>
                    <a:pt x="4835" y="6144"/>
                    <a:pt x="5954" y="5406"/>
                  </a:cubicBezTo>
                  <a:cubicBezTo>
                    <a:pt x="7121" y="4620"/>
                    <a:pt x="7764" y="3572"/>
                    <a:pt x="7764" y="2453"/>
                  </a:cubicBezTo>
                  <a:cubicBezTo>
                    <a:pt x="7764" y="1762"/>
                    <a:pt x="7383" y="1143"/>
                    <a:pt x="6668" y="667"/>
                  </a:cubicBezTo>
                  <a:cubicBezTo>
                    <a:pt x="6025" y="238"/>
                    <a:pt x="5168" y="0"/>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51"/>
            <p:cNvSpPr/>
            <p:nvPr/>
          </p:nvSpPr>
          <p:spPr>
            <a:xfrm>
              <a:off x="3294660" y="2646724"/>
              <a:ext cx="282782" cy="239372"/>
            </a:xfrm>
            <a:custGeom>
              <a:avLst/>
              <a:gdLst/>
              <a:ahLst/>
              <a:cxnLst/>
              <a:rect l="l" t="t" r="r" b="b"/>
              <a:pathLst>
                <a:path w="7765" h="6573" extrusionOk="0">
                  <a:moveTo>
                    <a:pt x="5978" y="0"/>
                  </a:moveTo>
                  <a:cubicBezTo>
                    <a:pt x="4407" y="0"/>
                    <a:pt x="2930" y="429"/>
                    <a:pt x="1787" y="1167"/>
                  </a:cubicBezTo>
                  <a:cubicBezTo>
                    <a:pt x="644" y="1953"/>
                    <a:pt x="1" y="2977"/>
                    <a:pt x="1" y="4120"/>
                  </a:cubicBezTo>
                  <a:cubicBezTo>
                    <a:pt x="1" y="4787"/>
                    <a:pt x="382" y="5430"/>
                    <a:pt x="1073" y="5906"/>
                  </a:cubicBezTo>
                  <a:cubicBezTo>
                    <a:pt x="1739" y="6335"/>
                    <a:pt x="2597" y="6573"/>
                    <a:pt x="3502" y="6573"/>
                  </a:cubicBezTo>
                  <a:cubicBezTo>
                    <a:pt x="4430" y="6573"/>
                    <a:pt x="5288" y="6335"/>
                    <a:pt x="5954" y="5906"/>
                  </a:cubicBezTo>
                  <a:cubicBezTo>
                    <a:pt x="5954" y="5882"/>
                    <a:pt x="5978" y="5882"/>
                    <a:pt x="6002" y="5859"/>
                  </a:cubicBezTo>
                  <a:lnTo>
                    <a:pt x="5978" y="5859"/>
                  </a:lnTo>
                  <a:cubicBezTo>
                    <a:pt x="5948" y="5861"/>
                    <a:pt x="5917" y="5862"/>
                    <a:pt x="5887" y="5862"/>
                  </a:cubicBezTo>
                  <a:cubicBezTo>
                    <a:pt x="5568" y="5862"/>
                    <a:pt x="5287" y="5749"/>
                    <a:pt x="5026" y="5597"/>
                  </a:cubicBezTo>
                  <a:cubicBezTo>
                    <a:pt x="4573" y="5787"/>
                    <a:pt x="4049" y="5882"/>
                    <a:pt x="3502" y="5882"/>
                  </a:cubicBezTo>
                  <a:cubicBezTo>
                    <a:pt x="2740" y="5882"/>
                    <a:pt x="2001" y="5668"/>
                    <a:pt x="1454" y="5311"/>
                  </a:cubicBezTo>
                  <a:cubicBezTo>
                    <a:pt x="953" y="4977"/>
                    <a:pt x="691" y="4549"/>
                    <a:pt x="691" y="4120"/>
                  </a:cubicBezTo>
                  <a:cubicBezTo>
                    <a:pt x="691" y="3239"/>
                    <a:pt x="1215" y="2405"/>
                    <a:pt x="2192" y="1739"/>
                  </a:cubicBezTo>
                  <a:cubicBezTo>
                    <a:pt x="3192" y="1072"/>
                    <a:pt x="4526" y="715"/>
                    <a:pt x="5978" y="715"/>
                  </a:cubicBezTo>
                  <a:cubicBezTo>
                    <a:pt x="6431" y="715"/>
                    <a:pt x="6883" y="738"/>
                    <a:pt x="7312" y="810"/>
                  </a:cubicBezTo>
                  <a:cubicBezTo>
                    <a:pt x="7337" y="816"/>
                    <a:pt x="7362" y="819"/>
                    <a:pt x="7387" y="819"/>
                  </a:cubicBezTo>
                  <a:cubicBezTo>
                    <a:pt x="7550" y="819"/>
                    <a:pt x="7696" y="690"/>
                    <a:pt x="7717" y="524"/>
                  </a:cubicBezTo>
                  <a:cubicBezTo>
                    <a:pt x="7764" y="357"/>
                    <a:pt x="7622" y="167"/>
                    <a:pt x="7431" y="119"/>
                  </a:cubicBezTo>
                  <a:cubicBezTo>
                    <a:pt x="6955" y="48"/>
                    <a:pt x="6478" y="0"/>
                    <a:pt x="5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51"/>
            <p:cNvSpPr/>
            <p:nvPr/>
          </p:nvSpPr>
          <p:spPr>
            <a:xfrm>
              <a:off x="3474198" y="2758598"/>
              <a:ext cx="76367" cy="76331"/>
            </a:xfrm>
            <a:custGeom>
              <a:avLst/>
              <a:gdLst/>
              <a:ahLst/>
              <a:cxnLst/>
              <a:rect l="l" t="t" r="r" b="b"/>
              <a:pathLst>
                <a:path w="2097" h="2096" extrusionOk="0">
                  <a:moveTo>
                    <a:pt x="1048" y="0"/>
                  </a:moveTo>
                  <a:cubicBezTo>
                    <a:pt x="453" y="0"/>
                    <a:pt x="0" y="453"/>
                    <a:pt x="0" y="1048"/>
                  </a:cubicBezTo>
                  <a:cubicBezTo>
                    <a:pt x="0" y="1620"/>
                    <a:pt x="453" y="2096"/>
                    <a:pt x="1048" y="2096"/>
                  </a:cubicBezTo>
                  <a:cubicBezTo>
                    <a:pt x="1620" y="2096"/>
                    <a:pt x="2096" y="1620"/>
                    <a:pt x="2096" y="1048"/>
                  </a:cubicBezTo>
                  <a:cubicBezTo>
                    <a:pt x="2096" y="453"/>
                    <a:pt x="1620"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51"/>
            <p:cNvSpPr/>
            <p:nvPr/>
          </p:nvSpPr>
          <p:spPr>
            <a:xfrm>
              <a:off x="3410905" y="2731831"/>
              <a:ext cx="45121" cy="81430"/>
            </a:xfrm>
            <a:custGeom>
              <a:avLst/>
              <a:gdLst/>
              <a:ahLst/>
              <a:cxnLst/>
              <a:rect l="l" t="t" r="r" b="b"/>
              <a:pathLst>
                <a:path w="1239" h="2236" extrusionOk="0">
                  <a:moveTo>
                    <a:pt x="858" y="1"/>
                  </a:moveTo>
                  <a:cubicBezTo>
                    <a:pt x="752" y="1"/>
                    <a:pt x="644" y="53"/>
                    <a:pt x="572" y="140"/>
                  </a:cubicBezTo>
                  <a:cubicBezTo>
                    <a:pt x="191" y="640"/>
                    <a:pt x="0" y="1259"/>
                    <a:pt x="24" y="1902"/>
                  </a:cubicBezTo>
                  <a:cubicBezTo>
                    <a:pt x="48" y="2093"/>
                    <a:pt x="191" y="2236"/>
                    <a:pt x="381" y="2236"/>
                  </a:cubicBezTo>
                  <a:lnTo>
                    <a:pt x="405" y="2236"/>
                  </a:lnTo>
                  <a:cubicBezTo>
                    <a:pt x="595" y="2236"/>
                    <a:pt x="738" y="2069"/>
                    <a:pt x="738" y="1855"/>
                  </a:cubicBezTo>
                  <a:cubicBezTo>
                    <a:pt x="714" y="1402"/>
                    <a:pt x="857" y="926"/>
                    <a:pt x="1143" y="569"/>
                  </a:cubicBezTo>
                  <a:cubicBezTo>
                    <a:pt x="1238" y="402"/>
                    <a:pt x="1215" y="188"/>
                    <a:pt x="1048" y="68"/>
                  </a:cubicBezTo>
                  <a:cubicBezTo>
                    <a:pt x="992" y="22"/>
                    <a:pt x="926"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51"/>
            <p:cNvSpPr/>
            <p:nvPr/>
          </p:nvSpPr>
          <p:spPr>
            <a:xfrm>
              <a:off x="3567864" y="2780267"/>
              <a:ext cx="45121" cy="81575"/>
            </a:xfrm>
            <a:custGeom>
              <a:avLst/>
              <a:gdLst/>
              <a:ahLst/>
              <a:cxnLst/>
              <a:rect l="l" t="t" r="r" b="b"/>
              <a:pathLst>
                <a:path w="1239" h="2240" extrusionOk="0">
                  <a:moveTo>
                    <a:pt x="858" y="1"/>
                  </a:moveTo>
                  <a:cubicBezTo>
                    <a:pt x="643" y="1"/>
                    <a:pt x="501" y="167"/>
                    <a:pt x="501" y="358"/>
                  </a:cubicBezTo>
                  <a:cubicBezTo>
                    <a:pt x="524" y="834"/>
                    <a:pt x="381" y="1287"/>
                    <a:pt x="120" y="1668"/>
                  </a:cubicBezTo>
                  <a:cubicBezTo>
                    <a:pt x="0" y="1834"/>
                    <a:pt x="24" y="2049"/>
                    <a:pt x="191" y="2168"/>
                  </a:cubicBezTo>
                  <a:cubicBezTo>
                    <a:pt x="239" y="2215"/>
                    <a:pt x="334" y="2239"/>
                    <a:pt x="405" y="2239"/>
                  </a:cubicBezTo>
                  <a:cubicBezTo>
                    <a:pt x="501" y="2239"/>
                    <a:pt x="620" y="2168"/>
                    <a:pt x="667" y="2096"/>
                  </a:cubicBezTo>
                  <a:cubicBezTo>
                    <a:pt x="1048" y="1572"/>
                    <a:pt x="1239" y="953"/>
                    <a:pt x="1215" y="334"/>
                  </a:cubicBezTo>
                  <a:cubicBezTo>
                    <a:pt x="1215" y="144"/>
                    <a:pt x="1048"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51"/>
            <p:cNvSpPr/>
            <p:nvPr/>
          </p:nvSpPr>
          <p:spPr>
            <a:xfrm>
              <a:off x="3370991" y="2601602"/>
              <a:ext cx="26039" cy="26075"/>
            </a:xfrm>
            <a:custGeom>
              <a:avLst/>
              <a:gdLst/>
              <a:ahLst/>
              <a:cxnLst/>
              <a:rect l="l" t="t" r="r" b="b"/>
              <a:pathLst>
                <a:path w="715" h="716" extrusionOk="0">
                  <a:moveTo>
                    <a:pt x="358" y="1"/>
                  </a:moveTo>
                  <a:cubicBezTo>
                    <a:pt x="167" y="1"/>
                    <a:pt x="1" y="168"/>
                    <a:pt x="1" y="358"/>
                  </a:cubicBezTo>
                  <a:cubicBezTo>
                    <a:pt x="24" y="549"/>
                    <a:pt x="167" y="715"/>
                    <a:pt x="358" y="715"/>
                  </a:cubicBezTo>
                  <a:cubicBezTo>
                    <a:pt x="548" y="715"/>
                    <a:pt x="715" y="549"/>
                    <a:pt x="715" y="358"/>
                  </a:cubicBezTo>
                  <a:cubicBezTo>
                    <a:pt x="691" y="168"/>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51"/>
            <p:cNvSpPr/>
            <p:nvPr/>
          </p:nvSpPr>
          <p:spPr>
            <a:xfrm>
              <a:off x="3319825" y="2912098"/>
              <a:ext cx="26039" cy="25201"/>
            </a:xfrm>
            <a:custGeom>
              <a:avLst/>
              <a:gdLst/>
              <a:ahLst/>
              <a:cxnLst/>
              <a:rect l="l" t="t" r="r" b="b"/>
              <a:pathLst>
                <a:path w="715" h="692" extrusionOk="0">
                  <a:moveTo>
                    <a:pt x="358" y="0"/>
                  </a:moveTo>
                  <a:cubicBezTo>
                    <a:pt x="167" y="0"/>
                    <a:pt x="0" y="167"/>
                    <a:pt x="0" y="358"/>
                  </a:cubicBezTo>
                  <a:cubicBezTo>
                    <a:pt x="0" y="548"/>
                    <a:pt x="143" y="691"/>
                    <a:pt x="358" y="691"/>
                  </a:cubicBezTo>
                  <a:cubicBezTo>
                    <a:pt x="548" y="691"/>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51"/>
            <p:cNvSpPr/>
            <p:nvPr/>
          </p:nvSpPr>
          <p:spPr>
            <a:xfrm>
              <a:off x="3370991" y="2963264"/>
              <a:ext cx="26039" cy="26039"/>
            </a:xfrm>
            <a:custGeom>
              <a:avLst/>
              <a:gdLst/>
              <a:ahLst/>
              <a:cxnLst/>
              <a:rect l="l" t="t" r="r" b="b"/>
              <a:pathLst>
                <a:path w="715" h="715" extrusionOk="0">
                  <a:moveTo>
                    <a:pt x="358" y="0"/>
                  </a:moveTo>
                  <a:cubicBezTo>
                    <a:pt x="167" y="0"/>
                    <a:pt x="1" y="167"/>
                    <a:pt x="1" y="358"/>
                  </a:cubicBezTo>
                  <a:cubicBezTo>
                    <a:pt x="24" y="548"/>
                    <a:pt x="167" y="715"/>
                    <a:pt x="358" y="715"/>
                  </a:cubicBezTo>
                  <a:cubicBezTo>
                    <a:pt x="548" y="715"/>
                    <a:pt x="715" y="548"/>
                    <a:pt x="715" y="358"/>
                  </a:cubicBezTo>
                  <a:cubicBezTo>
                    <a:pt x="691" y="167"/>
                    <a:pt x="548"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51"/>
            <p:cNvSpPr/>
            <p:nvPr/>
          </p:nvSpPr>
          <p:spPr>
            <a:xfrm>
              <a:off x="3601696" y="2963264"/>
              <a:ext cx="26039" cy="26039"/>
            </a:xfrm>
            <a:custGeom>
              <a:avLst/>
              <a:gdLst/>
              <a:ahLst/>
              <a:cxnLst/>
              <a:rect l="l" t="t" r="r" b="b"/>
              <a:pathLst>
                <a:path w="715" h="715" extrusionOk="0">
                  <a:moveTo>
                    <a:pt x="357" y="0"/>
                  </a:moveTo>
                  <a:cubicBezTo>
                    <a:pt x="167" y="0"/>
                    <a:pt x="0" y="167"/>
                    <a:pt x="0" y="358"/>
                  </a:cubicBezTo>
                  <a:cubicBezTo>
                    <a:pt x="0" y="548"/>
                    <a:pt x="167" y="715"/>
                    <a:pt x="357" y="715"/>
                  </a:cubicBezTo>
                  <a:cubicBezTo>
                    <a:pt x="548" y="715"/>
                    <a:pt x="715" y="548"/>
                    <a:pt x="715" y="358"/>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51"/>
            <p:cNvSpPr/>
            <p:nvPr/>
          </p:nvSpPr>
          <p:spPr>
            <a:xfrm>
              <a:off x="3678865" y="2938100"/>
              <a:ext cx="26075" cy="25201"/>
            </a:xfrm>
            <a:custGeom>
              <a:avLst/>
              <a:gdLst/>
              <a:ahLst/>
              <a:cxnLst/>
              <a:rect l="l" t="t" r="r" b="b"/>
              <a:pathLst>
                <a:path w="716" h="692" extrusionOk="0">
                  <a:moveTo>
                    <a:pt x="358" y="1"/>
                  </a:moveTo>
                  <a:cubicBezTo>
                    <a:pt x="167" y="1"/>
                    <a:pt x="1" y="144"/>
                    <a:pt x="1" y="334"/>
                  </a:cubicBezTo>
                  <a:cubicBezTo>
                    <a:pt x="1" y="525"/>
                    <a:pt x="144" y="691"/>
                    <a:pt x="358" y="691"/>
                  </a:cubicBezTo>
                  <a:cubicBezTo>
                    <a:pt x="525" y="691"/>
                    <a:pt x="715" y="525"/>
                    <a:pt x="691" y="334"/>
                  </a:cubicBezTo>
                  <a:cubicBezTo>
                    <a:pt x="691" y="144"/>
                    <a:pt x="548"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51"/>
            <p:cNvSpPr/>
            <p:nvPr/>
          </p:nvSpPr>
          <p:spPr>
            <a:xfrm>
              <a:off x="3652863" y="2633722"/>
              <a:ext cx="26039" cy="26039"/>
            </a:xfrm>
            <a:custGeom>
              <a:avLst/>
              <a:gdLst/>
              <a:ahLst/>
              <a:cxnLst/>
              <a:rect l="l" t="t" r="r" b="b"/>
              <a:pathLst>
                <a:path w="715" h="715" extrusionOk="0">
                  <a:moveTo>
                    <a:pt x="357" y="0"/>
                  </a:moveTo>
                  <a:cubicBezTo>
                    <a:pt x="167" y="0"/>
                    <a:pt x="0" y="167"/>
                    <a:pt x="0" y="357"/>
                  </a:cubicBezTo>
                  <a:cubicBezTo>
                    <a:pt x="24" y="548"/>
                    <a:pt x="167" y="714"/>
                    <a:pt x="357" y="714"/>
                  </a:cubicBezTo>
                  <a:cubicBezTo>
                    <a:pt x="548" y="714"/>
                    <a:pt x="715" y="548"/>
                    <a:pt x="715" y="357"/>
                  </a:cubicBezTo>
                  <a:cubicBezTo>
                    <a:pt x="691" y="167"/>
                    <a:pt x="54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51"/>
            <p:cNvSpPr/>
            <p:nvPr/>
          </p:nvSpPr>
          <p:spPr>
            <a:xfrm>
              <a:off x="3577406" y="2601602"/>
              <a:ext cx="26913" cy="26075"/>
            </a:xfrm>
            <a:custGeom>
              <a:avLst/>
              <a:gdLst/>
              <a:ahLst/>
              <a:cxnLst/>
              <a:rect l="l" t="t" r="r" b="b"/>
              <a:pathLst>
                <a:path w="739" h="716" extrusionOk="0">
                  <a:moveTo>
                    <a:pt x="381" y="1"/>
                  </a:moveTo>
                  <a:cubicBezTo>
                    <a:pt x="191" y="1"/>
                    <a:pt x="0" y="168"/>
                    <a:pt x="24" y="358"/>
                  </a:cubicBezTo>
                  <a:cubicBezTo>
                    <a:pt x="24" y="549"/>
                    <a:pt x="167" y="715"/>
                    <a:pt x="381" y="715"/>
                  </a:cubicBezTo>
                  <a:cubicBezTo>
                    <a:pt x="548" y="715"/>
                    <a:pt x="739" y="549"/>
                    <a:pt x="715" y="358"/>
                  </a:cubicBezTo>
                  <a:cubicBezTo>
                    <a:pt x="715" y="168"/>
                    <a:pt x="572"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6532" name="Google Shape;6532;p51"/>
          <p:cNvGraphicFramePr/>
          <p:nvPr/>
        </p:nvGraphicFramePr>
        <p:xfrm>
          <a:off x="720025" y="1868488"/>
          <a:ext cx="2312075" cy="1493420"/>
        </p:xfrm>
        <a:graphic>
          <a:graphicData uri="http://schemas.openxmlformats.org/drawingml/2006/table">
            <a:tbl>
              <a:tblPr>
                <a:noFill/>
                <a:tableStyleId>{C844DE07-5AF0-458E-ADCF-FAD79B6A4ABF}</a:tableStyleId>
              </a:tblPr>
              <a:tblGrid>
                <a:gridCol w="382850">
                  <a:extLst>
                    <a:ext uri="{9D8B030D-6E8A-4147-A177-3AD203B41FA5}">
                      <a16:colId xmlns:a16="http://schemas.microsoft.com/office/drawing/2014/main" val="20000"/>
                    </a:ext>
                  </a:extLst>
                </a:gridCol>
                <a:gridCol w="19292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Survey strategy</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ZTF pointings, can also create fake pointings </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endParaRPr sz="1200" b="1">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Cabin"/>
                          <a:ea typeface="Cabin"/>
                          <a:cs typeface="Cabin"/>
                          <a:sym typeface="Cabin"/>
                        </a:rPr>
                        <a:t>LIGO Skymap reader was implemented by us</a:t>
                      </a:r>
                      <a:endParaRPr sz="1200">
                        <a:solidFill>
                          <a:schemeClr val="dk1"/>
                        </a:solidFill>
                        <a:latin typeface="Cabin"/>
                        <a:ea typeface="Cabin"/>
                        <a:cs typeface="Cabin"/>
                        <a:sym typeface="Cabi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6533" name="Google Shape;6533;p51"/>
          <p:cNvGrpSpPr/>
          <p:nvPr/>
        </p:nvGrpSpPr>
        <p:grpSpPr>
          <a:xfrm>
            <a:off x="762835" y="2912656"/>
            <a:ext cx="287567" cy="385842"/>
            <a:chOff x="2609538" y="3975780"/>
            <a:chExt cx="339994" cy="435881"/>
          </a:xfrm>
        </p:grpSpPr>
        <p:sp>
          <p:nvSpPr>
            <p:cNvPr id="6534" name="Google Shape;6534;p51"/>
            <p:cNvSpPr/>
            <p:nvPr/>
          </p:nvSpPr>
          <p:spPr>
            <a:xfrm>
              <a:off x="2609538" y="3975780"/>
              <a:ext cx="62492" cy="123637"/>
            </a:xfrm>
            <a:custGeom>
              <a:avLst/>
              <a:gdLst/>
              <a:ahLst/>
              <a:cxnLst/>
              <a:rect l="l" t="t" r="r" b="b"/>
              <a:pathLst>
                <a:path w="1716" h="3395" extrusionOk="0">
                  <a:moveTo>
                    <a:pt x="1334" y="1"/>
                  </a:moveTo>
                  <a:cubicBezTo>
                    <a:pt x="1286" y="1"/>
                    <a:pt x="1239" y="13"/>
                    <a:pt x="1191" y="36"/>
                  </a:cubicBezTo>
                  <a:cubicBezTo>
                    <a:pt x="1096" y="60"/>
                    <a:pt x="1024" y="132"/>
                    <a:pt x="1001" y="227"/>
                  </a:cubicBezTo>
                  <a:lnTo>
                    <a:pt x="24" y="2870"/>
                  </a:lnTo>
                  <a:cubicBezTo>
                    <a:pt x="0" y="2966"/>
                    <a:pt x="0" y="3061"/>
                    <a:pt x="48" y="3156"/>
                  </a:cubicBezTo>
                  <a:cubicBezTo>
                    <a:pt x="96" y="3251"/>
                    <a:pt x="167" y="3299"/>
                    <a:pt x="262" y="3323"/>
                  </a:cubicBezTo>
                  <a:lnTo>
                    <a:pt x="501" y="3394"/>
                  </a:lnTo>
                  <a:cubicBezTo>
                    <a:pt x="524" y="3370"/>
                    <a:pt x="524" y="3370"/>
                    <a:pt x="524" y="3347"/>
                  </a:cubicBezTo>
                  <a:lnTo>
                    <a:pt x="1691" y="203"/>
                  </a:lnTo>
                  <a:cubicBezTo>
                    <a:pt x="1691" y="179"/>
                    <a:pt x="1691" y="156"/>
                    <a:pt x="1715" y="156"/>
                  </a:cubicBezTo>
                  <a:lnTo>
                    <a:pt x="1477" y="36"/>
                  </a:lnTo>
                  <a:cubicBezTo>
                    <a:pt x="1429" y="13"/>
                    <a:pt x="1382" y="1"/>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51"/>
            <p:cNvSpPr/>
            <p:nvPr/>
          </p:nvSpPr>
          <p:spPr>
            <a:xfrm>
              <a:off x="2867993" y="4088966"/>
              <a:ext cx="81539" cy="89369"/>
            </a:xfrm>
            <a:custGeom>
              <a:avLst/>
              <a:gdLst/>
              <a:ahLst/>
              <a:cxnLst/>
              <a:rect l="l" t="t" r="r" b="b"/>
              <a:pathLst>
                <a:path w="2239" h="2454" extrusionOk="0">
                  <a:moveTo>
                    <a:pt x="715" y="1"/>
                  </a:moveTo>
                  <a:lnTo>
                    <a:pt x="0" y="1977"/>
                  </a:lnTo>
                  <a:lnTo>
                    <a:pt x="1238" y="2430"/>
                  </a:lnTo>
                  <a:cubicBezTo>
                    <a:pt x="1262" y="2453"/>
                    <a:pt x="1310" y="2453"/>
                    <a:pt x="1358" y="2453"/>
                  </a:cubicBezTo>
                  <a:cubicBezTo>
                    <a:pt x="1405" y="2453"/>
                    <a:pt x="1453" y="2453"/>
                    <a:pt x="1500" y="2430"/>
                  </a:cubicBezTo>
                  <a:cubicBezTo>
                    <a:pt x="1596" y="2382"/>
                    <a:pt x="1643" y="2310"/>
                    <a:pt x="1691" y="2215"/>
                  </a:cubicBezTo>
                  <a:lnTo>
                    <a:pt x="2167" y="905"/>
                  </a:lnTo>
                  <a:cubicBezTo>
                    <a:pt x="2239" y="715"/>
                    <a:pt x="2143" y="524"/>
                    <a:pt x="1953" y="453"/>
                  </a:cubicBezTo>
                  <a:lnTo>
                    <a:pt x="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51"/>
            <p:cNvSpPr/>
            <p:nvPr/>
          </p:nvSpPr>
          <p:spPr>
            <a:xfrm>
              <a:off x="2703204" y="4015257"/>
              <a:ext cx="167411" cy="150077"/>
            </a:xfrm>
            <a:custGeom>
              <a:avLst/>
              <a:gdLst/>
              <a:ahLst/>
              <a:cxnLst/>
              <a:rect l="l" t="t" r="r" b="b"/>
              <a:pathLst>
                <a:path w="4597" h="4121" extrusionOk="0">
                  <a:moveTo>
                    <a:pt x="1024" y="0"/>
                  </a:moveTo>
                  <a:lnTo>
                    <a:pt x="0" y="2834"/>
                  </a:lnTo>
                  <a:lnTo>
                    <a:pt x="2048" y="3334"/>
                  </a:lnTo>
                  <a:lnTo>
                    <a:pt x="2048" y="4120"/>
                  </a:lnTo>
                  <a:cubicBezTo>
                    <a:pt x="2144" y="4096"/>
                    <a:pt x="2263" y="4073"/>
                    <a:pt x="2382" y="4073"/>
                  </a:cubicBezTo>
                  <a:cubicBezTo>
                    <a:pt x="2501" y="4073"/>
                    <a:pt x="2620" y="4096"/>
                    <a:pt x="2739" y="4120"/>
                  </a:cubicBezTo>
                  <a:lnTo>
                    <a:pt x="2739" y="3525"/>
                  </a:lnTo>
                  <a:lnTo>
                    <a:pt x="3858" y="3811"/>
                  </a:lnTo>
                  <a:lnTo>
                    <a:pt x="4597" y="1739"/>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51"/>
            <p:cNvSpPr/>
            <p:nvPr/>
          </p:nvSpPr>
          <p:spPr>
            <a:xfrm>
              <a:off x="2650289" y="3983173"/>
              <a:ext cx="71160" cy="140535"/>
            </a:xfrm>
            <a:custGeom>
              <a:avLst/>
              <a:gdLst/>
              <a:ahLst/>
              <a:cxnLst/>
              <a:rect l="l" t="t" r="r" b="b"/>
              <a:pathLst>
                <a:path w="1954" h="3859" extrusionOk="0">
                  <a:moveTo>
                    <a:pt x="1550" y="0"/>
                  </a:moveTo>
                  <a:cubicBezTo>
                    <a:pt x="1413" y="0"/>
                    <a:pt x="1276" y="91"/>
                    <a:pt x="1239" y="238"/>
                  </a:cubicBezTo>
                  <a:lnTo>
                    <a:pt x="72" y="3406"/>
                  </a:lnTo>
                  <a:cubicBezTo>
                    <a:pt x="1" y="3572"/>
                    <a:pt x="96" y="3787"/>
                    <a:pt x="286" y="3834"/>
                  </a:cubicBezTo>
                  <a:cubicBezTo>
                    <a:pt x="310" y="3858"/>
                    <a:pt x="358" y="3858"/>
                    <a:pt x="406" y="3858"/>
                  </a:cubicBezTo>
                  <a:cubicBezTo>
                    <a:pt x="548" y="3858"/>
                    <a:pt x="668" y="3787"/>
                    <a:pt x="739" y="3644"/>
                  </a:cubicBezTo>
                  <a:lnTo>
                    <a:pt x="1882" y="476"/>
                  </a:lnTo>
                  <a:cubicBezTo>
                    <a:pt x="1953" y="286"/>
                    <a:pt x="1858" y="95"/>
                    <a:pt x="1668" y="24"/>
                  </a:cubicBezTo>
                  <a:cubicBezTo>
                    <a:pt x="1630" y="8"/>
                    <a:pt x="1590" y="0"/>
                    <a:pt x="1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51"/>
            <p:cNvSpPr/>
            <p:nvPr/>
          </p:nvSpPr>
          <p:spPr>
            <a:xfrm>
              <a:off x="2777787" y="4290172"/>
              <a:ext cx="25201" cy="121452"/>
            </a:xfrm>
            <a:custGeom>
              <a:avLst/>
              <a:gdLst/>
              <a:ahLst/>
              <a:cxnLst/>
              <a:rect l="l" t="t" r="r" b="b"/>
              <a:pathLst>
                <a:path w="692" h="3335" extrusionOk="0">
                  <a:moveTo>
                    <a:pt x="0" y="0"/>
                  </a:moveTo>
                  <a:lnTo>
                    <a:pt x="0" y="2977"/>
                  </a:lnTo>
                  <a:cubicBezTo>
                    <a:pt x="0" y="3168"/>
                    <a:pt x="143" y="3334"/>
                    <a:pt x="334" y="3334"/>
                  </a:cubicBezTo>
                  <a:cubicBezTo>
                    <a:pt x="524" y="3334"/>
                    <a:pt x="691" y="3168"/>
                    <a:pt x="691" y="2977"/>
                  </a:cubicBezTo>
                  <a:lnTo>
                    <a:pt x="691" y="0"/>
                  </a:lnTo>
                  <a:cubicBezTo>
                    <a:pt x="572" y="24"/>
                    <a:pt x="453" y="48"/>
                    <a:pt x="334" y="48"/>
                  </a:cubicBezTo>
                  <a:cubicBezTo>
                    <a:pt x="215" y="48"/>
                    <a:pt x="96"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51"/>
            <p:cNvSpPr/>
            <p:nvPr/>
          </p:nvSpPr>
          <p:spPr>
            <a:xfrm>
              <a:off x="2814204" y="4272838"/>
              <a:ext cx="92828" cy="138787"/>
            </a:xfrm>
            <a:custGeom>
              <a:avLst/>
              <a:gdLst/>
              <a:ahLst/>
              <a:cxnLst/>
              <a:rect l="l" t="t" r="r" b="b"/>
              <a:pathLst>
                <a:path w="2549" h="3811" extrusionOk="0">
                  <a:moveTo>
                    <a:pt x="572" y="0"/>
                  </a:moveTo>
                  <a:cubicBezTo>
                    <a:pt x="429" y="167"/>
                    <a:pt x="215" y="310"/>
                    <a:pt x="1" y="381"/>
                  </a:cubicBezTo>
                  <a:lnTo>
                    <a:pt x="1858" y="3644"/>
                  </a:lnTo>
                  <a:cubicBezTo>
                    <a:pt x="1906" y="3739"/>
                    <a:pt x="2025" y="3810"/>
                    <a:pt x="2144" y="3810"/>
                  </a:cubicBezTo>
                  <a:cubicBezTo>
                    <a:pt x="2215" y="3810"/>
                    <a:pt x="2263" y="3787"/>
                    <a:pt x="2334" y="3763"/>
                  </a:cubicBezTo>
                  <a:cubicBezTo>
                    <a:pt x="2501" y="3668"/>
                    <a:pt x="2549" y="3453"/>
                    <a:pt x="2454" y="3287"/>
                  </a:cubicBezTo>
                  <a:lnTo>
                    <a:pt x="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51"/>
            <p:cNvSpPr/>
            <p:nvPr/>
          </p:nvSpPr>
          <p:spPr>
            <a:xfrm>
              <a:off x="2672831" y="4272838"/>
              <a:ext cx="93702" cy="138824"/>
            </a:xfrm>
            <a:custGeom>
              <a:avLst/>
              <a:gdLst/>
              <a:ahLst/>
              <a:cxnLst/>
              <a:rect l="l" t="t" r="r" b="b"/>
              <a:pathLst>
                <a:path w="2573" h="3812" extrusionOk="0">
                  <a:moveTo>
                    <a:pt x="1977" y="0"/>
                  </a:moveTo>
                  <a:lnTo>
                    <a:pt x="96" y="3287"/>
                  </a:lnTo>
                  <a:cubicBezTo>
                    <a:pt x="1" y="3453"/>
                    <a:pt x="72" y="3668"/>
                    <a:pt x="239" y="3763"/>
                  </a:cubicBezTo>
                  <a:cubicBezTo>
                    <a:pt x="296" y="3796"/>
                    <a:pt x="359" y="3811"/>
                    <a:pt x="421" y="3811"/>
                  </a:cubicBezTo>
                  <a:cubicBezTo>
                    <a:pt x="539" y="3811"/>
                    <a:pt x="653" y="3753"/>
                    <a:pt x="715" y="3644"/>
                  </a:cubicBezTo>
                  <a:lnTo>
                    <a:pt x="2573" y="381"/>
                  </a:lnTo>
                  <a:cubicBezTo>
                    <a:pt x="2335" y="310"/>
                    <a:pt x="2144" y="167"/>
                    <a:pt x="1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51"/>
            <p:cNvSpPr/>
            <p:nvPr/>
          </p:nvSpPr>
          <p:spPr>
            <a:xfrm>
              <a:off x="2751785" y="4189551"/>
              <a:ext cx="77205" cy="76367"/>
            </a:xfrm>
            <a:custGeom>
              <a:avLst/>
              <a:gdLst/>
              <a:ahLst/>
              <a:cxnLst/>
              <a:rect l="l" t="t" r="r" b="b"/>
              <a:pathLst>
                <a:path w="2120" h="2097" extrusionOk="0">
                  <a:moveTo>
                    <a:pt x="1048" y="1"/>
                  </a:moveTo>
                  <a:cubicBezTo>
                    <a:pt x="476" y="1"/>
                    <a:pt x="0" y="477"/>
                    <a:pt x="0" y="1049"/>
                  </a:cubicBezTo>
                  <a:cubicBezTo>
                    <a:pt x="0" y="1644"/>
                    <a:pt x="476" y="2097"/>
                    <a:pt x="1048" y="2097"/>
                  </a:cubicBezTo>
                  <a:cubicBezTo>
                    <a:pt x="1643" y="2097"/>
                    <a:pt x="2119" y="1644"/>
                    <a:pt x="2119" y="1049"/>
                  </a:cubicBezTo>
                  <a:cubicBezTo>
                    <a:pt x="2119" y="477"/>
                    <a:pt x="1643"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2" name="Google Shape;6542;p51"/>
          <p:cNvGrpSpPr/>
          <p:nvPr/>
        </p:nvGrpSpPr>
        <p:grpSpPr>
          <a:xfrm>
            <a:off x="762835" y="2378831"/>
            <a:ext cx="287567" cy="385842"/>
            <a:chOff x="2609538" y="3975780"/>
            <a:chExt cx="339994" cy="435881"/>
          </a:xfrm>
        </p:grpSpPr>
        <p:sp>
          <p:nvSpPr>
            <p:cNvPr id="6543" name="Google Shape;6543;p51"/>
            <p:cNvSpPr/>
            <p:nvPr/>
          </p:nvSpPr>
          <p:spPr>
            <a:xfrm>
              <a:off x="2609538" y="3975780"/>
              <a:ext cx="62492" cy="123637"/>
            </a:xfrm>
            <a:custGeom>
              <a:avLst/>
              <a:gdLst/>
              <a:ahLst/>
              <a:cxnLst/>
              <a:rect l="l" t="t" r="r" b="b"/>
              <a:pathLst>
                <a:path w="1716" h="3395" extrusionOk="0">
                  <a:moveTo>
                    <a:pt x="1334" y="1"/>
                  </a:moveTo>
                  <a:cubicBezTo>
                    <a:pt x="1286" y="1"/>
                    <a:pt x="1239" y="13"/>
                    <a:pt x="1191" y="36"/>
                  </a:cubicBezTo>
                  <a:cubicBezTo>
                    <a:pt x="1096" y="60"/>
                    <a:pt x="1024" y="132"/>
                    <a:pt x="1001" y="227"/>
                  </a:cubicBezTo>
                  <a:lnTo>
                    <a:pt x="24" y="2870"/>
                  </a:lnTo>
                  <a:cubicBezTo>
                    <a:pt x="0" y="2966"/>
                    <a:pt x="0" y="3061"/>
                    <a:pt x="48" y="3156"/>
                  </a:cubicBezTo>
                  <a:cubicBezTo>
                    <a:pt x="96" y="3251"/>
                    <a:pt x="167" y="3299"/>
                    <a:pt x="262" y="3323"/>
                  </a:cubicBezTo>
                  <a:lnTo>
                    <a:pt x="501" y="3394"/>
                  </a:lnTo>
                  <a:cubicBezTo>
                    <a:pt x="524" y="3370"/>
                    <a:pt x="524" y="3370"/>
                    <a:pt x="524" y="3347"/>
                  </a:cubicBezTo>
                  <a:lnTo>
                    <a:pt x="1691" y="203"/>
                  </a:lnTo>
                  <a:cubicBezTo>
                    <a:pt x="1691" y="179"/>
                    <a:pt x="1691" y="156"/>
                    <a:pt x="1715" y="156"/>
                  </a:cubicBezTo>
                  <a:lnTo>
                    <a:pt x="1477" y="36"/>
                  </a:lnTo>
                  <a:cubicBezTo>
                    <a:pt x="1429" y="13"/>
                    <a:pt x="1382" y="1"/>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51"/>
            <p:cNvSpPr/>
            <p:nvPr/>
          </p:nvSpPr>
          <p:spPr>
            <a:xfrm>
              <a:off x="2867993" y="4088966"/>
              <a:ext cx="81539" cy="89369"/>
            </a:xfrm>
            <a:custGeom>
              <a:avLst/>
              <a:gdLst/>
              <a:ahLst/>
              <a:cxnLst/>
              <a:rect l="l" t="t" r="r" b="b"/>
              <a:pathLst>
                <a:path w="2239" h="2454" extrusionOk="0">
                  <a:moveTo>
                    <a:pt x="715" y="1"/>
                  </a:moveTo>
                  <a:lnTo>
                    <a:pt x="0" y="1977"/>
                  </a:lnTo>
                  <a:lnTo>
                    <a:pt x="1238" y="2430"/>
                  </a:lnTo>
                  <a:cubicBezTo>
                    <a:pt x="1262" y="2453"/>
                    <a:pt x="1310" y="2453"/>
                    <a:pt x="1358" y="2453"/>
                  </a:cubicBezTo>
                  <a:cubicBezTo>
                    <a:pt x="1405" y="2453"/>
                    <a:pt x="1453" y="2453"/>
                    <a:pt x="1500" y="2430"/>
                  </a:cubicBezTo>
                  <a:cubicBezTo>
                    <a:pt x="1596" y="2382"/>
                    <a:pt x="1643" y="2310"/>
                    <a:pt x="1691" y="2215"/>
                  </a:cubicBezTo>
                  <a:lnTo>
                    <a:pt x="2167" y="905"/>
                  </a:lnTo>
                  <a:cubicBezTo>
                    <a:pt x="2239" y="715"/>
                    <a:pt x="2143" y="524"/>
                    <a:pt x="1953" y="453"/>
                  </a:cubicBezTo>
                  <a:lnTo>
                    <a:pt x="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51"/>
            <p:cNvSpPr/>
            <p:nvPr/>
          </p:nvSpPr>
          <p:spPr>
            <a:xfrm>
              <a:off x="2703204" y="4015257"/>
              <a:ext cx="167411" cy="150077"/>
            </a:xfrm>
            <a:custGeom>
              <a:avLst/>
              <a:gdLst/>
              <a:ahLst/>
              <a:cxnLst/>
              <a:rect l="l" t="t" r="r" b="b"/>
              <a:pathLst>
                <a:path w="4597" h="4121" extrusionOk="0">
                  <a:moveTo>
                    <a:pt x="1024" y="0"/>
                  </a:moveTo>
                  <a:lnTo>
                    <a:pt x="0" y="2834"/>
                  </a:lnTo>
                  <a:lnTo>
                    <a:pt x="2048" y="3334"/>
                  </a:lnTo>
                  <a:lnTo>
                    <a:pt x="2048" y="4120"/>
                  </a:lnTo>
                  <a:cubicBezTo>
                    <a:pt x="2144" y="4096"/>
                    <a:pt x="2263" y="4073"/>
                    <a:pt x="2382" y="4073"/>
                  </a:cubicBezTo>
                  <a:cubicBezTo>
                    <a:pt x="2501" y="4073"/>
                    <a:pt x="2620" y="4096"/>
                    <a:pt x="2739" y="4120"/>
                  </a:cubicBezTo>
                  <a:lnTo>
                    <a:pt x="2739" y="3525"/>
                  </a:lnTo>
                  <a:lnTo>
                    <a:pt x="3858" y="3811"/>
                  </a:lnTo>
                  <a:lnTo>
                    <a:pt x="4597" y="1739"/>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51"/>
            <p:cNvSpPr/>
            <p:nvPr/>
          </p:nvSpPr>
          <p:spPr>
            <a:xfrm>
              <a:off x="2650289" y="3983173"/>
              <a:ext cx="71160" cy="140535"/>
            </a:xfrm>
            <a:custGeom>
              <a:avLst/>
              <a:gdLst/>
              <a:ahLst/>
              <a:cxnLst/>
              <a:rect l="l" t="t" r="r" b="b"/>
              <a:pathLst>
                <a:path w="1954" h="3859" extrusionOk="0">
                  <a:moveTo>
                    <a:pt x="1550" y="0"/>
                  </a:moveTo>
                  <a:cubicBezTo>
                    <a:pt x="1413" y="0"/>
                    <a:pt x="1276" y="91"/>
                    <a:pt x="1239" y="238"/>
                  </a:cubicBezTo>
                  <a:lnTo>
                    <a:pt x="72" y="3406"/>
                  </a:lnTo>
                  <a:cubicBezTo>
                    <a:pt x="1" y="3572"/>
                    <a:pt x="96" y="3787"/>
                    <a:pt x="286" y="3834"/>
                  </a:cubicBezTo>
                  <a:cubicBezTo>
                    <a:pt x="310" y="3858"/>
                    <a:pt x="358" y="3858"/>
                    <a:pt x="406" y="3858"/>
                  </a:cubicBezTo>
                  <a:cubicBezTo>
                    <a:pt x="548" y="3858"/>
                    <a:pt x="668" y="3787"/>
                    <a:pt x="739" y="3644"/>
                  </a:cubicBezTo>
                  <a:lnTo>
                    <a:pt x="1882" y="476"/>
                  </a:lnTo>
                  <a:cubicBezTo>
                    <a:pt x="1953" y="286"/>
                    <a:pt x="1858" y="95"/>
                    <a:pt x="1668" y="24"/>
                  </a:cubicBezTo>
                  <a:cubicBezTo>
                    <a:pt x="1630" y="8"/>
                    <a:pt x="1590" y="0"/>
                    <a:pt x="1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51"/>
            <p:cNvSpPr/>
            <p:nvPr/>
          </p:nvSpPr>
          <p:spPr>
            <a:xfrm>
              <a:off x="2777787" y="4290172"/>
              <a:ext cx="25201" cy="121452"/>
            </a:xfrm>
            <a:custGeom>
              <a:avLst/>
              <a:gdLst/>
              <a:ahLst/>
              <a:cxnLst/>
              <a:rect l="l" t="t" r="r" b="b"/>
              <a:pathLst>
                <a:path w="692" h="3335" extrusionOk="0">
                  <a:moveTo>
                    <a:pt x="0" y="0"/>
                  </a:moveTo>
                  <a:lnTo>
                    <a:pt x="0" y="2977"/>
                  </a:lnTo>
                  <a:cubicBezTo>
                    <a:pt x="0" y="3168"/>
                    <a:pt x="143" y="3334"/>
                    <a:pt x="334" y="3334"/>
                  </a:cubicBezTo>
                  <a:cubicBezTo>
                    <a:pt x="524" y="3334"/>
                    <a:pt x="691" y="3168"/>
                    <a:pt x="691" y="2977"/>
                  </a:cubicBezTo>
                  <a:lnTo>
                    <a:pt x="691" y="0"/>
                  </a:lnTo>
                  <a:cubicBezTo>
                    <a:pt x="572" y="24"/>
                    <a:pt x="453" y="48"/>
                    <a:pt x="334" y="48"/>
                  </a:cubicBezTo>
                  <a:cubicBezTo>
                    <a:pt x="215" y="48"/>
                    <a:pt x="96"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51"/>
            <p:cNvSpPr/>
            <p:nvPr/>
          </p:nvSpPr>
          <p:spPr>
            <a:xfrm>
              <a:off x="2814204" y="4272838"/>
              <a:ext cx="92828" cy="138787"/>
            </a:xfrm>
            <a:custGeom>
              <a:avLst/>
              <a:gdLst/>
              <a:ahLst/>
              <a:cxnLst/>
              <a:rect l="l" t="t" r="r" b="b"/>
              <a:pathLst>
                <a:path w="2549" h="3811" extrusionOk="0">
                  <a:moveTo>
                    <a:pt x="572" y="0"/>
                  </a:moveTo>
                  <a:cubicBezTo>
                    <a:pt x="429" y="167"/>
                    <a:pt x="215" y="310"/>
                    <a:pt x="1" y="381"/>
                  </a:cubicBezTo>
                  <a:lnTo>
                    <a:pt x="1858" y="3644"/>
                  </a:lnTo>
                  <a:cubicBezTo>
                    <a:pt x="1906" y="3739"/>
                    <a:pt x="2025" y="3810"/>
                    <a:pt x="2144" y="3810"/>
                  </a:cubicBezTo>
                  <a:cubicBezTo>
                    <a:pt x="2215" y="3810"/>
                    <a:pt x="2263" y="3787"/>
                    <a:pt x="2334" y="3763"/>
                  </a:cubicBezTo>
                  <a:cubicBezTo>
                    <a:pt x="2501" y="3668"/>
                    <a:pt x="2549" y="3453"/>
                    <a:pt x="2454" y="3287"/>
                  </a:cubicBezTo>
                  <a:lnTo>
                    <a:pt x="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51"/>
            <p:cNvSpPr/>
            <p:nvPr/>
          </p:nvSpPr>
          <p:spPr>
            <a:xfrm>
              <a:off x="2672831" y="4272838"/>
              <a:ext cx="93702" cy="138824"/>
            </a:xfrm>
            <a:custGeom>
              <a:avLst/>
              <a:gdLst/>
              <a:ahLst/>
              <a:cxnLst/>
              <a:rect l="l" t="t" r="r" b="b"/>
              <a:pathLst>
                <a:path w="2573" h="3812" extrusionOk="0">
                  <a:moveTo>
                    <a:pt x="1977" y="0"/>
                  </a:moveTo>
                  <a:lnTo>
                    <a:pt x="96" y="3287"/>
                  </a:lnTo>
                  <a:cubicBezTo>
                    <a:pt x="1" y="3453"/>
                    <a:pt x="72" y="3668"/>
                    <a:pt x="239" y="3763"/>
                  </a:cubicBezTo>
                  <a:cubicBezTo>
                    <a:pt x="296" y="3796"/>
                    <a:pt x="359" y="3811"/>
                    <a:pt x="421" y="3811"/>
                  </a:cubicBezTo>
                  <a:cubicBezTo>
                    <a:pt x="539" y="3811"/>
                    <a:pt x="653" y="3753"/>
                    <a:pt x="715" y="3644"/>
                  </a:cubicBezTo>
                  <a:lnTo>
                    <a:pt x="2573" y="381"/>
                  </a:lnTo>
                  <a:cubicBezTo>
                    <a:pt x="2335" y="310"/>
                    <a:pt x="2144" y="167"/>
                    <a:pt x="1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51"/>
            <p:cNvSpPr/>
            <p:nvPr/>
          </p:nvSpPr>
          <p:spPr>
            <a:xfrm>
              <a:off x="2751785" y="4189551"/>
              <a:ext cx="77205" cy="76367"/>
            </a:xfrm>
            <a:custGeom>
              <a:avLst/>
              <a:gdLst/>
              <a:ahLst/>
              <a:cxnLst/>
              <a:rect l="l" t="t" r="r" b="b"/>
              <a:pathLst>
                <a:path w="2120" h="2097" extrusionOk="0">
                  <a:moveTo>
                    <a:pt x="1048" y="1"/>
                  </a:moveTo>
                  <a:cubicBezTo>
                    <a:pt x="476" y="1"/>
                    <a:pt x="0" y="477"/>
                    <a:pt x="0" y="1049"/>
                  </a:cubicBezTo>
                  <a:cubicBezTo>
                    <a:pt x="0" y="1644"/>
                    <a:pt x="476" y="2097"/>
                    <a:pt x="1048" y="2097"/>
                  </a:cubicBezTo>
                  <a:cubicBezTo>
                    <a:pt x="1643" y="2097"/>
                    <a:pt x="2119" y="1644"/>
                    <a:pt x="2119" y="1049"/>
                  </a:cubicBezTo>
                  <a:cubicBezTo>
                    <a:pt x="2119" y="477"/>
                    <a:pt x="1643"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1" name="Google Shape;6551;p51"/>
          <p:cNvGrpSpPr/>
          <p:nvPr/>
        </p:nvGrpSpPr>
        <p:grpSpPr>
          <a:xfrm>
            <a:off x="794324" y="1941447"/>
            <a:ext cx="224566" cy="252070"/>
            <a:chOff x="2609538" y="3975780"/>
            <a:chExt cx="339994" cy="435881"/>
          </a:xfrm>
        </p:grpSpPr>
        <p:sp>
          <p:nvSpPr>
            <p:cNvPr id="6552" name="Google Shape;6552;p51"/>
            <p:cNvSpPr/>
            <p:nvPr/>
          </p:nvSpPr>
          <p:spPr>
            <a:xfrm>
              <a:off x="2609538" y="3975780"/>
              <a:ext cx="62492" cy="123637"/>
            </a:xfrm>
            <a:custGeom>
              <a:avLst/>
              <a:gdLst/>
              <a:ahLst/>
              <a:cxnLst/>
              <a:rect l="l" t="t" r="r" b="b"/>
              <a:pathLst>
                <a:path w="1716" h="3395" extrusionOk="0">
                  <a:moveTo>
                    <a:pt x="1334" y="1"/>
                  </a:moveTo>
                  <a:cubicBezTo>
                    <a:pt x="1286" y="1"/>
                    <a:pt x="1239" y="13"/>
                    <a:pt x="1191" y="36"/>
                  </a:cubicBezTo>
                  <a:cubicBezTo>
                    <a:pt x="1096" y="60"/>
                    <a:pt x="1024" y="132"/>
                    <a:pt x="1001" y="227"/>
                  </a:cubicBezTo>
                  <a:lnTo>
                    <a:pt x="24" y="2870"/>
                  </a:lnTo>
                  <a:cubicBezTo>
                    <a:pt x="0" y="2966"/>
                    <a:pt x="0" y="3061"/>
                    <a:pt x="48" y="3156"/>
                  </a:cubicBezTo>
                  <a:cubicBezTo>
                    <a:pt x="96" y="3251"/>
                    <a:pt x="167" y="3299"/>
                    <a:pt x="262" y="3323"/>
                  </a:cubicBezTo>
                  <a:lnTo>
                    <a:pt x="501" y="3394"/>
                  </a:lnTo>
                  <a:cubicBezTo>
                    <a:pt x="524" y="3370"/>
                    <a:pt x="524" y="3370"/>
                    <a:pt x="524" y="3347"/>
                  </a:cubicBezTo>
                  <a:lnTo>
                    <a:pt x="1691" y="203"/>
                  </a:lnTo>
                  <a:cubicBezTo>
                    <a:pt x="1691" y="179"/>
                    <a:pt x="1691" y="156"/>
                    <a:pt x="1715" y="156"/>
                  </a:cubicBezTo>
                  <a:lnTo>
                    <a:pt x="1477" y="36"/>
                  </a:lnTo>
                  <a:cubicBezTo>
                    <a:pt x="1429" y="13"/>
                    <a:pt x="1382" y="1"/>
                    <a:pt x="1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51"/>
            <p:cNvSpPr/>
            <p:nvPr/>
          </p:nvSpPr>
          <p:spPr>
            <a:xfrm>
              <a:off x="2867993" y="4088966"/>
              <a:ext cx="81539" cy="89369"/>
            </a:xfrm>
            <a:custGeom>
              <a:avLst/>
              <a:gdLst/>
              <a:ahLst/>
              <a:cxnLst/>
              <a:rect l="l" t="t" r="r" b="b"/>
              <a:pathLst>
                <a:path w="2239" h="2454" extrusionOk="0">
                  <a:moveTo>
                    <a:pt x="715" y="1"/>
                  </a:moveTo>
                  <a:lnTo>
                    <a:pt x="0" y="1977"/>
                  </a:lnTo>
                  <a:lnTo>
                    <a:pt x="1238" y="2430"/>
                  </a:lnTo>
                  <a:cubicBezTo>
                    <a:pt x="1262" y="2453"/>
                    <a:pt x="1310" y="2453"/>
                    <a:pt x="1358" y="2453"/>
                  </a:cubicBezTo>
                  <a:cubicBezTo>
                    <a:pt x="1405" y="2453"/>
                    <a:pt x="1453" y="2453"/>
                    <a:pt x="1500" y="2430"/>
                  </a:cubicBezTo>
                  <a:cubicBezTo>
                    <a:pt x="1596" y="2382"/>
                    <a:pt x="1643" y="2310"/>
                    <a:pt x="1691" y="2215"/>
                  </a:cubicBezTo>
                  <a:lnTo>
                    <a:pt x="2167" y="905"/>
                  </a:lnTo>
                  <a:cubicBezTo>
                    <a:pt x="2239" y="715"/>
                    <a:pt x="2143" y="524"/>
                    <a:pt x="1953" y="453"/>
                  </a:cubicBezTo>
                  <a:lnTo>
                    <a:pt x="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51"/>
            <p:cNvSpPr/>
            <p:nvPr/>
          </p:nvSpPr>
          <p:spPr>
            <a:xfrm>
              <a:off x="2703204" y="4015257"/>
              <a:ext cx="167411" cy="150077"/>
            </a:xfrm>
            <a:custGeom>
              <a:avLst/>
              <a:gdLst/>
              <a:ahLst/>
              <a:cxnLst/>
              <a:rect l="l" t="t" r="r" b="b"/>
              <a:pathLst>
                <a:path w="4597" h="4121" extrusionOk="0">
                  <a:moveTo>
                    <a:pt x="1024" y="0"/>
                  </a:moveTo>
                  <a:lnTo>
                    <a:pt x="0" y="2834"/>
                  </a:lnTo>
                  <a:lnTo>
                    <a:pt x="2048" y="3334"/>
                  </a:lnTo>
                  <a:lnTo>
                    <a:pt x="2048" y="4120"/>
                  </a:lnTo>
                  <a:cubicBezTo>
                    <a:pt x="2144" y="4096"/>
                    <a:pt x="2263" y="4073"/>
                    <a:pt x="2382" y="4073"/>
                  </a:cubicBezTo>
                  <a:cubicBezTo>
                    <a:pt x="2501" y="4073"/>
                    <a:pt x="2620" y="4096"/>
                    <a:pt x="2739" y="4120"/>
                  </a:cubicBezTo>
                  <a:lnTo>
                    <a:pt x="2739" y="3525"/>
                  </a:lnTo>
                  <a:lnTo>
                    <a:pt x="3858" y="3811"/>
                  </a:lnTo>
                  <a:lnTo>
                    <a:pt x="4597" y="1739"/>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51"/>
            <p:cNvSpPr/>
            <p:nvPr/>
          </p:nvSpPr>
          <p:spPr>
            <a:xfrm>
              <a:off x="2650289" y="3983173"/>
              <a:ext cx="71160" cy="140535"/>
            </a:xfrm>
            <a:custGeom>
              <a:avLst/>
              <a:gdLst/>
              <a:ahLst/>
              <a:cxnLst/>
              <a:rect l="l" t="t" r="r" b="b"/>
              <a:pathLst>
                <a:path w="1954" h="3859" extrusionOk="0">
                  <a:moveTo>
                    <a:pt x="1550" y="0"/>
                  </a:moveTo>
                  <a:cubicBezTo>
                    <a:pt x="1413" y="0"/>
                    <a:pt x="1276" y="91"/>
                    <a:pt x="1239" y="238"/>
                  </a:cubicBezTo>
                  <a:lnTo>
                    <a:pt x="72" y="3406"/>
                  </a:lnTo>
                  <a:cubicBezTo>
                    <a:pt x="1" y="3572"/>
                    <a:pt x="96" y="3787"/>
                    <a:pt x="286" y="3834"/>
                  </a:cubicBezTo>
                  <a:cubicBezTo>
                    <a:pt x="310" y="3858"/>
                    <a:pt x="358" y="3858"/>
                    <a:pt x="406" y="3858"/>
                  </a:cubicBezTo>
                  <a:cubicBezTo>
                    <a:pt x="548" y="3858"/>
                    <a:pt x="668" y="3787"/>
                    <a:pt x="739" y="3644"/>
                  </a:cubicBezTo>
                  <a:lnTo>
                    <a:pt x="1882" y="476"/>
                  </a:lnTo>
                  <a:cubicBezTo>
                    <a:pt x="1953" y="286"/>
                    <a:pt x="1858" y="95"/>
                    <a:pt x="1668" y="24"/>
                  </a:cubicBezTo>
                  <a:cubicBezTo>
                    <a:pt x="1630" y="8"/>
                    <a:pt x="1590" y="0"/>
                    <a:pt x="1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51"/>
            <p:cNvSpPr/>
            <p:nvPr/>
          </p:nvSpPr>
          <p:spPr>
            <a:xfrm>
              <a:off x="2777787" y="4290172"/>
              <a:ext cx="25201" cy="121452"/>
            </a:xfrm>
            <a:custGeom>
              <a:avLst/>
              <a:gdLst/>
              <a:ahLst/>
              <a:cxnLst/>
              <a:rect l="l" t="t" r="r" b="b"/>
              <a:pathLst>
                <a:path w="692" h="3335" extrusionOk="0">
                  <a:moveTo>
                    <a:pt x="0" y="0"/>
                  </a:moveTo>
                  <a:lnTo>
                    <a:pt x="0" y="2977"/>
                  </a:lnTo>
                  <a:cubicBezTo>
                    <a:pt x="0" y="3168"/>
                    <a:pt x="143" y="3334"/>
                    <a:pt x="334" y="3334"/>
                  </a:cubicBezTo>
                  <a:cubicBezTo>
                    <a:pt x="524" y="3334"/>
                    <a:pt x="691" y="3168"/>
                    <a:pt x="691" y="2977"/>
                  </a:cubicBezTo>
                  <a:lnTo>
                    <a:pt x="691" y="0"/>
                  </a:lnTo>
                  <a:cubicBezTo>
                    <a:pt x="572" y="24"/>
                    <a:pt x="453" y="48"/>
                    <a:pt x="334" y="48"/>
                  </a:cubicBezTo>
                  <a:cubicBezTo>
                    <a:pt x="215" y="48"/>
                    <a:pt x="96" y="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51"/>
            <p:cNvSpPr/>
            <p:nvPr/>
          </p:nvSpPr>
          <p:spPr>
            <a:xfrm>
              <a:off x="2814204" y="4272838"/>
              <a:ext cx="92828" cy="138787"/>
            </a:xfrm>
            <a:custGeom>
              <a:avLst/>
              <a:gdLst/>
              <a:ahLst/>
              <a:cxnLst/>
              <a:rect l="l" t="t" r="r" b="b"/>
              <a:pathLst>
                <a:path w="2549" h="3811" extrusionOk="0">
                  <a:moveTo>
                    <a:pt x="572" y="0"/>
                  </a:moveTo>
                  <a:cubicBezTo>
                    <a:pt x="429" y="167"/>
                    <a:pt x="215" y="310"/>
                    <a:pt x="1" y="381"/>
                  </a:cubicBezTo>
                  <a:lnTo>
                    <a:pt x="1858" y="3644"/>
                  </a:lnTo>
                  <a:cubicBezTo>
                    <a:pt x="1906" y="3739"/>
                    <a:pt x="2025" y="3810"/>
                    <a:pt x="2144" y="3810"/>
                  </a:cubicBezTo>
                  <a:cubicBezTo>
                    <a:pt x="2215" y="3810"/>
                    <a:pt x="2263" y="3787"/>
                    <a:pt x="2334" y="3763"/>
                  </a:cubicBezTo>
                  <a:cubicBezTo>
                    <a:pt x="2501" y="3668"/>
                    <a:pt x="2549" y="3453"/>
                    <a:pt x="2454" y="3287"/>
                  </a:cubicBezTo>
                  <a:lnTo>
                    <a:pt x="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51"/>
            <p:cNvSpPr/>
            <p:nvPr/>
          </p:nvSpPr>
          <p:spPr>
            <a:xfrm>
              <a:off x="2672831" y="4272838"/>
              <a:ext cx="93702" cy="138824"/>
            </a:xfrm>
            <a:custGeom>
              <a:avLst/>
              <a:gdLst/>
              <a:ahLst/>
              <a:cxnLst/>
              <a:rect l="l" t="t" r="r" b="b"/>
              <a:pathLst>
                <a:path w="2573" h="3812" extrusionOk="0">
                  <a:moveTo>
                    <a:pt x="1977" y="0"/>
                  </a:moveTo>
                  <a:lnTo>
                    <a:pt x="96" y="3287"/>
                  </a:lnTo>
                  <a:cubicBezTo>
                    <a:pt x="1" y="3453"/>
                    <a:pt x="72" y="3668"/>
                    <a:pt x="239" y="3763"/>
                  </a:cubicBezTo>
                  <a:cubicBezTo>
                    <a:pt x="296" y="3796"/>
                    <a:pt x="359" y="3811"/>
                    <a:pt x="421" y="3811"/>
                  </a:cubicBezTo>
                  <a:cubicBezTo>
                    <a:pt x="539" y="3811"/>
                    <a:pt x="653" y="3753"/>
                    <a:pt x="715" y="3644"/>
                  </a:cubicBezTo>
                  <a:lnTo>
                    <a:pt x="2573" y="381"/>
                  </a:lnTo>
                  <a:cubicBezTo>
                    <a:pt x="2335" y="310"/>
                    <a:pt x="2144" y="167"/>
                    <a:pt x="1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51"/>
            <p:cNvSpPr/>
            <p:nvPr/>
          </p:nvSpPr>
          <p:spPr>
            <a:xfrm>
              <a:off x="2751785" y="4189551"/>
              <a:ext cx="77205" cy="76367"/>
            </a:xfrm>
            <a:custGeom>
              <a:avLst/>
              <a:gdLst/>
              <a:ahLst/>
              <a:cxnLst/>
              <a:rect l="l" t="t" r="r" b="b"/>
              <a:pathLst>
                <a:path w="2120" h="2097" extrusionOk="0">
                  <a:moveTo>
                    <a:pt x="1048" y="1"/>
                  </a:moveTo>
                  <a:cubicBezTo>
                    <a:pt x="476" y="1"/>
                    <a:pt x="0" y="477"/>
                    <a:pt x="0" y="1049"/>
                  </a:cubicBezTo>
                  <a:cubicBezTo>
                    <a:pt x="0" y="1644"/>
                    <a:pt x="476" y="2097"/>
                    <a:pt x="1048" y="2097"/>
                  </a:cubicBezTo>
                  <a:cubicBezTo>
                    <a:pt x="1643" y="2097"/>
                    <a:pt x="2119" y="1644"/>
                    <a:pt x="2119" y="1049"/>
                  </a:cubicBezTo>
                  <a:cubicBezTo>
                    <a:pt x="2119" y="477"/>
                    <a:pt x="1643"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0" name="Google Shape;6560;p51"/>
          <p:cNvGrpSpPr/>
          <p:nvPr/>
        </p:nvGrpSpPr>
        <p:grpSpPr>
          <a:xfrm>
            <a:off x="3531414" y="3404379"/>
            <a:ext cx="330073" cy="351512"/>
            <a:chOff x="3296408" y="1915606"/>
            <a:chExt cx="431074" cy="436282"/>
          </a:xfrm>
        </p:grpSpPr>
        <p:sp>
          <p:nvSpPr>
            <p:cNvPr id="6561" name="Google Shape;6561;p51"/>
            <p:cNvSpPr/>
            <p:nvPr/>
          </p:nvSpPr>
          <p:spPr>
            <a:xfrm>
              <a:off x="3296408" y="1915606"/>
              <a:ext cx="200369" cy="201243"/>
            </a:xfrm>
            <a:custGeom>
              <a:avLst/>
              <a:gdLst/>
              <a:ahLst/>
              <a:cxnLst/>
              <a:rect l="l" t="t" r="r" b="b"/>
              <a:pathLst>
                <a:path w="5502" h="5526" extrusionOk="0">
                  <a:moveTo>
                    <a:pt x="2739" y="1"/>
                  </a:moveTo>
                  <a:cubicBezTo>
                    <a:pt x="2549" y="1"/>
                    <a:pt x="2406" y="167"/>
                    <a:pt x="2406" y="358"/>
                  </a:cubicBezTo>
                  <a:cubicBezTo>
                    <a:pt x="2406" y="1477"/>
                    <a:pt x="1477" y="2406"/>
                    <a:pt x="358" y="2406"/>
                  </a:cubicBezTo>
                  <a:lnTo>
                    <a:pt x="334" y="2406"/>
                  </a:lnTo>
                  <a:cubicBezTo>
                    <a:pt x="143" y="2406"/>
                    <a:pt x="1" y="2549"/>
                    <a:pt x="1" y="2739"/>
                  </a:cubicBezTo>
                  <a:cubicBezTo>
                    <a:pt x="1" y="2930"/>
                    <a:pt x="143" y="3097"/>
                    <a:pt x="334" y="3097"/>
                  </a:cubicBezTo>
                  <a:lnTo>
                    <a:pt x="358" y="3097"/>
                  </a:lnTo>
                  <a:cubicBezTo>
                    <a:pt x="1477" y="3097"/>
                    <a:pt x="2406" y="4002"/>
                    <a:pt x="2406" y="5145"/>
                  </a:cubicBezTo>
                  <a:lnTo>
                    <a:pt x="2406" y="5168"/>
                  </a:lnTo>
                  <a:cubicBezTo>
                    <a:pt x="2406" y="5359"/>
                    <a:pt x="2572" y="5526"/>
                    <a:pt x="2763" y="5526"/>
                  </a:cubicBezTo>
                  <a:cubicBezTo>
                    <a:pt x="2953" y="5526"/>
                    <a:pt x="3120" y="5359"/>
                    <a:pt x="3120" y="5168"/>
                  </a:cubicBezTo>
                  <a:lnTo>
                    <a:pt x="3120" y="5145"/>
                  </a:lnTo>
                  <a:cubicBezTo>
                    <a:pt x="3120" y="4597"/>
                    <a:pt x="3335" y="4097"/>
                    <a:pt x="3716" y="3692"/>
                  </a:cubicBezTo>
                  <a:cubicBezTo>
                    <a:pt x="4097" y="3311"/>
                    <a:pt x="4597" y="3120"/>
                    <a:pt x="5144" y="3120"/>
                  </a:cubicBezTo>
                  <a:cubicBezTo>
                    <a:pt x="5192" y="3120"/>
                    <a:pt x="5216" y="3097"/>
                    <a:pt x="5264" y="3097"/>
                  </a:cubicBezTo>
                  <a:cubicBezTo>
                    <a:pt x="5406" y="3049"/>
                    <a:pt x="5502" y="2930"/>
                    <a:pt x="5502" y="2763"/>
                  </a:cubicBezTo>
                  <a:cubicBezTo>
                    <a:pt x="5502" y="2573"/>
                    <a:pt x="5359" y="2406"/>
                    <a:pt x="5168" y="2406"/>
                  </a:cubicBezTo>
                  <a:lnTo>
                    <a:pt x="5121" y="2406"/>
                  </a:lnTo>
                  <a:cubicBezTo>
                    <a:pt x="4001" y="2406"/>
                    <a:pt x="3096" y="1477"/>
                    <a:pt x="3096" y="382"/>
                  </a:cubicBezTo>
                  <a:lnTo>
                    <a:pt x="3096" y="358"/>
                  </a:lnTo>
                  <a:cubicBezTo>
                    <a:pt x="3096" y="167"/>
                    <a:pt x="2953" y="1"/>
                    <a:pt x="2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51"/>
            <p:cNvSpPr/>
            <p:nvPr/>
          </p:nvSpPr>
          <p:spPr>
            <a:xfrm>
              <a:off x="3362324" y="2150644"/>
              <a:ext cx="201243" cy="201243"/>
            </a:xfrm>
            <a:custGeom>
              <a:avLst/>
              <a:gdLst/>
              <a:ahLst/>
              <a:cxnLst/>
              <a:rect l="l" t="t" r="r" b="b"/>
              <a:pathLst>
                <a:path w="5526" h="5526" extrusionOk="0">
                  <a:moveTo>
                    <a:pt x="2763" y="0"/>
                  </a:moveTo>
                  <a:cubicBezTo>
                    <a:pt x="2572" y="0"/>
                    <a:pt x="2406" y="167"/>
                    <a:pt x="2406" y="358"/>
                  </a:cubicBezTo>
                  <a:cubicBezTo>
                    <a:pt x="2406" y="1477"/>
                    <a:pt x="1501" y="2382"/>
                    <a:pt x="381" y="2382"/>
                  </a:cubicBezTo>
                  <a:lnTo>
                    <a:pt x="358" y="2382"/>
                  </a:lnTo>
                  <a:cubicBezTo>
                    <a:pt x="167" y="2382"/>
                    <a:pt x="0" y="2549"/>
                    <a:pt x="0" y="2739"/>
                  </a:cubicBezTo>
                  <a:cubicBezTo>
                    <a:pt x="0" y="2930"/>
                    <a:pt x="167" y="3096"/>
                    <a:pt x="358" y="3096"/>
                  </a:cubicBezTo>
                  <a:lnTo>
                    <a:pt x="381" y="3096"/>
                  </a:lnTo>
                  <a:cubicBezTo>
                    <a:pt x="1501" y="3096"/>
                    <a:pt x="2406" y="4001"/>
                    <a:pt x="2406" y="5144"/>
                  </a:cubicBezTo>
                  <a:lnTo>
                    <a:pt x="2406" y="5168"/>
                  </a:lnTo>
                  <a:cubicBezTo>
                    <a:pt x="2406" y="5359"/>
                    <a:pt x="2572" y="5525"/>
                    <a:pt x="2763" y="5525"/>
                  </a:cubicBezTo>
                  <a:cubicBezTo>
                    <a:pt x="2953" y="5525"/>
                    <a:pt x="3120" y="5359"/>
                    <a:pt x="3120" y="5168"/>
                  </a:cubicBezTo>
                  <a:lnTo>
                    <a:pt x="3120" y="5144"/>
                  </a:lnTo>
                  <a:cubicBezTo>
                    <a:pt x="3120" y="4597"/>
                    <a:pt x="3334" y="4096"/>
                    <a:pt x="3715" y="3692"/>
                  </a:cubicBezTo>
                  <a:cubicBezTo>
                    <a:pt x="4096" y="3311"/>
                    <a:pt x="4620" y="3120"/>
                    <a:pt x="5144" y="3120"/>
                  </a:cubicBezTo>
                  <a:lnTo>
                    <a:pt x="5168" y="3120"/>
                  </a:lnTo>
                  <a:cubicBezTo>
                    <a:pt x="5359" y="3120"/>
                    <a:pt x="5525" y="2953"/>
                    <a:pt x="5525" y="2763"/>
                  </a:cubicBezTo>
                  <a:cubicBezTo>
                    <a:pt x="5525" y="2572"/>
                    <a:pt x="5359" y="2406"/>
                    <a:pt x="5168" y="2406"/>
                  </a:cubicBezTo>
                  <a:lnTo>
                    <a:pt x="5144" y="2406"/>
                  </a:lnTo>
                  <a:cubicBezTo>
                    <a:pt x="4025" y="2406"/>
                    <a:pt x="3120" y="1477"/>
                    <a:pt x="3120" y="358"/>
                  </a:cubicBezTo>
                  <a:cubicBezTo>
                    <a:pt x="3120" y="167"/>
                    <a:pt x="2953" y="0"/>
                    <a:pt x="2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51"/>
            <p:cNvSpPr/>
            <p:nvPr/>
          </p:nvSpPr>
          <p:spPr>
            <a:xfrm>
              <a:off x="3527113" y="2009272"/>
              <a:ext cx="200369" cy="200369"/>
            </a:xfrm>
            <a:custGeom>
              <a:avLst/>
              <a:gdLst/>
              <a:ahLst/>
              <a:cxnLst/>
              <a:rect l="l" t="t" r="r" b="b"/>
              <a:pathLst>
                <a:path w="5502" h="5502" extrusionOk="0">
                  <a:moveTo>
                    <a:pt x="2763" y="1"/>
                  </a:moveTo>
                  <a:cubicBezTo>
                    <a:pt x="2548" y="1"/>
                    <a:pt x="2405" y="167"/>
                    <a:pt x="2405" y="358"/>
                  </a:cubicBezTo>
                  <a:cubicBezTo>
                    <a:pt x="2405" y="1477"/>
                    <a:pt x="1477" y="2382"/>
                    <a:pt x="357" y="2382"/>
                  </a:cubicBezTo>
                  <a:cubicBezTo>
                    <a:pt x="143" y="2382"/>
                    <a:pt x="0" y="2549"/>
                    <a:pt x="0" y="2739"/>
                  </a:cubicBezTo>
                  <a:cubicBezTo>
                    <a:pt x="0" y="2930"/>
                    <a:pt x="143" y="3097"/>
                    <a:pt x="357" y="3097"/>
                  </a:cubicBezTo>
                  <a:cubicBezTo>
                    <a:pt x="1477" y="3097"/>
                    <a:pt x="2405" y="4001"/>
                    <a:pt x="2405" y="5121"/>
                  </a:cubicBezTo>
                  <a:lnTo>
                    <a:pt x="2405" y="5168"/>
                  </a:lnTo>
                  <a:cubicBezTo>
                    <a:pt x="2405" y="5359"/>
                    <a:pt x="2548" y="5502"/>
                    <a:pt x="2763" y="5502"/>
                  </a:cubicBezTo>
                  <a:cubicBezTo>
                    <a:pt x="2953" y="5502"/>
                    <a:pt x="3096" y="5359"/>
                    <a:pt x="3096" y="5168"/>
                  </a:cubicBezTo>
                  <a:lnTo>
                    <a:pt x="3096" y="5145"/>
                  </a:lnTo>
                  <a:cubicBezTo>
                    <a:pt x="3096" y="4597"/>
                    <a:pt x="3310" y="4097"/>
                    <a:pt x="3715" y="3692"/>
                  </a:cubicBezTo>
                  <a:cubicBezTo>
                    <a:pt x="4096" y="3311"/>
                    <a:pt x="4596" y="3097"/>
                    <a:pt x="5144" y="3097"/>
                  </a:cubicBezTo>
                  <a:lnTo>
                    <a:pt x="5168" y="3097"/>
                  </a:lnTo>
                  <a:cubicBezTo>
                    <a:pt x="5358" y="3097"/>
                    <a:pt x="5501" y="2954"/>
                    <a:pt x="5501" y="2763"/>
                  </a:cubicBezTo>
                  <a:cubicBezTo>
                    <a:pt x="5501" y="2549"/>
                    <a:pt x="5358" y="2406"/>
                    <a:pt x="5168" y="2406"/>
                  </a:cubicBezTo>
                  <a:lnTo>
                    <a:pt x="5120" y="2406"/>
                  </a:lnTo>
                  <a:cubicBezTo>
                    <a:pt x="4025" y="2406"/>
                    <a:pt x="3096" y="1477"/>
                    <a:pt x="3096" y="358"/>
                  </a:cubicBezTo>
                  <a:cubicBezTo>
                    <a:pt x="3096" y="167"/>
                    <a:pt x="2953"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4" name="Google Shape;6564;p51"/>
          <p:cNvGrpSpPr/>
          <p:nvPr/>
        </p:nvGrpSpPr>
        <p:grpSpPr>
          <a:xfrm>
            <a:off x="3552672" y="3861943"/>
            <a:ext cx="287569" cy="321365"/>
            <a:chOff x="3296408" y="1915606"/>
            <a:chExt cx="431074" cy="436282"/>
          </a:xfrm>
        </p:grpSpPr>
        <p:sp>
          <p:nvSpPr>
            <p:cNvPr id="6565" name="Google Shape;6565;p51"/>
            <p:cNvSpPr/>
            <p:nvPr/>
          </p:nvSpPr>
          <p:spPr>
            <a:xfrm>
              <a:off x="3296408" y="1915606"/>
              <a:ext cx="200369" cy="201243"/>
            </a:xfrm>
            <a:custGeom>
              <a:avLst/>
              <a:gdLst/>
              <a:ahLst/>
              <a:cxnLst/>
              <a:rect l="l" t="t" r="r" b="b"/>
              <a:pathLst>
                <a:path w="5502" h="5526" extrusionOk="0">
                  <a:moveTo>
                    <a:pt x="2739" y="1"/>
                  </a:moveTo>
                  <a:cubicBezTo>
                    <a:pt x="2549" y="1"/>
                    <a:pt x="2406" y="167"/>
                    <a:pt x="2406" y="358"/>
                  </a:cubicBezTo>
                  <a:cubicBezTo>
                    <a:pt x="2406" y="1477"/>
                    <a:pt x="1477" y="2406"/>
                    <a:pt x="358" y="2406"/>
                  </a:cubicBezTo>
                  <a:lnTo>
                    <a:pt x="334" y="2406"/>
                  </a:lnTo>
                  <a:cubicBezTo>
                    <a:pt x="143" y="2406"/>
                    <a:pt x="1" y="2549"/>
                    <a:pt x="1" y="2739"/>
                  </a:cubicBezTo>
                  <a:cubicBezTo>
                    <a:pt x="1" y="2930"/>
                    <a:pt x="143" y="3097"/>
                    <a:pt x="334" y="3097"/>
                  </a:cubicBezTo>
                  <a:lnTo>
                    <a:pt x="358" y="3097"/>
                  </a:lnTo>
                  <a:cubicBezTo>
                    <a:pt x="1477" y="3097"/>
                    <a:pt x="2406" y="4002"/>
                    <a:pt x="2406" y="5145"/>
                  </a:cubicBezTo>
                  <a:lnTo>
                    <a:pt x="2406" y="5168"/>
                  </a:lnTo>
                  <a:cubicBezTo>
                    <a:pt x="2406" y="5359"/>
                    <a:pt x="2572" y="5526"/>
                    <a:pt x="2763" y="5526"/>
                  </a:cubicBezTo>
                  <a:cubicBezTo>
                    <a:pt x="2953" y="5526"/>
                    <a:pt x="3120" y="5359"/>
                    <a:pt x="3120" y="5168"/>
                  </a:cubicBezTo>
                  <a:lnTo>
                    <a:pt x="3120" y="5145"/>
                  </a:lnTo>
                  <a:cubicBezTo>
                    <a:pt x="3120" y="4597"/>
                    <a:pt x="3335" y="4097"/>
                    <a:pt x="3716" y="3692"/>
                  </a:cubicBezTo>
                  <a:cubicBezTo>
                    <a:pt x="4097" y="3311"/>
                    <a:pt x="4597" y="3120"/>
                    <a:pt x="5144" y="3120"/>
                  </a:cubicBezTo>
                  <a:cubicBezTo>
                    <a:pt x="5192" y="3120"/>
                    <a:pt x="5216" y="3097"/>
                    <a:pt x="5264" y="3097"/>
                  </a:cubicBezTo>
                  <a:cubicBezTo>
                    <a:pt x="5406" y="3049"/>
                    <a:pt x="5502" y="2930"/>
                    <a:pt x="5502" y="2763"/>
                  </a:cubicBezTo>
                  <a:cubicBezTo>
                    <a:pt x="5502" y="2573"/>
                    <a:pt x="5359" y="2406"/>
                    <a:pt x="5168" y="2406"/>
                  </a:cubicBezTo>
                  <a:lnTo>
                    <a:pt x="5121" y="2406"/>
                  </a:lnTo>
                  <a:cubicBezTo>
                    <a:pt x="4001" y="2406"/>
                    <a:pt x="3096" y="1477"/>
                    <a:pt x="3096" y="382"/>
                  </a:cubicBezTo>
                  <a:lnTo>
                    <a:pt x="3096" y="358"/>
                  </a:lnTo>
                  <a:cubicBezTo>
                    <a:pt x="3096" y="167"/>
                    <a:pt x="2953" y="1"/>
                    <a:pt x="2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51"/>
            <p:cNvSpPr/>
            <p:nvPr/>
          </p:nvSpPr>
          <p:spPr>
            <a:xfrm>
              <a:off x="3362324" y="2150644"/>
              <a:ext cx="201243" cy="201243"/>
            </a:xfrm>
            <a:custGeom>
              <a:avLst/>
              <a:gdLst/>
              <a:ahLst/>
              <a:cxnLst/>
              <a:rect l="l" t="t" r="r" b="b"/>
              <a:pathLst>
                <a:path w="5526" h="5526" extrusionOk="0">
                  <a:moveTo>
                    <a:pt x="2763" y="0"/>
                  </a:moveTo>
                  <a:cubicBezTo>
                    <a:pt x="2572" y="0"/>
                    <a:pt x="2406" y="167"/>
                    <a:pt x="2406" y="358"/>
                  </a:cubicBezTo>
                  <a:cubicBezTo>
                    <a:pt x="2406" y="1477"/>
                    <a:pt x="1501" y="2382"/>
                    <a:pt x="381" y="2382"/>
                  </a:cubicBezTo>
                  <a:lnTo>
                    <a:pt x="358" y="2382"/>
                  </a:lnTo>
                  <a:cubicBezTo>
                    <a:pt x="167" y="2382"/>
                    <a:pt x="0" y="2549"/>
                    <a:pt x="0" y="2739"/>
                  </a:cubicBezTo>
                  <a:cubicBezTo>
                    <a:pt x="0" y="2930"/>
                    <a:pt x="167" y="3096"/>
                    <a:pt x="358" y="3096"/>
                  </a:cubicBezTo>
                  <a:lnTo>
                    <a:pt x="381" y="3096"/>
                  </a:lnTo>
                  <a:cubicBezTo>
                    <a:pt x="1501" y="3096"/>
                    <a:pt x="2406" y="4001"/>
                    <a:pt x="2406" y="5144"/>
                  </a:cubicBezTo>
                  <a:lnTo>
                    <a:pt x="2406" y="5168"/>
                  </a:lnTo>
                  <a:cubicBezTo>
                    <a:pt x="2406" y="5359"/>
                    <a:pt x="2572" y="5525"/>
                    <a:pt x="2763" y="5525"/>
                  </a:cubicBezTo>
                  <a:cubicBezTo>
                    <a:pt x="2953" y="5525"/>
                    <a:pt x="3120" y="5359"/>
                    <a:pt x="3120" y="5168"/>
                  </a:cubicBezTo>
                  <a:lnTo>
                    <a:pt x="3120" y="5144"/>
                  </a:lnTo>
                  <a:cubicBezTo>
                    <a:pt x="3120" y="4597"/>
                    <a:pt x="3334" y="4096"/>
                    <a:pt x="3715" y="3692"/>
                  </a:cubicBezTo>
                  <a:cubicBezTo>
                    <a:pt x="4096" y="3311"/>
                    <a:pt x="4620" y="3120"/>
                    <a:pt x="5144" y="3120"/>
                  </a:cubicBezTo>
                  <a:lnTo>
                    <a:pt x="5168" y="3120"/>
                  </a:lnTo>
                  <a:cubicBezTo>
                    <a:pt x="5359" y="3120"/>
                    <a:pt x="5525" y="2953"/>
                    <a:pt x="5525" y="2763"/>
                  </a:cubicBezTo>
                  <a:cubicBezTo>
                    <a:pt x="5525" y="2572"/>
                    <a:pt x="5359" y="2406"/>
                    <a:pt x="5168" y="2406"/>
                  </a:cubicBezTo>
                  <a:lnTo>
                    <a:pt x="5144" y="2406"/>
                  </a:lnTo>
                  <a:cubicBezTo>
                    <a:pt x="4025" y="2406"/>
                    <a:pt x="3120" y="1477"/>
                    <a:pt x="3120" y="358"/>
                  </a:cubicBezTo>
                  <a:cubicBezTo>
                    <a:pt x="3120" y="167"/>
                    <a:pt x="2953" y="0"/>
                    <a:pt x="2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51"/>
            <p:cNvSpPr/>
            <p:nvPr/>
          </p:nvSpPr>
          <p:spPr>
            <a:xfrm>
              <a:off x="3527113" y="2009272"/>
              <a:ext cx="200369" cy="200369"/>
            </a:xfrm>
            <a:custGeom>
              <a:avLst/>
              <a:gdLst/>
              <a:ahLst/>
              <a:cxnLst/>
              <a:rect l="l" t="t" r="r" b="b"/>
              <a:pathLst>
                <a:path w="5502" h="5502" extrusionOk="0">
                  <a:moveTo>
                    <a:pt x="2763" y="1"/>
                  </a:moveTo>
                  <a:cubicBezTo>
                    <a:pt x="2548" y="1"/>
                    <a:pt x="2405" y="167"/>
                    <a:pt x="2405" y="358"/>
                  </a:cubicBezTo>
                  <a:cubicBezTo>
                    <a:pt x="2405" y="1477"/>
                    <a:pt x="1477" y="2382"/>
                    <a:pt x="357" y="2382"/>
                  </a:cubicBezTo>
                  <a:cubicBezTo>
                    <a:pt x="143" y="2382"/>
                    <a:pt x="0" y="2549"/>
                    <a:pt x="0" y="2739"/>
                  </a:cubicBezTo>
                  <a:cubicBezTo>
                    <a:pt x="0" y="2930"/>
                    <a:pt x="143" y="3097"/>
                    <a:pt x="357" y="3097"/>
                  </a:cubicBezTo>
                  <a:cubicBezTo>
                    <a:pt x="1477" y="3097"/>
                    <a:pt x="2405" y="4001"/>
                    <a:pt x="2405" y="5121"/>
                  </a:cubicBezTo>
                  <a:lnTo>
                    <a:pt x="2405" y="5168"/>
                  </a:lnTo>
                  <a:cubicBezTo>
                    <a:pt x="2405" y="5359"/>
                    <a:pt x="2548" y="5502"/>
                    <a:pt x="2763" y="5502"/>
                  </a:cubicBezTo>
                  <a:cubicBezTo>
                    <a:pt x="2953" y="5502"/>
                    <a:pt x="3096" y="5359"/>
                    <a:pt x="3096" y="5168"/>
                  </a:cubicBezTo>
                  <a:lnTo>
                    <a:pt x="3096" y="5145"/>
                  </a:lnTo>
                  <a:cubicBezTo>
                    <a:pt x="3096" y="4597"/>
                    <a:pt x="3310" y="4097"/>
                    <a:pt x="3715" y="3692"/>
                  </a:cubicBezTo>
                  <a:cubicBezTo>
                    <a:pt x="4096" y="3311"/>
                    <a:pt x="4596" y="3097"/>
                    <a:pt x="5144" y="3097"/>
                  </a:cubicBezTo>
                  <a:lnTo>
                    <a:pt x="5168" y="3097"/>
                  </a:lnTo>
                  <a:cubicBezTo>
                    <a:pt x="5358" y="3097"/>
                    <a:pt x="5501" y="2954"/>
                    <a:pt x="5501" y="2763"/>
                  </a:cubicBezTo>
                  <a:cubicBezTo>
                    <a:pt x="5501" y="2549"/>
                    <a:pt x="5358" y="2406"/>
                    <a:pt x="5168" y="2406"/>
                  </a:cubicBezTo>
                  <a:lnTo>
                    <a:pt x="5120" y="2406"/>
                  </a:lnTo>
                  <a:cubicBezTo>
                    <a:pt x="4025" y="2406"/>
                    <a:pt x="3096" y="1477"/>
                    <a:pt x="3096" y="358"/>
                  </a:cubicBezTo>
                  <a:cubicBezTo>
                    <a:pt x="3096" y="167"/>
                    <a:pt x="2953"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8" name="Google Shape;6568;p51"/>
          <p:cNvGrpSpPr/>
          <p:nvPr/>
        </p:nvGrpSpPr>
        <p:grpSpPr>
          <a:xfrm>
            <a:off x="3552660" y="4233843"/>
            <a:ext cx="287569" cy="321365"/>
            <a:chOff x="3296408" y="1915606"/>
            <a:chExt cx="431074" cy="436282"/>
          </a:xfrm>
        </p:grpSpPr>
        <p:sp>
          <p:nvSpPr>
            <p:cNvPr id="6569" name="Google Shape;6569;p51"/>
            <p:cNvSpPr/>
            <p:nvPr/>
          </p:nvSpPr>
          <p:spPr>
            <a:xfrm>
              <a:off x="3296408" y="1915606"/>
              <a:ext cx="200369" cy="201243"/>
            </a:xfrm>
            <a:custGeom>
              <a:avLst/>
              <a:gdLst/>
              <a:ahLst/>
              <a:cxnLst/>
              <a:rect l="l" t="t" r="r" b="b"/>
              <a:pathLst>
                <a:path w="5502" h="5526" extrusionOk="0">
                  <a:moveTo>
                    <a:pt x="2739" y="1"/>
                  </a:moveTo>
                  <a:cubicBezTo>
                    <a:pt x="2549" y="1"/>
                    <a:pt x="2406" y="167"/>
                    <a:pt x="2406" y="358"/>
                  </a:cubicBezTo>
                  <a:cubicBezTo>
                    <a:pt x="2406" y="1477"/>
                    <a:pt x="1477" y="2406"/>
                    <a:pt x="358" y="2406"/>
                  </a:cubicBezTo>
                  <a:lnTo>
                    <a:pt x="334" y="2406"/>
                  </a:lnTo>
                  <a:cubicBezTo>
                    <a:pt x="143" y="2406"/>
                    <a:pt x="1" y="2549"/>
                    <a:pt x="1" y="2739"/>
                  </a:cubicBezTo>
                  <a:cubicBezTo>
                    <a:pt x="1" y="2930"/>
                    <a:pt x="143" y="3097"/>
                    <a:pt x="334" y="3097"/>
                  </a:cubicBezTo>
                  <a:lnTo>
                    <a:pt x="358" y="3097"/>
                  </a:lnTo>
                  <a:cubicBezTo>
                    <a:pt x="1477" y="3097"/>
                    <a:pt x="2406" y="4002"/>
                    <a:pt x="2406" y="5145"/>
                  </a:cubicBezTo>
                  <a:lnTo>
                    <a:pt x="2406" y="5168"/>
                  </a:lnTo>
                  <a:cubicBezTo>
                    <a:pt x="2406" y="5359"/>
                    <a:pt x="2572" y="5526"/>
                    <a:pt x="2763" y="5526"/>
                  </a:cubicBezTo>
                  <a:cubicBezTo>
                    <a:pt x="2953" y="5526"/>
                    <a:pt x="3120" y="5359"/>
                    <a:pt x="3120" y="5168"/>
                  </a:cubicBezTo>
                  <a:lnTo>
                    <a:pt x="3120" y="5145"/>
                  </a:lnTo>
                  <a:cubicBezTo>
                    <a:pt x="3120" y="4597"/>
                    <a:pt x="3335" y="4097"/>
                    <a:pt x="3716" y="3692"/>
                  </a:cubicBezTo>
                  <a:cubicBezTo>
                    <a:pt x="4097" y="3311"/>
                    <a:pt x="4597" y="3120"/>
                    <a:pt x="5144" y="3120"/>
                  </a:cubicBezTo>
                  <a:cubicBezTo>
                    <a:pt x="5192" y="3120"/>
                    <a:pt x="5216" y="3097"/>
                    <a:pt x="5264" y="3097"/>
                  </a:cubicBezTo>
                  <a:cubicBezTo>
                    <a:pt x="5406" y="3049"/>
                    <a:pt x="5502" y="2930"/>
                    <a:pt x="5502" y="2763"/>
                  </a:cubicBezTo>
                  <a:cubicBezTo>
                    <a:pt x="5502" y="2573"/>
                    <a:pt x="5359" y="2406"/>
                    <a:pt x="5168" y="2406"/>
                  </a:cubicBezTo>
                  <a:lnTo>
                    <a:pt x="5121" y="2406"/>
                  </a:lnTo>
                  <a:cubicBezTo>
                    <a:pt x="4001" y="2406"/>
                    <a:pt x="3096" y="1477"/>
                    <a:pt x="3096" y="382"/>
                  </a:cubicBezTo>
                  <a:lnTo>
                    <a:pt x="3096" y="358"/>
                  </a:lnTo>
                  <a:cubicBezTo>
                    <a:pt x="3096" y="167"/>
                    <a:pt x="2953" y="1"/>
                    <a:pt x="2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51"/>
            <p:cNvSpPr/>
            <p:nvPr/>
          </p:nvSpPr>
          <p:spPr>
            <a:xfrm>
              <a:off x="3362324" y="2150644"/>
              <a:ext cx="201243" cy="201243"/>
            </a:xfrm>
            <a:custGeom>
              <a:avLst/>
              <a:gdLst/>
              <a:ahLst/>
              <a:cxnLst/>
              <a:rect l="l" t="t" r="r" b="b"/>
              <a:pathLst>
                <a:path w="5526" h="5526" extrusionOk="0">
                  <a:moveTo>
                    <a:pt x="2763" y="0"/>
                  </a:moveTo>
                  <a:cubicBezTo>
                    <a:pt x="2572" y="0"/>
                    <a:pt x="2406" y="167"/>
                    <a:pt x="2406" y="358"/>
                  </a:cubicBezTo>
                  <a:cubicBezTo>
                    <a:pt x="2406" y="1477"/>
                    <a:pt x="1501" y="2382"/>
                    <a:pt x="381" y="2382"/>
                  </a:cubicBezTo>
                  <a:lnTo>
                    <a:pt x="358" y="2382"/>
                  </a:lnTo>
                  <a:cubicBezTo>
                    <a:pt x="167" y="2382"/>
                    <a:pt x="0" y="2549"/>
                    <a:pt x="0" y="2739"/>
                  </a:cubicBezTo>
                  <a:cubicBezTo>
                    <a:pt x="0" y="2930"/>
                    <a:pt x="167" y="3096"/>
                    <a:pt x="358" y="3096"/>
                  </a:cubicBezTo>
                  <a:lnTo>
                    <a:pt x="381" y="3096"/>
                  </a:lnTo>
                  <a:cubicBezTo>
                    <a:pt x="1501" y="3096"/>
                    <a:pt x="2406" y="4001"/>
                    <a:pt x="2406" y="5144"/>
                  </a:cubicBezTo>
                  <a:lnTo>
                    <a:pt x="2406" y="5168"/>
                  </a:lnTo>
                  <a:cubicBezTo>
                    <a:pt x="2406" y="5359"/>
                    <a:pt x="2572" y="5525"/>
                    <a:pt x="2763" y="5525"/>
                  </a:cubicBezTo>
                  <a:cubicBezTo>
                    <a:pt x="2953" y="5525"/>
                    <a:pt x="3120" y="5359"/>
                    <a:pt x="3120" y="5168"/>
                  </a:cubicBezTo>
                  <a:lnTo>
                    <a:pt x="3120" y="5144"/>
                  </a:lnTo>
                  <a:cubicBezTo>
                    <a:pt x="3120" y="4597"/>
                    <a:pt x="3334" y="4096"/>
                    <a:pt x="3715" y="3692"/>
                  </a:cubicBezTo>
                  <a:cubicBezTo>
                    <a:pt x="4096" y="3311"/>
                    <a:pt x="4620" y="3120"/>
                    <a:pt x="5144" y="3120"/>
                  </a:cubicBezTo>
                  <a:lnTo>
                    <a:pt x="5168" y="3120"/>
                  </a:lnTo>
                  <a:cubicBezTo>
                    <a:pt x="5359" y="3120"/>
                    <a:pt x="5525" y="2953"/>
                    <a:pt x="5525" y="2763"/>
                  </a:cubicBezTo>
                  <a:cubicBezTo>
                    <a:pt x="5525" y="2572"/>
                    <a:pt x="5359" y="2406"/>
                    <a:pt x="5168" y="2406"/>
                  </a:cubicBezTo>
                  <a:lnTo>
                    <a:pt x="5144" y="2406"/>
                  </a:lnTo>
                  <a:cubicBezTo>
                    <a:pt x="4025" y="2406"/>
                    <a:pt x="3120" y="1477"/>
                    <a:pt x="3120" y="358"/>
                  </a:cubicBezTo>
                  <a:cubicBezTo>
                    <a:pt x="3120" y="167"/>
                    <a:pt x="2953" y="0"/>
                    <a:pt x="2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51"/>
            <p:cNvSpPr/>
            <p:nvPr/>
          </p:nvSpPr>
          <p:spPr>
            <a:xfrm>
              <a:off x="3527113" y="2009272"/>
              <a:ext cx="200369" cy="200369"/>
            </a:xfrm>
            <a:custGeom>
              <a:avLst/>
              <a:gdLst/>
              <a:ahLst/>
              <a:cxnLst/>
              <a:rect l="l" t="t" r="r" b="b"/>
              <a:pathLst>
                <a:path w="5502" h="5502" extrusionOk="0">
                  <a:moveTo>
                    <a:pt x="2763" y="1"/>
                  </a:moveTo>
                  <a:cubicBezTo>
                    <a:pt x="2548" y="1"/>
                    <a:pt x="2405" y="167"/>
                    <a:pt x="2405" y="358"/>
                  </a:cubicBezTo>
                  <a:cubicBezTo>
                    <a:pt x="2405" y="1477"/>
                    <a:pt x="1477" y="2382"/>
                    <a:pt x="357" y="2382"/>
                  </a:cubicBezTo>
                  <a:cubicBezTo>
                    <a:pt x="143" y="2382"/>
                    <a:pt x="0" y="2549"/>
                    <a:pt x="0" y="2739"/>
                  </a:cubicBezTo>
                  <a:cubicBezTo>
                    <a:pt x="0" y="2930"/>
                    <a:pt x="143" y="3097"/>
                    <a:pt x="357" y="3097"/>
                  </a:cubicBezTo>
                  <a:cubicBezTo>
                    <a:pt x="1477" y="3097"/>
                    <a:pt x="2405" y="4001"/>
                    <a:pt x="2405" y="5121"/>
                  </a:cubicBezTo>
                  <a:lnTo>
                    <a:pt x="2405" y="5168"/>
                  </a:lnTo>
                  <a:cubicBezTo>
                    <a:pt x="2405" y="5359"/>
                    <a:pt x="2548" y="5502"/>
                    <a:pt x="2763" y="5502"/>
                  </a:cubicBezTo>
                  <a:cubicBezTo>
                    <a:pt x="2953" y="5502"/>
                    <a:pt x="3096" y="5359"/>
                    <a:pt x="3096" y="5168"/>
                  </a:cubicBezTo>
                  <a:lnTo>
                    <a:pt x="3096" y="5145"/>
                  </a:lnTo>
                  <a:cubicBezTo>
                    <a:pt x="3096" y="4597"/>
                    <a:pt x="3310" y="4097"/>
                    <a:pt x="3715" y="3692"/>
                  </a:cubicBezTo>
                  <a:cubicBezTo>
                    <a:pt x="4096" y="3311"/>
                    <a:pt x="4596" y="3097"/>
                    <a:pt x="5144" y="3097"/>
                  </a:cubicBezTo>
                  <a:lnTo>
                    <a:pt x="5168" y="3097"/>
                  </a:lnTo>
                  <a:cubicBezTo>
                    <a:pt x="5358" y="3097"/>
                    <a:pt x="5501" y="2954"/>
                    <a:pt x="5501" y="2763"/>
                  </a:cubicBezTo>
                  <a:cubicBezTo>
                    <a:pt x="5501" y="2549"/>
                    <a:pt x="5358" y="2406"/>
                    <a:pt x="5168" y="2406"/>
                  </a:cubicBezTo>
                  <a:lnTo>
                    <a:pt x="5120" y="2406"/>
                  </a:lnTo>
                  <a:cubicBezTo>
                    <a:pt x="4025" y="2406"/>
                    <a:pt x="3096" y="1477"/>
                    <a:pt x="3096" y="358"/>
                  </a:cubicBezTo>
                  <a:cubicBezTo>
                    <a:pt x="3096" y="167"/>
                    <a:pt x="2953"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2" name="Google Shape;6572;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6"/>
        <p:cNvGrpSpPr/>
        <p:nvPr/>
      </p:nvGrpSpPr>
      <p:grpSpPr>
        <a:xfrm>
          <a:off x="0" y="0"/>
          <a:ext cx="0" cy="0"/>
          <a:chOff x="0" y="0"/>
          <a:chExt cx="0" cy="0"/>
        </a:xfrm>
      </p:grpSpPr>
      <p:pic>
        <p:nvPicPr>
          <p:cNvPr id="6577" name="Google Shape;6577;p52"/>
          <p:cNvPicPr preferRelativeResize="0"/>
          <p:nvPr/>
        </p:nvPicPr>
        <p:blipFill rotWithShape="1">
          <a:blip r:embed="rId3">
            <a:alphaModFix/>
          </a:blip>
          <a:srcRect t="5567" b="13039"/>
          <a:stretch/>
        </p:blipFill>
        <p:spPr>
          <a:xfrm>
            <a:off x="266238" y="1626525"/>
            <a:ext cx="4438675" cy="2230250"/>
          </a:xfrm>
          <a:prstGeom prst="rect">
            <a:avLst/>
          </a:prstGeom>
          <a:noFill/>
          <a:ln>
            <a:noFill/>
          </a:ln>
        </p:spPr>
      </p:pic>
      <p:pic>
        <p:nvPicPr>
          <p:cNvPr id="6578" name="Google Shape;6578;p52"/>
          <p:cNvPicPr preferRelativeResize="0"/>
          <p:nvPr/>
        </p:nvPicPr>
        <p:blipFill>
          <a:blip r:embed="rId4">
            <a:alphaModFix/>
          </a:blip>
          <a:stretch>
            <a:fillRect/>
          </a:stretch>
        </p:blipFill>
        <p:spPr>
          <a:xfrm>
            <a:off x="4875062" y="1474025"/>
            <a:ext cx="4002700" cy="2633075"/>
          </a:xfrm>
          <a:prstGeom prst="rect">
            <a:avLst/>
          </a:prstGeom>
          <a:noFill/>
          <a:ln>
            <a:noFill/>
          </a:ln>
        </p:spPr>
      </p:pic>
      <p:sp>
        <p:nvSpPr>
          <p:cNvPr id="6579" name="Google Shape;6579;p52"/>
          <p:cNvSpPr txBox="1">
            <a:spLocks noGrp="1"/>
          </p:cNvSpPr>
          <p:nvPr>
            <p:ph type="subTitle" idx="1"/>
          </p:nvPr>
        </p:nvSpPr>
        <p:spPr>
          <a:xfrm>
            <a:off x="619650" y="186525"/>
            <a:ext cx="7904700" cy="6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Syne"/>
                <a:ea typeface="Syne"/>
                <a:cs typeface="Syne"/>
                <a:sym typeface="Syne"/>
              </a:rPr>
              <a:t>Generating kilonovae over skymap!</a:t>
            </a:r>
            <a:endParaRPr sz="3000" b="1">
              <a:latin typeface="Syne"/>
              <a:ea typeface="Syne"/>
              <a:cs typeface="Syne"/>
              <a:sym typeface="Syne"/>
            </a:endParaRPr>
          </a:p>
        </p:txBody>
      </p:sp>
      <p:grpSp>
        <p:nvGrpSpPr>
          <p:cNvPr id="6580" name="Google Shape;6580;p52"/>
          <p:cNvGrpSpPr/>
          <p:nvPr/>
        </p:nvGrpSpPr>
        <p:grpSpPr>
          <a:xfrm>
            <a:off x="3989619" y="771331"/>
            <a:ext cx="842587" cy="842538"/>
            <a:chOff x="-25134800" y="-6360725"/>
            <a:chExt cx="424050" cy="424025"/>
          </a:xfrm>
        </p:grpSpPr>
        <p:sp>
          <p:nvSpPr>
            <p:cNvPr id="6581" name="Google Shape;6581;p5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5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5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5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5" name="Google Shape;6585;p52"/>
          <p:cNvGrpSpPr/>
          <p:nvPr/>
        </p:nvGrpSpPr>
        <p:grpSpPr>
          <a:xfrm>
            <a:off x="991790" y="1385605"/>
            <a:ext cx="383511" cy="383488"/>
            <a:chOff x="-25134800" y="-6360725"/>
            <a:chExt cx="424050" cy="424025"/>
          </a:xfrm>
        </p:grpSpPr>
        <p:sp>
          <p:nvSpPr>
            <p:cNvPr id="6586" name="Google Shape;6586;p5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5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5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5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0" name="Google Shape;6590;p52"/>
          <p:cNvGrpSpPr/>
          <p:nvPr/>
        </p:nvGrpSpPr>
        <p:grpSpPr>
          <a:xfrm>
            <a:off x="7674169" y="3708383"/>
            <a:ext cx="309429" cy="309411"/>
            <a:chOff x="-25134800" y="-6360725"/>
            <a:chExt cx="424050" cy="424025"/>
          </a:xfrm>
        </p:grpSpPr>
        <p:sp>
          <p:nvSpPr>
            <p:cNvPr id="6591" name="Google Shape;6591;p5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5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5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5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95" name="Google Shape;6595;p52"/>
          <p:cNvSpPr/>
          <p:nvPr/>
        </p:nvSpPr>
        <p:spPr>
          <a:xfrm>
            <a:off x="7293600" y="587125"/>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52"/>
          <p:cNvSpPr/>
          <p:nvPr/>
        </p:nvSpPr>
        <p:spPr>
          <a:xfrm flipH="1">
            <a:off x="1257534" y="3771477"/>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2"/>
          <p:cNvSpPr/>
          <p:nvPr/>
        </p:nvSpPr>
        <p:spPr>
          <a:xfrm>
            <a:off x="6572875" y="4107100"/>
            <a:ext cx="1101300" cy="134100"/>
          </a:xfrm>
          <a:prstGeom prst="rect">
            <a:avLst/>
          </a:prstGeom>
          <a:solidFill>
            <a:srgbClr val="303CB8"/>
          </a:solidFill>
          <a:ln w="19050" cap="flat" cmpd="sng">
            <a:solidFill>
              <a:srgbClr val="303C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abin"/>
                <a:ea typeface="Cabin"/>
                <a:cs typeface="Cabin"/>
                <a:sym typeface="Cabin"/>
              </a:rPr>
              <a:t>RA</a:t>
            </a:r>
            <a:endParaRPr>
              <a:solidFill>
                <a:srgbClr val="FFFFFF"/>
              </a:solidFill>
              <a:latin typeface="Cabin"/>
              <a:ea typeface="Cabin"/>
              <a:cs typeface="Cabin"/>
              <a:sym typeface="Cabin"/>
            </a:endParaRPr>
          </a:p>
        </p:txBody>
      </p:sp>
      <p:sp>
        <p:nvSpPr>
          <p:cNvPr id="6598" name="Google Shape;6598;p52"/>
          <p:cNvSpPr/>
          <p:nvPr/>
        </p:nvSpPr>
        <p:spPr>
          <a:xfrm rot="-5400000">
            <a:off x="4315550" y="2715563"/>
            <a:ext cx="1269000" cy="150000"/>
          </a:xfrm>
          <a:prstGeom prst="rect">
            <a:avLst/>
          </a:prstGeom>
          <a:solidFill>
            <a:srgbClr val="303CB8"/>
          </a:solidFill>
          <a:ln w="19050" cap="flat" cmpd="sng">
            <a:solidFill>
              <a:srgbClr val="303C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Cabin"/>
                <a:ea typeface="Cabin"/>
                <a:cs typeface="Cabin"/>
                <a:sym typeface="Cabin"/>
              </a:rPr>
              <a:t>DEC</a:t>
            </a:r>
            <a:endParaRPr sz="1100">
              <a:solidFill>
                <a:srgbClr val="FFFFFF"/>
              </a:solidFill>
              <a:latin typeface="Cabin"/>
              <a:ea typeface="Cabin"/>
              <a:cs typeface="Cabin"/>
              <a:sym typeface="Cabin"/>
            </a:endParaRPr>
          </a:p>
        </p:txBody>
      </p:sp>
      <p:sp>
        <p:nvSpPr>
          <p:cNvPr id="6599" name="Google Shape;6599;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85"/>
        <p:cNvGrpSpPr/>
        <p:nvPr/>
      </p:nvGrpSpPr>
      <p:grpSpPr>
        <a:xfrm>
          <a:off x="0" y="0"/>
          <a:ext cx="0" cy="0"/>
          <a:chOff x="0" y="0"/>
          <a:chExt cx="0" cy="0"/>
        </a:xfrm>
      </p:grpSpPr>
      <p:sp>
        <p:nvSpPr>
          <p:cNvPr id="6086" name="Google Shape;6086;p35"/>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Compact Binary Coalescence (CBCs)</a:t>
            </a:r>
            <a:endParaRPr sz="2700"/>
          </a:p>
        </p:txBody>
      </p:sp>
      <p:sp>
        <p:nvSpPr>
          <p:cNvPr id="6087" name="Google Shape;6087;p35"/>
          <p:cNvSpPr txBox="1">
            <a:spLocks noGrp="1"/>
          </p:cNvSpPr>
          <p:nvPr>
            <p:ph type="subTitle" idx="1"/>
          </p:nvPr>
        </p:nvSpPr>
        <p:spPr>
          <a:xfrm>
            <a:off x="720000" y="1541950"/>
            <a:ext cx="3109800" cy="2298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BNS or NSBH merger</a:t>
            </a:r>
            <a:endParaRPr/>
          </a:p>
          <a:p>
            <a:pPr marL="457200" lvl="0" indent="-330200" algn="l" rtl="0">
              <a:spcBef>
                <a:spcPts val="0"/>
              </a:spcBef>
              <a:spcAft>
                <a:spcPts val="0"/>
              </a:spcAft>
              <a:buSzPts val="1600"/>
              <a:buChar char="●"/>
            </a:pPr>
            <a:r>
              <a:rPr lang="en"/>
              <a:t>Short GRB -&gt; relativistic jets/afterglow -&gt; kilonova </a:t>
            </a:r>
            <a:endParaRPr/>
          </a:p>
          <a:p>
            <a:pPr marL="457200" lvl="0" indent="-330200" algn="l" rtl="0">
              <a:spcBef>
                <a:spcPts val="0"/>
              </a:spcBef>
              <a:spcAft>
                <a:spcPts val="0"/>
              </a:spcAft>
              <a:buSzPts val="1600"/>
              <a:buChar char="●"/>
            </a:pPr>
            <a:r>
              <a:rPr lang="en"/>
              <a:t>Heavy elements are produced during r-process nucleosynthesis </a:t>
            </a:r>
            <a:endParaRPr/>
          </a:p>
          <a:p>
            <a:pPr marL="0" lvl="0" indent="0" algn="l" rtl="0">
              <a:spcBef>
                <a:spcPts val="0"/>
              </a:spcBef>
              <a:spcAft>
                <a:spcPts val="0"/>
              </a:spcAft>
              <a:buNone/>
            </a:pPr>
            <a:endParaRPr/>
          </a:p>
        </p:txBody>
      </p:sp>
      <p:pic>
        <p:nvPicPr>
          <p:cNvPr id="6088" name="Google Shape;6088;p35" descr="Doomed neutron stars whirl toward their demise in this animation. Gravitational waves (pale arcs) bleed away orbital energy, causing the stars to move closer together and merge. As the stars collide, some of the debris blasts away in particle jets moving at nearly the speed of light, producing a brief burst of gamma rays (magenta). In addition to the ultra-fast jets powering the gamma-rays, the merger also generates slower moving debris.  An outflow driven by accretion onto the merger remnant emits rapidly fading ultraviolet light (violet).  A dense cloud of hot debris stripped from the neutron stars just before the collision produces visible and infrared light (blue-white through red). The UV, optical and near-infrared glow is collectively referred to as a kilonova. Later, once the remnants of the jet directed toward us had expanded into our line of sight, X-rays (blue) were detected. This animation represents phenomena observed up to nine days after GW170817.&#10;&#10;Read more: https://www.nasa.gov/press-release/nasa-missions-catch-first-light-from-a-gravitational-wave-event&#10;&#10;Credit: NASA's Goddard Space Flight Center/CI Lab&#10;&#10;Music: “Exploding Skies” from Killer Tracks&#10;&#10;This video is public domain and may be downloaded from NASA Goddard's Scientific Visualization Studio: https://svs.gsfc.nasa.gov/12740&#10;&#10;If you liked this video, subscribe to the NASA Goddard YouTube channel: http://www.youtube.com/NASAExplorer&#10;&#10;Follow NASA’s Goddard Space Flight Center&#10;·  Facebook: http://www.facebook.com/NASA.GSFC &#10;·  Twitter http://twitter.com/NASAGoddard &#10;·  Flickr http://www.flickr.com/photos/gsfc/ &#10;·  Instagram http://www.instagram.com/nasagoddard/ &#10;·  Google+ http://plus.google.com/+NASAGoddard/posts" title="Doomed Neutron Stars Create Blast of Light and Gravitational Waves">
            <a:hlinkClick r:id="rId3"/>
          </p:cNvPr>
          <p:cNvPicPr preferRelativeResize="0"/>
          <p:nvPr/>
        </p:nvPicPr>
        <p:blipFill>
          <a:blip r:embed="rId4">
            <a:alphaModFix/>
          </a:blip>
          <a:stretch>
            <a:fillRect/>
          </a:stretch>
        </p:blipFill>
        <p:spPr>
          <a:xfrm>
            <a:off x="4269775" y="1548550"/>
            <a:ext cx="4062400" cy="2285100"/>
          </a:xfrm>
          <a:prstGeom prst="rect">
            <a:avLst/>
          </a:prstGeom>
          <a:noFill/>
          <a:ln>
            <a:noFill/>
          </a:ln>
        </p:spPr>
      </p:pic>
      <p:grpSp>
        <p:nvGrpSpPr>
          <p:cNvPr id="6089" name="Google Shape;6089;p35"/>
          <p:cNvGrpSpPr/>
          <p:nvPr/>
        </p:nvGrpSpPr>
        <p:grpSpPr>
          <a:xfrm>
            <a:off x="7842169" y="1180881"/>
            <a:ext cx="842587" cy="842538"/>
            <a:chOff x="-25134800" y="-6360725"/>
            <a:chExt cx="424050" cy="424025"/>
          </a:xfrm>
        </p:grpSpPr>
        <p:sp>
          <p:nvSpPr>
            <p:cNvPr id="6090" name="Google Shape;6090;p35"/>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5"/>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5"/>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5"/>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4" name="Google Shape;6094;p35"/>
          <p:cNvGrpSpPr/>
          <p:nvPr/>
        </p:nvGrpSpPr>
        <p:grpSpPr>
          <a:xfrm>
            <a:off x="3829794" y="3399356"/>
            <a:ext cx="842587" cy="842538"/>
            <a:chOff x="-25134800" y="-6360725"/>
            <a:chExt cx="424050" cy="424025"/>
          </a:xfrm>
        </p:grpSpPr>
        <p:sp>
          <p:nvSpPr>
            <p:cNvPr id="6095" name="Google Shape;6095;p35"/>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5"/>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35"/>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35"/>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9" name="Google Shape;6099;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03"/>
        <p:cNvGrpSpPr/>
        <p:nvPr/>
      </p:nvGrpSpPr>
      <p:grpSpPr>
        <a:xfrm>
          <a:off x="0" y="0"/>
          <a:ext cx="0" cy="0"/>
          <a:chOff x="0" y="0"/>
          <a:chExt cx="0" cy="0"/>
        </a:xfrm>
      </p:grpSpPr>
      <p:sp>
        <p:nvSpPr>
          <p:cNvPr id="6604" name="Google Shape;6604;p53"/>
          <p:cNvSpPr txBox="1">
            <a:spLocks noGrp="1"/>
          </p:cNvSpPr>
          <p:nvPr>
            <p:ph type="subTitle" idx="1"/>
          </p:nvPr>
        </p:nvSpPr>
        <p:spPr>
          <a:xfrm>
            <a:off x="586799" y="153675"/>
            <a:ext cx="7970400" cy="6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Syne"/>
                <a:ea typeface="Syne"/>
                <a:cs typeface="Syne"/>
                <a:sym typeface="Syne"/>
              </a:rPr>
              <a:t>Generating targets over survey!</a:t>
            </a:r>
            <a:endParaRPr sz="3000" b="1">
              <a:latin typeface="Syne"/>
              <a:ea typeface="Syne"/>
              <a:cs typeface="Syne"/>
              <a:sym typeface="Syne"/>
            </a:endParaRPr>
          </a:p>
        </p:txBody>
      </p:sp>
      <p:grpSp>
        <p:nvGrpSpPr>
          <p:cNvPr id="6605" name="Google Shape;6605;p53"/>
          <p:cNvGrpSpPr/>
          <p:nvPr/>
        </p:nvGrpSpPr>
        <p:grpSpPr>
          <a:xfrm>
            <a:off x="-6" y="1023131"/>
            <a:ext cx="842587" cy="842538"/>
            <a:chOff x="-25134800" y="-6360725"/>
            <a:chExt cx="424050" cy="424025"/>
          </a:xfrm>
        </p:grpSpPr>
        <p:sp>
          <p:nvSpPr>
            <p:cNvPr id="6606" name="Google Shape;6606;p5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5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5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0" name="Google Shape;6610;p53"/>
          <p:cNvGrpSpPr/>
          <p:nvPr/>
        </p:nvGrpSpPr>
        <p:grpSpPr>
          <a:xfrm>
            <a:off x="991790" y="1385605"/>
            <a:ext cx="383511" cy="383488"/>
            <a:chOff x="-25134800" y="-6360725"/>
            <a:chExt cx="424050" cy="424025"/>
          </a:xfrm>
        </p:grpSpPr>
        <p:sp>
          <p:nvSpPr>
            <p:cNvPr id="6611" name="Google Shape;6611;p5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5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5" name="Google Shape;6615;p53"/>
          <p:cNvGrpSpPr/>
          <p:nvPr/>
        </p:nvGrpSpPr>
        <p:grpSpPr>
          <a:xfrm>
            <a:off x="8796044" y="3658233"/>
            <a:ext cx="309429" cy="309411"/>
            <a:chOff x="-25134800" y="-6360725"/>
            <a:chExt cx="424050" cy="424025"/>
          </a:xfrm>
        </p:grpSpPr>
        <p:sp>
          <p:nvSpPr>
            <p:cNvPr id="6616" name="Google Shape;6616;p5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5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5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5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0" name="Google Shape;6620;p53"/>
          <p:cNvSpPr/>
          <p:nvPr/>
        </p:nvSpPr>
        <p:spPr>
          <a:xfrm>
            <a:off x="7293600" y="587125"/>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53"/>
          <p:cNvSpPr/>
          <p:nvPr/>
        </p:nvSpPr>
        <p:spPr>
          <a:xfrm flipH="1">
            <a:off x="305034" y="4351727"/>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6623" name="Google Shape;6623;p53"/>
          <p:cNvPicPr preferRelativeResize="0"/>
          <p:nvPr/>
        </p:nvPicPr>
        <p:blipFill rotWithShape="1">
          <a:blip r:embed="rId3">
            <a:alphaModFix/>
          </a:blip>
          <a:srcRect b="11473"/>
          <a:stretch/>
        </p:blipFill>
        <p:spPr>
          <a:xfrm>
            <a:off x="0" y="1435425"/>
            <a:ext cx="4571999" cy="2390825"/>
          </a:xfrm>
          <a:prstGeom prst="rect">
            <a:avLst/>
          </a:prstGeom>
          <a:noFill/>
          <a:ln>
            <a:noFill/>
          </a:ln>
        </p:spPr>
      </p:pic>
      <p:pic>
        <p:nvPicPr>
          <p:cNvPr id="6624" name="Google Shape;6624;p53"/>
          <p:cNvPicPr preferRelativeResize="0"/>
          <p:nvPr/>
        </p:nvPicPr>
        <p:blipFill rotWithShape="1">
          <a:blip r:embed="rId4">
            <a:alphaModFix/>
          </a:blip>
          <a:srcRect b="11473"/>
          <a:stretch/>
        </p:blipFill>
        <p:spPr>
          <a:xfrm>
            <a:off x="4572000" y="1435400"/>
            <a:ext cx="4571999" cy="2390825"/>
          </a:xfrm>
          <a:prstGeom prst="rect">
            <a:avLst/>
          </a:prstGeom>
          <a:noFill/>
          <a:ln>
            <a:noFill/>
          </a:ln>
        </p:spPr>
      </p:pic>
      <p:sp>
        <p:nvSpPr>
          <p:cNvPr id="6625" name="Google Shape;6625;p53"/>
          <p:cNvSpPr txBox="1"/>
          <p:nvPr/>
        </p:nvSpPr>
        <p:spPr>
          <a:xfrm>
            <a:off x="1557900" y="3905488"/>
            <a:ext cx="13455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bin"/>
                <a:ea typeface="Cabin"/>
                <a:cs typeface="Cabin"/>
                <a:sym typeface="Cabin"/>
              </a:rPr>
              <a:t>Fake pointings</a:t>
            </a:r>
            <a:endParaRPr>
              <a:solidFill>
                <a:schemeClr val="dk1"/>
              </a:solidFill>
              <a:latin typeface="Cabin"/>
              <a:ea typeface="Cabin"/>
              <a:cs typeface="Cabin"/>
              <a:sym typeface="Cabin"/>
            </a:endParaRPr>
          </a:p>
        </p:txBody>
      </p:sp>
      <p:sp>
        <p:nvSpPr>
          <p:cNvPr id="6626" name="Google Shape;6626;p53"/>
          <p:cNvSpPr txBox="1"/>
          <p:nvPr/>
        </p:nvSpPr>
        <p:spPr>
          <a:xfrm>
            <a:off x="5480300" y="4042425"/>
            <a:ext cx="30108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bin"/>
                <a:ea typeface="Cabin"/>
                <a:cs typeface="Cabin"/>
                <a:sym typeface="Cabin"/>
              </a:rPr>
              <a:t>Simulated KN over fake pointings </a:t>
            </a:r>
            <a:endParaRPr>
              <a:solidFill>
                <a:schemeClr val="dk1"/>
              </a:solidFill>
              <a:latin typeface="Cabin"/>
              <a:ea typeface="Cabin"/>
              <a:cs typeface="Cabin"/>
              <a:sym typeface="Cabi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30"/>
        <p:cNvGrpSpPr/>
        <p:nvPr/>
      </p:nvGrpSpPr>
      <p:grpSpPr>
        <a:xfrm>
          <a:off x="0" y="0"/>
          <a:ext cx="0" cy="0"/>
          <a:chOff x="0" y="0"/>
          <a:chExt cx="0" cy="0"/>
        </a:xfrm>
      </p:grpSpPr>
      <p:sp>
        <p:nvSpPr>
          <p:cNvPr id="6631" name="Google Shape;6631;p5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Conclusion/Future</a:t>
            </a:r>
            <a:endParaRPr/>
          </a:p>
        </p:txBody>
      </p:sp>
      <p:sp>
        <p:nvSpPr>
          <p:cNvPr id="6632" name="Google Shape;6632;p54"/>
          <p:cNvSpPr txBox="1">
            <a:spLocks noGrp="1"/>
          </p:cNvSpPr>
          <p:nvPr>
            <p:ph type="subTitle" idx="2"/>
          </p:nvPr>
        </p:nvSpPr>
        <p:spPr>
          <a:xfrm>
            <a:off x="1283400" y="1428775"/>
            <a:ext cx="6577200" cy="28752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a:t>Continue transitioning code from simsurvey to skysurvey</a:t>
            </a:r>
            <a:endParaRPr sz="1900"/>
          </a:p>
          <a:p>
            <a:pPr marL="457200" lvl="0" indent="-349250" algn="l" rtl="0">
              <a:spcBef>
                <a:spcPts val="0"/>
              </a:spcBef>
              <a:spcAft>
                <a:spcPts val="0"/>
              </a:spcAft>
              <a:buSzPts val="1900"/>
              <a:buChar char="●"/>
            </a:pPr>
            <a:r>
              <a:rPr lang="en" sz="1900"/>
              <a:t>Incorporate pointings/observations into skysurvey</a:t>
            </a:r>
            <a:endParaRPr sz="1900"/>
          </a:p>
          <a:p>
            <a:pPr marL="457200" lvl="0" indent="-349250" algn="l" rtl="0">
              <a:spcBef>
                <a:spcPts val="0"/>
              </a:spcBef>
              <a:spcAft>
                <a:spcPts val="0"/>
              </a:spcAft>
              <a:buSzPts val="1900"/>
              <a:buChar char="●"/>
            </a:pPr>
            <a:r>
              <a:rPr lang="en" sz="1900"/>
              <a:t>Add different kilonova models</a:t>
            </a:r>
            <a:endParaRPr sz="1900"/>
          </a:p>
          <a:p>
            <a:pPr marL="457200" lvl="0" indent="-349250" algn="l" rtl="0">
              <a:spcBef>
                <a:spcPts val="0"/>
              </a:spcBef>
              <a:spcAft>
                <a:spcPts val="0"/>
              </a:spcAft>
              <a:buSzPts val="1900"/>
              <a:buChar char="●"/>
            </a:pPr>
            <a:r>
              <a:rPr lang="en" sz="1900"/>
              <a:t>Run O4 events on both simsurvey and skysurvey</a:t>
            </a:r>
            <a:endParaRPr sz="1900"/>
          </a:p>
          <a:p>
            <a:pPr marL="914400" lvl="1" indent="-349250" algn="ctr" rtl="0">
              <a:spcBef>
                <a:spcPts val="0"/>
              </a:spcBef>
              <a:spcAft>
                <a:spcPts val="0"/>
              </a:spcAft>
              <a:buSzPts val="1900"/>
              <a:buChar char="○"/>
            </a:pPr>
            <a:r>
              <a:rPr lang="en" sz="1900"/>
              <a:t>Compare efficiencies calculated by both </a:t>
            </a:r>
            <a:endParaRPr sz="1900"/>
          </a:p>
          <a:p>
            <a:pPr marL="0" lvl="0" indent="0" algn="l" rtl="0">
              <a:spcBef>
                <a:spcPts val="0"/>
              </a:spcBef>
              <a:spcAft>
                <a:spcPts val="0"/>
              </a:spcAft>
              <a:buNone/>
            </a:pPr>
            <a:endParaRPr sz="1600"/>
          </a:p>
        </p:txBody>
      </p:sp>
      <p:grpSp>
        <p:nvGrpSpPr>
          <p:cNvPr id="6633" name="Google Shape;6633;p54"/>
          <p:cNvGrpSpPr/>
          <p:nvPr/>
        </p:nvGrpSpPr>
        <p:grpSpPr>
          <a:xfrm>
            <a:off x="988801" y="3614470"/>
            <a:ext cx="402254" cy="402230"/>
            <a:chOff x="-25134800" y="-6360725"/>
            <a:chExt cx="424050" cy="424025"/>
          </a:xfrm>
        </p:grpSpPr>
        <p:sp>
          <p:nvSpPr>
            <p:cNvPr id="6634" name="Google Shape;6634;p5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5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5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5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8" name="Google Shape;6638;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42"/>
        <p:cNvGrpSpPr/>
        <p:nvPr/>
      </p:nvGrpSpPr>
      <p:grpSpPr>
        <a:xfrm>
          <a:off x="0" y="0"/>
          <a:ext cx="0" cy="0"/>
          <a:chOff x="0" y="0"/>
          <a:chExt cx="0" cy="0"/>
        </a:xfrm>
      </p:grpSpPr>
      <p:pic>
        <p:nvPicPr>
          <p:cNvPr id="6643" name="Google Shape;6643;p55"/>
          <p:cNvPicPr preferRelativeResize="0">
            <a:picLocks noGrp="1"/>
          </p:cNvPicPr>
          <p:nvPr>
            <p:ph type="pic" idx="2"/>
          </p:nvPr>
        </p:nvPicPr>
        <p:blipFill rotWithShape="1">
          <a:blip r:embed="rId3">
            <a:alphaModFix/>
          </a:blip>
          <a:srcRect t="7798" b="7806"/>
          <a:stretch/>
        </p:blipFill>
        <p:spPr>
          <a:xfrm>
            <a:off x="0" y="0"/>
            <a:ext cx="9144003" cy="5143501"/>
          </a:xfrm>
          <a:prstGeom prst="rect">
            <a:avLst/>
          </a:prstGeom>
        </p:spPr>
      </p:pic>
      <p:sp>
        <p:nvSpPr>
          <p:cNvPr id="6644" name="Google Shape;6644;p55"/>
          <p:cNvSpPr txBox="1">
            <a:spLocks noGrp="1"/>
          </p:cNvSpPr>
          <p:nvPr>
            <p:ph type="title"/>
          </p:nvPr>
        </p:nvSpPr>
        <p:spPr>
          <a:xfrm>
            <a:off x="1875025" y="903275"/>
            <a:ext cx="5591700" cy="174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b="0"/>
              <a:t>This work was supported by the National Science Foundation Research Experience for Undergraduates (NSF REU) program, the LIGO Laboratory Summer Undergraduate Research Fellowship program (NSF LIGO), and the California Institute of Technology Student-Faculty Programs.</a:t>
            </a:r>
            <a:endParaRPr sz="1700" b="0"/>
          </a:p>
        </p:txBody>
      </p:sp>
      <p:sp>
        <p:nvSpPr>
          <p:cNvPr id="6645" name="Google Shape;6645;p55"/>
          <p:cNvSpPr/>
          <p:nvPr/>
        </p:nvSpPr>
        <p:spPr>
          <a:xfrm>
            <a:off x="7641225" y="639217"/>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55"/>
          <p:cNvSpPr/>
          <p:nvPr/>
        </p:nvSpPr>
        <p:spPr>
          <a:xfrm flipH="1">
            <a:off x="1138325" y="2212542"/>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47" name="Google Shape;6647;p55"/>
          <p:cNvPicPr preferRelativeResize="0"/>
          <p:nvPr/>
        </p:nvPicPr>
        <p:blipFill>
          <a:blip r:embed="rId4">
            <a:alphaModFix/>
          </a:blip>
          <a:stretch>
            <a:fillRect/>
          </a:stretch>
        </p:blipFill>
        <p:spPr>
          <a:xfrm>
            <a:off x="315225" y="3545524"/>
            <a:ext cx="1590000" cy="1597974"/>
          </a:xfrm>
          <a:prstGeom prst="rect">
            <a:avLst/>
          </a:prstGeom>
          <a:noFill/>
          <a:ln>
            <a:noFill/>
          </a:ln>
        </p:spPr>
      </p:pic>
      <p:pic>
        <p:nvPicPr>
          <p:cNvPr id="6648" name="Google Shape;6648;p55"/>
          <p:cNvPicPr preferRelativeResize="0"/>
          <p:nvPr/>
        </p:nvPicPr>
        <p:blipFill>
          <a:blip r:embed="rId5">
            <a:alphaModFix/>
          </a:blip>
          <a:stretch>
            <a:fillRect/>
          </a:stretch>
        </p:blipFill>
        <p:spPr>
          <a:xfrm>
            <a:off x="2228950" y="3545518"/>
            <a:ext cx="2305924" cy="1495025"/>
          </a:xfrm>
          <a:prstGeom prst="rect">
            <a:avLst/>
          </a:prstGeom>
          <a:noFill/>
          <a:ln>
            <a:noFill/>
          </a:ln>
        </p:spPr>
      </p:pic>
      <p:pic>
        <p:nvPicPr>
          <p:cNvPr id="6649" name="Google Shape;6649;p55"/>
          <p:cNvPicPr preferRelativeResize="0"/>
          <p:nvPr/>
        </p:nvPicPr>
        <p:blipFill>
          <a:blip r:embed="rId6">
            <a:alphaModFix/>
          </a:blip>
          <a:stretch>
            <a:fillRect/>
          </a:stretch>
        </p:blipFill>
        <p:spPr>
          <a:xfrm>
            <a:off x="4858600" y="3631637"/>
            <a:ext cx="1425750" cy="1425750"/>
          </a:xfrm>
          <a:prstGeom prst="rect">
            <a:avLst/>
          </a:prstGeom>
          <a:noFill/>
          <a:ln>
            <a:noFill/>
          </a:ln>
        </p:spPr>
      </p:pic>
      <p:pic>
        <p:nvPicPr>
          <p:cNvPr id="6650" name="Google Shape;6650;p55"/>
          <p:cNvPicPr preferRelativeResize="0"/>
          <p:nvPr/>
        </p:nvPicPr>
        <p:blipFill>
          <a:blip r:embed="rId7">
            <a:alphaModFix/>
          </a:blip>
          <a:stretch>
            <a:fillRect/>
          </a:stretch>
        </p:blipFill>
        <p:spPr>
          <a:xfrm>
            <a:off x="6747196" y="3498124"/>
            <a:ext cx="2012778" cy="1495025"/>
          </a:xfrm>
          <a:prstGeom prst="rect">
            <a:avLst/>
          </a:prstGeom>
          <a:noFill/>
          <a:ln>
            <a:noFill/>
          </a:ln>
        </p:spPr>
      </p:pic>
      <p:sp>
        <p:nvSpPr>
          <p:cNvPr id="6651" name="Google Shape;6651;p55"/>
          <p:cNvSpPr txBox="1">
            <a:spLocks noGrp="1"/>
          </p:cNvSpPr>
          <p:nvPr>
            <p:ph type="title"/>
          </p:nvPr>
        </p:nvSpPr>
        <p:spPr>
          <a:xfrm>
            <a:off x="720000" y="2758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Acknowledgements</a:t>
            </a:r>
            <a:endParaRPr/>
          </a:p>
        </p:txBody>
      </p:sp>
      <p:sp>
        <p:nvSpPr>
          <p:cNvPr id="6652" name="Google Shape;6652;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6"/>
        <p:cNvGrpSpPr/>
        <p:nvPr/>
      </p:nvGrpSpPr>
      <p:grpSpPr>
        <a:xfrm>
          <a:off x="0" y="0"/>
          <a:ext cx="0" cy="0"/>
          <a:chOff x="0" y="0"/>
          <a:chExt cx="0" cy="0"/>
        </a:xfrm>
      </p:grpSpPr>
      <p:pic>
        <p:nvPicPr>
          <p:cNvPr id="6657" name="Google Shape;6657;p56"/>
          <p:cNvPicPr preferRelativeResize="0">
            <a:picLocks noGrp="1"/>
          </p:cNvPicPr>
          <p:nvPr>
            <p:ph type="pic" idx="2"/>
          </p:nvPr>
        </p:nvPicPr>
        <p:blipFill rotWithShape="1">
          <a:blip r:embed="rId3">
            <a:alphaModFix/>
          </a:blip>
          <a:srcRect t="7798" b="7806"/>
          <a:stretch/>
        </p:blipFill>
        <p:spPr>
          <a:xfrm>
            <a:off x="0" y="0"/>
            <a:ext cx="9144003" cy="5143501"/>
          </a:xfrm>
          <a:prstGeom prst="rect">
            <a:avLst/>
          </a:prstGeom>
        </p:spPr>
      </p:pic>
      <p:sp>
        <p:nvSpPr>
          <p:cNvPr id="6658" name="Google Shape;6658;p56"/>
          <p:cNvSpPr txBox="1">
            <a:spLocks noGrp="1"/>
          </p:cNvSpPr>
          <p:nvPr>
            <p:ph type="title"/>
          </p:nvPr>
        </p:nvSpPr>
        <p:spPr>
          <a:xfrm>
            <a:off x="3651750" y="1345375"/>
            <a:ext cx="1840500" cy="68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End</a:t>
            </a:r>
            <a:endParaRPr/>
          </a:p>
        </p:txBody>
      </p:sp>
      <p:sp>
        <p:nvSpPr>
          <p:cNvPr id="6659" name="Google Shape;6659;p56"/>
          <p:cNvSpPr/>
          <p:nvPr/>
        </p:nvSpPr>
        <p:spPr>
          <a:xfrm>
            <a:off x="7641225" y="639217"/>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56"/>
          <p:cNvSpPr/>
          <p:nvPr/>
        </p:nvSpPr>
        <p:spPr>
          <a:xfrm flipH="1">
            <a:off x="1138325" y="2212542"/>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03"/>
        <p:cNvGrpSpPr/>
        <p:nvPr/>
      </p:nvGrpSpPr>
      <p:grpSpPr>
        <a:xfrm>
          <a:off x="0" y="0"/>
          <a:ext cx="0" cy="0"/>
          <a:chOff x="0" y="0"/>
          <a:chExt cx="0" cy="0"/>
        </a:xfrm>
      </p:grpSpPr>
      <p:sp>
        <p:nvSpPr>
          <p:cNvPr id="6104" name="Google Shape;6104;p3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Multimessenger - importance of CBCs</a:t>
            </a:r>
            <a:endParaRPr sz="2700"/>
          </a:p>
        </p:txBody>
      </p:sp>
      <p:sp>
        <p:nvSpPr>
          <p:cNvPr id="6105" name="Google Shape;6105;p36"/>
          <p:cNvSpPr txBox="1">
            <a:spLocks noGrp="1"/>
          </p:cNvSpPr>
          <p:nvPr>
            <p:ph type="subTitle" idx="1"/>
          </p:nvPr>
        </p:nvSpPr>
        <p:spPr>
          <a:xfrm>
            <a:off x="241525" y="1541950"/>
            <a:ext cx="3109800" cy="2298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dirty="0"/>
              <a:t>Kilonovae are unique to CBCs</a:t>
            </a:r>
            <a:endParaRPr dirty="0"/>
          </a:p>
          <a:p>
            <a:pPr marL="457200" lvl="0" indent="-330200" algn="l" rtl="0">
              <a:spcBef>
                <a:spcPts val="0"/>
              </a:spcBef>
              <a:spcAft>
                <a:spcPts val="0"/>
              </a:spcAft>
              <a:buSzPts val="1600"/>
              <a:buChar char="●"/>
            </a:pPr>
            <a:r>
              <a:rPr lang="en" dirty="0"/>
              <a:t>By finding a kilonova, we can pinpoint the source of a GW</a:t>
            </a:r>
            <a:endParaRPr dirty="0"/>
          </a:p>
          <a:p>
            <a:pPr marL="457200" lvl="0" indent="-330200" algn="l" rtl="0">
              <a:spcBef>
                <a:spcPts val="0"/>
              </a:spcBef>
              <a:spcAft>
                <a:spcPts val="0"/>
              </a:spcAft>
              <a:buSzPts val="1600"/>
              <a:buChar char="●"/>
            </a:pPr>
            <a:r>
              <a:rPr lang="en" dirty="0"/>
              <a:t>MMA events help us determine NS EOS, hubble constant, and r process nucleosynthesis </a:t>
            </a:r>
            <a:endParaRPr dirty="0"/>
          </a:p>
          <a:p>
            <a:pPr marL="0" lvl="0" indent="0" algn="l" rtl="0">
              <a:spcBef>
                <a:spcPts val="0"/>
              </a:spcBef>
              <a:spcAft>
                <a:spcPts val="0"/>
              </a:spcAft>
              <a:buNone/>
            </a:pPr>
            <a:endParaRPr dirty="0"/>
          </a:p>
        </p:txBody>
      </p:sp>
      <p:grpSp>
        <p:nvGrpSpPr>
          <p:cNvPr id="6106" name="Google Shape;6106;p36"/>
          <p:cNvGrpSpPr/>
          <p:nvPr/>
        </p:nvGrpSpPr>
        <p:grpSpPr>
          <a:xfrm>
            <a:off x="8409832" y="941631"/>
            <a:ext cx="842587" cy="842538"/>
            <a:chOff x="-25134800" y="-6360725"/>
            <a:chExt cx="424050" cy="424025"/>
          </a:xfrm>
        </p:grpSpPr>
        <p:sp>
          <p:nvSpPr>
            <p:cNvPr id="6107" name="Google Shape;6107;p3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3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3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3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1" name="Google Shape;6111;p36"/>
          <p:cNvGrpSpPr/>
          <p:nvPr/>
        </p:nvGrpSpPr>
        <p:grpSpPr>
          <a:xfrm>
            <a:off x="2938119" y="3591956"/>
            <a:ext cx="842587" cy="842538"/>
            <a:chOff x="-25134800" y="-6360725"/>
            <a:chExt cx="424050" cy="424025"/>
          </a:xfrm>
        </p:grpSpPr>
        <p:sp>
          <p:nvSpPr>
            <p:cNvPr id="6112" name="Google Shape;6112;p3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6" name="Google Shape;6116;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6117" name="Google Shape;6117;p36"/>
          <p:cNvPicPr preferRelativeResize="0"/>
          <p:nvPr/>
        </p:nvPicPr>
        <p:blipFill>
          <a:blip r:embed="rId3">
            <a:alphaModFix/>
          </a:blip>
          <a:stretch>
            <a:fillRect/>
          </a:stretch>
        </p:blipFill>
        <p:spPr>
          <a:xfrm>
            <a:off x="3351325" y="1329637"/>
            <a:ext cx="5472573" cy="2722926"/>
          </a:xfrm>
          <a:prstGeom prst="rect">
            <a:avLst/>
          </a:prstGeom>
          <a:noFill/>
          <a:ln>
            <a:noFill/>
          </a:ln>
        </p:spPr>
      </p:pic>
      <p:sp>
        <p:nvSpPr>
          <p:cNvPr id="3" name="TextBox 2">
            <a:extLst>
              <a:ext uri="{FF2B5EF4-FFF2-40B4-BE49-F238E27FC236}">
                <a16:creationId xmlns:a16="http://schemas.microsoft.com/office/drawing/2014/main" id="{E3A04DAB-072B-04BC-4719-FBAEFE5B3004}"/>
              </a:ext>
            </a:extLst>
          </p:cNvPr>
          <p:cNvSpPr txBox="1"/>
          <p:nvPr/>
        </p:nvSpPr>
        <p:spPr>
          <a:xfrm>
            <a:off x="8052447" y="3840250"/>
            <a:ext cx="874129" cy="246221"/>
          </a:xfrm>
          <a:prstGeom prst="rect">
            <a:avLst/>
          </a:prstGeom>
          <a:noFill/>
        </p:spPr>
        <p:txBody>
          <a:bodyPr wrap="square">
            <a:spAutoFit/>
          </a:bodyPr>
          <a:lstStyle/>
          <a:p>
            <a:pPr marL="0" lvl="0" indent="0" algn="l" rtl="0">
              <a:spcBef>
                <a:spcPts val="0"/>
              </a:spcBef>
              <a:spcAft>
                <a:spcPts val="0"/>
              </a:spcAft>
              <a:buNone/>
            </a:pPr>
            <a:r>
              <a:rPr lang="en-US" sz="1000" dirty="0">
                <a:solidFill>
                  <a:srgbClr val="9E9E9E"/>
                </a:solidFill>
                <a:latin typeface="Cabin"/>
                <a:ea typeface="Cabin"/>
                <a:cs typeface="Cabin"/>
                <a:sym typeface="Cabin"/>
              </a:rPr>
              <a:t>M. Coughlin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21"/>
        <p:cNvGrpSpPr/>
        <p:nvPr/>
      </p:nvGrpSpPr>
      <p:grpSpPr>
        <a:xfrm>
          <a:off x="0" y="0"/>
          <a:ext cx="0" cy="0"/>
          <a:chOff x="0" y="0"/>
          <a:chExt cx="0" cy="0"/>
        </a:xfrm>
      </p:grpSpPr>
      <p:sp>
        <p:nvSpPr>
          <p:cNvPr id="6122" name="Google Shape;6122;p3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Electromagnetic Emission</a:t>
            </a:r>
            <a:endParaRPr sz="2700"/>
          </a:p>
        </p:txBody>
      </p:sp>
      <p:sp>
        <p:nvSpPr>
          <p:cNvPr id="6123" name="Google Shape;6123;p37"/>
          <p:cNvSpPr txBox="1">
            <a:spLocks noGrp="1"/>
          </p:cNvSpPr>
          <p:nvPr>
            <p:ph type="subTitle" idx="1"/>
          </p:nvPr>
        </p:nvSpPr>
        <p:spPr>
          <a:xfrm>
            <a:off x="720000" y="1541950"/>
            <a:ext cx="3109800" cy="2298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GW170817 is the only GW event that has been detected in both GWs and EM emission</a:t>
            </a:r>
            <a:endParaRPr/>
          </a:p>
          <a:p>
            <a:pPr marL="457200" lvl="0" indent="-330200" algn="l" rtl="0">
              <a:spcBef>
                <a:spcPts val="0"/>
              </a:spcBef>
              <a:spcAft>
                <a:spcPts val="0"/>
              </a:spcAft>
              <a:buSzPts val="1600"/>
              <a:buChar char="●"/>
            </a:pPr>
            <a:r>
              <a:rPr lang="en"/>
              <a:t>Lightcurves of GW170817 -&gt;</a:t>
            </a:r>
            <a:endParaRPr/>
          </a:p>
          <a:p>
            <a:pPr marL="457200" lvl="0" indent="-330200" algn="l" rtl="0">
              <a:spcBef>
                <a:spcPts val="0"/>
              </a:spcBef>
              <a:spcAft>
                <a:spcPts val="0"/>
              </a:spcAft>
              <a:buSzPts val="1600"/>
              <a:buChar char="●"/>
            </a:pPr>
            <a:r>
              <a:rPr lang="en"/>
              <a:t>After a BNS or NSBH GW is detected, there is a short window to find the kilonova (EM follow-up) </a:t>
            </a:r>
            <a:endParaRPr/>
          </a:p>
          <a:p>
            <a:pPr marL="457200" lvl="0" indent="-330200" algn="l" rtl="0">
              <a:spcBef>
                <a:spcPts val="0"/>
              </a:spcBef>
              <a:spcAft>
                <a:spcPts val="0"/>
              </a:spcAft>
              <a:buSzPts val="1600"/>
              <a:buChar char="●"/>
            </a:pPr>
            <a:r>
              <a:rPr lang="en"/>
              <a:t>Brightness over time</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grpSp>
        <p:nvGrpSpPr>
          <p:cNvPr id="6124" name="Google Shape;6124;p37"/>
          <p:cNvGrpSpPr/>
          <p:nvPr/>
        </p:nvGrpSpPr>
        <p:grpSpPr>
          <a:xfrm>
            <a:off x="8179244" y="699406"/>
            <a:ext cx="842587" cy="842538"/>
            <a:chOff x="-25134800" y="-6360725"/>
            <a:chExt cx="424050" cy="424025"/>
          </a:xfrm>
        </p:grpSpPr>
        <p:sp>
          <p:nvSpPr>
            <p:cNvPr id="6125" name="Google Shape;6125;p37"/>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37"/>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37"/>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37"/>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9" name="Google Shape;6129;p37"/>
          <p:cNvGrpSpPr/>
          <p:nvPr/>
        </p:nvGrpSpPr>
        <p:grpSpPr>
          <a:xfrm>
            <a:off x="3688444" y="4008306"/>
            <a:ext cx="842587" cy="842538"/>
            <a:chOff x="-25134800" y="-6360725"/>
            <a:chExt cx="424050" cy="424025"/>
          </a:xfrm>
        </p:grpSpPr>
        <p:sp>
          <p:nvSpPr>
            <p:cNvPr id="6130" name="Google Shape;6130;p37"/>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37"/>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37"/>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37"/>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34" name="Google Shape;6134;p37"/>
          <p:cNvPicPr preferRelativeResize="0"/>
          <p:nvPr/>
        </p:nvPicPr>
        <p:blipFill>
          <a:blip r:embed="rId3">
            <a:alphaModFix/>
          </a:blip>
          <a:stretch>
            <a:fillRect/>
          </a:stretch>
        </p:blipFill>
        <p:spPr>
          <a:xfrm>
            <a:off x="4123149" y="1121688"/>
            <a:ext cx="4499649" cy="3334574"/>
          </a:xfrm>
          <a:prstGeom prst="rect">
            <a:avLst/>
          </a:prstGeom>
          <a:noFill/>
          <a:ln>
            <a:noFill/>
          </a:ln>
        </p:spPr>
      </p:pic>
      <p:sp>
        <p:nvSpPr>
          <p:cNvPr id="6135" name="Google Shape;6135;p37"/>
          <p:cNvSpPr/>
          <p:nvPr/>
        </p:nvSpPr>
        <p:spPr>
          <a:xfrm rot="-5400000">
            <a:off x="3615625" y="2616100"/>
            <a:ext cx="1269000" cy="150000"/>
          </a:xfrm>
          <a:prstGeom prst="rect">
            <a:avLst/>
          </a:prstGeom>
          <a:solidFill>
            <a:srgbClr val="303CB8"/>
          </a:solidFill>
          <a:ln w="19050" cap="flat" cmpd="sng">
            <a:solidFill>
              <a:srgbClr val="303C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Cabin"/>
                <a:ea typeface="Cabin"/>
                <a:cs typeface="Cabin"/>
                <a:sym typeface="Cabin"/>
              </a:rPr>
              <a:t>Brightness</a:t>
            </a:r>
            <a:endParaRPr sz="1100">
              <a:solidFill>
                <a:srgbClr val="FFFFFF"/>
              </a:solidFill>
              <a:latin typeface="Cabin"/>
              <a:ea typeface="Cabin"/>
              <a:cs typeface="Cabin"/>
              <a:sym typeface="Cabin"/>
            </a:endParaRPr>
          </a:p>
        </p:txBody>
      </p:sp>
      <p:sp>
        <p:nvSpPr>
          <p:cNvPr id="6136" name="Google Shape;6136;p37"/>
          <p:cNvSpPr/>
          <p:nvPr/>
        </p:nvSpPr>
        <p:spPr>
          <a:xfrm>
            <a:off x="5885900" y="4245700"/>
            <a:ext cx="1067400" cy="150000"/>
          </a:xfrm>
          <a:prstGeom prst="rect">
            <a:avLst/>
          </a:prstGeom>
          <a:solidFill>
            <a:srgbClr val="303CB8"/>
          </a:solidFill>
          <a:ln w="19050" cap="flat" cmpd="sng">
            <a:solidFill>
              <a:srgbClr val="303C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Cabin"/>
                <a:ea typeface="Cabin"/>
                <a:cs typeface="Cabin"/>
                <a:sym typeface="Cabin"/>
              </a:rPr>
              <a:t>Time</a:t>
            </a:r>
            <a:endParaRPr sz="1100">
              <a:solidFill>
                <a:srgbClr val="FFFFFF"/>
              </a:solidFill>
              <a:latin typeface="Cabin"/>
              <a:ea typeface="Cabin"/>
              <a:cs typeface="Cabin"/>
              <a:sym typeface="Cabin"/>
            </a:endParaRPr>
          </a:p>
        </p:txBody>
      </p:sp>
      <p:sp>
        <p:nvSpPr>
          <p:cNvPr id="6137" name="Google Shape;6137;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41"/>
        <p:cNvGrpSpPr/>
        <p:nvPr/>
      </p:nvGrpSpPr>
      <p:grpSpPr>
        <a:xfrm>
          <a:off x="0" y="0"/>
          <a:ext cx="0" cy="0"/>
          <a:chOff x="0" y="0"/>
          <a:chExt cx="0" cy="0"/>
        </a:xfrm>
      </p:grpSpPr>
      <p:grpSp>
        <p:nvGrpSpPr>
          <p:cNvPr id="6142" name="Google Shape;6142;p38"/>
          <p:cNvGrpSpPr/>
          <p:nvPr/>
        </p:nvGrpSpPr>
        <p:grpSpPr>
          <a:xfrm>
            <a:off x="3989619" y="771331"/>
            <a:ext cx="842587" cy="842538"/>
            <a:chOff x="-25134800" y="-6360725"/>
            <a:chExt cx="424050" cy="424025"/>
          </a:xfrm>
        </p:grpSpPr>
        <p:sp>
          <p:nvSpPr>
            <p:cNvPr id="6143" name="Google Shape;6143;p3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3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3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3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7" name="Google Shape;6147;p38"/>
          <p:cNvGrpSpPr/>
          <p:nvPr/>
        </p:nvGrpSpPr>
        <p:grpSpPr>
          <a:xfrm>
            <a:off x="991790" y="1385605"/>
            <a:ext cx="383511" cy="383488"/>
            <a:chOff x="-25134800" y="-6360725"/>
            <a:chExt cx="424050" cy="424025"/>
          </a:xfrm>
        </p:grpSpPr>
        <p:sp>
          <p:nvSpPr>
            <p:cNvPr id="6148" name="Google Shape;6148;p3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3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3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3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2" name="Google Shape;6152;p38"/>
          <p:cNvGrpSpPr/>
          <p:nvPr/>
        </p:nvGrpSpPr>
        <p:grpSpPr>
          <a:xfrm>
            <a:off x="7674169" y="3708383"/>
            <a:ext cx="309429" cy="309411"/>
            <a:chOff x="-25134800" y="-6360725"/>
            <a:chExt cx="424050" cy="424025"/>
          </a:xfrm>
        </p:grpSpPr>
        <p:sp>
          <p:nvSpPr>
            <p:cNvPr id="6153" name="Google Shape;6153;p3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3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3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3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7" name="Google Shape;6157;p38"/>
          <p:cNvSpPr/>
          <p:nvPr/>
        </p:nvSpPr>
        <p:spPr>
          <a:xfrm>
            <a:off x="7293600" y="587125"/>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38"/>
          <p:cNvSpPr/>
          <p:nvPr/>
        </p:nvSpPr>
        <p:spPr>
          <a:xfrm flipH="1">
            <a:off x="1257534" y="3771477"/>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59" name="Google Shape;6159;p38"/>
          <p:cNvPicPr preferRelativeResize="0"/>
          <p:nvPr/>
        </p:nvPicPr>
        <p:blipFill>
          <a:blip r:embed="rId3">
            <a:alphaModFix/>
          </a:blip>
          <a:stretch>
            <a:fillRect/>
          </a:stretch>
        </p:blipFill>
        <p:spPr>
          <a:xfrm>
            <a:off x="4618900" y="2230363"/>
            <a:ext cx="4525100" cy="2913138"/>
          </a:xfrm>
          <a:prstGeom prst="rect">
            <a:avLst/>
          </a:prstGeom>
          <a:noFill/>
          <a:ln>
            <a:noFill/>
          </a:ln>
        </p:spPr>
      </p:pic>
      <p:pic>
        <p:nvPicPr>
          <p:cNvPr id="6160" name="Google Shape;6160;p38"/>
          <p:cNvPicPr preferRelativeResize="0"/>
          <p:nvPr/>
        </p:nvPicPr>
        <p:blipFill rotWithShape="1">
          <a:blip r:embed="rId4">
            <a:alphaModFix/>
          </a:blip>
          <a:srcRect t="12541" b="12315"/>
          <a:stretch/>
        </p:blipFill>
        <p:spPr>
          <a:xfrm>
            <a:off x="0" y="0"/>
            <a:ext cx="4618900" cy="2603275"/>
          </a:xfrm>
          <a:prstGeom prst="rect">
            <a:avLst/>
          </a:prstGeom>
          <a:noFill/>
          <a:ln>
            <a:noFill/>
          </a:ln>
        </p:spPr>
      </p:pic>
      <p:sp>
        <p:nvSpPr>
          <p:cNvPr id="6161" name="Google Shape;6161;p38"/>
          <p:cNvSpPr txBox="1"/>
          <p:nvPr/>
        </p:nvSpPr>
        <p:spPr>
          <a:xfrm>
            <a:off x="8136100" y="4882650"/>
            <a:ext cx="1566000" cy="1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Cabin"/>
                <a:ea typeface="Cabin"/>
                <a:cs typeface="Cabin"/>
                <a:sym typeface="Cabin"/>
              </a:rPr>
              <a:t>caltech.edu</a:t>
            </a:r>
            <a:endParaRPr sz="1100">
              <a:solidFill>
                <a:schemeClr val="dk1"/>
              </a:solidFill>
              <a:latin typeface="Cabin"/>
              <a:ea typeface="Cabin"/>
              <a:cs typeface="Cabin"/>
              <a:sym typeface="Cabin"/>
            </a:endParaRPr>
          </a:p>
        </p:txBody>
      </p:sp>
      <p:sp>
        <p:nvSpPr>
          <p:cNvPr id="6162" name="Google Shape;6162;p38"/>
          <p:cNvSpPr txBox="1"/>
          <p:nvPr/>
        </p:nvSpPr>
        <p:spPr>
          <a:xfrm>
            <a:off x="3627900" y="2353300"/>
            <a:ext cx="842700" cy="1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Cabin"/>
                <a:ea typeface="Cabin"/>
                <a:cs typeface="Cabin"/>
                <a:sym typeface="Cabin"/>
              </a:rPr>
              <a:t>nasa jpl</a:t>
            </a:r>
            <a:endParaRPr sz="1100">
              <a:solidFill>
                <a:schemeClr val="dk1"/>
              </a:solidFill>
              <a:latin typeface="Cabin"/>
              <a:ea typeface="Cabin"/>
              <a:cs typeface="Cabin"/>
              <a:sym typeface="Cabin"/>
            </a:endParaRPr>
          </a:p>
          <a:p>
            <a:pPr marL="0" lvl="0" indent="0" algn="l" rtl="0">
              <a:spcBef>
                <a:spcPts val="0"/>
              </a:spcBef>
              <a:spcAft>
                <a:spcPts val="0"/>
              </a:spcAft>
              <a:buNone/>
            </a:pPr>
            <a:endParaRPr sz="1100">
              <a:solidFill>
                <a:schemeClr val="dk1"/>
              </a:solidFill>
              <a:latin typeface="Cabin"/>
              <a:ea typeface="Cabin"/>
              <a:cs typeface="Cabin"/>
              <a:sym typeface="Cabin"/>
            </a:endParaRPr>
          </a:p>
        </p:txBody>
      </p:sp>
      <p:sp>
        <p:nvSpPr>
          <p:cNvPr id="6163" name="Google Shape;6163;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6164" name="Google Shape;6164;p38"/>
          <p:cNvSpPr txBox="1"/>
          <p:nvPr/>
        </p:nvSpPr>
        <p:spPr>
          <a:xfrm>
            <a:off x="4618899" y="1864950"/>
            <a:ext cx="4525200" cy="8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Cabin"/>
                <a:ea typeface="Cabin"/>
                <a:cs typeface="Cabin"/>
                <a:sym typeface="Cabin"/>
              </a:rPr>
              <a:t>Palomar Observatory 200 inch Hale telescope </a:t>
            </a:r>
            <a:endParaRPr b="1">
              <a:solidFill>
                <a:schemeClr val="dk1"/>
              </a:solidFill>
              <a:latin typeface="Cabin"/>
              <a:ea typeface="Cabin"/>
              <a:cs typeface="Cabin"/>
              <a:sym typeface="Cab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68"/>
        <p:cNvGrpSpPr/>
        <p:nvPr/>
      </p:nvGrpSpPr>
      <p:grpSpPr>
        <a:xfrm>
          <a:off x="0" y="0"/>
          <a:ext cx="0" cy="0"/>
          <a:chOff x="0" y="0"/>
          <a:chExt cx="0" cy="0"/>
        </a:xfrm>
      </p:grpSpPr>
      <p:grpSp>
        <p:nvGrpSpPr>
          <p:cNvPr id="6169" name="Google Shape;6169;p39"/>
          <p:cNvGrpSpPr/>
          <p:nvPr/>
        </p:nvGrpSpPr>
        <p:grpSpPr>
          <a:xfrm>
            <a:off x="3989619" y="771331"/>
            <a:ext cx="842587" cy="842538"/>
            <a:chOff x="-25134800" y="-6360725"/>
            <a:chExt cx="424050" cy="424025"/>
          </a:xfrm>
        </p:grpSpPr>
        <p:sp>
          <p:nvSpPr>
            <p:cNvPr id="6170" name="Google Shape;6170;p39"/>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39"/>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39"/>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39"/>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4" name="Google Shape;6174;p39"/>
          <p:cNvGrpSpPr/>
          <p:nvPr/>
        </p:nvGrpSpPr>
        <p:grpSpPr>
          <a:xfrm>
            <a:off x="991790" y="1385605"/>
            <a:ext cx="383511" cy="383488"/>
            <a:chOff x="-25134800" y="-6360725"/>
            <a:chExt cx="424050" cy="424025"/>
          </a:xfrm>
        </p:grpSpPr>
        <p:sp>
          <p:nvSpPr>
            <p:cNvPr id="6175" name="Google Shape;6175;p39"/>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39"/>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39"/>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39"/>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9" name="Google Shape;6179;p39"/>
          <p:cNvGrpSpPr/>
          <p:nvPr/>
        </p:nvGrpSpPr>
        <p:grpSpPr>
          <a:xfrm>
            <a:off x="7674169" y="3708383"/>
            <a:ext cx="309429" cy="309411"/>
            <a:chOff x="-25134800" y="-6360725"/>
            <a:chExt cx="424050" cy="424025"/>
          </a:xfrm>
        </p:grpSpPr>
        <p:sp>
          <p:nvSpPr>
            <p:cNvPr id="6180" name="Google Shape;6180;p39"/>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39"/>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39"/>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39"/>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4" name="Google Shape;6184;p39"/>
          <p:cNvSpPr/>
          <p:nvPr/>
        </p:nvSpPr>
        <p:spPr>
          <a:xfrm>
            <a:off x="7293600" y="587125"/>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39"/>
          <p:cNvSpPr/>
          <p:nvPr/>
        </p:nvSpPr>
        <p:spPr>
          <a:xfrm flipH="1">
            <a:off x="1257534" y="3771477"/>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86" name="Google Shape;6186;p39"/>
          <p:cNvPicPr preferRelativeResize="0"/>
          <p:nvPr/>
        </p:nvPicPr>
        <p:blipFill>
          <a:blip r:embed="rId3">
            <a:alphaModFix/>
          </a:blip>
          <a:stretch>
            <a:fillRect/>
          </a:stretch>
        </p:blipFill>
        <p:spPr>
          <a:xfrm>
            <a:off x="64150" y="213375"/>
            <a:ext cx="4441353" cy="2358375"/>
          </a:xfrm>
          <a:prstGeom prst="rect">
            <a:avLst/>
          </a:prstGeom>
          <a:noFill/>
          <a:ln>
            <a:noFill/>
          </a:ln>
        </p:spPr>
      </p:pic>
      <p:pic>
        <p:nvPicPr>
          <p:cNvPr id="6187" name="Google Shape;6187;p39"/>
          <p:cNvPicPr preferRelativeResize="0"/>
          <p:nvPr/>
        </p:nvPicPr>
        <p:blipFill>
          <a:blip r:embed="rId4">
            <a:alphaModFix/>
          </a:blip>
          <a:stretch>
            <a:fillRect/>
          </a:stretch>
        </p:blipFill>
        <p:spPr>
          <a:xfrm>
            <a:off x="4572000" y="2675526"/>
            <a:ext cx="4523899" cy="2358385"/>
          </a:xfrm>
          <a:prstGeom prst="rect">
            <a:avLst/>
          </a:prstGeom>
          <a:noFill/>
          <a:ln>
            <a:noFill/>
          </a:ln>
        </p:spPr>
      </p:pic>
      <p:pic>
        <p:nvPicPr>
          <p:cNvPr id="6188" name="Google Shape;6188;p39"/>
          <p:cNvPicPr preferRelativeResize="0"/>
          <p:nvPr/>
        </p:nvPicPr>
        <p:blipFill>
          <a:blip r:embed="rId5">
            <a:alphaModFix/>
          </a:blip>
          <a:stretch>
            <a:fillRect/>
          </a:stretch>
        </p:blipFill>
        <p:spPr>
          <a:xfrm>
            <a:off x="0" y="2704950"/>
            <a:ext cx="4441348" cy="2299526"/>
          </a:xfrm>
          <a:prstGeom prst="rect">
            <a:avLst/>
          </a:prstGeom>
          <a:noFill/>
          <a:ln>
            <a:noFill/>
          </a:ln>
        </p:spPr>
      </p:pic>
      <p:pic>
        <p:nvPicPr>
          <p:cNvPr id="6189" name="Google Shape;6189;p39"/>
          <p:cNvPicPr preferRelativeResize="0"/>
          <p:nvPr/>
        </p:nvPicPr>
        <p:blipFill>
          <a:blip r:embed="rId6">
            <a:alphaModFix/>
          </a:blip>
          <a:stretch>
            <a:fillRect/>
          </a:stretch>
        </p:blipFill>
        <p:spPr>
          <a:xfrm>
            <a:off x="4549096" y="182225"/>
            <a:ext cx="4569705" cy="2389524"/>
          </a:xfrm>
          <a:prstGeom prst="rect">
            <a:avLst/>
          </a:prstGeom>
          <a:noFill/>
          <a:ln>
            <a:noFill/>
          </a:ln>
        </p:spPr>
      </p:pic>
      <p:sp>
        <p:nvSpPr>
          <p:cNvPr id="6190" name="Google Shape;6190;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94"/>
        <p:cNvGrpSpPr/>
        <p:nvPr/>
      </p:nvGrpSpPr>
      <p:grpSpPr>
        <a:xfrm>
          <a:off x="0" y="0"/>
          <a:ext cx="0" cy="0"/>
          <a:chOff x="0" y="0"/>
          <a:chExt cx="0" cy="0"/>
        </a:xfrm>
      </p:grpSpPr>
      <p:sp>
        <p:nvSpPr>
          <p:cNvPr id="6195" name="Google Shape;6195;p4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ZTF</a:t>
            </a:r>
            <a:endParaRPr/>
          </a:p>
        </p:txBody>
      </p:sp>
      <p:sp>
        <p:nvSpPr>
          <p:cNvPr id="6196" name="Google Shape;6196;p40"/>
          <p:cNvSpPr txBox="1">
            <a:spLocks noGrp="1"/>
          </p:cNvSpPr>
          <p:nvPr>
            <p:ph type="subTitle" idx="2"/>
          </p:nvPr>
        </p:nvSpPr>
        <p:spPr>
          <a:xfrm>
            <a:off x="1283400" y="1428775"/>
            <a:ext cx="6577200" cy="28752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a:t>Zwicky Transient Facility (ZTF) at Palomar Observatory </a:t>
            </a:r>
            <a:endParaRPr sz="1900"/>
          </a:p>
          <a:p>
            <a:pPr marL="457200" lvl="0" indent="-349250" algn="l" rtl="0">
              <a:spcBef>
                <a:spcPts val="0"/>
              </a:spcBef>
              <a:spcAft>
                <a:spcPts val="0"/>
              </a:spcAft>
              <a:buSzPts val="1900"/>
              <a:buChar char="●"/>
            </a:pPr>
            <a:r>
              <a:rPr lang="en" sz="1900"/>
              <a:t>Observes in the ZTF-i, ZTF-g, ZTF-r optical bands</a:t>
            </a:r>
            <a:endParaRPr sz="1900"/>
          </a:p>
          <a:p>
            <a:pPr marL="457200" lvl="0" indent="-349250" algn="l" rtl="0">
              <a:spcBef>
                <a:spcPts val="0"/>
              </a:spcBef>
              <a:spcAft>
                <a:spcPts val="0"/>
              </a:spcAft>
              <a:buSzPts val="1900"/>
              <a:buChar char="●"/>
            </a:pPr>
            <a:r>
              <a:rPr lang="en" sz="1900"/>
              <a:t>i-band is a near infrared filter while the g and r bands are visible light filters in green and red</a:t>
            </a:r>
            <a:endParaRPr sz="1900"/>
          </a:p>
          <a:p>
            <a:pPr marL="457200" lvl="0" indent="-349250" algn="l" rtl="0">
              <a:spcBef>
                <a:spcPts val="0"/>
              </a:spcBef>
              <a:spcAft>
                <a:spcPts val="0"/>
              </a:spcAft>
              <a:buSzPts val="1900"/>
              <a:buChar char="●"/>
            </a:pPr>
            <a:r>
              <a:rPr lang="en" sz="1900"/>
              <a:t>30s scans of each field every night </a:t>
            </a:r>
            <a:endParaRPr sz="1900"/>
          </a:p>
          <a:p>
            <a:pPr marL="914400" lvl="1" indent="-349250" algn="ctr" rtl="0">
              <a:spcBef>
                <a:spcPts val="0"/>
              </a:spcBef>
              <a:spcAft>
                <a:spcPts val="0"/>
              </a:spcAft>
              <a:buSzPts val="1900"/>
              <a:buChar char="○"/>
            </a:pPr>
            <a:r>
              <a:rPr lang="en" sz="1900"/>
              <a:t>Scans the entire northern sky every 2 nights</a:t>
            </a:r>
            <a:endParaRPr sz="1900"/>
          </a:p>
          <a:p>
            <a:pPr marL="457200" lvl="0" indent="-349250" algn="l" rtl="0">
              <a:spcBef>
                <a:spcPts val="0"/>
              </a:spcBef>
              <a:spcAft>
                <a:spcPts val="0"/>
              </a:spcAft>
              <a:buSzPts val="1900"/>
              <a:buChar char="●"/>
            </a:pPr>
            <a:r>
              <a:rPr lang="en" sz="1900"/>
              <a:t>30s-300s scans when notable events occur (GW follow up)</a:t>
            </a:r>
            <a:endParaRPr sz="1900"/>
          </a:p>
          <a:p>
            <a:pPr marL="457200" lvl="0" indent="-349250" algn="l" rtl="0">
              <a:spcBef>
                <a:spcPts val="0"/>
              </a:spcBef>
              <a:spcAft>
                <a:spcPts val="0"/>
              </a:spcAft>
              <a:buSzPts val="1900"/>
              <a:buChar char="●"/>
            </a:pPr>
            <a:r>
              <a:rPr lang="en" sz="1900"/>
              <a:t>Limiting magnitude in the r band is ~ 20.6 mag</a:t>
            </a:r>
            <a:endParaRPr sz="1900"/>
          </a:p>
          <a:p>
            <a:pPr marL="457200" lvl="0" indent="-349250" algn="l" rtl="0">
              <a:spcBef>
                <a:spcPts val="0"/>
              </a:spcBef>
              <a:spcAft>
                <a:spcPts val="0"/>
              </a:spcAft>
              <a:buSzPts val="1900"/>
              <a:buChar char="●"/>
            </a:pPr>
            <a:r>
              <a:rPr lang="en" sz="1900"/>
              <a:t>Large catalogue of sky scans allows for image subtraction </a:t>
            </a:r>
            <a:endParaRPr sz="1900"/>
          </a:p>
          <a:p>
            <a:pPr marL="0" lvl="0" indent="0" algn="l" rtl="0">
              <a:spcBef>
                <a:spcPts val="0"/>
              </a:spcBef>
              <a:spcAft>
                <a:spcPts val="0"/>
              </a:spcAft>
              <a:buNone/>
            </a:pPr>
            <a:endParaRPr sz="1600"/>
          </a:p>
        </p:txBody>
      </p:sp>
      <p:grpSp>
        <p:nvGrpSpPr>
          <p:cNvPr id="6197" name="Google Shape;6197;p40"/>
          <p:cNvGrpSpPr/>
          <p:nvPr/>
        </p:nvGrpSpPr>
        <p:grpSpPr>
          <a:xfrm>
            <a:off x="4446801" y="1222145"/>
            <a:ext cx="402254" cy="402230"/>
            <a:chOff x="-25134800" y="-6360725"/>
            <a:chExt cx="424050" cy="424025"/>
          </a:xfrm>
        </p:grpSpPr>
        <p:sp>
          <p:nvSpPr>
            <p:cNvPr id="6198" name="Google Shape;6198;p40"/>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40"/>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40"/>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40"/>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2" name="Google Shape;6202;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06"/>
        <p:cNvGrpSpPr/>
        <p:nvPr/>
      </p:nvGrpSpPr>
      <p:grpSpPr>
        <a:xfrm>
          <a:off x="0" y="0"/>
          <a:ext cx="0" cy="0"/>
          <a:chOff x="0" y="0"/>
          <a:chExt cx="0" cy="0"/>
        </a:xfrm>
      </p:grpSpPr>
      <p:grpSp>
        <p:nvGrpSpPr>
          <p:cNvPr id="6207" name="Google Shape;6207;p41"/>
          <p:cNvGrpSpPr/>
          <p:nvPr/>
        </p:nvGrpSpPr>
        <p:grpSpPr>
          <a:xfrm>
            <a:off x="3989619" y="771331"/>
            <a:ext cx="842587" cy="842538"/>
            <a:chOff x="-25134800" y="-6360725"/>
            <a:chExt cx="424050" cy="424025"/>
          </a:xfrm>
        </p:grpSpPr>
        <p:sp>
          <p:nvSpPr>
            <p:cNvPr id="6208" name="Google Shape;6208;p41"/>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41"/>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41"/>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41"/>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2" name="Google Shape;6212;p41"/>
          <p:cNvGrpSpPr/>
          <p:nvPr/>
        </p:nvGrpSpPr>
        <p:grpSpPr>
          <a:xfrm>
            <a:off x="991790" y="1385605"/>
            <a:ext cx="383511" cy="383488"/>
            <a:chOff x="-25134800" y="-6360725"/>
            <a:chExt cx="424050" cy="424025"/>
          </a:xfrm>
        </p:grpSpPr>
        <p:sp>
          <p:nvSpPr>
            <p:cNvPr id="6213" name="Google Shape;6213;p41"/>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41"/>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41"/>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41"/>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7" name="Google Shape;6217;p41"/>
          <p:cNvGrpSpPr/>
          <p:nvPr/>
        </p:nvGrpSpPr>
        <p:grpSpPr>
          <a:xfrm>
            <a:off x="7674169" y="3708383"/>
            <a:ext cx="309429" cy="309411"/>
            <a:chOff x="-25134800" y="-6360725"/>
            <a:chExt cx="424050" cy="424025"/>
          </a:xfrm>
        </p:grpSpPr>
        <p:sp>
          <p:nvSpPr>
            <p:cNvPr id="6218" name="Google Shape;6218;p41"/>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41"/>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41"/>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41"/>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2" name="Google Shape;6222;p41"/>
          <p:cNvSpPr/>
          <p:nvPr/>
        </p:nvSpPr>
        <p:spPr>
          <a:xfrm>
            <a:off x="7293600" y="587125"/>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41"/>
          <p:cNvSpPr/>
          <p:nvPr/>
        </p:nvSpPr>
        <p:spPr>
          <a:xfrm flipH="1">
            <a:off x="1257534" y="3771477"/>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24" name="Google Shape;6224;p41"/>
          <p:cNvPicPr preferRelativeResize="0"/>
          <p:nvPr/>
        </p:nvPicPr>
        <p:blipFill>
          <a:blip r:embed="rId3">
            <a:alphaModFix/>
          </a:blip>
          <a:stretch>
            <a:fillRect/>
          </a:stretch>
        </p:blipFill>
        <p:spPr>
          <a:xfrm>
            <a:off x="667488" y="152400"/>
            <a:ext cx="7809029" cy="4838700"/>
          </a:xfrm>
          <a:prstGeom prst="rect">
            <a:avLst/>
          </a:prstGeom>
          <a:noFill/>
          <a:ln>
            <a:noFill/>
          </a:ln>
        </p:spPr>
      </p:pic>
      <p:sp>
        <p:nvSpPr>
          <p:cNvPr id="6225" name="Google Shape;6225;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29"/>
        <p:cNvGrpSpPr/>
        <p:nvPr/>
      </p:nvGrpSpPr>
      <p:grpSpPr>
        <a:xfrm>
          <a:off x="0" y="0"/>
          <a:ext cx="0" cy="0"/>
          <a:chOff x="0" y="0"/>
          <a:chExt cx="0" cy="0"/>
        </a:xfrm>
      </p:grpSpPr>
      <p:grpSp>
        <p:nvGrpSpPr>
          <p:cNvPr id="6230" name="Google Shape;6230;p42"/>
          <p:cNvGrpSpPr/>
          <p:nvPr/>
        </p:nvGrpSpPr>
        <p:grpSpPr>
          <a:xfrm>
            <a:off x="4284579" y="942792"/>
            <a:ext cx="783941" cy="745394"/>
            <a:chOff x="-25134800" y="-6360725"/>
            <a:chExt cx="424050" cy="424025"/>
          </a:xfrm>
        </p:grpSpPr>
        <p:sp>
          <p:nvSpPr>
            <p:cNvPr id="6231" name="Google Shape;6231;p4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4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4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4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5" name="Google Shape;6235;p42"/>
          <p:cNvGrpSpPr/>
          <p:nvPr/>
        </p:nvGrpSpPr>
        <p:grpSpPr>
          <a:xfrm>
            <a:off x="1496516" y="1485684"/>
            <a:ext cx="356796" cy="339305"/>
            <a:chOff x="-25134800" y="-6360725"/>
            <a:chExt cx="424050" cy="424025"/>
          </a:xfrm>
        </p:grpSpPr>
        <p:sp>
          <p:nvSpPr>
            <p:cNvPr id="6236" name="Google Shape;6236;p4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4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4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4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0" name="Google Shape;6240;p42"/>
          <p:cNvGrpSpPr/>
          <p:nvPr/>
        </p:nvGrpSpPr>
        <p:grpSpPr>
          <a:xfrm>
            <a:off x="7712783" y="3540933"/>
            <a:ext cx="287888" cy="273751"/>
            <a:chOff x="-25134800" y="-6360725"/>
            <a:chExt cx="424050" cy="424025"/>
          </a:xfrm>
        </p:grpSpPr>
        <p:sp>
          <p:nvSpPr>
            <p:cNvPr id="6241" name="Google Shape;6241;p4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4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4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4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5" name="Google Shape;6245;p42"/>
          <p:cNvSpPr/>
          <p:nvPr/>
        </p:nvSpPr>
        <p:spPr>
          <a:xfrm>
            <a:off x="7358307" y="779686"/>
            <a:ext cx="679451" cy="511953"/>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42"/>
          <p:cNvSpPr/>
          <p:nvPr/>
        </p:nvSpPr>
        <p:spPr>
          <a:xfrm flipH="1">
            <a:off x="1742317" y="3596918"/>
            <a:ext cx="394076" cy="296937"/>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47" name="Google Shape;6247;p42"/>
          <p:cNvPicPr preferRelativeResize="0"/>
          <p:nvPr/>
        </p:nvPicPr>
        <p:blipFill>
          <a:blip r:embed="rId3">
            <a:alphaModFix/>
          </a:blip>
          <a:stretch>
            <a:fillRect/>
          </a:stretch>
        </p:blipFill>
        <p:spPr>
          <a:xfrm>
            <a:off x="1340688" y="260250"/>
            <a:ext cx="6457577" cy="4550514"/>
          </a:xfrm>
          <a:prstGeom prst="rect">
            <a:avLst/>
          </a:prstGeom>
          <a:noFill/>
          <a:ln>
            <a:noFill/>
          </a:ln>
        </p:spPr>
      </p:pic>
      <p:cxnSp>
        <p:nvCxnSpPr>
          <p:cNvPr id="6248" name="Google Shape;6248;p42"/>
          <p:cNvCxnSpPr/>
          <p:nvPr/>
        </p:nvCxnSpPr>
        <p:spPr>
          <a:xfrm>
            <a:off x="1861482" y="2117613"/>
            <a:ext cx="5729400" cy="86700"/>
          </a:xfrm>
          <a:prstGeom prst="straightConnector1">
            <a:avLst/>
          </a:prstGeom>
          <a:noFill/>
          <a:ln w="76200" cap="flat" cmpd="sng">
            <a:solidFill>
              <a:srgbClr val="000000"/>
            </a:solidFill>
            <a:prstDash val="solid"/>
            <a:round/>
            <a:headEnd type="none" w="med" len="med"/>
            <a:tailEnd type="none" w="med" len="med"/>
          </a:ln>
        </p:spPr>
      </p:cxnSp>
      <p:cxnSp>
        <p:nvCxnSpPr>
          <p:cNvPr id="6249" name="Google Shape;6249;p42"/>
          <p:cNvCxnSpPr/>
          <p:nvPr/>
        </p:nvCxnSpPr>
        <p:spPr>
          <a:xfrm rot="10800000">
            <a:off x="6858524" y="1489092"/>
            <a:ext cx="6600" cy="451800"/>
          </a:xfrm>
          <a:prstGeom prst="straightConnector1">
            <a:avLst/>
          </a:prstGeom>
          <a:noFill/>
          <a:ln w="28575" cap="flat" cmpd="sng">
            <a:solidFill>
              <a:srgbClr val="303030"/>
            </a:solidFill>
            <a:prstDash val="solid"/>
            <a:round/>
            <a:headEnd type="none" w="med" len="med"/>
            <a:tailEnd type="triangle" w="med" len="med"/>
          </a:ln>
        </p:spPr>
      </p:cxnSp>
      <p:sp>
        <p:nvSpPr>
          <p:cNvPr id="6250" name="Google Shape;6250;p42"/>
          <p:cNvSpPr/>
          <p:nvPr/>
        </p:nvSpPr>
        <p:spPr>
          <a:xfrm rot="-5400000">
            <a:off x="720000" y="2249625"/>
            <a:ext cx="1470900" cy="339300"/>
          </a:xfrm>
          <a:prstGeom prst="rect">
            <a:avLst/>
          </a:prstGeom>
          <a:solidFill>
            <a:srgbClr val="303CB8"/>
          </a:solidFill>
          <a:ln w="19050" cap="flat" cmpd="sng">
            <a:solidFill>
              <a:srgbClr val="303C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abin"/>
                <a:ea typeface="Cabin"/>
                <a:cs typeface="Cabin"/>
                <a:sym typeface="Cabin"/>
              </a:rPr>
              <a:t>Brightness</a:t>
            </a:r>
            <a:endParaRPr>
              <a:solidFill>
                <a:srgbClr val="FFFFFF"/>
              </a:solidFill>
              <a:latin typeface="Cabin"/>
              <a:ea typeface="Cabin"/>
              <a:cs typeface="Cabin"/>
              <a:sym typeface="Cabin"/>
            </a:endParaRPr>
          </a:p>
        </p:txBody>
      </p:sp>
      <p:sp>
        <p:nvSpPr>
          <p:cNvPr id="6251" name="Google Shape;6251;p42"/>
          <p:cNvSpPr/>
          <p:nvPr/>
        </p:nvSpPr>
        <p:spPr>
          <a:xfrm>
            <a:off x="6126375" y="1825000"/>
            <a:ext cx="1470900" cy="339300"/>
          </a:xfrm>
          <a:prstGeom prst="rect">
            <a:avLst/>
          </a:prstGeom>
          <a:solidFill>
            <a:srgbClr val="303CB8"/>
          </a:solidFill>
          <a:ln w="19050" cap="flat" cmpd="sng">
            <a:solidFill>
              <a:srgbClr val="303C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abin"/>
                <a:ea typeface="Cabin"/>
                <a:cs typeface="Cabin"/>
                <a:sym typeface="Cabin"/>
              </a:rPr>
              <a:t>ZTF limit</a:t>
            </a:r>
            <a:endParaRPr>
              <a:solidFill>
                <a:srgbClr val="FFFFFF"/>
              </a:solidFill>
              <a:latin typeface="Cabin"/>
              <a:ea typeface="Cabin"/>
              <a:cs typeface="Cabin"/>
              <a:sym typeface="Cabin"/>
            </a:endParaRPr>
          </a:p>
        </p:txBody>
      </p:sp>
      <p:sp>
        <p:nvSpPr>
          <p:cNvPr id="6252" name="Google Shape;6252;p42"/>
          <p:cNvSpPr/>
          <p:nvPr/>
        </p:nvSpPr>
        <p:spPr>
          <a:xfrm>
            <a:off x="3941100" y="4517575"/>
            <a:ext cx="1470900" cy="213900"/>
          </a:xfrm>
          <a:prstGeom prst="rect">
            <a:avLst/>
          </a:prstGeom>
          <a:solidFill>
            <a:srgbClr val="303CB8"/>
          </a:solidFill>
          <a:ln w="19050" cap="flat" cmpd="sng">
            <a:solidFill>
              <a:srgbClr val="303C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abin"/>
                <a:ea typeface="Cabin"/>
                <a:cs typeface="Cabin"/>
                <a:sym typeface="Cabin"/>
              </a:rPr>
              <a:t>Time</a:t>
            </a:r>
            <a:endParaRPr>
              <a:solidFill>
                <a:srgbClr val="FFFFFF"/>
              </a:solidFill>
              <a:latin typeface="Cabin"/>
              <a:ea typeface="Cabin"/>
              <a:cs typeface="Cabin"/>
              <a:sym typeface="Cabin"/>
            </a:endParaRPr>
          </a:p>
        </p:txBody>
      </p:sp>
      <p:sp>
        <p:nvSpPr>
          <p:cNvPr id="6253" name="Google Shape;6253;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hooting Stars Theme by Slidesgo">
  <a:themeElements>
    <a:clrScheme name="Simple Light">
      <a:dk1>
        <a:srgbClr val="FFFFFF"/>
      </a:dk1>
      <a:lt1>
        <a:srgbClr val="01111C"/>
      </a:lt1>
      <a:dk2>
        <a:srgbClr val="17235C"/>
      </a:dk2>
      <a:lt2>
        <a:srgbClr val="303CB8"/>
      </a:lt2>
      <a:accent1>
        <a:srgbClr val="541346"/>
      </a:accent1>
      <a:accent2>
        <a:srgbClr val="E74752"/>
      </a:accent2>
      <a:accent3>
        <a:srgbClr val="FFFFFF"/>
      </a:accent3>
      <a:accent4>
        <a:srgbClr val="FFFFFF"/>
      </a:accent4>
      <a:accent5>
        <a:srgbClr val="FFFFFF"/>
      </a:accent5>
      <a:accent6>
        <a:srgbClr val="FFFFFF"/>
      </a:accent6>
      <a:hlink>
        <a:srgbClr val="0111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641</Words>
  <Application>Microsoft Office PowerPoint</Application>
  <PresentationFormat>On-screen Show (16:9)</PresentationFormat>
  <Paragraphs>126</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Syne</vt:lpstr>
      <vt:lpstr>Bebas Neue</vt:lpstr>
      <vt:lpstr>Candal</vt:lpstr>
      <vt:lpstr>Cabin</vt:lpstr>
      <vt:lpstr>Arial</vt:lpstr>
      <vt:lpstr>Nunito Light</vt:lpstr>
      <vt:lpstr>Shooting Stars Theme by Slidesgo</vt:lpstr>
      <vt:lpstr>Optical and Near-Infrared Searches for Gravitational Waves: Exploring Efficiencies</vt:lpstr>
      <vt:lpstr>Compact Binary Coalescence (CBCs)</vt:lpstr>
      <vt:lpstr>Multimessenger - importance of CBCs</vt:lpstr>
      <vt:lpstr>Electromagnetic Emission</vt:lpstr>
      <vt:lpstr>PowerPoint Presentation</vt:lpstr>
      <vt:lpstr>PowerPoint Presentation</vt:lpstr>
      <vt:lpstr>ZTF</vt:lpstr>
      <vt:lpstr>PowerPoint Presentation</vt:lpstr>
      <vt:lpstr>PowerPoint Presentation</vt:lpstr>
      <vt:lpstr>GW Search</vt:lpstr>
      <vt:lpstr>Simsurvey &amp; Skysurvey</vt:lpstr>
      <vt:lpstr>GW190425</vt:lpstr>
      <vt:lpstr>Simulated source map - GW190425</vt:lpstr>
      <vt:lpstr>Simulated lightcurves - GW190425</vt:lpstr>
      <vt:lpstr>Simulated filtered skymap - GW190425</vt:lpstr>
      <vt:lpstr>Efficiencies</vt:lpstr>
      <vt:lpstr>Simsurvey Framework</vt:lpstr>
      <vt:lpstr>Skysurvey Framework</vt:lpstr>
      <vt:lpstr>PowerPoint Presentation</vt:lpstr>
      <vt:lpstr>PowerPoint Presentation</vt:lpstr>
      <vt:lpstr>Conclusion/Future</vt:lpstr>
      <vt:lpstr>This work was supported by the National Science Foundation Research Experience for Undergraduates (NSF REU) program, the LIGO Laboratory Summer Undergraduate Research Fellowship program (NSF LIGO), and the California Institute of Technology Student-Faculty Programs.</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Anurathi Madasi</cp:lastModifiedBy>
  <cp:revision>1</cp:revision>
  <dcterms:modified xsi:type="dcterms:W3CDTF">2024-08-23T06:08:10Z</dcterms:modified>
</cp:coreProperties>
</file>