
<file path=[Content_Types].xml><?xml version="1.0" encoding="utf-8"?>
<Types xmlns="http://schemas.openxmlformats.org/package/2006/content-types">
  <Default ContentType="image/jpeg" Extension="jpg"/>
  <Default ContentType="application/x-fontdata" Extension="fntdata"/>
  <Default ContentType="application/xml" Extension="xml"/>
  <Default ContentType="image/png" Extension="png"/>
  <Default ContentType="application/vnd.openxmlformats-package.relationships+xml" Extension="rels"/>
  <Override ContentType="application/vnd.openxmlformats-officedocument.presentationml.notesSlide+xml" PartName="/ppt/notesSlides/notesSlide18.xml"/>
  <Override ContentType="application/vnd.openxmlformats-officedocument.presentationml.notesSlide+xml" PartName="/ppt/notesSlides/notesSlide6.xml"/>
  <Override ContentType="application/vnd.openxmlformats-officedocument.presentationml.notesSlide+xml" PartName="/ppt/notesSlides/notesSlide13.xml"/>
  <Override ContentType="application/vnd.openxmlformats-officedocument.presentationml.notesSlide+xml" PartName="/ppt/notesSlides/notesSlide1.xml"/>
  <Override ContentType="application/vnd.openxmlformats-officedocument.presentationml.notesSlide+xml" PartName="/ppt/notesSlides/notesSlide3.xml"/>
  <Override ContentType="application/vnd.openxmlformats-officedocument.presentationml.notesSlide+xml" PartName="/ppt/notesSlides/notesSlide22.xml"/>
  <Override ContentType="application/vnd.openxmlformats-officedocument.presentationml.notesSlide+xml" PartName="/ppt/notesSlides/notesSlide9.xml"/>
  <Override ContentType="application/vnd.openxmlformats-officedocument.presentationml.notesSlide+xml" PartName="/ppt/notesSlides/notesSlide15.xml"/>
  <Override ContentType="application/vnd.openxmlformats-officedocument.presentationml.notesSlide+xml" PartName="/ppt/notesSlides/notesSlide7.xml"/>
  <Override ContentType="application/vnd.openxmlformats-officedocument.presentationml.notesSlide+xml" PartName="/ppt/notesSlides/notesSlide11.xml"/>
  <Override ContentType="application/vnd.openxmlformats-officedocument.presentationml.notesSlide+xml" PartName="/ppt/notesSlides/notesSlide5.xml"/>
  <Override ContentType="application/vnd.openxmlformats-officedocument.presentationml.notesSlide+xml" PartName="/ppt/notesSlides/notesSlide12.xml"/>
  <Override ContentType="application/vnd.openxmlformats-officedocument.presentationml.notesSlide+xml" PartName="/ppt/notesSlides/notesSlide20.xml"/>
  <Override ContentType="application/vnd.openxmlformats-officedocument.presentationml.notesSlide+xml" PartName="/ppt/notesSlides/notesSlide17.xml"/>
  <Override ContentType="application/vnd.openxmlformats-officedocument.presentationml.notesSlide+xml" PartName="/ppt/notesSlides/notesSlide19.xml"/>
  <Override ContentType="application/vnd.openxmlformats-officedocument.presentationml.notesSlide+xml" PartName="/ppt/notesSlides/notesSlide16.xml"/>
  <Override ContentType="application/vnd.openxmlformats-officedocument.presentationml.notesSlide+xml" PartName="/ppt/notesSlides/notesSlide21.xml"/>
  <Override ContentType="application/vnd.openxmlformats-officedocument.presentationml.notesSlide+xml" PartName="/ppt/notesSlides/notesSlide8.xml"/>
  <Override ContentType="application/vnd.openxmlformats-officedocument.presentationml.notesSlide+xml" PartName="/ppt/notesSlides/notesSlide14.xml"/>
  <Override ContentType="application/vnd.openxmlformats-officedocument.presentationml.notesSlide+xml" PartName="/ppt/notesSlides/notesSlide23.xml"/>
  <Override ContentType="application/vnd.openxmlformats-officedocument.presentationml.notesSlide+xml" PartName="/ppt/notesSlides/notesSlide2.xml"/>
  <Override ContentType="application/vnd.openxmlformats-officedocument.presentationml.notesSlide+xml" PartName="/ppt/notesSlides/notesSlide4.xml"/>
  <Override ContentType="application/vnd.openxmlformats-officedocument.presentationml.notesSlide+xml" PartName="/ppt/notesSlides/notesSlide10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18.xml"/>
  <Override ContentType="application/vnd.openxmlformats-officedocument.presentationml.slideLayout+xml" PartName="/ppt/slideLayouts/slideLayout11.xml"/>
  <Override ContentType="application/vnd.openxmlformats-officedocument.presentationml.slideLayout+xml" PartName="/ppt/slideLayouts/slideLayout13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16.xml"/>
  <Override ContentType="application/vnd.openxmlformats-officedocument.presentationml.slideLayout+xml" PartName="/ppt/slideLayouts/slideLayout20.xml"/>
  <Override ContentType="application/vnd.openxmlformats-officedocument.presentationml.slideLayout+xml" PartName="/ppt/slideLayouts/slideLayout9.xml"/>
  <Override ContentType="application/vnd.openxmlformats-officedocument.presentationml.slideLayout+xml" PartName="/ppt/slideLayouts/slideLayout19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17.xml"/>
  <Override ContentType="application/vnd.openxmlformats-officedocument.presentationml.slideLayout+xml" PartName="/ppt/slideLayouts/slideLayout14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12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15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8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4.xml"/>
  <Override ContentType="application/vnd.openxmlformats-officedocument.presentationml.slide+xml" PartName="/ppt/slides/slide18.xml"/>
  <Override ContentType="application/vnd.openxmlformats-officedocument.presentationml.slide+xml" PartName="/ppt/slides/slide11.xml"/>
  <Override ContentType="application/vnd.openxmlformats-officedocument.presentationml.slide+xml" PartName="/ppt/slides/slide22.xml"/>
  <Override ContentType="application/vnd.openxmlformats-officedocument.presentationml.slide+xml" PartName="/ppt/slides/slide1.xml"/>
  <Override ContentType="application/vnd.openxmlformats-officedocument.presentationml.slide+xml" PartName="/ppt/slides/slide19.xml"/>
  <Override ContentType="application/vnd.openxmlformats-officedocument.presentationml.slide+xml" PartName="/ppt/slides/slide3.xml"/>
  <Override ContentType="application/vnd.openxmlformats-officedocument.presentationml.slide+xml" PartName="/ppt/slides/slide9.xml"/>
  <Override ContentType="application/vnd.openxmlformats-officedocument.presentationml.slide+xml" PartName="/ppt/slides/slide13.xml"/>
  <Override ContentType="application/vnd.openxmlformats-officedocument.presentationml.slide+xml" PartName="/ppt/slides/slide5.xml"/>
  <Override ContentType="application/vnd.openxmlformats-officedocument.presentationml.slide+xml" PartName="/ppt/slides/slide7.xml"/>
  <Override ContentType="application/vnd.openxmlformats-officedocument.presentationml.slide+xml" PartName="/ppt/slides/slide15.xml"/>
  <Override ContentType="application/vnd.openxmlformats-officedocument.presentationml.slide+xml" PartName="/ppt/slides/slide12.xml"/>
  <Override ContentType="application/vnd.openxmlformats-officedocument.presentationml.slide+xml" PartName="/ppt/slides/slide17.xml"/>
  <Override ContentType="application/vnd.openxmlformats-officedocument.presentationml.slide+xml" PartName="/ppt/slides/slide23.xml"/>
  <Override ContentType="application/vnd.openxmlformats-officedocument.presentationml.slide+xml" PartName="/ppt/slides/slide20.xml"/>
  <Override ContentType="application/vnd.openxmlformats-officedocument.presentationml.slide+xml" PartName="/ppt/slides/slide21.xml"/>
  <Override ContentType="application/vnd.openxmlformats-officedocument.presentationml.slide+xml" PartName="/ppt/slides/slide10.xml"/>
  <Override ContentType="application/vnd.openxmlformats-officedocument.presentationml.slide+xml" PartName="/ppt/slides/slide2.xml"/>
  <Override ContentType="application/vnd.openxmlformats-officedocument.presentationml.slide+xml" PartName="/ppt/slides/slide6.xml"/>
  <Override ContentType="application/vnd.openxmlformats-officedocument.presentationml.slide+xml" PartName="/ppt/slides/slide16.xml"/>
  <Override ContentType="application/vnd.openxmlformats-officedocument.presentationml.slide+xml" PartName="/ppt/slides/slide8.xml"/>
  <Override ContentType="application/vnd.openxmlformats-officedocument.presentationml.slide+xml" PartName="/ppt/slides/slide14.xml"/>
  <Override ContentType="application/vnd.openxmlformats-officedocument.presentationml.notesMaster+xml" PartName="/ppt/notesMasters/notesMaster1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theme+xml" PartName="/ppt/theme/theme1.xml"/>
  <Override ContentType="application/vnd.openxmlformats-officedocument.theme+xml" PartName="/ppt/theme/theme2.xml"/>
  <Override ContentType="application/vnd.openxmlformats-officedocument.presentationml.viewProps+xml" PartName="/ppt/viewProps.xml"/>
</Types>
</file>

<file path=_rels/.rels><?xml version="1.0" encoding="UTF-8" standalone="yes"?><Relationships xmlns="http://schemas.openxmlformats.org/package/2006/relationships"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autoCompressPictures="0" embedTrueTypeFonts="1" strictFirstAndLastChars="0" saveSubsetFonts="1">
  <p:sldMasterIdLst>
    <p:sldMasterId id="2147483668" r:id="rId4"/>
  </p:sldMasterIdLst>
  <p:notesMasterIdLst>
    <p:notesMasterId r:id="rId5"/>
  </p:notes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  <p:sldId id="266" r:id="rId16"/>
    <p:sldId id="267" r:id="rId17"/>
    <p:sldId id="268" r:id="rId18"/>
    <p:sldId id="269" r:id="rId19"/>
    <p:sldId id="270" r:id="rId20"/>
    <p:sldId id="271" r:id="rId21"/>
    <p:sldId id="272" r:id="rId22"/>
    <p:sldId id="273" r:id="rId23"/>
    <p:sldId id="274" r:id="rId24"/>
    <p:sldId id="275" r:id="rId25"/>
    <p:sldId id="276" r:id="rId26"/>
    <p:sldId id="277" r:id="rId27"/>
    <p:sldId id="278" r:id="rId28"/>
  </p:sldIdLst>
  <p:sldSz cy="5143500" cx="9144000"/>
  <p:notesSz cx="6858000" cy="9144000"/>
  <p:embeddedFontLst>
    <p:embeddedFont>
      <p:font typeface="Montserrat"/>
      <p:regular r:id="rId29"/>
      <p:bold r:id="rId30"/>
      <p:italic r:id="rId31"/>
      <p:boldItalic r:id="rId32"/>
    </p:embeddedFont>
  </p:embeddedFontLst>
  <p:defaultText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>
        <p15:guide id="1" orient="horz" pos="1620">
          <p15:clr>
            <a:srgbClr val="747775"/>
          </p15:clr>
        </p15:guide>
        <p15:guide id="2" pos="2880">
          <p15:clr>
            <a:srgbClr val="747775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/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Comments="0">
  <p:slideViewPr>
    <p:cSldViewPr snapToGrid="0">
      <p:cViewPr varScale="1">
        <p:scale>
          <a:sx n="100" d="100"/>
          <a:sy n="100" d="100"/>
        </p:scale>
        <p:origin x="0" y="0"/>
      </p:cViewPr>
      <p:guideLst>
        <p:guide pos="1620" orient="horz"/>
        <p:guide pos="2880"/>
      </p:guideLst>
    </p:cSldViewPr>
  </p:slideViewPr>
</p:viewPr>
</file>

<file path=ppt/_rels/presentation.xml.rels><?xml version="1.0" encoding="UTF-8" standalone="yes"?><Relationships xmlns="http://schemas.openxmlformats.org/package/2006/relationships"><Relationship Id="rId20" Type="http://schemas.openxmlformats.org/officeDocument/2006/relationships/slide" Target="slides/slide15.xml"/><Relationship Id="rId22" Type="http://schemas.openxmlformats.org/officeDocument/2006/relationships/slide" Target="slides/slide17.xml"/><Relationship Id="rId21" Type="http://schemas.openxmlformats.org/officeDocument/2006/relationships/slide" Target="slides/slide16.xml"/><Relationship Id="rId24" Type="http://schemas.openxmlformats.org/officeDocument/2006/relationships/slide" Target="slides/slide19.xml"/><Relationship Id="rId23" Type="http://schemas.openxmlformats.org/officeDocument/2006/relationships/slide" Target="slides/slide18.xml"/><Relationship Id="rId1" Type="http://schemas.openxmlformats.org/officeDocument/2006/relationships/theme" Target="theme/theme1.xml"/><Relationship Id="rId2" Type="http://schemas.openxmlformats.org/officeDocument/2006/relationships/viewProps" Target="viewProps.xml"/><Relationship Id="rId3" Type="http://schemas.openxmlformats.org/officeDocument/2006/relationships/presProps" Target="presProp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26" Type="http://schemas.openxmlformats.org/officeDocument/2006/relationships/slide" Target="slides/slide21.xml"/><Relationship Id="rId25" Type="http://schemas.openxmlformats.org/officeDocument/2006/relationships/slide" Target="slides/slide20.xml"/><Relationship Id="rId28" Type="http://schemas.openxmlformats.org/officeDocument/2006/relationships/slide" Target="slides/slide23.xml"/><Relationship Id="rId27" Type="http://schemas.openxmlformats.org/officeDocument/2006/relationships/slide" Target="slides/slide22.xml"/><Relationship Id="rId5" Type="http://schemas.openxmlformats.org/officeDocument/2006/relationships/notesMaster" Target="notesMasters/notesMaster1.xml"/><Relationship Id="rId6" Type="http://schemas.openxmlformats.org/officeDocument/2006/relationships/slide" Target="slides/slide1.xml"/><Relationship Id="rId29" Type="http://schemas.openxmlformats.org/officeDocument/2006/relationships/font" Target="fonts/Montserrat-regular.fntdata"/><Relationship Id="rId7" Type="http://schemas.openxmlformats.org/officeDocument/2006/relationships/slide" Target="slides/slide2.xml"/><Relationship Id="rId8" Type="http://schemas.openxmlformats.org/officeDocument/2006/relationships/slide" Target="slides/slide3.xml"/><Relationship Id="rId31" Type="http://schemas.openxmlformats.org/officeDocument/2006/relationships/font" Target="fonts/Montserrat-italic.fntdata"/><Relationship Id="rId30" Type="http://schemas.openxmlformats.org/officeDocument/2006/relationships/font" Target="fonts/Montserrat-bold.fntdata"/><Relationship Id="rId11" Type="http://schemas.openxmlformats.org/officeDocument/2006/relationships/slide" Target="slides/slide6.xml"/><Relationship Id="rId10" Type="http://schemas.openxmlformats.org/officeDocument/2006/relationships/slide" Target="slides/slide5.xml"/><Relationship Id="rId32" Type="http://schemas.openxmlformats.org/officeDocument/2006/relationships/font" Target="fonts/Montserrat-boldItalic.fntdata"/><Relationship Id="rId13" Type="http://schemas.openxmlformats.org/officeDocument/2006/relationships/slide" Target="slides/slide8.xml"/><Relationship Id="rId12" Type="http://schemas.openxmlformats.org/officeDocument/2006/relationships/slide" Target="slides/slide7.xml"/><Relationship Id="rId15" Type="http://schemas.openxmlformats.org/officeDocument/2006/relationships/slide" Target="slides/slide10.xml"/><Relationship Id="rId14" Type="http://schemas.openxmlformats.org/officeDocument/2006/relationships/slide" Target="slides/slide9.xml"/><Relationship Id="rId17" Type="http://schemas.openxmlformats.org/officeDocument/2006/relationships/slide" Target="slides/slide12.xml"/><Relationship Id="rId16" Type="http://schemas.openxmlformats.org/officeDocument/2006/relationships/slide" Target="slides/slide11.xml"/><Relationship Id="rId19" Type="http://schemas.openxmlformats.org/officeDocument/2006/relationships/slide" Target="slides/slide14.xml"/><Relationship Id="rId18" Type="http://schemas.openxmlformats.org/officeDocument/2006/relationships/slide" Target="slides/slide13.xml"/></Relationships>
</file>

<file path=ppt/notesMasters/_rels/notesMaster1.xml.rels><?xml version="1.0" encoding="UTF-8" standalone="yes"?>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Google Shape;3;n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cap="flat" cmpd="sng" w="9525">
            <a:solidFill>
              <a:srgbClr val="000000"/>
            </a:solidFill>
            <a:prstDash val="solid"/>
            <a:round/>
            <a:headEnd len="sm" w="sm" type="none"/>
            <a:tailEnd len="sm" w="sm" type="none"/>
          </a:ln>
        </p:spPr>
      </p:sp>
      <p:sp>
        <p:nvSpPr>
          <p:cNvPr id="4" name="Google Shape;4;n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noAutofit/>
          </a:bodyPr>
          <a:lstStyle>
            <a:lvl1pPr indent="-298450" lvl="0" marL="4572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1pPr>
            <a:lvl2pPr indent="-298450" lvl="1" marL="9144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2pPr>
            <a:lvl3pPr indent="-298450" lvl="2" marL="13716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3pPr>
            <a:lvl4pPr indent="-298450" lvl="3" marL="18288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4pPr>
            <a:lvl5pPr indent="-298450" lvl="4" marL="22860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5pPr>
            <a:lvl6pPr indent="-298450" lvl="5" marL="27432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6pPr>
            <a:lvl7pPr indent="-298450" lvl="6" marL="3200400">
              <a:spcBef>
                <a:spcPts val="0"/>
              </a:spcBef>
              <a:spcAft>
                <a:spcPts val="0"/>
              </a:spcAft>
              <a:buSzPts val="1100"/>
              <a:buChar char="●"/>
              <a:defRPr sz="1100"/>
            </a:lvl7pPr>
            <a:lvl8pPr indent="-298450" lvl="7" marL="3657600">
              <a:spcBef>
                <a:spcPts val="0"/>
              </a:spcBef>
              <a:spcAft>
                <a:spcPts val="0"/>
              </a:spcAft>
              <a:buSzPts val="1100"/>
              <a:buChar char="○"/>
              <a:defRPr sz="1100"/>
            </a:lvl8pPr>
            <a:lvl9pPr indent="-298450" lvl="8" marL="4114800">
              <a:spcBef>
                <a:spcPts val="0"/>
              </a:spcBef>
              <a:spcAft>
                <a:spcPts val="0"/>
              </a:spcAft>
              <a:buSzPts val="1100"/>
              <a:buChar char="■"/>
              <a:defRPr sz="1100"/>
            </a:lvl9pPr>
          </a:lstStyle>
          <a:p/>
        </p:txBody>
      </p:sp>
    </p:spTree>
  </p:cSld>
  <p:clrMap accent1="accent1" accent2="accent2" accent3="accent3" accent4="accent4" accent5="accent5" accent6="accent6" bg1="lt1" bg2="dk2" tx1="dk1" tx2="lt2" folHlink="folHlink" hlink="hlink"/>
  <p:notesStyle>
    <a:defPPr lvl="0" marR="0" rtl="0" algn="l">
      <a:lnSpc>
        <a:spcPct val="100000"/>
      </a:lnSpc>
      <a:spcBef>
        <a:spcPts val="0"/>
      </a:spcBef>
      <a:spcAft>
        <a:spcPts val="0"/>
      </a:spcAft>
    </a:defPPr>
    <a:lvl1pPr lvl="0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1pPr>
    <a:lvl2pPr lvl="1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2pPr>
    <a:lvl3pPr lvl="2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3pPr>
    <a:lvl4pPr lvl="3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4pPr>
    <a:lvl5pPr lvl="4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5pPr>
    <a:lvl6pPr lvl="5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6pPr>
    <a:lvl7pPr lvl="6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7pPr>
    <a:lvl8pPr lvl="7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8pPr>
    <a:lvl9pPr lvl="8" marR="0" rtl="0" algn="l">
      <a:lnSpc>
        <a:spcPct val="100000"/>
      </a:lnSpc>
      <a:spcBef>
        <a:spcPts val="0"/>
      </a:spcBef>
      <a:spcAft>
        <a:spcPts val="0"/>
      </a:spcAft>
      <a:buClr>
        <a:srgbClr val="000000"/>
      </a:buClr>
      <a:buFont typeface="Arial"/>
      <a:defRPr b="0" i="0" sz="1400" u="none" cap="none" strike="noStrike">
        <a:solidFill>
          <a:srgbClr val="000000"/>
        </a:solidFill>
        <a:latin typeface="Arial"/>
        <a:ea typeface="Arial"/>
        <a:cs typeface="Arial"/>
        <a:sym typeface="Arial"/>
      </a:defRPr>
    </a:lvl9pPr>
  </p:notesStyle>
</p:notesMaster>
</file>

<file path=ppt/notesSlides/_rels/notesSlide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<Relationships xmlns="http://schemas.openxmlformats.org/package/2006/relationships"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49" name="Shape 1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0" name="Google Shape;150;p:notes"/>
          <p:cNvSpPr/>
          <p:nvPr>
            <p:ph idx="2" type="sldImg"/>
          </p:nvPr>
        </p:nvSpPr>
        <p:spPr>
          <a:xfrm>
            <a:off x="381300" y="685800"/>
            <a:ext cx="6096075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51" name="Google Shape;151;p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55" name="Shape 1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6" name="Google Shape;156;g27829cbe716_0_1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57" name="Google Shape;157;g27829cbe716_0_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70" name="Shape 1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1" name="Google Shape;171;g27829cbe716_0_44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72" name="Google Shape;172;g27829cbe716_0_4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84" name="Shape 1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5" name="Google Shape;185;g27829cbe716_0_11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86" name="Google Shape;186;g27829cbe716_0_1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190" name="Shape 19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1" name="Google Shape;191;g27829cbe716_0_6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92" name="Google Shape;192;g27829cbe716_0_6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09" name="Shape 20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0" name="Google Shape;210;g27829cbe716_0_31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11" name="Google Shape;211;g27829cbe716_0_3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16" name="Shape 21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" name="Google Shape;217;g27829cbe716_0_16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18" name="Google Shape;218;g27829cbe716_0_16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22" name="Shape 22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3" name="Google Shape;223;g27829cbe716_0_21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24" name="Google Shape;224;g27829cbe716_0_2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28" name="Shape 2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9" name="Google Shape;229;g2f4f5e7b839_0_328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30" name="Google Shape;230;g2f4f5e7b839_0_328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33" name="Shape 2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4" name="Google Shape;234;g27829cbe716_0_119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35" name="Google Shape;235;g27829cbe716_0_119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40" name="Shape 2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1" name="Google Shape;241;g2f4f5e7b839_0_333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42" name="Google Shape;242;g2f4f5e7b839_0_333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45" name="Shape 2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6" name="Google Shape;246;g2f4f5e7b839_0_144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47" name="Google Shape;247;g2f4f5e7b839_0_14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53" name="Shape 25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4" name="Google Shape;254;g2f4f5e7b839_0_313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55" name="Google Shape;255;g2f4f5e7b839_0_313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59" name="Shape 25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0" name="Google Shape;260;g2f4f5e7b839_0_342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61" name="Google Shape;261;g2f4f5e7b839_0_34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64" name="Shape 26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5" name="Google Shape;265;g2f4f5e7b839_0_321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66" name="Google Shape;266;g2f4f5e7b839_0_321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70" name="Shape 27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1" name="Google Shape;271;g2f4f5e7b839_0_346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72" name="Google Shape;272;g2f4f5e7b839_0_346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75" name="Shape 27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6" name="Google Shape;276;g27829cbe716_0_94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77" name="Google Shape;277;g27829cbe716_0_9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82" name="Shape 28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3" name="Google Shape;283;g27829cbe716_0_103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84" name="Google Shape;284;g27829cbe716_0_103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89" name="Shape 28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0" name="Google Shape;290;g27829cbe716_0_109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91" name="Google Shape;291;g27829cbe716_0_109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296" name="Shape 2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7" name="Google Shape;297;g27829cbe716_0_84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98" name="Google Shape;298;g27829cbe716_0_84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303" name="Shape 3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4" name="Google Shape;304;g2f4f5e7b839_0_337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05" name="Google Shape;305;g2f4f5e7b839_0_337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309" name="Shape 30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0" name="Google Shape;310;g27829cbe716_0_26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11" name="Google Shape;311;g27829cbe716_0_26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showMasterPhAnim="0" showMasterSp="0">
  <p:cSld>
    <p:spTree>
      <p:nvGrpSpPr>
        <p:cNvPr id="315" name="Shape 31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6" name="Google Shape;316;g2f4f5e7b839_0_202:notes"/>
          <p:cNvSpPr/>
          <p:nvPr>
            <p:ph idx="2" type="sldImg"/>
          </p:nvPr>
        </p:nvSpPr>
        <p:spPr>
          <a:xfrm>
            <a:off x="381300" y="685800"/>
            <a:ext cx="6096000" cy="3429000"/>
          </a:xfrm>
          <a:custGeom>
            <a:rect b="b" l="l" r="r" t="t"/>
            <a:pathLst>
              <a:path extrusionOk="0" h="120000" w="12000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317" name="Google Shape;317;g2f4f5e7b839_0_202:notes"/>
          <p:cNvSpPr txBox="1"/>
          <p:nvPr>
            <p:ph idx="1" type="body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anchorCtr="0" anchor="t" bIns="91425" lIns="91425" spcFirstLastPara="1" rIns="91425" wrap="square" tIns="9142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jpg"/><Relationship Id="rId3" Type="http://schemas.openxmlformats.org/officeDocument/2006/relationships/image" Target="../media/image4.png"/></Relationships>
</file>

<file path=ppt/slideLayouts/_rels/slideLayout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1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2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3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4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5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6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7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18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Slide" type="title">
  <p:cSld name="TITLE">
    <p:bg>
      <p:bgPr>
        <a:blipFill>
          <a:blip r:embed="rId2">
            <a:alphaModFix/>
          </a:blip>
          <a:stretch>
            <a:fillRect/>
          </a:stretch>
        </a:blipFill>
      </p:bgPr>
    </p:bg>
    <p:spTree>
      <p:nvGrpSpPr>
        <p:cNvPr id="11" name="Shape 1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TitleHD.png" id="12" name="Google Shape;12;p2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13" name="Google Shape;13;p2"/>
          <p:cNvSpPr txBox="1"/>
          <p:nvPr>
            <p:ph type="ctrTitle"/>
          </p:nvPr>
        </p:nvSpPr>
        <p:spPr>
          <a:xfrm>
            <a:off x="2971799" y="1473200"/>
            <a:ext cx="5398200" cy="18162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600"/>
              <a:buFont typeface="Calibri"/>
              <a:buNone/>
              <a:defRPr sz="3600"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4" name="Google Shape;14;p2"/>
          <p:cNvSpPr txBox="1"/>
          <p:nvPr>
            <p:ph idx="1" type="subTitle"/>
          </p:nvPr>
        </p:nvSpPr>
        <p:spPr>
          <a:xfrm>
            <a:off x="2971799" y="3289299"/>
            <a:ext cx="5398200" cy="10542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400"/>
              <a:buNone/>
              <a:defRPr sz="1400" cap="none">
                <a:solidFill>
                  <a:schemeClr val="lt1"/>
                </a:solidFill>
              </a:defRPr>
            </a:lvl1pPr>
            <a:lvl2pPr lvl="1" algn="ctr">
              <a:spcBef>
                <a:spcPts val="800"/>
              </a:spcBef>
              <a:spcAft>
                <a:spcPts val="0"/>
              </a:spcAft>
              <a:buSzPts val="1200"/>
              <a:buNone/>
              <a:defRPr>
                <a:solidFill>
                  <a:schemeClr val="lt1"/>
                </a:solidFill>
              </a:defRPr>
            </a:lvl2pPr>
            <a:lvl3pPr lvl="2" algn="ctr">
              <a:spcBef>
                <a:spcPts val="800"/>
              </a:spcBef>
              <a:spcAft>
                <a:spcPts val="0"/>
              </a:spcAft>
              <a:buSzPts val="1100"/>
              <a:buNone/>
              <a:defRPr>
                <a:solidFill>
                  <a:schemeClr val="lt1"/>
                </a:solidFill>
              </a:defRPr>
            </a:lvl3pPr>
            <a:lvl4pPr lvl="3" algn="ctr">
              <a:spcBef>
                <a:spcPts val="800"/>
              </a:spcBef>
              <a:spcAft>
                <a:spcPts val="0"/>
              </a:spcAft>
              <a:buSzPts val="900"/>
              <a:buNone/>
              <a:defRPr>
                <a:solidFill>
                  <a:schemeClr val="lt1"/>
                </a:solidFill>
              </a:defRPr>
            </a:lvl4pPr>
            <a:lvl5pPr lvl="4" algn="ctr">
              <a:spcBef>
                <a:spcPts val="800"/>
              </a:spcBef>
              <a:spcAft>
                <a:spcPts val="0"/>
              </a:spcAft>
              <a:buSzPts val="900"/>
              <a:buNone/>
              <a:defRPr>
                <a:solidFill>
                  <a:schemeClr val="lt1"/>
                </a:solidFill>
              </a:defRPr>
            </a:lvl5pPr>
            <a:lvl6pPr lvl="5" algn="ctr">
              <a:spcBef>
                <a:spcPts val="800"/>
              </a:spcBef>
              <a:spcAft>
                <a:spcPts val="0"/>
              </a:spcAft>
              <a:buSzPts val="900"/>
              <a:buNone/>
              <a:defRPr>
                <a:solidFill>
                  <a:schemeClr val="lt1"/>
                </a:solidFill>
              </a:defRPr>
            </a:lvl6pPr>
            <a:lvl7pPr lvl="6" algn="ctr">
              <a:spcBef>
                <a:spcPts val="800"/>
              </a:spcBef>
              <a:spcAft>
                <a:spcPts val="0"/>
              </a:spcAft>
              <a:buSzPts val="900"/>
              <a:buNone/>
              <a:defRPr>
                <a:solidFill>
                  <a:schemeClr val="lt1"/>
                </a:solidFill>
              </a:defRPr>
            </a:lvl7pPr>
            <a:lvl8pPr lvl="7" algn="ctr">
              <a:spcBef>
                <a:spcPts val="800"/>
              </a:spcBef>
              <a:spcAft>
                <a:spcPts val="0"/>
              </a:spcAft>
              <a:buSzPts val="900"/>
              <a:buNone/>
              <a:defRPr>
                <a:solidFill>
                  <a:schemeClr val="lt1"/>
                </a:solidFill>
              </a:defRPr>
            </a:lvl8pPr>
            <a:lvl9pPr lvl="8" algn="ctr">
              <a:spcBef>
                <a:spcPts val="800"/>
              </a:spcBef>
              <a:spcAft>
                <a:spcPts val="800"/>
              </a:spcAft>
              <a:buSzPts val="900"/>
              <a:buNone/>
              <a:defRPr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15" name="Google Shape;15;p2"/>
          <p:cNvSpPr txBox="1"/>
          <p:nvPr>
            <p:ph idx="10" type="dt"/>
          </p:nvPr>
        </p:nvSpPr>
        <p:spPr>
          <a:xfrm>
            <a:off x="6699418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6" name="Google Shape;16;p2"/>
          <p:cNvSpPr txBox="1"/>
          <p:nvPr>
            <p:ph idx="11" type="ftr"/>
          </p:nvPr>
        </p:nvSpPr>
        <p:spPr>
          <a:xfrm>
            <a:off x="2971799" y="4402931"/>
            <a:ext cx="36705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7" name="Google Shape;17;p2"/>
          <p:cNvSpPr txBox="1"/>
          <p:nvPr>
            <p:ph idx="12" type="sldNum"/>
          </p:nvPr>
        </p:nvSpPr>
        <p:spPr>
          <a:xfrm>
            <a:off x="7956718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Content" type="obj">
  <p:cSld name="OBJECT">
    <p:spTree>
      <p:nvGrpSpPr>
        <p:cNvPr id="18" name="Shape 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19" name="Google Shape;19;p3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20" name="Google Shape;20;p3"/>
          <p:cNvSpPr txBox="1"/>
          <p:nvPr>
            <p:ph type="title"/>
          </p:nvPr>
        </p:nvSpPr>
        <p:spPr>
          <a:xfrm>
            <a:off x="514351" y="457200"/>
            <a:ext cx="7598700" cy="10923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21" name="Google Shape;21;p3"/>
          <p:cNvSpPr txBox="1"/>
          <p:nvPr>
            <p:ph idx="1" type="body"/>
          </p:nvPr>
        </p:nvSpPr>
        <p:spPr>
          <a:xfrm>
            <a:off x="514351" y="1606550"/>
            <a:ext cx="7598700" cy="2736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317500" lvl="0" marL="457200" algn="l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22" name="Google Shape;22;p3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23" name="Google Shape;23;p3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24" name="Google Shape;24;p3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 Header" type="secHead">
  <p:cSld name="SECTION_HEADER">
    <p:spTree>
      <p:nvGrpSpPr>
        <p:cNvPr id="25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26" name="Google Shape;26;p4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27" name="Google Shape;27;p4"/>
          <p:cNvSpPr txBox="1"/>
          <p:nvPr>
            <p:ph type="title"/>
          </p:nvPr>
        </p:nvSpPr>
        <p:spPr>
          <a:xfrm>
            <a:off x="514350" y="2481436"/>
            <a:ext cx="7598700" cy="11016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3000"/>
              <a:buFont typeface="Calibri"/>
              <a:buNone/>
              <a:defRPr b="0" sz="3000" cap="none"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28" name="Google Shape;28;p4"/>
          <p:cNvSpPr txBox="1"/>
          <p:nvPr>
            <p:ph idx="1" type="body"/>
          </p:nvPr>
        </p:nvSpPr>
        <p:spPr>
          <a:xfrm>
            <a:off x="514349" y="3583036"/>
            <a:ext cx="7598700" cy="6453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500"/>
              <a:buNone/>
              <a:defRPr sz="1500" cap="none">
                <a:solidFill>
                  <a:schemeClr val="lt1"/>
                </a:solidFill>
              </a:defRPr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400"/>
              <a:buNone/>
              <a:defRPr sz="1400">
                <a:solidFill>
                  <a:schemeClr val="lt1"/>
                </a:solidFill>
              </a:defRPr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200"/>
              <a:buNone/>
              <a:defRPr sz="1200">
                <a:solidFill>
                  <a:schemeClr val="lt1"/>
                </a:solidFill>
              </a:defRPr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1100"/>
              <a:buNone/>
              <a:defRPr sz="1100"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29" name="Google Shape;29;p4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30" name="Google Shape;30;p4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31" name="Google Shape;31;p4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wo Content" type="twoObj">
  <p:cSld name="TWO_OBJECTS">
    <p:spTree>
      <p:nvGrpSpPr>
        <p:cNvPr id="32" name="Shape 3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33" name="Google Shape;33;p5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34" name="Google Shape;34;p5"/>
          <p:cNvSpPr txBox="1"/>
          <p:nvPr>
            <p:ph type="title"/>
          </p:nvPr>
        </p:nvSpPr>
        <p:spPr>
          <a:xfrm>
            <a:off x="514351" y="457200"/>
            <a:ext cx="7598700" cy="10923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35" name="Google Shape;35;p5"/>
          <p:cNvSpPr txBox="1"/>
          <p:nvPr>
            <p:ph idx="1" type="body"/>
          </p:nvPr>
        </p:nvSpPr>
        <p:spPr>
          <a:xfrm>
            <a:off x="514352" y="1606550"/>
            <a:ext cx="3746400" cy="2736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317500" lvl="0" marL="457200" algn="l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36" name="Google Shape;36;p5"/>
          <p:cNvSpPr txBox="1"/>
          <p:nvPr>
            <p:ph idx="2" type="body"/>
          </p:nvPr>
        </p:nvSpPr>
        <p:spPr>
          <a:xfrm>
            <a:off x="4366421" y="1606550"/>
            <a:ext cx="3746400" cy="2736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317500" lvl="0" marL="457200" algn="l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37" name="Google Shape;37;p5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38" name="Google Shape;38;p5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39" name="Google Shape;39;p5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mparison" type="twoTxTwoObj">
  <p:cSld name="TWO_OBJECTS_WITH_TEXT">
    <p:spTree>
      <p:nvGrpSpPr>
        <p:cNvPr id="40" name="Shape 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" name="Google Shape;41;p6"/>
          <p:cNvSpPr txBox="1"/>
          <p:nvPr>
            <p:ph type="title"/>
          </p:nvPr>
        </p:nvSpPr>
        <p:spPr>
          <a:xfrm>
            <a:off x="514351" y="457200"/>
            <a:ext cx="7598700" cy="10923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700"/>
              <a:buFont typeface="Calibri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42" name="Google Shape;42;p6"/>
          <p:cNvSpPr txBox="1"/>
          <p:nvPr>
            <p:ph idx="1" type="body"/>
          </p:nvPr>
        </p:nvSpPr>
        <p:spPr>
          <a:xfrm>
            <a:off x="730253" y="1663700"/>
            <a:ext cx="3531900" cy="4323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2100"/>
              <a:buNone/>
              <a:defRPr b="0" sz="2100"/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500"/>
              <a:buNone/>
              <a:defRPr b="1" sz="1500"/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400"/>
              <a:buNone/>
              <a:defRPr b="1" sz="1400"/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1200"/>
              <a:buNone/>
              <a:defRPr b="1" sz="1200"/>
            </a:lvl9pPr>
          </a:lstStyle>
          <a:p/>
        </p:txBody>
      </p:sp>
      <p:sp>
        <p:nvSpPr>
          <p:cNvPr id="43" name="Google Shape;43;p6"/>
          <p:cNvSpPr txBox="1"/>
          <p:nvPr>
            <p:ph idx="2" type="body"/>
          </p:nvPr>
        </p:nvSpPr>
        <p:spPr>
          <a:xfrm>
            <a:off x="514351" y="2152651"/>
            <a:ext cx="3747600" cy="21906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317500" lvl="0" marL="457200" algn="l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44" name="Google Shape;44;p6"/>
          <p:cNvSpPr txBox="1"/>
          <p:nvPr>
            <p:ph idx="3" type="body"/>
          </p:nvPr>
        </p:nvSpPr>
        <p:spPr>
          <a:xfrm>
            <a:off x="4572002" y="1670050"/>
            <a:ext cx="3542100" cy="4323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2100"/>
              <a:buNone/>
              <a:defRPr b="0" sz="2100"/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500"/>
              <a:buNone/>
              <a:defRPr b="1" sz="1500"/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400"/>
              <a:buNone/>
              <a:defRPr b="1" sz="1400"/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1200"/>
              <a:buNone/>
              <a:defRPr b="1" sz="1200"/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1200"/>
              <a:buNone/>
              <a:defRPr b="1" sz="1200"/>
            </a:lvl9pPr>
          </a:lstStyle>
          <a:p/>
        </p:txBody>
      </p:sp>
      <p:sp>
        <p:nvSpPr>
          <p:cNvPr id="45" name="Google Shape;45;p6"/>
          <p:cNvSpPr txBox="1"/>
          <p:nvPr>
            <p:ph idx="4" type="body"/>
          </p:nvPr>
        </p:nvSpPr>
        <p:spPr>
          <a:xfrm>
            <a:off x="4367612" y="2152651"/>
            <a:ext cx="3746400" cy="21906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317500" lvl="0" marL="457200" algn="l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46" name="Google Shape;46;p6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47" name="Google Shape;47;p6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48" name="Google Shape;48;p6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Only" type="titleOnly">
  <p:cSld name="TITLE_ONLY">
    <p:spTree>
      <p:nvGrpSpPr>
        <p:cNvPr id="49" name="Shape 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50" name="Google Shape;50;p7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51" name="Google Shape;51;p7"/>
          <p:cNvSpPr txBox="1"/>
          <p:nvPr>
            <p:ph type="title"/>
          </p:nvPr>
        </p:nvSpPr>
        <p:spPr>
          <a:xfrm>
            <a:off x="514351" y="457200"/>
            <a:ext cx="7598700" cy="10923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52" name="Google Shape;52;p7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53" name="Google Shape;53;p7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54" name="Google Shape;54;p7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Blank" type="blank">
  <p:cSld name="BLANK">
    <p:spTree>
      <p:nvGrpSpPr>
        <p:cNvPr id="55" name="Shape 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56" name="Google Shape;56;p8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57" name="Google Shape;57;p8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58" name="Google Shape;58;p8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59" name="Google Shape;59;p8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Content with Caption" type="objTx">
  <p:cSld name="OBJECT_WITH_CAPTION_TEXT">
    <p:spTree>
      <p:nvGrpSpPr>
        <p:cNvPr id="60" name="Shape 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61" name="Google Shape;61;p9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62" name="Google Shape;62;p9"/>
          <p:cNvSpPr txBox="1"/>
          <p:nvPr>
            <p:ph type="title"/>
          </p:nvPr>
        </p:nvSpPr>
        <p:spPr>
          <a:xfrm>
            <a:off x="514350" y="1555750"/>
            <a:ext cx="2760600" cy="10287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Font typeface="Calibri"/>
              <a:buNone/>
              <a:defRPr b="0" sz="1800"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63" name="Google Shape;63;p9"/>
          <p:cNvSpPr txBox="1"/>
          <p:nvPr>
            <p:ph idx="1" type="body"/>
          </p:nvPr>
        </p:nvSpPr>
        <p:spPr>
          <a:xfrm>
            <a:off x="3486151" y="457201"/>
            <a:ext cx="4626900" cy="38862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317500" lvl="0" marL="457200" algn="l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64" name="Google Shape;64;p9"/>
          <p:cNvSpPr txBox="1"/>
          <p:nvPr>
            <p:ph idx="2" type="body"/>
          </p:nvPr>
        </p:nvSpPr>
        <p:spPr>
          <a:xfrm>
            <a:off x="514350" y="2584450"/>
            <a:ext cx="2760600" cy="13716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200"/>
              <a:buNone/>
              <a:defRPr sz="1200"/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900"/>
              <a:buNone/>
              <a:defRPr sz="900"/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800"/>
              <a:buNone/>
              <a:defRPr sz="800"/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700"/>
              <a:buNone/>
              <a:defRPr sz="700"/>
            </a:lvl9pPr>
          </a:lstStyle>
          <a:p/>
        </p:txBody>
      </p:sp>
      <p:sp>
        <p:nvSpPr>
          <p:cNvPr id="65" name="Google Shape;65;p9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66" name="Google Shape;66;p9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67" name="Google Shape;67;p9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Picture with Caption" type="picTx">
  <p:cSld name="PICTURE_WITH_CAPTION_TEXT">
    <p:spTree>
      <p:nvGrpSpPr>
        <p:cNvPr id="68" name="Shape 6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69" name="Google Shape;69;p10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70" name="Google Shape;70;p10"/>
          <p:cNvSpPr txBox="1"/>
          <p:nvPr>
            <p:ph type="title"/>
          </p:nvPr>
        </p:nvSpPr>
        <p:spPr>
          <a:xfrm>
            <a:off x="514350" y="1200150"/>
            <a:ext cx="4623600" cy="10287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100"/>
              <a:buFont typeface="Calibri"/>
              <a:buNone/>
              <a:defRPr b="0" sz="2100"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71" name="Google Shape;71;p10"/>
          <p:cNvSpPr/>
          <p:nvPr>
            <p:ph idx="2" type="pic"/>
          </p:nvPr>
        </p:nvSpPr>
        <p:spPr>
          <a:xfrm>
            <a:off x="5652190" y="685800"/>
            <a:ext cx="2460600" cy="3429000"/>
          </a:xfrm>
          <a:prstGeom prst="roundRect">
            <a:avLst>
              <a:gd fmla="val 4280" name="adj"/>
            </a:avLst>
          </a:prstGeom>
          <a:noFill/>
          <a:ln cap="sq" cmpd="dbl" w="50800">
            <a:solidFill>
              <a:srgbClr val="FFFFFF"/>
            </a:solidFill>
            <a:prstDash val="solid"/>
            <a:miter lim="800000"/>
            <a:headEnd len="sm" w="sm" type="none"/>
            <a:tailEnd len="sm" w="sm" type="none"/>
          </a:ln>
          <a:effectLst>
            <a:outerShdw blurRad="254000" rotWithShape="0" algn="tl">
              <a:srgbClr val="000000">
                <a:alpha val="42745"/>
              </a:srgbClr>
            </a:outerShdw>
          </a:effectLst>
        </p:spPr>
        <p:txBody>
          <a:bodyPr anchorCtr="0" anchor="t" bIns="34275" lIns="68575" spcFirstLastPara="1" rIns="68575" wrap="square" tIns="34275">
            <a:noAutofit/>
          </a:bodyPr>
          <a:lstStyle>
            <a:lvl1pPr lvl="0" marR="0" rtl="0" algn="ctr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800"/>
              </a:spcBef>
              <a:spcAft>
                <a:spcPts val="80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72" name="Google Shape;72;p10"/>
          <p:cNvSpPr txBox="1"/>
          <p:nvPr>
            <p:ph idx="1" type="body"/>
          </p:nvPr>
        </p:nvSpPr>
        <p:spPr>
          <a:xfrm>
            <a:off x="514350" y="2228850"/>
            <a:ext cx="4623600" cy="13716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400"/>
              <a:buNone/>
              <a:defRPr sz="1400"/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900"/>
              <a:buNone/>
              <a:defRPr sz="900"/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800"/>
              <a:buNone/>
              <a:defRPr sz="800"/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700"/>
              <a:buNone/>
              <a:defRPr sz="700"/>
            </a:lvl9pPr>
          </a:lstStyle>
          <a:p/>
        </p:txBody>
      </p:sp>
      <p:sp>
        <p:nvSpPr>
          <p:cNvPr id="73" name="Google Shape;73;p10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74" name="Google Shape;74;p10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75" name="Google Shape;75;p10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Panoramic Picture with Caption">
  <p:cSld name="Panoramic Picture with Caption">
    <p:spTree>
      <p:nvGrpSpPr>
        <p:cNvPr id="76" name="Shape 7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77" name="Google Shape;77;p11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78" name="Google Shape;78;p11"/>
          <p:cNvSpPr txBox="1"/>
          <p:nvPr>
            <p:ph type="title"/>
          </p:nvPr>
        </p:nvSpPr>
        <p:spPr>
          <a:xfrm>
            <a:off x="514350" y="3549649"/>
            <a:ext cx="7598700" cy="4251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800"/>
              <a:buFont typeface="Calibri"/>
              <a:buNone/>
              <a:defRPr b="0" sz="1800"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79" name="Google Shape;79;p11"/>
          <p:cNvSpPr/>
          <p:nvPr>
            <p:ph idx="2" type="pic"/>
          </p:nvPr>
        </p:nvSpPr>
        <p:spPr>
          <a:xfrm>
            <a:off x="1028700" y="699084"/>
            <a:ext cx="6570000" cy="2373600"/>
          </a:xfrm>
          <a:prstGeom prst="roundRect">
            <a:avLst>
              <a:gd fmla="val 4380" name="adj"/>
            </a:avLst>
          </a:prstGeom>
          <a:noFill/>
          <a:ln cap="sq" cmpd="dbl" w="50800">
            <a:solidFill>
              <a:srgbClr val="FFFFFF"/>
            </a:solidFill>
            <a:prstDash val="solid"/>
            <a:miter lim="800000"/>
            <a:headEnd len="sm" w="sm" type="none"/>
            <a:tailEnd len="sm" w="sm" type="none"/>
          </a:ln>
          <a:effectLst>
            <a:outerShdw blurRad="254000" rotWithShape="0" algn="tl">
              <a:srgbClr val="000000">
                <a:alpha val="42745"/>
              </a:srgbClr>
            </a:outerShdw>
          </a:effectLst>
        </p:spPr>
        <p:txBody>
          <a:bodyPr anchorCtr="0" anchor="t" bIns="34275" lIns="68575" spcFirstLastPara="1" rIns="68575" wrap="square" tIns="34275">
            <a:noAutofit/>
          </a:bodyPr>
          <a:lstStyle>
            <a:lvl1pPr lvl="0" marR="0" rtl="0" algn="ctr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800"/>
              </a:spcBef>
              <a:spcAft>
                <a:spcPts val="800"/>
              </a:spcAft>
              <a:buClr>
                <a:schemeClr val="lt1"/>
              </a:buClr>
              <a:buSzPts val="1200"/>
              <a:buFont typeface="Arial"/>
              <a:buNone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80" name="Google Shape;80;p11"/>
          <p:cNvSpPr txBox="1"/>
          <p:nvPr>
            <p:ph idx="1" type="body"/>
          </p:nvPr>
        </p:nvSpPr>
        <p:spPr>
          <a:xfrm>
            <a:off x="514350" y="3974702"/>
            <a:ext cx="7598700" cy="3702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100"/>
              <a:buNone/>
              <a:defRPr sz="1100"/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900"/>
              <a:buNone/>
              <a:defRPr sz="900"/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800"/>
              <a:buNone/>
              <a:defRPr sz="800"/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700"/>
              <a:buNone/>
              <a:defRPr sz="700"/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700"/>
              <a:buNone/>
              <a:defRPr sz="700"/>
            </a:lvl9pPr>
          </a:lstStyle>
          <a:p/>
        </p:txBody>
      </p:sp>
      <p:sp>
        <p:nvSpPr>
          <p:cNvPr id="81" name="Google Shape;81;p11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82" name="Google Shape;82;p11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83" name="Google Shape;83;p11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Caption">
  <p:cSld name="Title and Caption">
    <p:spTree>
      <p:nvGrpSpPr>
        <p:cNvPr id="84" name="Shape 84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85" name="Google Shape;85;p12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86" name="Google Shape;86;p12"/>
          <p:cNvSpPr txBox="1"/>
          <p:nvPr>
            <p:ph type="title"/>
          </p:nvPr>
        </p:nvSpPr>
        <p:spPr>
          <a:xfrm>
            <a:off x="514351" y="457201"/>
            <a:ext cx="7598700" cy="23430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400"/>
              <a:buFont typeface="Calibri"/>
              <a:buNone/>
              <a:defRPr b="0" sz="2400" cap="none"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87" name="Google Shape;87;p12"/>
          <p:cNvSpPr txBox="1"/>
          <p:nvPr>
            <p:ph idx="1" type="body"/>
          </p:nvPr>
        </p:nvSpPr>
        <p:spPr>
          <a:xfrm>
            <a:off x="514350" y="3257550"/>
            <a:ext cx="7598700" cy="10860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500"/>
              <a:buNone/>
              <a:defRPr sz="1500">
                <a:solidFill>
                  <a:schemeClr val="lt1"/>
                </a:solidFill>
              </a:defRPr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400"/>
              <a:buNone/>
              <a:defRPr sz="1400">
                <a:solidFill>
                  <a:schemeClr val="lt1"/>
                </a:solidFill>
              </a:defRPr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200"/>
              <a:buNone/>
              <a:defRPr sz="1200">
                <a:solidFill>
                  <a:schemeClr val="lt1"/>
                </a:solidFill>
              </a:defRPr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1100"/>
              <a:buNone/>
              <a:defRPr sz="1100"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88" name="Google Shape;88;p12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89" name="Google Shape;89;p12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90" name="Google Shape;90;p12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Quote with Caption">
  <p:cSld name="Quote with Caption">
    <p:spTree>
      <p:nvGrpSpPr>
        <p:cNvPr id="91" name="Shape 9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92" name="Google Shape;92;p13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93" name="Google Shape;93;p13"/>
          <p:cNvSpPr txBox="1"/>
          <p:nvPr/>
        </p:nvSpPr>
        <p:spPr>
          <a:xfrm>
            <a:off x="7678400" y="2057400"/>
            <a:ext cx="457200" cy="438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r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Font typeface="Calibri"/>
              <a:buNone/>
            </a:pPr>
            <a:r>
              <a:rPr b="0" i="0" lang="en" sz="60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”</a:t>
            </a:r>
            <a:endParaRPr sz="1100"/>
          </a:p>
        </p:txBody>
      </p:sp>
      <p:sp>
        <p:nvSpPr>
          <p:cNvPr id="94" name="Google Shape;94;p13"/>
          <p:cNvSpPr txBox="1"/>
          <p:nvPr/>
        </p:nvSpPr>
        <p:spPr>
          <a:xfrm>
            <a:off x="366206" y="617503"/>
            <a:ext cx="457200" cy="438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r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Font typeface="Calibri"/>
              <a:buNone/>
            </a:pPr>
            <a:r>
              <a:rPr b="0" i="0" lang="en" sz="60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“</a:t>
            </a:r>
            <a:endParaRPr sz="1100"/>
          </a:p>
        </p:txBody>
      </p:sp>
      <p:sp>
        <p:nvSpPr>
          <p:cNvPr id="95" name="Google Shape;95;p13"/>
          <p:cNvSpPr txBox="1"/>
          <p:nvPr>
            <p:ph type="title"/>
          </p:nvPr>
        </p:nvSpPr>
        <p:spPr>
          <a:xfrm>
            <a:off x="744200" y="457201"/>
            <a:ext cx="7162800" cy="2057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400"/>
              <a:buFont typeface="Calibri"/>
              <a:buNone/>
              <a:defRPr b="0" sz="2400" cap="none">
                <a:solidFill>
                  <a:schemeClr val="lt1"/>
                </a:solidFill>
              </a:defRPr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96" name="Google Shape;96;p13"/>
          <p:cNvSpPr txBox="1"/>
          <p:nvPr>
            <p:ph idx="1" type="body"/>
          </p:nvPr>
        </p:nvSpPr>
        <p:spPr>
          <a:xfrm>
            <a:off x="823406" y="2514600"/>
            <a:ext cx="7004400" cy="285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400"/>
              <a:buFont typeface="Calibri"/>
              <a:buNone/>
              <a:defRPr/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200"/>
              <a:buFont typeface="Calibri"/>
              <a:buNone/>
              <a:defRPr/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100"/>
              <a:buFont typeface="Calibri"/>
              <a:buNone/>
              <a:defRPr/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900"/>
              <a:buFont typeface="Calibri"/>
              <a:buNone/>
              <a:defRPr/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900"/>
              <a:buFont typeface="Calibri"/>
              <a:buNone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97" name="Google Shape;97;p13"/>
          <p:cNvSpPr txBox="1"/>
          <p:nvPr>
            <p:ph idx="2" type="body"/>
          </p:nvPr>
        </p:nvSpPr>
        <p:spPr>
          <a:xfrm>
            <a:off x="515599" y="3257550"/>
            <a:ext cx="7614300" cy="10860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500"/>
              <a:buNone/>
              <a:defRPr sz="1500">
                <a:solidFill>
                  <a:schemeClr val="lt1"/>
                </a:solidFill>
              </a:defRPr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400"/>
              <a:buNone/>
              <a:defRPr sz="1400">
                <a:solidFill>
                  <a:schemeClr val="lt1"/>
                </a:solidFill>
              </a:defRPr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200"/>
              <a:buNone/>
              <a:defRPr sz="1200">
                <a:solidFill>
                  <a:schemeClr val="lt1"/>
                </a:solidFill>
              </a:defRPr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1100"/>
              <a:buNone/>
              <a:defRPr sz="1100"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98" name="Google Shape;98;p13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99" name="Google Shape;99;p13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00" name="Google Shape;100;p13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Name Card">
  <p:cSld name="Name Card">
    <p:spTree>
      <p:nvGrpSpPr>
        <p:cNvPr id="101" name="Shape 10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102" name="Google Shape;102;p14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103" name="Google Shape;103;p14"/>
          <p:cNvSpPr txBox="1"/>
          <p:nvPr>
            <p:ph type="title"/>
          </p:nvPr>
        </p:nvSpPr>
        <p:spPr>
          <a:xfrm>
            <a:off x="514352" y="2481436"/>
            <a:ext cx="7598700" cy="11016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400"/>
              <a:buFont typeface="Calibri"/>
              <a:buNone/>
              <a:defRPr b="0" sz="2400" cap="none"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04" name="Google Shape;104;p14"/>
          <p:cNvSpPr txBox="1"/>
          <p:nvPr>
            <p:ph idx="1" type="body"/>
          </p:nvPr>
        </p:nvSpPr>
        <p:spPr>
          <a:xfrm>
            <a:off x="514351" y="3583036"/>
            <a:ext cx="7598700" cy="6453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500"/>
              <a:buNone/>
              <a:defRPr sz="1500">
                <a:solidFill>
                  <a:schemeClr val="lt1"/>
                </a:solidFill>
              </a:defRPr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400"/>
              <a:buNone/>
              <a:defRPr sz="1400">
                <a:solidFill>
                  <a:schemeClr val="lt1"/>
                </a:solidFill>
              </a:defRPr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200"/>
              <a:buNone/>
              <a:defRPr sz="1200">
                <a:solidFill>
                  <a:schemeClr val="lt1"/>
                </a:solidFill>
              </a:defRPr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1100"/>
              <a:buNone/>
              <a:defRPr sz="1100"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105" name="Google Shape;105;p14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06" name="Google Shape;106;p14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07" name="Google Shape;107;p14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Quote Name Card">
  <p:cSld name="Quote Name Card">
    <p:spTree>
      <p:nvGrpSpPr>
        <p:cNvPr id="108" name="Shape 10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109" name="Google Shape;109;p15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110" name="Google Shape;110;p15"/>
          <p:cNvSpPr txBox="1"/>
          <p:nvPr/>
        </p:nvSpPr>
        <p:spPr>
          <a:xfrm>
            <a:off x="7678400" y="2057400"/>
            <a:ext cx="457200" cy="438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r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Font typeface="Calibri"/>
              <a:buNone/>
            </a:pPr>
            <a:r>
              <a:rPr b="0" i="0" lang="en" sz="60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”</a:t>
            </a:r>
            <a:endParaRPr sz="1100"/>
          </a:p>
        </p:txBody>
      </p:sp>
      <p:sp>
        <p:nvSpPr>
          <p:cNvPr id="111" name="Google Shape;111;p15"/>
          <p:cNvSpPr txBox="1"/>
          <p:nvPr/>
        </p:nvSpPr>
        <p:spPr>
          <a:xfrm>
            <a:off x="366206" y="617503"/>
            <a:ext cx="457200" cy="4386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marR="0" rtl="0" algn="r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6000"/>
              <a:buFont typeface="Calibri"/>
              <a:buNone/>
            </a:pPr>
            <a:r>
              <a:rPr b="0" i="0" lang="en" sz="60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rPr>
              <a:t>“</a:t>
            </a:r>
            <a:endParaRPr sz="1100"/>
          </a:p>
        </p:txBody>
      </p:sp>
      <p:sp>
        <p:nvSpPr>
          <p:cNvPr id="112" name="Google Shape;112;p15"/>
          <p:cNvSpPr txBox="1"/>
          <p:nvPr>
            <p:ph type="title"/>
          </p:nvPr>
        </p:nvSpPr>
        <p:spPr>
          <a:xfrm>
            <a:off x="744200" y="457201"/>
            <a:ext cx="7162800" cy="2057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400"/>
              <a:buFont typeface="Calibri"/>
              <a:buNone/>
              <a:defRPr b="0" sz="2400" cap="none">
                <a:solidFill>
                  <a:schemeClr val="lt1"/>
                </a:solidFill>
              </a:defRPr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13" name="Google Shape;113;p15"/>
          <p:cNvSpPr txBox="1"/>
          <p:nvPr>
            <p:ph idx="1" type="body"/>
          </p:nvPr>
        </p:nvSpPr>
        <p:spPr>
          <a:xfrm>
            <a:off x="514350" y="2914650"/>
            <a:ext cx="7601700" cy="6669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800"/>
              <a:buNone/>
              <a:defRPr b="0" sz="1800" cap="none">
                <a:solidFill>
                  <a:schemeClr val="lt1"/>
                </a:solidFill>
              </a:defRPr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114" name="Google Shape;114;p15"/>
          <p:cNvSpPr txBox="1"/>
          <p:nvPr>
            <p:ph idx="2" type="body"/>
          </p:nvPr>
        </p:nvSpPr>
        <p:spPr>
          <a:xfrm>
            <a:off x="514349" y="3581400"/>
            <a:ext cx="7601700" cy="7620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400"/>
              <a:buNone/>
              <a:defRPr sz="1400">
                <a:solidFill>
                  <a:schemeClr val="lt1"/>
                </a:solidFill>
              </a:defRPr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400"/>
              <a:buNone/>
              <a:defRPr sz="1400">
                <a:solidFill>
                  <a:schemeClr val="lt1"/>
                </a:solidFill>
              </a:defRPr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200"/>
              <a:buNone/>
              <a:defRPr sz="1200">
                <a:solidFill>
                  <a:schemeClr val="lt1"/>
                </a:solidFill>
              </a:defRPr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1100"/>
              <a:buNone/>
              <a:defRPr sz="1100"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115" name="Google Shape;115;p15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16" name="Google Shape;116;p15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17" name="Google Shape;117;p15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rue or False">
  <p:cSld name="True or False">
    <p:spTree>
      <p:nvGrpSpPr>
        <p:cNvPr id="118" name="Shape 1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119" name="Google Shape;119;p16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120" name="Google Shape;120;p16"/>
          <p:cNvSpPr txBox="1"/>
          <p:nvPr>
            <p:ph type="title"/>
          </p:nvPr>
        </p:nvSpPr>
        <p:spPr>
          <a:xfrm>
            <a:off x="514351" y="457201"/>
            <a:ext cx="7598700" cy="20574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700"/>
              <a:buFont typeface="Calibri"/>
              <a:buNone/>
              <a:defRPr b="0"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21" name="Google Shape;121;p16"/>
          <p:cNvSpPr txBox="1"/>
          <p:nvPr>
            <p:ph idx="1" type="body"/>
          </p:nvPr>
        </p:nvSpPr>
        <p:spPr>
          <a:xfrm>
            <a:off x="514351" y="2628900"/>
            <a:ext cx="7598700" cy="628500"/>
          </a:xfrm>
          <a:prstGeom prst="rect">
            <a:avLst/>
          </a:prstGeom>
          <a:noFill/>
          <a:ln>
            <a:noFill/>
          </a:ln>
        </p:spPr>
        <p:txBody>
          <a:bodyPr anchorCtr="0" anchor="b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2100"/>
              <a:buNone/>
              <a:defRPr b="0" sz="2100" cap="none">
                <a:solidFill>
                  <a:schemeClr val="lt1"/>
                </a:solidFill>
              </a:defRPr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122" name="Google Shape;122;p16"/>
          <p:cNvSpPr txBox="1"/>
          <p:nvPr>
            <p:ph idx="2" type="body"/>
          </p:nvPr>
        </p:nvSpPr>
        <p:spPr>
          <a:xfrm>
            <a:off x="514350" y="3257550"/>
            <a:ext cx="7598700" cy="10860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228600" lvl="0" marL="457200" algn="l">
              <a:spcBef>
                <a:spcPts val="0"/>
              </a:spcBef>
              <a:spcAft>
                <a:spcPts val="0"/>
              </a:spcAft>
              <a:buSzPts val="1400"/>
              <a:buNone/>
              <a:defRPr sz="1400">
                <a:solidFill>
                  <a:schemeClr val="lt1"/>
                </a:solidFill>
              </a:defRPr>
            </a:lvl1pPr>
            <a:lvl2pPr indent="-228600" lvl="1" marL="914400" algn="l">
              <a:spcBef>
                <a:spcPts val="800"/>
              </a:spcBef>
              <a:spcAft>
                <a:spcPts val="0"/>
              </a:spcAft>
              <a:buSzPts val="1400"/>
              <a:buNone/>
              <a:defRPr sz="1400">
                <a:solidFill>
                  <a:schemeClr val="lt1"/>
                </a:solidFill>
              </a:defRPr>
            </a:lvl2pPr>
            <a:lvl3pPr indent="-228600" lvl="2" marL="1371600" algn="l">
              <a:spcBef>
                <a:spcPts val="800"/>
              </a:spcBef>
              <a:spcAft>
                <a:spcPts val="0"/>
              </a:spcAft>
              <a:buSzPts val="1200"/>
              <a:buNone/>
              <a:defRPr sz="1200">
                <a:solidFill>
                  <a:schemeClr val="lt1"/>
                </a:solidFill>
              </a:defRPr>
            </a:lvl3pPr>
            <a:lvl4pPr indent="-228600" lvl="3" marL="18288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4pPr>
            <a:lvl5pPr indent="-228600" lvl="4" marL="22860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5pPr>
            <a:lvl6pPr indent="-228600" lvl="5" marL="27432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6pPr>
            <a:lvl7pPr indent="-228600" lvl="6" marL="32004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7pPr>
            <a:lvl8pPr indent="-228600" lvl="7" marL="3657600" algn="l">
              <a:spcBef>
                <a:spcPts val="800"/>
              </a:spcBef>
              <a:spcAft>
                <a:spcPts val="0"/>
              </a:spcAft>
              <a:buSzPts val="1100"/>
              <a:buNone/>
              <a:defRPr sz="1100">
                <a:solidFill>
                  <a:schemeClr val="lt1"/>
                </a:solidFill>
              </a:defRPr>
            </a:lvl8pPr>
            <a:lvl9pPr indent="-228600" lvl="8" marL="4114800" algn="l">
              <a:spcBef>
                <a:spcPts val="800"/>
              </a:spcBef>
              <a:spcAft>
                <a:spcPts val="800"/>
              </a:spcAft>
              <a:buSzPts val="1100"/>
              <a:buNone/>
              <a:defRPr sz="1100">
                <a:solidFill>
                  <a:schemeClr val="lt1"/>
                </a:solidFill>
              </a:defRPr>
            </a:lvl9pPr>
          </a:lstStyle>
          <a:p/>
        </p:txBody>
      </p:sp>
      <p:sp>
        <p:nvSpPr>
          <p:cNvPr id="123" name="Google Shape;123;p16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24" name="Google Shape;124;p16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25" name="Google Shape;125;p16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Vertical Text" type="vertTx">
  <p:cSld name="VERTICAL_TEXT">
    <p:spTree>
      <p:nvGrpSpPr>
        <p:cNvPr id="126" name="Shape 12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127" name="Google Shape;127;p17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128" name="Google Shape;128;p17"/>
          <p:cNvSpPr txBox="1"/>
          <p:nvPr>
            <p:ph idx="1" type="body"/>
          </p:nvPr>
        </p:nvSpPr>
        <p:spPr>
          <a:xfrm rot="5400000">
            <a:off x="2945119" y="-824350"/>
            <a:ext cx="2736900" cy="75987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317500" lvl="0" marL="457200" algn="l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129" name="Google Shape;129;p17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30" name="Google Shape;130;p17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31" name="Google Shape;131;p17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  <p:sp>
        <p:nvSpPr>
          <p:cNvPr id="132" name="Google Shape;132;p17"/>
          <p:cNvSpPr txBox="1"/>
          <p:nvPr>
            <p:ph type="title"/>
          </p:nvPr>
        </p:nvSpPr>
        <p:spPr>
          <a:xfrm>
            <a:off x="514351" y="457200"/>
            <a:ext cx="7598700" cy="10923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Vertical Title and Text" type="vertTitleAndTx">
  <p:cSld name="VERTICAL_TITLE_AND_VERTICAL_TEXT">
    <p:spTree>
      <p:nvGrpSpPr>
        <p:cNvPr id="133" name="Shape 13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Celestia-R1---OverlayContentHD.png" id="134" name="Google Shape;134;p18"/>
          <p:cNvPicPr preferRelativeResize="0"/>
          <p:nvPr/>
        </p:nvPicPr>
        <p:blipFill rotWithShape="1">
          <a:blip r:embed="rId2">
            <a:alphaModFix/>
          </a:blip>
          <a:srcRect b="0" l="0" r="0" t="0"/>
          <a:stretch/>
        </p:blipFill>
        <p:spPr>
          <a:xfrm>
            <a:off x="0" y="0"/>
            <a:ext cx="9141619" cy="5142161"/>
          </a:xfrm>
          <a:prstGeom prst="rect">
            <a:avLst/>
          </a:prstGeom>
          <a:noFill/>
          <a:ln>
            <a:noFill/>
          </a:ln>
        </p:spPr>
      </p:pic>
      <p:sp>
        <p:nvSpPr>
          <p:cNvPr id="135" name="Google Shape;135;p18"/>
          <p:cNvSpPr txBox="1"/>
          <p:nvPr>
            <p:ph type="title"/>
          </p:nvPr>
        </p:nvSpPr>
        <p:spPr>
          <a:xfrm rot="5400000">
            <a:off x="5360421" y="1590899"/>
            <a:ext cx="3886200" cy="16188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36" name="Google Shape;136;p18"/>
          <p:cNvSpPr txBox="1"/>
          <p:nvPr>
            <p:ph idx="1" type="body"/>
          </p:nvPr>
        </p:nvSpPr>
        <p:spPr>
          <a:xfrm rot="5400000">
            <a:off x="1508337" y="-536700"/>
            <a:ext cx="3886200" cy="5874000"/>
          </a:xfrm>
          <a:prstGeom prst="rect">
            <a:avLst/>
          </a:prstGeom>
          <a:noFill/>
          <a:ln>
            <a:noFill/>
          </a:ln>
        </p:spPr>
        <p:txBody>
          <a:bodyPr anchorCtr="0" anchor="t" bIns="34275" lIns="68575" spcFirstLastPara="1" rIns="68575" wrap="square" tIns="34275">
            <a:noAutofit/>
          </a:bodyPr>
          <a:lstStyle>
            <a:lvl1pPr indent="-317500" lvl="0" marL="457200" algn="l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17500" lvl="1" marL="914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2pPr>
            <a:lvl3pPr indent="-317500" lvl="2" marL="1371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3pPr>
            <a:lvl4pPr indent="-317500" lvl="3" marL="18288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4pPr>
            <a:lvl5pPr indent="-317500" lvl="4" marL="22860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5pPr>
            <a:lvl6pPr indent="-317500" lvl="5" marL="27432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6pPr>
            <a:lvl7pPr indent="-317500" lvl="6" marL="32004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7pPr>
            <a:lvl8pPr indent="-317500" lvl="7" marL="3657600" algn="l">
              <a:spcBef>
                <a:spcPts val="800"/>
              </a:spcBef>
              <a:spcAft>
                <a:spcPts val="0"/>
              </a:spcAft>
              <a:buSzPts val="1400"/>
              <a:buChar char="•"/>
              <a:defRPr/>
            </a:lvl8pPr>
            <a:lvl9pPr indent="-317500" lvl="8" marL="4114800" algn="l">
              <a:spcBef>
                <a:spcPts val="800"/>
              </a:spcBef>
              <a:spcAft>
                <a:spcPts val="800"/>
              </a:spcAft>
              <a:buSzPts val="1400"/>
              <a:buChar char="•"/>
              <a:defRPr/>
            </a:lvl9pPr>
          </a:lstStyle>
          <a:p/>
        </p:txBody>
      </p:sp>
      <p:sp>
        <p:nvSpPr>
          <p:cNvPr id="137" name="Google Shape;137;p18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r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38" name="Google Shape;138;p18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1pPr>
            <a:lvl2pPr lvl="1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algn="l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39" name="Google Shape;139;p18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algn="r">
              <a:spcBef>
                <a:spcPts val="0"/>
              </a:spcBef>
              <a:buNone/>
              <a:defRPr/>
            </a:lvl1pPr>
            <a:lvl2pPr indent="0" lvl="1" marL="0" algn="r">
              <a:spcBef>
                <a:spcPts val="0"/>
              </a:spcBef>
              <a:buNone/>
              <a:defRPr/>
            </a:lvl2pPr>
            <a:lvl3pPr indent="0" lvl="2" marL="0" algn="r">
              <a:spcBef>
                <a:spcPts val="0"/>
              </a:spcBef>
              <a:buNone/>
              <a:defRPr/>
            </a:lvl3pPr>
            <a:lvl4pPr indent="0" lvl="3" marL="0" algn="r">
              <a:spcBef>
                <a:spcPts val="0"/>
              </a:spcBef>
              <a:buNone/>
              <a:defRPr/>
            </a:lvl4pPr>
            <a:lvl5pPr indent="0" lvl="4" marL="0" algn="r">
              <a:spcBef>
                <a:spcPts val="0"/>
              </a:spcBef>
              <a:buNone/>
              <a:defRPr/>
            </a:lvl5pPr>
            <a:lvl6pPr indent="0" lvl="5" marL="0" algn="r">
              <a:spcBef>
                <a:spcPts val="0"/>
              </a:spcBef>
              <a:buNone/>
              <a:defRPr/>
            </a:lvl6pPr>
            <a:lvl7pPr indent="0" lvl="6" marL="0" algn="r">
              <a:spcBef>
                <a:spcPts val="0"/>
              </a:spcBef>
              <a:buNone/>
              <a:defRPr/>
            </a:lvl7pPr>
            <a:lvl8pPr indent="0" lvl="7" marL="0" algn="r">
              <a:spcBef>
                <a:spcPts val="0"/>
              </a:spcBef>
              <a:buNone/>
              <a:defRPr/>
            </a:lvl8pPr>
            <a:lvl9pPr indent="0" lvl="8" marL="0" algn="r">
              <a:spcBef>
                <a:spcPts val="0"/>
              </a:spcBef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p61">
  <p:cSld name="p61">
    <p:spTree>
      <p:nvGrpSpPr>
        <p:cNvPr id="140" name="Shape 14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1" name="Google Shape;141;p19"/>
          <p:cNvSpPr/>
          <p:nvPr>
            <p:ph idx="2" type="pic"/>
          </p:nvPr>
        </p:nvSpPr>
        <p:spPr>
          <a:xfrm>
            <a:off x="745233" y="735285"/>
            <a:ext cx="2574000" cy="3672900"/>
          </a:xfrm>
          <a:prstGeom prst="rect">
            <a:avLst/>
          </a:prstGeom>
          <a:solidFill>
            <a:srgbClr val="D8D8D8"/>
          </a:solidFill>
          <a:ln>
            <a:noFill/>
          </a:ln>
        </p:spPr>
        <p:txBody>
          <a:bodyPr anchorCtr="0" anchor="ctr" bIns="38100" lIns="38100" spcFirstLastPara="1" rIns="38100" wrap="square" tIns="38100">
            <a:noAutofit/>
          </a:bodyPr>
          <a:lstStyle>
            <a:lvl1pPr lvl="0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1pPr>
            <a:lvl2pPr lvl="1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2pPr>
            <a:lvl3pPr lvl="2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3pPr>
            <a:lvl4pPr lvl="3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4pPr>
            <a:lvl5pPr lvl="4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5pPr>
            <a:lvl6pPr lvl="5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6pPr>
            <a:lvl7pPr lvl="6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7pPr>
            <a:lvl8pPr lvl="7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8pPr>
            <a:lvl9pPr lvl="8" marR="0" rtl="0" algn="l">
              <a:lnSpc>
                <a:spcPct val="100000"/>
              </a:lnSpc>
              <a:spcBef>
                <a:spcPts val="1500"/>
              </a:spcBef>
              <a:spcAft>
                <a:spcPts val="0"/>
              </a:spcAft>
              <a:buClr>
                <a:srgbClr val="000000"/>
              </a:buClr>
              <a:buSzPts val="1100"/>
              <a:buFont typeface="Montserrat"/>
              <a:buChar char="•"/>
              <a:defRPr b="0" i="0" sz="1500" u="none" cap="none" strike="noStrike">
                <a:solidFill>
                  <a:srgbClr val="000000"/>
                </a:solidFill>
                <a:latin typeface="Montserrat"/>
                <a:ea typeface="Montserrat"/>
                <a:cs typeface="Montserrat"/>
                <a:sym typeface="Montserrat"/>
              </a:defRPr>
            </a:lvl9pPr>
          </a:lstStyle>
          <a:p/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Title and body" type="tx">
  <p:cSld name="TITLE_AND_BODY">
    <p:spTree>
      <p:nvGrpSpPr>
        <p:cNvPr id="142" name="Shape 14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" name="Google Shape;143;p20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>
            <a:lvl1pPr lvl="0" rtl="0">
              <a:spcBef>
                <a:spcPts val="0"/>
              </a:spcBef>
              <a:spcAft>
                <a:spcPts val="0"/>
              </a:spcAft>
              <a:buSzPts val="2700"/>
              <a:buNone/>
              <a:defRPr/>
            </a:lvl1pPr>
            <a:lvl2pPr lvl="1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2pPr>
            <a:lvl3pPr lvl="2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3pPr>
            <a:lvl4pPr lvl="3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4pPr>
            <a:lvl5pPr lvl="4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5pPr>
            <a:lvl6pPr lvl="5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6pPr>
            <a:lvl7pPr lvl="6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7pPr>
            <a:lvl8pPr lvl="7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8pPr>
            <a:lvl9pPr lvl="8" rtl="0">
              <a:spcBef>
                <a:spcPts val="0"/>
              </a:spcBef>
              <a:spcAft>
                <a:spcPts val="0"/>
              </a:spcAft>
              <a:buSzPts val="1100"/>
              <a:buNone/>
              <a:defRPr/>
            </a:lvl9pPr>
          </a:lstStyle>
          <a:p/>
        </p:txBody>
      </p:sp>
      <p:sp>
        <p:nvSpPr>
          <p:cNvPr id="144" name="Google Shape;144;p20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>
            <a:lvl1pPr indent="-317500" lvl="0" marL="457200" rtl="0">
              <a:spcBef>
                <a:spcPts val="0"/>
              </a:spcBef>
              <a:spcAft>
                <a:spcPts val="0"/>
              </a:spcAft>
              <a:buSzPts val="1400"/>
              <a:buChar char="•"/>
              <a:defRPr/>
            </a:lvl1pPr>
            <a:lvl2pPr indent="-304800" lvl="1" marL="914400" rtl="0">
              <a:spcBef>
                <a:spcPts val="800"/>
              </a:spcBef>
              <a:spcAft>
                <a:spcPts val="0"/>
              </a:spcAft>
              <a:buSzPts val="1200"/>
              <a:buChar char="•"/>
              <a:defRPr/>
            </a:lvl2pPr>
            <a:lvl3pPr indent="-298450" lvl="2" marL="1371600" rtl="0">
              <a:spcBef>
                <a:spcPts val="800"/>
              </a:spcBef>
              <a:spcAft>
                <a:spcPts val="0"/>
              </a:spcAft>
              <a:buSzPts val="1100"/>
              <a:buChar char="•"/>
              <a:defRPr/>
            </a:lvl3pPr>
            <a:lvl4pPr indent="-285750" lvl="3" marL="1828800" rtl="0">
              <a:spcBef>
                <a:spcPts val="800"/>
              </a:spcBef>
              <a:spcAft>
                <a:spcPts val="0"/>
              </a:spcAft>
              <a:buSzPts val="900"/>
              <a:buChar char="•"/>
              <a:defRPr/>
            </a:lvl4pPr>
            <a:lvl5pPr indent="-285750" lvl="4" marL="2286000" rtl="0">
              <a:spcBef>
                <a:spcPts val="800"/>
              </a:spcBef>
              <a:spcAft>
                <a:spcPts val="0"/>
              </a:spcAft>
              <a:buSzPts val="900"/>
              <a:buChar char="•"/>
              <a:defRPr/>
            </a:lvl5pPr>
            <a:lvl6pPr indent="-285750" lvl="5" marL="2743200" rtl="0">
              <a:spcBef>
                <a:spcPts val="800"/>
              </a:spcBef>
              <a:spcAft>
                <a:spcPts val="0"/>
              </a:spcAft>
              <a:buSzPts val="900"/>
              <a:buChar char="•"/>
              <a:defRPr/>
            </a:lvl6pPr>
            <a:lvl7pPr indent="-285750" lvl="6" marL="3200400" rtl="0">
              <a:spcBef>
                <a:spcPts val="800"/>
              </a:spcBef>
              <a:spcAft>
                <a:spcPts val="0"/>
              </a:spcAft>
              <a:buSzPts val="900"/>
              <a:buChar char="•"/>
              <a:defRPr/>
            </a:lvl7pPr>
            <a:lvl8pPr indent="-285750" lvl="7" marL="3657600" rtl="0">
              <a:spcBef>
                <a:spcPts val="800"/>
              </a:spcBef>
              <a:spcAft>
                <a:spcPts val="0"/>
              </a:spcAft>
              <a:buSzPts val="900"/>
              <a:buChar char="•"/>
              <a:defRPr/>
            </a:lvl8pPr>
            <a:lvl9pPr indent="-285750" lvl="8" marL="4114800" rtl="0">
              <a:spcBef>
                <a:spcPts val="800"/>
              </a:spcBef>
              <a:spcAft>
                <a:spcPts val="800"/>
              </a:spcAft>
              <a:buSzPts val="900"/>
              <a:buChar char="•"/>
              <a:defRPr/>
            </a:lvl9pPr>
          </a:lstStyle>
          <a:p/>
        </p:txBody>
      </p:sp>
      <p:sp>
        <p:nvSpPr>
          <p:cNvPr id="145" name="Google Shape;145;p20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 matchingName="SECTION_HEADER_1">
  <p:cSld name="SECTION_HEADER_1">
    <p:spTree>
      <p:nvGrpSpPr>
        <p:cNvPr id="146" name="Shape 1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7" name="Google Shape;147;p21"/>
          <p:cNvSpPr txBox="1"/>
          <p:nvPr>
            <p:ph type="title"/>
          </p:nvPr>
        </p:nvSpPr>
        <p:spPr>
          <a:xfrm>
            <a:off x="311700" y="2150850"/>
            <a:ext cx="8520600" cy="8418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>
            <a:lvl1pPr lvl="0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1pPr>
            <a:lvl2pPr lvl="1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2pPr>
            <a:lvl3pPr lvl="2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3pPr>
            <a:lvl4pPr lvl="3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4pPr>
            <a:lvl5pPr lvl="4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5pPr>
            <a:lvl6pPr lvl="5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6pPr>
            <a:lvl7pPr lvl="6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7pPr>
            <a:lvl8pPr lvl="7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8pPr>
            <a:lvl9pPr lvl="8" rtl="0" algn="ctr">
              <a:spcBef>
                <a:spcPts val="0"/>
              </a:spcBef>
              <a:spcAft>
                <a:spcPts val="0"/>
              </a:spcAft>
              <a:buSzPts val="3600"/>
              <a:buNone/>
              <a:defRPr sz="3600"/>
            </a:lvl9pPr>
          </a:lstStyle>
          <a:p/>
        </p:txBody>
      </p:sp>
      <p:sp>
        <p:nvSpPr>
          <p:cNvPr id="148" name="Google Shape;148;p21"/>
          <p:cNvSpPr txBox="1"/>
          <p:nvPr>
            <p:ph idx="12" type="sldNum"/>
          </p:nvPr>
        </p:nvSpPr>
        <p:spPr>
          <a:xfrm>
            <a:off x="8472458" y="4663217"/>
            <a:ext cx="548700" cy="3936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>
            <a:lvl1pPr lvl="0" rtl="0">
              <a:buNone/>
              <a:defRPr/>
            </a:lvl1pPr>
            <a:lvl2pPr lvl="1" rtl="0">
              <a:buNone/>
              <a:defRPr/>
            </a:lvl2pPr>
            <a:lvl3pPr lvl="2" rtl="0">
              <a:buNone/>
              <a:defRPr/>
            </a:lvl3pPr>
            <a:lvl4pPr lvl="3" rtl="0">
              <a:buNone/>
              <a:defRPr/>
            </a:lvl4pPr>
            <a:lvl5pPr lvl="4" rtl="0">
              <a:buNone/>
              <a:defRPr/>
            </a:lvl5pPr>
            <a:lvl6pPr lvl="5" rtl="0">
              <a:buNone/>
              <a:defRPr/>
            </a:lvl6pPr>
            <a:lvl7pPr lvl="6" rtl="0">
              <a:buNone/>
              <a:defRPr/>
            </a:lvl7pPr>
            <a:lvl8pPr lvl="7" rtl="0">
              <a:buNone/>
              <a:defRPr/>
            </a:lvl8pPr>
            <a:lvl9pPr lvl="8" rtl="0">
              <a:buNone/>
              <a:defRPr/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<Relationships xmlns="http://schemas.openxmlformats.org/package/2006/relationships"><Relationship Id="rId20" Type="http://schemas.openxmlformats.org/officeDocument/2006/relationships/slideLayout" Target="../slideLayouts/slideLayout19.xml"/><Relationship Id="rId11" Type="http://schemas.openxmlformats.org/officeDocument/2006/relationships/slideLayout" Target="../slideLayouts/slideLayout10.xml"/><Relationship Id="rId22" Type="http://schemas.openxmlformats.org/officeDocument/2006/relationships/theme" Target="../theme/theme1.xml"/><Relationship Id="rId10" Type="http://schemas.openxmlformats.org/officeDocument/2006/relationships/slideLayout" Target="../slideLayouts/slideLayout9.xml"/><Relationship Id="rId21" Type="http://schemas.openxmlformats.org/officeDocument/2006/relationships/slideLayout" Target="../slideLayouts/slideLayout20.xml"/><Relationship Id="rId13" Type="http://schemas.openxmlformats.org/officeDocument/2006/relationships/slideLayout" Target="../slideLayouts/slideLayout12.xml"/><Relationship Id="rId12" Type="http://schemas.openxmlformats.org/officeDocument/2006/relationships/slideLayout" Target="../slideLayouts/slideLayout11.xml"/><Relationship Id="rId1" Type="http://schemas.openxmlformats.org/officeDocument/2006/relationships/image" Target="../media/image2.jpg"/><Relationship Id="rId2" Type="http://schemas.openxmlformats.org/officeDocument/2006/relationships/slideLayout" Target="../slideLayouts/slideLayout1.xml"/><Relationship Id="rId3" Type="http://schemas.openxmlformats.org/officeDocument/2006/relationships/slideLayout" Target="../slideLayouts/slideLayout2.xml"/><Relationship Id="rId4" Type="http://schemas.openxmlformats.org/officeDocument/2006/relationships/slideLayout" Target="../slideLayouts/slideLayout3.xml"/><Relationship Id="rId9" Type="http://schemas.openxmlformats.org/officeDocument/2006/relationships/slideLayout" Target="../slideLayouts/slideLayout8.xml"/><Relationship Id="rId15" Type="http://schemas.openxmlformats.org/officeDocument/2006/relationships/slideLayout" Target="../slideLayouts/slideLayout14.xml"/><Relationship Id="rId14" Type="http://schemas.openxmlformats.org/officeDocument/2006/relationships/slideLayout" Target="../slideLayouts/slideLayout13.xml"/><Relationship Id="rId17" Type="http://schemas.openxmlformats.org/officeDocument/2006/relationships/slideLayout" Target="../slideLayouts/slideLayout16.xml"/><Relationship Id="rId16" Type="http://schemas.openxmlformats.org/officeDocument/2006/relationships/slideLayout" Target="../slideLayouts/slideLayout15.xml"/><Relationship Id="rId5" Type="http://schemas.openxmlformats.org/officeDocument/2006/relationships/slideLayout" Target="../slideLayouts/slideLayout4.xml"/><Relationship Id="rId19" Type="http://schemas.openxmlformats.org/officeDocument/2006/relationships/slideLayout" Target="../slideLayouts/slideLayout18.xml"/><Relationship Id="rId6" Type="http://schemas.openxmlformats.org/officeDocument/2006/relationships/slideLayout" Target="../slideLayouts/slideLayout5.xml"/><Relationship Id="rId18" Type="http://schemas.openxmlformats.org/officeDocument/2006/relationships/slideLayout" Target="../slideLayouts/slideLayout17.xml"/><Relationship Id="rId7" Type="http://schemas.openxmlformats.org/officeDocument/2006/relationships/slideLayout" Target="../slideLayouts/slideLayout6.xml"/><Relationship Id="rId8" Type="http://schemas.openxmlformats.org/officeDocument/2006/relationships/slideLayout" Target="../slideLayouts/slideLayout7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bg>
      <p:bgPr>
        <a:blipFill>
          <a:blip r:embed="rId1">
            <a:alphaModFix/>
          </a:blip>
          <a:stretch>
            <a:fillRect/>
          </a:stretch>
        </a:blipFill>
      </p:bgPr>
    </p:bg>
    <p:spTree>
      <p:nvGrpSpPr>
        <p:cNvPr id="5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Google Shape;6;p1"/>
          <p:cNvSpPr txBox="1"/>
          <p:nvPr>
            <p:ph type="title"/>
          </p:nvPr>
        </p:nvSpPr>
        <p:spPr>
          <a:xfrm>
            <a:off x="514351" y="457200"/>
            <a:ext cx="7598700" cy="10923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marR="0" rt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700"/>
              <a:buFont typeface="Calibri"/>
              <a:buNone/>
              <a:defRPr b="0" i="0" sz="27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2"/>
                </a:solidFill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2"/>
                </a:solidFill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2"/>
                </a:solidFill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2"/>
                </a:solidFill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2"/>
                </a:solidFill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2"/>
                </a:solidFill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2"/>
                </a:solidFill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2"/>
                </a:solidFill>
              </a:defRPr>
            </a:lvl9pPr>
          </a:lstStyle>
          <a:p/>
        </p:txBody>
      </p:sp>
      <p:sp>
        <p:nvSpPr>
          <p:cNvPr id="7" name="Google Shape;7;p1"/>
          <p:cNvSpPr txBox="1"/>
          <p:nvPr>
            <p:ph idx="1" type="body"/>
          </p:nvPr>
        </p:nvSpPr>
        <p:spPr>
          <a:xfrm>
            <a:off x="514351" y="1606550"/>
            <a:ext cx="7598700" cy="27369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-317500" lvl="0" marL="457200" marR="0" rtl="0" algn="l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1400"/>
              <a:buFont typeface="Arial"/>
              <a:buChar char="•"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-304800" lvl="1" marL="914400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200"/>
              <a:buFont typeface="Arial"/>
              <a:buChar char="•"/>
              <a:defRPr b="0" i="0" sz="12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-298450" lvl="2" marL="1371600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1100"/>
              <a:buFont typeface="Arial"/>
              <a:buChar char="•"/>
              <a:defRPr b="0" i="0" sz="11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-285750" lvl="3" marL="1828800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900"/>
              <a:buFont typeface="Arial"/>
              <a:buChar char="•"/>
              <a:defRPr b="0" i="0" sz="9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-285750" lvl="4" marL="2286000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900"/>
              <a:buFont typeface="Arial"/>
              <a:buChar char="•"/>
              <a:defRPr b="0" i="0" sz="9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-285750" lvl="5" marL="2743200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900"/>
              <a:buFont typeface="Arial"/>
              <a:buChar char="•"/>
              <a:defRPr b="0" i="0" sz="9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-285750" lvl="6" marL="3200400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900"/>
              <a:buFont typeface="Arial"/>
              <a:buChar char="•"/>
              <a:defRPr b="0" i="0" sz="9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-285750" lvl="7" marL="3657600" marR="0" rtl="0" algn="l">
              <a:spcBef>
                <a:spcPts val="800"/>
              </a:spcBef>
              <a:spcAft>
                <a:spcPts val="0"/>
              </a:spcAft>
              <a:buClr>
                <a:schemeClr val="lt1"/>
              </a:buClr>
              <a:buSzPts val="900"/>
              <a:buFont typeface="Arial"/>
              <a:buChar char="•"/>
              <a:defRPr b="0" i="0" sz="9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-285750" lvl="8" marL="4114800" marR="0" rtl="0" algn="l">
              <a:spcBef>
                <a:spcPts val="800"/>
              </a:spcBef>
              <a:spcAft>
                <a:spcPts val="800"/>
              </a:spcAft>
              <a:buClr>
                <a:schemeClr val="lt1"/>
              </a:buClr>
              <a:buSzPts val="900"/>
              <a:buFont typeface="Arial"/>
              <a:buChar char="•"/>
              <a:defRPr b="0" i="0" sz="9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8" name="Google Shape;8;p1"/>
          <p:cNvSpPr txBox="1"/>
          <p:nvPr>
            <p:ph idx="10" type="dt"/>
          </p:nvPr>
        </p:nvSpPr>
        <p:spPr>
          <a:xfrm>
            <a:off x="6442245" y="4402931"/>
            <a:ext cx="12000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marR="0" rtl="0" algn="r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9" name="Google Shape;9;p1"/>
          <p:cNvSpPr txBox="1"/>
          <p:nvPr>
            <p:ph idx="11" type="ftr"/>
          </p:nvPr>
        </p:nvSpPr>
        <p:spPr>
          <a:xfrm>
            <a:off x="514350" y="4402931"/>
            <a:ext cx="58707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lvl="0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lvl="1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lvl="2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lvl="3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lvl="4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lvl="5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lvl="6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lvl="7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lvl="8" marR="0" rtl="0" algn="l">
              <a:spcBef>
                <a:spcPts val="0"/>
              </a:spcBef>
              <a:spcAft>
                <a:spcPts val="0"/>
              </a:spcAft>
              <a:buSzPts val="1100"/>
              <a:buNone/>
              <a:defRPr b="0" i="0" sz="14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/>
        </p:txBody>
      </p:sp>
      <p:sp>
        <p:nvSpPr>
          <p:cNvPr id="10" name="Google Shape;10;p1"/>
          <p:cNvSpPr txBox="1"/>
          <p:nvPr>
            <p:ph idx="12" type="sldNum"/>
          </p:nvPr>
        </p:nvSpPr>
        <p:spPr>
          <a:xfrm>
            <a:off x="7699545" y="4402931"/>
            <a:ext cx="413400" cy="283500"/>
          </a:xfrm>
          <a:prstGeom prst="rect">
            <a:avLst/>
          </a:prstGeom>
          <a:noFill/>
          <a:ln>
            <a:noFill/>
          </a:ln>
        </p:spPr>
        <p:txBody>
          <a:bodyPr anchorCtr="0" anchor="ctr" bIns="34275" lIns="68575" spcFirstLastPara="1" rIns="68575" wrap="square" tIns="34275">
            <a:noAutofit/>
          </a:bodyPr>
          <a:lstStyle>
            <a:lvl1pPr indent="0" lvl="0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1pPr>
            <a:lvl2pPr indent="0" lvl="1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indent="0" lvl="2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indent="0" lvl="3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indent="0" lvl="4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indent="0" lvl="5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indent="0" lvl="6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indent="0" lvl="7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indent="0" lvl="8" marL="0" marR="0" rtl="0" algn="r">
              <a:spcBef>
                <a:spcPts val="0"/>
              </a:spcBef>
              <a:buNone/>
              <a:defRPr b="0" i="0" sz="800" u="none" cap="none" strike="noStrike">
                <a:solidFill>
                  <a:schemeClr val="lt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fld id="{00000000-1234-1234-1234-123412341234}" type="slidenum">
              <a:rPr lang="en"/>
              <a:t>‹#›</a:t>
            </a:fld>
            <a:endParaRPr/>
          </a:p>
        </p:txBody>
      </p:sp>
    </p:spTree>
  </p:cSld>
  <p:clrMap accent1="accent1" accent2="accent2" accent3="accent3" accent4="accent4" accent5="accent5" accent6="accent6" bg1="lt1" bg2="dk2" tx1="dk1" tx2="lt2" folHlink="folHlink" hlink="hlink"/>
  <p:sldLayoutIdLst>
    <p:sldLayoutId id="2147483648" r:id="rId2"/>
    <p:sldLayoutId id="2147483649" r:id="rId3"/>
    <p:sldLayoutId id="2147483650" r:id="rId4"/>
    <p:sldLayoutId id="2147483651" r:id="rId5"/>
    <p:sldLayoutId id="2147483652" r:id="rId6"/>
    <p:sldLayoutId id="2147483653" r:id="rId7"/>
    <p:sldLayoutId id="2147483654" r:id="rId8"/>
    <p:sldLayoutId id="2147483655" r:id="rId9"/>
    <p:sldLayoutId id="2147483656" r:id="rId10"/>
    <p:sldLayoutId id="2147483657" r:id="rId11"/>
    <p:sldLayoutId id="2147483658" r:id="rId12"/>
    <p:sldLayoutId id="2147483659" r:id="rId13"/>
    <p:sldLayoutId id="2147483660" r:id="rId14"/>
    <p:sldLayoutId id="2147483661" r:id="rId15"/>
    <p:sldLayoutId id="2147483662" r:id="rId16"/>
    <p:sldLayoutId id="2147483663" r:id="rId17"/>
    <p:sldLayoutId id="2147483664" r:id="rId18"/>
    <p:sldLayoutId id="2147483665" r:id="rId19"/>
    <p:sldLayoutId id="2147483666" r:id="rId20"/>
    <p:sldLayoutId id="2147483667" r:id="rId21"/>
  </p:sldLayoutIdLst>
  <p:hf dt="0" ftr="0" hdr="0" sldNum="0"/>
  <p:txStyles>
    <p:title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titleStyle>
    <p:body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lvl="0" marR="0" rtl="0" algn="l">
        <a:lnSpc>
          <a:spcPct val="100000"/>
        </a:lnSpc>
        <a:spcBef>
          <a:spcPts val="0"/>
        </a:spcBef>
        <a:spcAft>
          <a:spcPts val="0"/>
        </a:spcAft>
      </a:defPPr>
      <a:lvl1pPr lvl="0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lvl="1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lvl="2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lvl="3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lvl="4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lvl="5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lvl="6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lvl="7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lvl="8" marR="0" rtl="0" algn="l">
        <a:lnSpc>
          <a:spcPct val="100000"/>
        </a:lnSpc>
        <a:spcBef>
          <a:spcPts val="0"/>
        </a:spcBef>
        <a:spcAft>
          <a:spcPts val="0"/>
        </a:spcAft>
        <a:buClr>
          <a:srgbClr val="000000"/>
        </a:buClr>
        <a:buFont typeface="Arial"/>
        <a:defRPr b="0" i="0" sz="1400" u="none" cap="none" strike="noStrik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2.xml"/><Relationship Id="rId3" Type="http://schemas.openxmlformats.org/officeDocument/2006/relationships/image" Target="../media/image12.png"/></Relationships>
</file>

<file path=ppt/slides/_rels/slide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12.png"/></Relationships>
</file>

<file path=ppt/slides/_rels/slide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4.xml"/></Relationships>
</file>

<file path=ppt/slides/_rels/slide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5.xml"/></Relationships>
</file>

<file path=ppt/slides/_rels/slide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21.png"/></Relationships>
</file>

<file path=ppt/slides/_rels/slide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7.xml"/></Relationships>
</file>

<file path=ppt/slides/_rels/slide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8.xml"/></Relationships>
</file>

<file path=ppt/slides/_rels/slide9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9.xml"/></Relationships>
</file>

<file path=ppt/slides/_rels/slide10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6.xml"/><Relationship Id="rId2" Type="http://schemas.openxmlformats.org/officeDocument/2006/relationships/notesSlide" Target="../notesSlides/notesSlide10.xml"/><Relationship Id="rId3" Type="http://schemas.openxmlformats.org/officeDocument/2006/relationships/image" Target="../media/image19.png"/><Relationship Id="rId4" Type="http://schemas.openxmlformats.org/officeDocument/2006/relationships/image" Target="../media/image22.png"/></Relationships>
</file>

<file path=ppt/slides/_rels/slide1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1.xml"/></Relationships>
</file>

<file path=ppt/slides/_rels/slide1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12.xml"/><Relationship Id="rId3" Type="http://schemas.openxmlformats.org/officeDocument/2006/relationships/image" Target="../media/image13.png"/><Relationship Id="rId4" Type="http://schemas.openxmlformats.org/officeDocument/2006/relationships/image" Target="../media/image9.png"/></Relationships>
</file>

<file path=ppt/slides/_rels/slide1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13.xml"/><Relationship Id="rId3" Type="http://schemas.openxmlformats.org/officeDocument/2006/relationships/image" Target="../media/image20.png"/></Relationships>
</file>

<file path=ppt/slides/_rels/slide14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4.xml"/></Relationships>
</file>

<file path=ppt/slides/_rels/slide15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15.xml"/><Relationship Id="rId3" Type="http://schemas.openxmlformats.org/officeDocument/2006/relationships/image" Target="../media/image18.png"/></Relationships>
</file>

<file path=ppt/slides/_rels/slide16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6.xml"/></Relationships>
</file>

<file path=ppt/slides/_rels/slide17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17.xml"/><Relationship Id="rId3" Type="http://schemas.openxmlformats.org/officeDocument/2006/relationships/image" Target="../media/image7.png"/><Relationship Id="rId4" Type="http://schemas.openxmlformats.org/officeDocument/2006/relationships/image" Target="../media/image16.png"/></Relationships>
</file>

<file path=ppt/slides/_rels/slide18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18.xml"/><Relationship Id="rId3" Type="http://schemas.openxmlformats.org/officeDocument/2006/relationships/image" Target="../media/image10.png"/><Relationship Id="rId4" Type="http://schemas.openxmlformats.org/officeDocument/2006/relationships/image" Target="../media/image8.png"/></Relationships>
</file>

<file path=ppt/slides/_rels/slide19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19.xml"/><Relationship Id="rId3" Type="http://schemas.openxmlformats.org/officeDocument/2006/relationships/image" Target="../media/image6.png"/><Relationship Id="rId4" Type="http://schemas.openxmlformats.org/officeDocument/2006/relationships/image" Target="../media/image17.png"/></Relationships>
</file>

<file path=ppt/slides/_rels/slide20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20.xml"/><Relationship Id="rId3" Type="http://schemas.openxmlformats.org/officeDocument/2006/relationships/image" Target="../media/image5.png"/></Relationships>
</file>

<file path=ppt/slides/_rels/slide21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21.xml"/></Relationships>
</file>

<file path=ppt/slides/_rels/slide22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22.xml"/></Relationships>
</file>

<file path=ppt/slides/_rels/slide23.xml.rels><?xml version="1.0" encoding="UTF-8" standalone="yes"?><Relationships xmlns="http://schemas.openxmlformats.org/package/2006/relationships"><Relationship Id="rId1" Type="http://schemas.openxmlformats.org/officeDocument/2006/relationships/slideLayout" Target="../slideLayouts/slideLayout19.xml"/><Relationship Id="rId2" Type="http://schemas.openxmlformats.org/officeDocument/2006/relationships/notesSlide" Target="../notesSlides/notesSlide23.xml"/><Relationship Id="rId3" Type="http://schemas.openxmlformats.org/officeDocument/2006/relationships/image" Target="../media/image15.png"/><Relationship Id="rId4" Type="http://schemas.openxmlformats.org/officeDocument/2006/relationships/image" Target="../media/image3.png"/><Relationship Id="rId5" Type="http://schemas.openxmlformats.org/officeDocument/2006/relationships/image" Target="../media/image14.png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52" name="Shape 1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" name="Google Shape;153;p22"/>
          <p:cNvSpPr txBox="1"/>
          <p:nvPr>
            <p:ph type="ctrTitle"/>
          </p:nvPr>
        </p:nvSpPr>
        <p:spPr>
          <a:xfrm>
            <a:off x="311708" y="820775"/>
            <a:ext cx="8520600" cy="2052600"/>
          </a:xfrm>
          <a:prstGeom prst="rect">
            <a:avLst/>
          </a:prstGeom>
        </p:spPr>
        <p:txBody>
          <a:bodyPr anchorCtr="0" anchor="b" bIns="34275" lIns="68575" spcFirstLastPara="1" rIns="68575" wrap="square" tIns="34275">
            <a:noAutofit/>
          </a:bodyPr>
          <a:lstStyle/>
          <a:p>
            <a:pPr indent="0" lvl="0" marL="0" rtl="0" algn="r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BayesWave++: A Bayesian inference package </a:t>
            </a:r>
            <a:endParaRPr/>
          </a:p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for gravitational waves</a:t>
            </a:r>
            <a:endParaRPr/>
          </a:p>
        </p:txBody>
      </p:sp>
      <p:sp>
        <p:nvSpPr>
          <p:cNvPr id="154" name="Google Shape;154;p22"/>
          <p:cNvSpPr txBox="1"/>
          <p:nvPr>
            <p:ph idx="1" type="subTitle"/>
          </p:nvPr>
        </p:nvSpPr>
        <p:spPr>
          <a:xfrm>
            <a:off x="311700" y="2986525"/>
            <a:ext cx="8520600" cy="1191900"/>
          </a:xfrm>
          <a:prstGeom prst="rect">
            <a:avLst/>
          </a:prstGeom>
        </p:spPr>
        <p:txBody>
          <a:bodyPr anchorCtr="0" anchor="t" bIns="34275" lIns="68575" spcFirstLastPara="1" rIns="68575" wrap="square" tIns="3427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/>
              <a:t>Maven Holst</a:t>
            </a:r>
            <a:endParaRPr sz="1800"/>
          </a:p>
          <a:p>
            <a:pPr indent="0" lvl="0" marL="0" rtl="0" algn="ctr">
              <a:spcBef>
                <a:spcPts val="800"/>
              </a:spcBef>
              <a:spcAft>
                <a:spcPts val="0"/>
              </a:spcAft>
              <a:buNone/>
            </a:pPr>
            <a:r>
              <a:rPr lang="en" sz="1800"/>
              <a:t>August 2024</a:t>
            </a:r>
            <a:endParaRPr sz="1800"/>
          </a:p>
          <a:p>
            <a:pPr indent="0" lvl="0" marL="0" rtl="0" algn="ctr">
              <a:spcBef>
                <a:spcPts val="800"/>
              </a:spcBef>
              <a:spcAft>
                <a:spcPts val="800"/>
              </a:spcAft>
              <a:buNone/>
            </a:pPr>
            <a:r>
              <a:rPr lang="en" sz="1800"/>
              <a:t>LIGO-</a:t>
            </a:r>
            <a:r>
              <a:rPr lang="en" sz="1800"/>
              <a:t>T2400303</a:t>
            </a:r>
            <a:endParaRPr sz="180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58" name="Shape 1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9" name="Google Shape;159;p23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Bayesian Statistics: A Primer</a:t>
            </a:r>
            <a:endParaRPr/>
          </a:p>
        </p:txBody>
      </p:sp>
      <p:sp>
        <p:nvSpPr>
          <p:cNvPr id="160" name="Google Shape;160;p23"/>
          <p:cNvSpPr txBox="1"/>
          <p:nvPr>
            <p:ph idx="1" type="body"/>
          </p:nvPr>
        </p:nvSpPr>
        <p:spPr>
          <a:xfrm>
            <a:off x="311700" y="1152475"/>
            <a:ext cx="8520600" cy="4644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-342900" lvl="0" marL="457200" rtl="0" algn="l">
              <a:spcBef>
                <a:spcPts val="0"/>
              </a:spcBef>
              <a:spcAft>
                <a:spcPts val="800"/>
              </a:spcAft>
              <a:buSzPts val="1800"/>
              <a:buChar char="-"/>
            </a:pPr>
            <a:r>
              <a:rPr lang="en" sz="1800"/>
              <a:t>For waveform </a:t>
            </a:r>
            <a:r>
              <a:rPr b="1" lang="en" sz="1800"/>
              <a:t>h</a:t>
            </a:r>
            <a:r>
              <a:rPr lang="en" sz="1800"/>
              <a:t>, model M, data </a:t>
            </a:r>
            <a:r>
              <a:rPr b="1" lang="en" sz="1800"/>
              <a:t>s</a:t>
            </a:r>
            <a:r>
              <a:rPr lang="en" sz="1800"/>
              <a:t>, Bayes’ Theorem is:</a:t>
            </a:r>
            <a:endParaRPr sz="1800"/>
          </a:p>
        </p:txBody>
      </p:sp>
      <p:pic>
        <p:nvPicPr>
          <p:cNvPr descr="p(\mathbf{h}|\mathbf{s}, M) = \frac{p(\mathbf{h}|M) p(\mathbf{s}|\mathbf{h}, M)}{p(\mathbf{s}|M)}" id="161" name="Google Shape;161;p23" title="MathEquation,#ffffff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604156" y="2471225"/>
            <a:ext cx="5297714" cy="927100"/>
          </a:xfrm>
          <a:prstGeom prst="rect">
            <a:avLst/>
          </a:prstGeom>
          <a:noFill/>
          <a:ln>
            <a:noFill/>
          </a:ln>
        </p:spPr>
      </p:pic>
      <p:sp>
        <p:nvSpPr>
          <p:cNvPr id="162" name="Google Shape;162;p23"/>
          <p:cNvSpPr txBox="1"/>
          <p:nvPr/>
        </p:nvSpPr>
        <p:spPr>
          <a:xfrm>
            <a:off x="560175" y="2009525"/>
            <a:ext cx="11967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>
                <a:solidFill>
                  <a:schemeClr val="dk2"/>
                </a:solidFill>
              </a:rPr>
              <a:t>posterior</a:t>
            </a:r>
            <a:endParaRPr b="1" sz="1800">
              <a:solidFill>
                <a:schemeClr val="dk2"/>
              </a:solidFill>
            </a:endParaRPr>
          </a:p>
        </p:txBody>
      </p:sp>
      <p:cxnSp>
        <p:nvCxnSpPr>
          <p:cNvPr id="163" name="Google Shape;163;p23"/>
          <p:cNvCxnSpPr>
            <a:stCxn id="162" idx="2"/>
          </p:cNvCxnSpPr>
          <p:nvPr/>
        </p:nvCxnSpPr>
        <p:spPr>
          <a:xfrm>
            <a:off x="1158525" y="2471225"/>
            <a:ext cx="585600" cy="240300"/>
          </a:xfrm>
          <a:prstGeom prst="straightConnector1">
            <a:avLst/>
          </a:prstGeom>
          <a:noFill/>
          <a:ln cap="flat" cmpd="sng" w="38100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164" name="Google Shape;164;p23"/>
          <p:cNvSpPr txBox="1"/>
          <p:nvPr/>
        </p:nvSpPr>
        <p:spPr>
          <a:xfrm>
            <a:off x="3835025" y="1656425"/>
            <a:ext cx="8025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>
                <a:solidFill>
                  <a:schemeClr val="dk2"/>
                </a:solidFill>
              </a:rPr>
              <a:t>prior</a:t>
            </a:r>
            <a:endParaRPr b="1" sz="1800">
              <a:solidFill>
                <a:schemeClr val="dk2"/>
              </a:solidFill>
            </a:endParaRPr>
          </a:p>
        </p:txBody>
      </p:sp>
      <p:cxnSp>
        <p:nvCxnSpPr>
          <p:cNvPr id="165" name="Google Shape;165;p23"/>
          <p:cNvCxnSpPr>
            <a:stCxn id="164" idx="2"/>
          </p:cNvCxnSpPr>
          <p:nvPr/>
        </p:nvCxnSpPr>
        <p:spPr>
          <a:xfrm>
            <a:off x="4236275" y="2118125"/>
            <a:ext cx="296100" cy="300900"/>
          </a:xfrm>
          <a:prstGeom prst="straightConnector1">
            <a:avLst/>
          </a:prstGeom>
          <a:noFill/>
          <a:ln cap="flat" cmpd="sng" w="38100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166" name="Google Shape;166;p23"/>
          <p:cNvSpPr txBox="1"/>
          <p:nvPr/>
        </p:nvSpPr>
        <p:spPr>
          <a:xfrm>
            <a:off x="6715675" y="1693075"/>
            <a:ext cx="12579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>
                <a:solidFill>
                  <a:schemeClr val="dk2"/>
                </a:solidFill>
              </a:rPr>
              <a:t>likelihood</a:t>
            </a:r>
            <a:endParaRPr b="1" sz="1800">
              <a:solidFill>
                <a:schemeClr val="dk2"/>
              </a:solidFill>
            </a:endParaRPr>
          </a:p>
        </p:txBody>
      </p:sp>
      <p:cxnSp>
        <p:nvCxnSpPr>
          <p:cNvPr id="167" name="Google Shape;167;p23"/>
          <p:cNvCxnSpPr>
            <a:stCxn id="166" idx="2"/>
          </p:cNvCxnSpPr>
          <p:nvPr/>
        </p:nvCxnSpPr>
        <p:spPr>
          <a:xfrm flipH="1">
            <a:off x="6811225" y="2154775"/>
            <a:ext cx="533400" cy="315000"/>
          </a:xfrm>
          <a:prstGeom prst="straightConnector1">
            <a:avLst/>
          </a:prstGeom>
          <a:noFill/>
          <a:ln cap="flat" cmpd="sng" w="38100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168" name="Google Shape;168;p23"/>
          <p:cNvSpPr txBox="1"/>
          <p:nvPr/>
        </p:nvSpPr>
        <p:spPr>
          <a:xfrm>
            <a:off x="4951400" y="3969050"/>
            <a:ext cx="11967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>
                <a:solidFill>
                  <a:schemeClr val="dk2"/>
                </a:solidFill>
              </a:rPr>
              <a:t>evidence</a:t>
            </a:r>
            <a:endParaRPr b="1" sz="1800">
              <a:solidFill>
                <a:schemeClr val="dk2"/>
              </a:solidFill>
            </a:endParaRPr>
          </a:p>
        </p:txBody>
      </p:sp>
      <p:cxnSp>
        <p:nvCxnSpPr>
          <p:cNvPr id="169" name="Google Shape;169;p23"/>
          <p:cNvCxnSpPr>
            <a:stCxn id="168" idx="0"/>
          </p:cNvCxnSpPr>
          <p:nvPr/>
        </p:nvCxnSpPr>
        <p:spPr>
          <a:xfrm rot="10800000">
            <a:off x="5538050" y="3462650"/>
            <a:ext cx="11700" cy="506400"/>
          </a:xfrm>
          <a:prstGeom prst="straightConnector1">
            <a:avLst/>
          </a:prstGeom>
          <a:noFill/>
          <a:ln cap="flat" cmpd="sng" w="38100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73" name="Shape 1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descr="p(\mathbf{h}|\mathbf{s}, M) = \frac{p(\mathbf{h}|M) p(\mathbf{s}|\mathbf{h}, M)}{p(\mathbf{s}|M)}" id="174" name="Google Shape;174;p24" title="MathEquation,#ffffff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604156" y="871025"/>
            <a:ext cx="5297714" cy="927100"/>
          </a:xfrm>
          <a:prstGeom prst="rect">
            <a:avLst/>
          </a:prstGeom>
          <a:noFill/>
          <a:ln>
            <a:noFill/>
          </a:ln>
        </p:spPr>
      </p:pic>
      <p:sp>
        <p:nvSpPr>
          <p:cNvPr id="175" name="Google Shape;175;p24"/>
          <p:cNvSpPr txBox="1"/>
          <p:nvPr/>
        </p:nvSpPr>
        <p:spPr>
          <a:xfrm>
            <a:off x="560175" y="409325"/>
            <a:ext cx="11967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>
                <a:solidFill>
                  <a:schemeClr val="dk2"/>
                </a:solidFill>
              </a:rPr>
              <a:t>posterior</a:t>
            </a:r>
            <a:endParaRPr b="1" sz="1800">
              <a:solidFill>
                <a:schemeClr val="dk2"/>
              </a:solidFill>
            </a:endParaRPr>
          </a:p>
        </p:txBody>
      </p:sp>
      <p:cxnSp>
        <p:nvCxnSpPr>
          <p:cNvPr id="176" name="Google Shape;176;p24"/>
          <p:cNvCxnSpPr>
            <a:stCxn id="175" idx="2"/>
          </p:cNvCxnSpPr>
          <p:nvPr/>
        </p:nvCxnSpPr>
        <p:spPr>
          <a:xfrm>
            <a:off x="1158525" y="871025"/>
            <a:ext cx="585600" cy="240300"/>
          </a:xfrm>
          <a:prstGeom prst="straightConnector1">
            <a:avLst/>
          </a:prstGeom>
          <a:noFill/>
          <a:ln cap="flat" cmpd="sng" w="38100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177" name="Google Shape;177;p24"/>
          <p:cNvSpPr txBox="1"/>
          <p:nvPr/>
        </p:nvSpPr>
        <p:spPr>
          <a:xfrm>
            <a:off x="3835025" y="56225"/>
            <a:ext cx="8025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>
                <a:solidFill>
                  <a:schemeClr val="dk2"/>
                </a:solidFill>
              </a:rPr>
              <a:t>prior</a:t>
            </a:r>
            <a:endParaRPr b="1" sz="1800">
              <a:solidFill>
                <a:schemeClr val="dk2"/>
              </a:solidFill>
            </a:endParaRPr>
          </a:p>
        </p:txBody>
      </p:sp>
      <p:cxnSp>
        <p:nvCxnSpPr>
          <p:cNvPr id="178" name="Google Shape;178;p24"/>
          <p:cNvCxnSpPr>
            <a:stCxn id="177" idx="2"/>
          </p:cNvCxnSpPr>
          <p:nvPr/>
        </p:nvCxnSpPr>
        <p:spPr>
          <a:xfrm>
            <a:off x="4236275" y="517925"/>
            <a:ext cx="296100" cy="300900"/>
          </a:xfrm>
          <a:prstGeom prst="straightConnector1">
            <a:avLst/>
          </a:prstGeom>
          <a:noFill/>
          <a:ln cap="flat" cmpd="sng" w="38100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179" name="Google Shape;179;p24"/>
          <p:cNvSpPr txBox="1"/>
          <p:nvPr/>
        </p:nvSpPr>
        <p:spPr>
          <a:xfrm>
            <a:off x="6715675" y="92875"/>
            <a:ext cx="12579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>
                <a:solidFill>
                  <a:schemeClr val="dk2"/>
                </a:solidFill>
              </a:rPr>
              <a:t>likelihood</a:t>
            </a:r>
            <a:endParaRPr b="1" sz="1800">
              <a:solidFill>
                <a:schemeClr val="dk2"/>
              </a:solidFill>
            </a:endParaRPr>
          </a:p>
        </p:txBody>
      </p:sp>
      <p:cxnSp>
        <p:nvCxnSpPr>
          <p:cNvPr id="180" name="Google Shape;180;p24"/>
          <p:cNvCxnSpPr>
            <a:stCxn id="179" idx="2"/>
          </p:cNvCxnSpPr>
          <p:nvPr/>
        </p:nvCxnSpPr>
        <p:spPr>
          <a:xfrm flipH="1">
            <a:off x="6811225" y="554575"/>
            <a:ext cx="533400" cy="315000"/>
          </a:xfrm>
          <a:prstGeom prst="straightConnector1">
            <a:avLst/>
          </a:prstGeom>
          <a:noFill/>
          <a:ln cap="flat" cmpd="sng" w="38100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181" name="Google Shape;181;p24"/>
          <p:cNvSpPr txBox="1"/>
          <p:nvPr/>
        </p:nvSpPr>
        <p:spPr>
          <a:xfrm>
            <a:off x="2774350" y="1694050"/>
            <a:ext cx="1196700" cy="4617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>
                <a:solidFill>
                  <a:schemeClr val="dk2"/>
                </a:solidFill>
              </a:rPr>
              <a:t>evidence</a:t>
            </a:r>
            <a:endParaRPr b="1" sz="1800">
              <a:solidFill>
                <a:schemeClr val="dk2"/>
              </a:solidFill>
            </a:endParaRPr>
          </a:p>
        </p:txBody>
      </p:sp>
      <p:cxnSp>
        <p:nvCxnSpPr>
          <p:cNvPr id="182" name="Google Shape;182;p24"/>
          <p:cNvCxnSpPr>
            <a:stCxn id="181" idx="3"/>
          </p:cNvCxnSpPr>
          <p:nvPr/>
        </p:nvCxnSpPr>
        <p:spPr>
          <a:xfrm flipH="1" rot="10800000">
            <a:off x="3971050" y="1667800"/>
            <a:ext cx="981600" cy="257100"/>
          </a:xfrm>
          <a:prstGeom prst="straightConnector1">
            <a:avLst/>
          </a:prstGeom>
          <a:noFill/>
          <a:ln cap="flat" cmpd="sng" w="38100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183" name="Google Shape;183;p24"/>
          <p:cNvSpPr txBox="1"/>
          <p:nvPr>
            <p:ph idx="1" type="body"/>
          </p:nvPr>
        </p:nvSpPr>
        <p:spPr>
          <a:xfrm>
            <a:off x="311700" y="2231950"/>
            <a:ext cx="8520600" cy="27711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b="1" lang="en" sz="1800"/>
              <a:t>Posterior</a:t>
            </a:r>
            <a:r>
              <a:rPr lang="en" sz="1800"/>
              <a:t>: probability distribution of parameter values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b="1" lang="en" sz="1800"/>
              <a:t>Prior</a:t>
            </a:r>
            <a:r>
              <a:rPr lang="en" sz="1800"/>
              <a:t>: assumed shape of parameter distribution before knowing data</a:t>
            </a:r>
            <a:endParaRPr sz="1800"/>
          </a:p>
          <a:p>
            <a:pPr indent="-342900" lvl="1" marL="9144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In BayesWave, priors are mostly uniform distributions - the “uninformed” prior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b="1" lang="en" sz="1800"/>
              <a:t>Likelihood</a:t>
            </a:r>
            <a:r>
              <a:rPr lang="en" sz="1800"/>
              <a:t>: assuming the model with given parameters is true, what is the probability that a signal </a:t>
            </a:r>
            <a:r>
              <a:rPr b="1" lang="en" sz="1800"/>
              <a:t>s</a:t>
            </a:r>
            <a:r>
              <a:rPr lang="en" sz="1800"/>
              <a:t> appears?</a:t>
            </a:r>
            <a:endParaRPr sz="1800"/>
          </a:p>
          <a:p>
            <a:pPr indent="-342900" lvl="1" marL="9144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Calculated by determining how close the residual </a:t>
            </a:r>
            <a:r>
              <a:rPr b="1" lang="en" sz="1800"/>
              <a:t>r</a:t>
            </a:r>
            <a:r>
              <a:rPr lang="en" sz="1800"/>
              <a:t> = </a:t>
            </a:r>
            <a:r>
              <a:rPr b="1" lang="en" sz="1800"/>
              <a:t>s </a:t>
            </a:r>
            <a:r>
              <a:rPr lang="en" sz="1800"/>
              <a:t>- </a:t>
            </a:r>
            <a:r>
              <a:rPr b="1" lang="en" sz="1800"/>
              <a:t>h</a:t>
            </a:r>
            <a:r>
              <a:rPr lang="en" sz="1800"/>
              <a:t> is to expected stationary Gaussian noise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800"/>
              </a:spcAft>
              <a:buSzPts val="1800"/>
              <a:buChar char="-"/>
            </a:pPr>
            <a:r>
              <a:rPr b="1" lang="en" sz="1800"/>
              <a:t>Evidence</a:t>
            </a:r>
            <a:r>
              <a:rPr lang="en" sz="1800"/>
              <a:t>: largely a normalization factor (same for all parameter vectors </a:t>
            </a:r>
            <a:r>
              <a:rPr b="1" lang="en" sz="1800"/>
              <a:t>h</a:t>
            </a:r>
            <a:r>
              <a:rPr lang="en" sz="1800"/>
              <a:t> in a model M), so </a:t>
            </a:r>
            <a:r>
              <a:rPr lang="en" sz="1800"/>
              <a:t>posterior</a:t>
            </a:r>
            <a:r>
              <a:rPr lang="en" sz="1800"/>
              <a:t> distributions are independent of this</a:t>
            </a:r>
            <a:endParaRPr sz="1800"/>
          </a:p>
        </p:txBody>
      </p: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87" name="Shape 18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8" name="Google Shape;188;p25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BayesWave++ Gravitational Wave and Glitch Models</a:t>
            </a:r>
            <a:endParaRPr/>
          </a:p>
        </p:txBody>
      </p:sp>
      <p:sp>
        <p:nvSpPr>
          <p:cNvPr id="189" name="Google Shape;189;p25"/>
          <p:cNvSpPr txBox="1"/>
          <p:nvPr>
            <p:ph idx="1" type="body"/>
          </p:nvPr>
        </p:nvSpPr>
        <p:spPr>
          <a:xfrm>
            <a:off x="311700" y="1152475"/>
            <a:ext cx="8520600" cy="37110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/>
              <a:t>BayesWave++ uses Bayesian statistics to fit different models to GW/glitch signals</a:t>
            </a:r>
            <a:endParaRPr sz="1800"/>
          </a:p>
          <a:p>
            <a:pPr indent="0" lvl="0" marL="0" rtl="0" algn="l">
              <a:spcBef>
                <a:spcPts val="800"/>
              </a:spcBef>
              <a:spcAft>
                <a:spcPts val="0"/>
              </a:spcAft>
              <a:buNone/>
            </a:pPr>
            <a:r>
              <a:rPr b="1" lang="en" sz="1800"/>
              <a:t>Wavelet models</a:t>
            </a:r>
            <a:r>
              <a:rPr lang="en" sz="1800"/>
              <a:t>:</a:t>
            </a:r>
            <a:endParaRPr sz="1800"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Morlet-Gabor wavelets (sinusoid multiplied by Gaussian window) are fit to glitch and GW burst signals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5 parameters per wavelet (time, frequency, Q factor, amplitude, phase)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Any number of wavelets can be fit to data → 5n params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GW models have different wavelets fit in each detector (intrinsic models), but the same extrinsic parameters across all detectors</a:t>
            </a:r>
            <a:endParaRPr sz="1800"/>
          </a:p>
          <a:p>
            <a:pPr indent="0" lvl="0" marL="0" rtl="0" algn="l">
              <a:spcBef>
                <a:spcPts val="800"/>
              </a:spcBef>
              <a:spcAft>
                <a:spcPts val="0"/>
              </a:spcAft>
              <a:buNone/>
            </a:pPr>
            <a:r>
              <a:rPr b="1" lang="en" sz="1800"/>
              <a:t>Compact Binary Coalescence models</a:t>
            </a:r>
            <a:r>
              <a:rPr lang="en" sz="1800"/>
              <a:t>:</a:t>
            </a:r>
            <a:endParaRPr sz="1800"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Waveform templates from CBC models using numerical relativity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800"/>
              </a:spcAft>
              <a:buSzPts val="1800"/>
              <a:buChar char="-"/>
            </a:pPr>
            <a:r>
              <a:rPr lang="en" sz="1800"/>
              <a:t>Same extrinsic params as GW wavelet model + params intrinsic to CBC bodies</a:t>
            </a:r>
            <a:endParaRPr sz="1800"/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193" name="Shape 19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" name="Google Shape;194;p26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Markov Chain Monte Carlo (MCMC) Methods</a:t>
            </a:r>
            <a:endParaRPr/>
          </a:p>
        </p:txBody>
      </p:sp>
      <p:sp>
        <p:nvSpPr>
          <p:cNvPr id="195" name="Google Shape;195;p26"/>
          <p:cNvSpPr txBox="1"/>
          <p:nvPr>
            <p:ph idx="1" type="body"/>
          </p:nvPr>
        </p:nvSpPr>
        <p:spPr>
          <a:xfrm>
            <a:off x="311700" y="1152475"/>
            <a:ext cx="8520600" cy="7701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/>
              <a:t>Numerical recipes for computationally generating posterior distributions, built from chains of parameter vectors </a:t>
            </a:r>
            <a:r>
              <a:rPr b="1" lang="en" sz="1800"/>
              <a:t>x</a:t>
            </a:r>
            <a:r>
              <a:rPr baseline="-25000" lang="en" sz="1800"/>
              <a:t>i</a:t>
            </a:r>
            <a:endParaRPr sz="1800"/>
          </a:p>
        </p:txBody>
      </p:sp>
      <p:sp>
        <p:nvSpPr>
          <p:cNvPr id="196" name="Google Shape;196;p26"/>
          <p:cNvSpPr/>
          <p:nvPr/>
        </p:nvSpPr>
        <p:spPr>
          <a:xfrm>
            <a:off x="331325" y="2303025"/>
            <a:ext cx="1298700" cy="770100"/>
          </a:xfrm>
          <a:prstGeom prst="roundRect">
            <a:avLst>
              <a:gd fmla="val 16667" name="adj"/>
            </a:avLst>
          </a:prstGeom>
          <a:solidFill>
            <a:schemeClr val="lt2"/>
          </a:solidFill>
          <a:ln cap="flat" cmpd="sng" w="9525">
            <a:solidFill>
              <a:schemeClr val="dk2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Draw initial </a:t>
            </a:r>
            <a:r>
              <a:rPr b="1" lang="en"/>
              <a:t>x</a:t>
            </a:r>
            <a:r>
              <a:rPr baseline="-25000" lang="en"/>
              <a:t>0</a:t>
            </a:r>
            <a:r>
              <a:rPr lang="en"/>
              <a:t> guess from prior </a:t>
            </a:r>
            <a:endParaRPr/>
          </a:p>
        </p:txBody>
      </p:sp>
      <p:sp>
        <p:nvSpPr>
          <p:cNvPr id="197" name="Google Shape;197;p26"/>
          <p:cNvSpPr/>
          <p:nvPr/>
        </p:nvSpPr>
        <p:spPr>
          <a:xfrm>
            <a:off x="4099025" y="2130075"/>
            <a:ext cx="1821000" cy="1116000"/>
          </a:xfrm>
          <a:prstGeom prst="roundRect">
            <a:avLst>
              <a:gd fmla="val 16667" name="adj"/>
            </a:avLst>
          </a:prstGeom>
          <a:solidFill>
            <a:schemeClr val="lt2"/>
          </a:solidFill>
          <a:ln cap="flat" cmpd="sng" w="9525">
            <a:solidFill>
              <a:schemeClr val="dk2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Randomly permute </a:t>
            </a:r>
            <a:r>
              <a:rPr b="1" lang="en"/>
              <a:t>x</a:t>
            </a:r>
            <a:r>
              <a:rPr baseline="-25000" lang="en"/>
              <a:t>i</a:t>
            </a:r>
            <a:r>
              <a:rPr lang="en"/>
              <a:t> → </a:t>
            </a:r>
            <a:r>
              <a:rPr b="1" lang="en"/>
              <a:t>x</a:t>
            </a:r>
            <a:r>
              <a:rPr baseline="-25000" lang="en"/>
              <a:t>i</a:t>
            </a:r>
            <a:r>
              <a:rPr lang="en"/>
              <a:t>’</a:t>
            </a:r>
            <a:endParaRPr/>
          </a:p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600"/>
          </a:p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C</a:t>
            </a:r>
            <a:r>
              <a:rPr lang="en"/>
              <a:t>ompute new likelihood L’</a:t>
            </a:r>
            <a:endParaRPr/>
          </a:p>
        </p:txBody>
      </p:sp>
      <p:sp>
        <p:nvSpPr>
          <p:cNvPr id="198" name="Google Shape;198;p26"/>
          <p:cNvSpPr/>
          <p:nvPr/>
        </p:nvSpPr>
        <p:spPr>
          <a:xfrm>
            <a:off x="2266175" y="2401725"/>
            <a:ext cx="1196700" cy="572700"/>
          </a:xfrm>
          <a:prstGeom prst="roundRect">
            <a:avLst>
              <a:gd fmla="val 16667" name="adj"/>
            </a:avLst>
          </a:prstGeom>
          <a:solidFill>
            <a:schemeClr val="lt2"/>
          </a:solidFill>
          <a:ln cap="flat" cmpd="sng" w="9525">
            <a:solidFill>
              <a:schemeClr val="dk2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Compute likelihood L</a:t>
            </a:r>
            <a:endParaRPr/>
          </a:p>
        </p:txBody>
      </p:sp>
      <p:sp>
        <p:nvSpPr>
          <p:cNvPr id="199" name="Google Shape;199;p26"/>
          <p:cNvSpPr/>
          <p:nvPr/>
        </p:nvSpPr>
        <p:spPr>
          <a:xfrm>
            <a:off x="6556175" y="2209725"/>
            <a:ext cx="2049900" cy="929400"/>
          </a:xfrm>
          <a:prstGeom prst="roundRect">
            <a:avLst>
              <a:gd fmla="val 16667" name="adj"/>
            </a:avLst>
          </a:prstGeom>
          <a:solidFill>
            <a:schemeClr val="lt2"/>
          </a:solidFill>
          <a:ln cap="flat" cmpd="sng" w="9525">
            <a:solidFill>
              <a:schemeClr val="dk2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L’ &gt; L: </a:t>
            </a: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i+1</a:t>
            </a:r>
            <a:r>
              <a:rPr lang="en"/>
              <a:t> = </a:t>
            </a: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i</a:t>
            </a:r>
            <a:r>
              <a:rPr lang="en">
                <a:solidFill>
                  <a:schemeClr val="dk1"/>
                </a:solidFill>
              </a:rPr>
              <a:t>’</a:t>
            </a:r>
            <a:endParaRPr/>
          </a:p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 sz="600"/>
          </a:p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L’ &lt; L: </a:t>
            </a: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i+1</a:t>
            </a:r>
            <a:r>
              <a:rPr lang="en"/>
              <a:t> = </a:t>
            </a: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i</a:t>
            </a:r>
            <a:endParaRPr/>
          </a:p>
        </p:txBody>
      </p:sp>
      <p:cxnSp>
        <p:nvCxnSpPr>
          <p:cNvPr id="200" name="Google Shape;200;p26"/>
          <p:cNvCxnSpPr>
            <a:stCxn id="196" idx="3"/>
            <a:endCxn id="198" idx="1"/>
          </p:cNvCxnSpPr>
          <p:nvPr/>
        </p:nvCxnSpPr>
        <p:spPr>
          <a:xfrm>
            <a:off x="1630025" y="2688075"/>
            <a:ext cx="636300" cy="0"/>
          </a:xfrm>
          <a:prstGeom prst="straightConnector1">
            <a:avLst/>
          </a:prstGeom>
          <a:noFill/>
          <a:ln cap="flat" cmpd="sng" w="28575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201" name="Google Shape;201;p26"/>
          <p:cNvSpPr txBox="1"/>
          <p:nvPr/>
        </p:nvSpPr>
        <p:spPr>
          <a:xfrm>
            <a:off x="1717875" y="2666925"/>
            <a:ext cx="3828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Clr>
                <a:schemeClr val="dk1"/>
              </a:buClr>
              <a:buSzPts val="1100"/>
              <a:buFont typeface="Arial"/>
              <a:buNone/>
            </a:pP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0</a:t>
            </a:r>
            <a:endParaRPr sz="1800">
              <a:solidFill>
                <a:schemeClr val="dk2"/>
              </a:solidFill>
            </a:endParaRPr>
          </a:p>
        </p:txBody>
      </p:sp>
      <p:cxnSp>
        <p:nvCxnSpPr>
          <p:cNvPr id="202" name="Google Shape;202;p26"/>
          <p:cNvCxnSpPr>
            <a:stCxn id="198" idx="3"/>
            <a:endCxn id="197" idx="1"/>
          </p:cNvCxnSpPr>
          <p:nvPr/>
        </p:nvCxnSpPr>
        <p:spPr>
          <a:xfrm>
            <a:off x="3462875" y="2688075"/>
            <a:ext cx="636300" cy="0"/>
          </a:xfrm>
          <a:prstGeom prst="straightConnector1">
            <a:avLst/>
          </a:prstGeom>
          <a:noFill/>
          <a:ln cap="flat" cmpd="sng" w="28575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203" name="Google Shape;203;p26"/>
          <p:cNvSpPr txBox="1"/>
          <p:nvPr/>
        </p:nvSpPr>
        <p:spPr>
          <a:xfrm>
            <a:off x="3546325" y="2666925"/>
            <a:ext cx="3828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i</a:t>
            </a:r>
            <a:endParaRPr sz="1800">
              <a:solidFill>
                <a:schemeClr val="dk2"/>
              </a:solidFill>
            </a:endParaRPr>
          </a:p>
        </p:txBody>
      </p:sp>
      <p:cxnSp>
        <p:nvCxnSpPr>
          <p:cNvPr id="204" name="Google Shape;204;p26"/>
          <p:cNvCxnSpPr>
            <a:stCxn id="197" idx="3"/>
            <a:endCxn id="199" idx="1"/>
          </p:cNvCxnSpPr>
          <p:nvPr/>
        </p:nvCxnSpPr>
        <p:spPr>
          <a:xfrm flipH="1" rot="10800000">
            <a:off x="5920025" y="2674575"/>
            <a:ext cx="636300" cy="13500"/>
          </a:xfrm>
          <a:prstGeom prst="straightConnector1">
            <a:avLst/>
          </a:prstGeom>
          <a:noFill/>
          <a:ln cap="flat" cmpd="sng" w="28575">
            <a:solidFill>
              <a:schemeClr val="dk2"/>
            </a:solidFill>
            <a:prstDash val="solid"/>
            <a:round/>
            <a:headEnd len="med" w="med" type="none"/>
            <a:tailEnd len="med" w="med" type="triangle"/>
          </a:ln>
        </p:spPr>
      </p:cxnSp>
      <p:sp>
        <p:nvSpPr>
          <p:cNvPr id="205" name="Google Shape;205;p26"/>
          <p:cNvSpPr txBox="1"/>
          <p:nvPr/>
        </p:nvSpPr>
        <p:spPr>
          <a:xfrm>
            <a:off x="5920025" y="2666925"/>
            <a:ext cx="6363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i </a:t>
            </a:r>
            <a:r>
              <a:rPr lang="en">
                <a:solidFill>
                  <a:schemeClr val="dk1"/>
                </a:solidFill>
              </a:rPr>
              <a:t>, </a:t>
            </a: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i</a:t>
            </a:r>
            <a:r>
              <a:rPr lang="en">
                <a:solidFill>
                  <a:schemeClr val="dk1"/>
                </a:solidFill>
              </a:rPr>
              <a:t>’</a:t>
            </a:r>
            <a:endParaRPr sz="1800">
              <a:solidFill>
                <a:schemeClr val="dk2"/>
              </a:solidFill>
            </a:endParaRPr>
          </a:p>
        </p:txBody>
      </p:sp>
      <p:cxnSp>
        <p:nvCxnSpPr>
          <p:cNvPr id="206" name="Google Shape;206;p26"/>
          <p:cNvCxnSpPr>
            <a:stCxn id="198" idx="2"/>
            <a:endCxn id="199" idx="2"/>
          </p:cNvCxnSpPr>
          <p:nvPr/>
        </p:nvCxnSpPr>
        <p:spPr>
          <a:xfrm flipH="1" rot="-5400000">
            <a:off x="5140475" y="698475"/>
            <a:ext cx="164700" cy="4716600"/>
          </a:xfrm>
          <a:prstGeom prst="bentConnector3">
            <a:avLst>
              <a:gd fmla="val 380571" name="adj1"/>
            </a:avLst>
          </a:prstGeom>
          <a:noFill/>
          <a:ln cap="flat" cmpd="sng" w="28575">
            <a:solidFill>
              <a:schemeClr val="dk2"/>
            </a:solidFill>
            <a:prstDash val="solid"/>
            <a:round/>
            <a:headEnd len="med" w="med" type="triangle"/>
            <a:tailEnd len="med" w="med" type="none"/>
          </a:ln>
        </p:spPr>
      </p:cxnSp>
      <p:sp>
        <p:nvSpPr>
          <p:cNvPr id="207" name="Google Shape;207;p26"/>
          <p:cNvSpPr txBox="1"/>
          <p:nvPr/>
        </p:nvSpPr>
        <p:spPr>
          <a:xfrm>
            <a:off x="4925225" y="3601675"/>
            <a:ext cx="636300" cy="400200"/>
          </a:xfrm>
          <a:prstGeom prst="rect">
            <a:avLst/>
          </a:prstGeom>
          <a:noFill/>
          <a:ln>
            <a:noFill/>
          </a:ln>
        </p:spPr>
        <p:txBody>
          <a:bodyPr anchorCtr="0" anchor="t" bIns="91425" lIns="91425" spcFirstLastPara="1" rIns="91425" wrap="square" tIns="91425">
            <a:sp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rPr b="1" lang="en">
                <a:solidFill>
                  <a:schemeClr val="dk1"/>
                </a:solidFill>
              </a:rPr>
              <a:t>x</a:t>
            </a:r>
            <a:r>
              <a:rPr baseline="-25000" lang="en">
                <a:solidFill>
                  <a:schemeClr val="dk1"/>
                </a:solidFill>
              </a:rPr>
              <a:t>i+1</a:t>
            </a:r>
            <a:endParaRPr sz="1800">
              <a:solidFill>
                <a:schemeClr val="dk2"/>
              </a:solidFill>
            </a:endParaRPr>
          </a:p>
        </p:txBody>
      </p:sp>
      <p:sp>
        <p:nvSpPr>
          <p:cNvPr id="208" name="Google Shape;208;p26"/>
          <p:cNvSpPr txBox="1"/>
          <p:nvPr>
            <p:ph idx="1" type="body"/>
          </p:nvPr>
        </p:nvSpPr>
        <p:spPr>
          <a:xfrm>
            <a:off x="311700" y="4154725"/>
            <a:ext cx="8520600" cy="7701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/>
              <a:t>BayesWave++ uses a Reversible-Jump MCMC (RJMCMC) algorithm, a modification of MCMC to allow for comparison across parameter spaces of different dimension</a:t>
            </a:r>
            <a:endParaRPr sz="180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12" name="Shape 21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3" name="Google Shape;213;p27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Adding Real Data Support in Pipeline</a:t>
            </a:r>
            <a:endParaRPr/>
          </a:p>
        </p:txBody>
      </p:sp>
      <p:sp>
        <p:nvSpPr>
          <p:cNvPr id="214" name="Google Shape;214;p27"/>
          <p:cNvSpPr txBox="1"/>
          <p:nvPr>
            <p:ph idx="1" type="body"/>
          </p:nvPr>
        </p:nvSpPr>
        <p:spPr>
          <a:xfrm>
            <a:off x="311700" y="1017725"/>
            <a:ext cx="8520600" cy="17559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Established and streamlined a process by which to grab real LIGO data using </a:t>
            </a:r>
            <a:r>
              <a:rPr lang="en" sz="1800">
                <a:latin typeface="Courier New"/>
                <a:ea typeface="Courier New"/>
                <a:cs typeface="Courier New"/>
                <a:sym typeface="Courier New"/>
              </a:rPr>
              <a:t>gw_data_find</a:t>
            </a:r>
            <a:r>
              <a:rPr lang="en" sz="1800"/>
              <a:t> and sending it to BayesWave++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Added optional </a:t>
            </a:r>
            <a:r>
              <a:rPr lang="en" sz="1800">
                <a:latin typeface="Courier New"/>
                <a:ea typeface="Courier New"/>
                <a:cs typeface="Courier New"/>
                <a:sym typeface="Courier New"/>
              </a:rPr>
              <a:t>datafind</a:t>
            </a:r>
            <a:r>
              <a:rPr lang="en" sz="1800"/>
              <a:t> step to the BayesWave++ pipeline, allowing automated runs on real data given time start/end search parameters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800"/>
              </a:spcAft>
              <a:buSzPts val="1800"/>
              <a:buChar char="-"/>
            </a:pPr>
            <a:r>
              <a:rPr lang="en" sz="1800"/>
              <a:t>Generates job files for submission to cluster scheduler using input config file</a:t>
            </a:r>
            <a:endParaRPr sz="1800"/>
          </a:p>
        </p:txBody>
      </p:sp>
      <p:pic>
        <p:nvPicPr>
          <p:cNvPr id="215" name="Google Shape;215;p27"/>
          <p:cNvPicPr preferRelativeResize="0"/>
          <p:nvPr/>
        </p:nvPicPr>
        <p:blipFill rotWithShape="1">
          <a:blip r:embed="rId3">
            <a:alphaModFix/>
          </a:blip>
          <a:srcRect b="12326" l="0" r="0" t="0"/>
          <a:stretch/>
        </p:blipFill>
        <p:spPr>
          <a:xfrm>
            <a:off x="1289538" y="2773625"/>
            <a:ext cx="6564925" cy="2192076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19" name="Shape 21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0" name="Google Shape;220;p28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Tests of RJMCMC Performance</a:t>
            </a:r>
            <a:endParaRPr/>
          </a:p>
        </p:txBody>
      </p:sp>
      <p:sp>
        <p:nvSpPr>
          <p:cNvPr id="221" name="Google Shape;221;p28"/>
          <p:cNvSpPr txBox="1"/>
          <p:nvPr>
            <p:ph idx="1" type="body"/>
          </p:nvPr>
        </p:nvSpPr>
        <p:spPr>
          <a:xfrm>
            <a:off x="311700" y="1152475"/>
            <a:ext cx="8520600" cy="36354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/>
              <a:t>Prior testing:</a:t>
            </a:r>
            <a:endParaRPr sz="1800"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Run model and skip likelihood calculation/comparison step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Then all posterior distributions should be direct samples of prior distributions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Ensuring posteriors match priors helps check sampler bias, etc.</a:t>
            </a:r>
            <a:endParaRPr sz="1800"/>
          </a:p>
          <a:p>
            <a:pPr indent="0" lvl="0" marL="0" rtl="0" algn="l">
              <a:spcBef>
                <a:spcPts val="800"/>
              </a:spcBef>
              <a:spcAft>
                <a:spcPts val="0"/>
              </a:spcAft>
              <a:buNone/>
            </a:pPr>
            <a:r>
              <a:rPr b="1" lang="en" sz="1800"/>
              <a:t>P-P plots:</a:t>
            </a:r>
            <a:endParaRPr sz="1800"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Dr</a:t>
            </a:r>
            <a:r>
              <a:rPr lang="en" sz="1800"/>
              <a:t>aw injected signals from prior distributions, then run code on injections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Over many runs, plotting the percentile of the </a:t>
            </a:r>
            <a:r>
              <a:rPr lang="en" sz="1800"/>
              <a:t>prior injection in the posterior distribution vs. the percentile of this percentile across all runs (theoretical vs. empirical CDFs) should result in a nearly straight line of slope 1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800"/>
              </a:spcAft>
              <a:buSzPts val="1800"/>
              <a:buChar char="-"/>
            </a:pPr>
            <a:r>
              <a:rPr lang="en" sz="1800"/>
              <a:t>Checks convergence, sampling bias, overall fit performance</a:t>
            </a:r>
            <a:endParaRPr sz="1800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25" name="Shape 2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6" name="Google Shape;226;p29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Current Review Results</a:t>
            </a:r>
            <a:endParaRPr/>
          </a:p>
        </p:txBody>
      </p:sp>
      <p:sp>
        <p:nvSpPr>
          <p:cNvPr id="227" name="Google Shape;227;p29"/>
          <p:cNvSpPr txBox="1"/>
          <p:nvPr>
            <p:ph idx="1" type="body"/>
          </p:nvPr>
        </p:nvSpPr>
        <p:spPr>
          <a:xfrm>
            <a:off x="311700" y="1228675"/>
            <a:ext cx="8520600" cy="36609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b="1" lang="en" sz="1800"/>
              <a:t>Prior testing:</a:t>
            </a:r>
            <a:endParaRPr b="1" sz="1800"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Prior tests for glitch/GW wavelet and CBC models all indicate healthy sampling</a:t>
            </a:r>
            <a:endParaRPr sz="1800"/>
          </a:p>
          <a:p>
            <a:pPr indent="0" lvl="0" marL="0" rtl="0" algn="l">
              <a:spcBef>
                <a:spcPts val="800"/>
              </a:spcBef>
              <a:spcAft>
                <a:spcPts val="0"/>
              </a:spcAft>
              <a:buNone/>
            </a:pPr>
            <a:r>
              <a:rPr b="1" lang="en" sz="1800"/>
              <a:t>P-P testing:</a:t>
            </a:r>
            <a:endParaRPr b="1" sz="1800"/>
          </a:p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P-P plots generated for glitch/GW wavelet, CBC models - varying dimension ranges, SNR max/min, uniform vs. SNR-dependent amplitude prior, etc.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P-P plots helped identify and confirm the fix of a bug in GW extrinsic sampler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Analysis indicates overall good algorithm performance, with notable exceptions for higher-dimension wavelet models</a:t>
            </a:r>
            <a:endParaRPr sz="1800"/>
          </a:p>
          <a:p>
            <a:pPr indent="-342900" lvl="1" marL="9144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Deviations from straight line for higher-dimension data when SNR lower bound is small and SNR-dependent amplitude prior is used</a:t>
            </a:r>
            <a:endParaRPr sz="1800"/>
          </a:p>
          <a:p>
            <a:pPr indent="-342900" lvl="1" marL="914400" rtl="0" algn="l">
              <a:spcBef>
                <a:spcPts val="800"/>
              </a:spcBef>
              <a:spcAft>
                <a:spcPts val="800"/>
              </a:spcAft>
              <a:buSzPts val="1800"/>
              <a:buChar char="-"/>
            </a:pPr>
            <a:r>
              <a:rPr lang="en" sz="1800"/>
              <a:t>Explanation: certain approximations are used that depend on high SNR; these are inaccurate for low SNR</a:t>
            </a:r>
            <a:endParaRPr sz="1800"/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31" name="Shape 23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2" name="Google Shape;232;p30"/>
          <p:cNvSpPr txBox="1"/>
          <p:nvPr>
            <p:ph type="title"/>
          </p:nvPr>
        </p:nvSpPr>
        <p:spPr>
          <a:xfrm>
            <a:off x="514350" y="2481436"/>
            <a:ext cx="7598700" cy="1101600"/>
          </a:xfrm>
          <a:prstGeom prst="rect">
            <a:avLst/>
          </a:prstGeom>
        </p:spPr>
        <p:txBody>
          <a:bodyPr anchorCtr="0" anchor="b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Prior Testing Results</a:t>
            </a:r>
            <a:endParaRPr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36" name="Shape 23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7" name="Google Shape;237;p31"/>
          <p:cNvSpPr txBox="1"/>
          <p:nvPr>
            <p:ph type="title"/>
          </p:nvPr>
        </p:nvSpPr>
        <p:spPr>
          <a:xfrm>
            <a:off x="311700" y="2164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Glitch/CBC Prior Testing Results</a:t>
            </a:r>
            <a:endParaRPr/>
          </a:p>
        </p:txBody>
      </p:sp>
      <p:pic>
        <p:nvPicPr>
          <p:cNvPr id="238" name="Google Shape;238;p31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397175" y="1017725"/>
            <a:ext cx="3973375" cy="3973375"/>
          </a:xfrm>
          <a:prstGeom prst="rect">
            <a:avLst/>
          </a:prstGeom>
          <a:noFill/>
          <a:ln>
            <a:noFill/>
          </a:ln>
        </p:spPr>
      </p:pic>
      <p:pic>
        <p:nvPicPr>
          <p:cNvPr id="239" name="Google Shape;239;p31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4784475" y="1017725"/>
            <a:ext cx="3973375" cy="397337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43" name="Shape 24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4" name="Google Shape;244;p32"/>
          <p:cNvSpPr txBox="1"/>
          <p:nvPr>
            <p:ph type="title"/>
          </p:nvPr>
        </p:nvSpPr>
        <p:spPr>
          <a:xfrm>
            <a:off x="514350" y="2481436"/>
            <a:ext cx="7598700" cy="1101600"/>
          </a:xfrm>
          <a:prstGeom prst="rect">
            <a:avLst/>
          </a:prstGeom>
        </p:spPr>
        <p:txBody>
          <a:bodyPr anchorCtr="0" anchor="b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GW Wavelet Extrinsic Sampler Bug</a:t>
            </a:r>
            <a:endParaRPr/>
          </a:p>
        </p:txBody>
      </p:sp>
    </p:spTree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48" name="Shape 24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9" name="Google Shape;249;p33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GW-wavelet extrinsic P-P plots help confirm sampler bug</a:t>
            </a:r>
            <a:endParaRPr/>
          </a:p>
        </p:txBody>
      </p:sp>
      <p:pic>
        <p:nvPicPr>
          <p:cNvPr id="250" name="Google Shape;250;p33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5296925" y="1131212"/>
            <a:ext cx="3614325" cy="3501825"/>
          </a:xfrm>
          <a:prstGeom prst="rect">
            <a:avLst/>
          </a:prstGeom>
          <a:noFill/>
          <a:ln>
            <a:noFill/>
          </a:ln>
        </p:spPr>
      </p:pic>
      <p:pic>
        <p:nvPicPr>
          <p:cNvPr id="251" name="Google Shape;251;p33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206850" y="1131200"/>
            <a:ext cx="4669133" cy="3501850"/>
          </a:xfrm>
          <a:prstGeom prst="rect">
            <a:avLst/>
          </a:prstGeom>
          <a:noFill/>
          <a:ln>
            <a:noFill/>
          </a:ln>
        </p:spPr>
      </p:pic>
      <p:cxnSp>
        <p:nvCxnSpPr>
          <p:cNvPr id="252" name="Google Shape;252;p33"/>
          <p:cNvCxnSpPr/>
          <p:nvPr/>
        </p:nvCxnSpPr>
        <p:spPr>
          <a:xfrm flipH="1" rot="10800000">
            <a:off x="4730050" y="2882200"/>
            <a:ext cx="885000" cy="3600"/>
          </a:xfrm>
          <a:prstGeom prst="straightConnector1">
            <a:avLst/>
          </a:prstGeom>
          <a:noFill/>
          <a:ln cap="flat" cmpd="sng" w="38100">
            <a:solidFill>
              <a:srgbClr val="FF0000"/>
            </a:solidFill>
            <a:prstDash val="solid"/>
            <a:round/>
            <a:headEnd len="med" w="med" type="none"/>
            <a:tailEnd len="med" w="med" type="triangle"/>
          </a:ln>
          <a:effectLst>
            <a:reflection blurRad="0" dir="5400000" dist="38100" endA="0" endPos="30000" fadeDir="5400012" kx="0" rotWithShape="0" algn="bl" stPos="0" sy="-100000" ky="0"/>
          </a:effectLst>
        </p:spPr>
      </p:cxn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56" name="Shape 25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7" name="Google Shape;257;p34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GW-wavelet extrinsic P-P plot post-fix</a:t>
            </a:r>
            <a:endParaRPr/>
          </a:p>
        </p:txBody>
      </p:sp>
      <p:pic>
        <p:nvPicPr>
          <p:cNvPr id="258" name="Google Shape;258;p34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2041049" y="1194650"/>
            <a:ext cx="5061901" cy="37964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62" name="Shape 26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3" name="Google Shape;263;p35"/>
          <p:cNvSpPr txBox="1"/>
          <p:nvPr>
            <p:ph type="title"/>
          </p:nvPr>
        </p:nvSpPr>
        <p:spPr>
          <a:xfrm>
            <a:off x="514350" y="2481436"/>
            <a:ext cx="7598700" cy="1101600"/>
          </a:xfrm>
          <a:prstGeom prst="rect">
            <a:avLst/>
          </a:prstGeom>
        </p:spPr>
        <p:txBody>
          <a:bodyPr anchorCtr="0" anchor="b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Precessing CBC Model P-P Test Results</a:t>
            </a:r>
            <a:endParaRPr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67" name="Shape 26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8" name="Google Shape;268;p36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Precessing CBC P-P testing results: passing!</a:t>
            </a:r>
            <a:endParaRPr/>
          </a:p>
        </p:txBody>
      </p:sp>
      <p:pic>
        <p:nvPicPr>
          <p:cNvPr id="269" name="Google Shape;269;p36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744650" y="1220925"/>
            <a:ext cx="7654701" cy="3627975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73" name="Shape 27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4" name="Google Shape;274;p37"/>
          <p:cNvSpPr txBox="1"/>
          <p:nvPr>
            <p:ph type="title"/>
          </p:nvPr>
        </p:nvSpPr>
        <p:spPr>
          <a:xfrm>
            <a:off x="514350" y="2481436"/>
            <a:ext cx="7598700" cy="1101600"/>
          </a:xfrm>
          <a:prstGeom prst="rect">
            <a:avLst/>
          </a:prstGeom>
        </p:spPr>
        <p:txBody>
          <a:bodyPr anchorCtr="0" anchor="b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Multidimensional Wavelet Model Results</a:t>
            </a:r>
            <a:endParaRPr/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78" name="Shape 27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9" name="Google Shape;279;p38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Glitch P-P Plot: dim 1-20, SNR min 0.1, SNR-dependent amp</a:t>
            </a:r>
            <a:endParaRPr/>
          </a:p>
        </p:txBody>
      </p:sp>
      <p:pic>
        <p:nvPicPr>
          <p:cNvPr id="280" name="Google Shape;280;p38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152400" y="1270000"/>
            <a:ext cx="4419600" cy="33147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81" name="Google Shape;281;p38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4565100" y="1270000"/>
            <a:ext cx="4419600" cy="33147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85" name="Shape 28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" name="Google Shape;286;p39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Glitch P</a:t>
            </a:r>
            <a:r>
              <a:rPr lang="en"/>
              <a:t>-P Plot: dim 1-20, SNR min 5, SNR-dependent amp</a:t>
            </a:r>
            <a:endParaRPr/>
          </a:p>
        </p:txBody>
      </p:sp>
      <p:pic>
        <p:nvPicPr>
          <p:cNvPr id="287" name="Google Shape;287;p39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152400" y="1270000"/>
            <a:ext cx="4419600" cy="33147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88" name="Google Shape;288;p39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4565100" y="1270000"/>
            <a:ext cx="4419600" cy="33147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92" name="Shape 29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3" name="Google Shape;293;p40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Glitch </a:t>
            </a:r>
            <a:r>
              <a:rPr lang="en"/>
              <a:t>P-P Plot: dim 1-20, SNR min 0.1, uniform amp</a:t>
            </a:r>
            <a:endParaRPr/>
          </a:p>
        </p:txBody>
      </p:sp>
      <p:pic>
        <p:nvPicPr>
          <p:cNvPr id="294" name="Google Shape;294;p40"/>
          <p:cNvPicPr preferRelativeResize="0"/>
          <p:nvPr/>
        </p:nvPicPr>
        <p:blipFill rotWithShape="1">
          <a:blip r:embed="rId3">
            <a:alphaModFix/>
          </a:blip>
          <a:srcRect b="0" l="0" r="0" t="0"/>
          <a:stretch/>
        </p:blipFill>
        <p:spPr>
          <a:xfrm>
            <a:off x="152400" y="1270000"/>
            <a:ext cx="4419600" cy="3314700"/>
          </a:xfrm>
          <a:prstGeom prst="rect">
            <a:avLst/>
          </a:prstGeom>
          <a:noFill/>
          <a:ln>
            <a:noFill/>
          </a:ln>
        </p:spPr>
      </p:pic>
      <p:pic>
        <p:nvPicPr>
          <p:cNvPr id="295" name="Google Shape;295;p40"/>
          <p:cNvPicPr preferRelativeResize="0"/>
          <p:nvPr/>
        </p:nvPicPr>
        <p:blipFill rotWithShape="1">
          <a:blip r:embed="rId4">
            <a:alphaModFix/>
          </a:blip>
          <a:srcRect b="0" l="0" r="0" t="0"/>
          <a:stretch/>
        </p:blipFill>
        <p:spPr>
          <a:xfrm>
            <a:off x="4565100" y="1270000"/>
            <a:ext cx="4419600" cy="331470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299" name="Shape 29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0" name="Google Shape;300;p41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Slowed significantly by my cluster scheduler priority…</a:t>
            </a:r>
            <a:endParaRPr/>
          </a:p>
        </p:txBody>
      </p:sp>
      <p:pic>
        <p:nvPicPr>
          <p:cNvPr id="301" name="Google Shape;301;p41"/>
          <p:cNvPicPr preferRelativeResize="0"/>
          <p:nvPr/>
        </p:nvPicPr>
        <p:blipFill rotWithShape="1">
          <a:blip r:embed="rId3">
            <a:alphaModFix/>
          </a:blip>
          <a:srcRect b="0" l="0" r="24081" t="23739"/>
          <a:stretch/>
        </p:blipFill>
        <p:spPr>
          <a:xfrm>
            <a:off x="311700" y="1151958"/>
            <a:ext cx="8520602" cy="3422517"/>
          </a:xfrm>
          <a:prstGeom prst="rect">
            <a:avLst/>
          </a:prstGeom>
          <a:noFill/>
          <a:ln>
            <a:noFill/>
          </a:ln>
        </p:spPr>
      </p:pic>
      <p:sp>
        <p:nvSpPr>
          <p:cNvPr id="302" name="Google Shape;302;p41"/>
          <p:cNvSpPr/>
          <p:nvPr/>
        </p:nvSpPr>
        <p:spPr>
          <a:xfrm>
            <a:off x="228600" y="3606800"/>
            <a:ext cx="2628900" cy="279300"/>
          </a:xfrm>
          <a:prstGeom prst="roundRect">
            <a:avLst>
              <a:gd fmla="val 16667" name="adj"/>
            </a:avLst>
          </a:prstGeom>
          <a:noFill/>
          <a:ln cap="flat" cmpd="sng" w="28575">
            <a:solidFill>
              <a:srgbClr val="FF0000"/>
            </a:solidFill>
            <a:prstDash val="solid"/>
            <a:round/>
            <a:headEnd len="sm" w="sm" type="none"/>
            <a:tailEnd len="sm" w="sm" type="none"/>
          </a:ln>
        </p:spPr>
        <p:txBody>
          <a:bodyPr anchorCtr="0" anchor="ctr" bIns="91425" lIns="91425" spcFirstLastPara="1" rIns="91425" wrap="square" tIns="91425">
            <a:noAutofit/>
          </a:bodyPr>
          <a:lstStyle/>
          <a:p>
            <a:pPr indent="0" lvl="0" marL="0" rtl="0" algn="ctr">
              <a:spcBef>
                <a:spcPts val="0"/>
              </a:spcBef>
              <a:spcAft>
                <a:spcPts val="0"/>
              </a:spcAft>
              <a:buNone/>
            </a:pPr>
            <a:r>
              <a:t/>
            </a:r>
            <a:endParaRPr/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306" name="Shape 30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" name="Google Shape;307;p42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Conclusions</a:t>
            </a:r>
            <a:endParaRPr/>
          </a:p>
        </p:txBody>
      </p:sp>
      <p:sp>
        <p:nvSpPr>
          <p:cNvPr id="308" name="Google Shape;308;p42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Overall, review of BayesWave++ indicates passing results almost across the board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Certain limitations on available parameter space identified for which the code works well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Bugs identified and fixed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800"/>
              </a:spcAft>
              <a:buSzPts val="1800"/>
              <a:buChar char="-"/>
            </a:pPr>
            <a:r>
              <a:rPr lang="en" sz="1800"/>
              <a:t>Located areas for further investigation/improvement</a:t>
            </a:r>
            <a:endParaRPr sz="1800"/>
          </a:p>
        </p:txBody>
      </p:sp>
    </p:spTree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312" name="Shape 31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3" name="Google Shape;313;p43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Next Steps</a:t>
            </a:r>
            <a:endParaRPr/>
          </a:p>
        </p:txBody>
      </p:sp>
      <p:sp>
        <p:nvSpPr>
          <p:cNvPr id="314" name="Google Shape;314;p43"/>
          <p:cNvSpPr txBox="1"/>
          <p:nvPr>
            <p:ph idx="1" type="body"/>
          </p:nvPr>
        </p:nvSpPr>
        <p:spPr>
          <a:xfrm>
            <a:off x="311700" y="1152475"/>
            <a:ext cx="8520600" cy="34164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-342900" lvl="0" marL="4572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More </a:t>
            </a:r>
            <a:r>
              <a:rPr lang="en" sz="1800"/>
              <a:t>P-P plots for GW wavelet, CBC models</a:t>
            </a:r>
            <a:endParaRPr sz="1800"/>
          </a:p>
          <a:p>
            <a:pPr indent="-342900" lvl="1" marL="914400" rtl="0" algn="l">
              <a:spcBef>
                <a:spcPts val="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GW wavelet: test geocentric PSD option with different sky locations</a:t>
            </a:r>
            <a:endParaRPr sz="1800"/>
          </a:p>
          <a:p>
            <a:pPr indent="-342900" lvl="1" marL="9144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CBC: more complex waveforms (IMRPhenomXPHM)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0"/>
              </a:spcAft>
              <a:buSzPts val="1800"/>
              <a:buChar char="-"/>
            </a:pPr>
            <a:r>
              <a:rPr lang="en" sz="1800"/>
              <a:t>Try to find if increasing iteration/chain count allows lower SNR minimum for multidimensional wavelet models</a:t>
            </a:r>
            <a:endParaRPr sz="1800"/>
          </a:p>
          <a:p>
            <a:pPr indent="-342900" lvl="0" marL="457200" rtl="0" algn="l">
              <a:spcBef>
                <a:spcPts val="800"/>
              </a:spcBef>
              <a:spcAft>
                <a:spcPts val="800"/>
              </a:spcAft>
              <a:buSzPts val="1800"/>
              <a:buChar char="-"/>
            </a:pPr>
            <a:r>
              <a:rPr lang="en" sz="1800"/>
              <a:t>Put results on GitLab wiki</a:t>
            </a:r>
            <a:endParaRPr sz="1800"/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xmlns:c="http://schemas.openxmlformats.org/drawingml/2006/chart" xmlns:dgm="http://schemas.openxmlformats.org/drawingml/2006/diagram" xmlns:o="urn:schemas-microsoft-com:office:office" xmlns:v="urn:schemas-microsoft-com:vml" xmlns:pvml="urn:schemas-microsoft-com:office:powerpoint" xmlns:com="http://schemas.openxmlformats.org/drawingml/2006/compatibility" xmlns:p14="http://schemas.microsoft.com/office/powerpoint/2010/main" xmlns:p15="http://schemas.microsoft.com/office/powerpoint/2012/main" xmlns:ahyp="http://schemas.microsoft.com/office/drawing/2018/hyperlinkcolor">
  <p:cSld>
    <p:spTree>
      <p:nvGrpSpPr>
        <p:cNvPr id="318" name="Shape 31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9" name="Google Shape;319;p44"/>
          <p:cNvSpPr txBox="1"/>
          <p:nvPr>
            <p:ph type="title"/>
          </p:nvPr>
        </p:nvSpPr>
        <p:spPr>
          <a:xfrm>
            <a:off x="311700" y="445025"/>
            <a:ext cx="8520600" cy="572700"/>
          </a:xfrm>
          <a:prstGeom prst="rect">
            <a:avLst/>
          </a:prstGeom>
        </p:spPr>
        <p:txBody>
          <a:bodyPr anchorCtr="0" anchor="ctr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/>
              <a:t>Acknowledgements</a:t>
            </a:r>
            <a:endParaRPr/>
          </a:p>
        </p:txBody>
      </p:sp>
      <p:sp>
        <p:nvSpPr>
          <p:cNvPr id="320" name="Google Shape;320;p44"/>
          <p:cNvSpPr txBox="1"/>
          <p:nvPr>
            <p:ph idx="1" type="body"/>
          </p:nvPr>
        </p:nvSpPr>
        <p:spPr>
          <a:xfrm>
            <a:off x="311700" y="1438650"/>
            <a:ext cx="8520600" cy="3130200"/>
          </a:xfrm>
          <a:prstGeom prst="rect">
            <a:avLst/>
          </a:prstGeom>
        </p:spPr>
        <p:txBody>
          <a:bodyPr anchorCtr="0" anchor="t" bIns="34275" lIns="68575" spcFirstLastPara="1" rIns="68575" wrap="square" tIns="34275">
            <a:noAutofit/>
          </a:bodyPr>
          <a:lstStyle/>
          <a:p>
            <a:pPr indent="0" lvl="0" marL="0" rtl="0" algn="l">
              <a:spcBef>
                <a:spcPts val="0"/>
              </a:spcBef>
              <a:spcAft>
                <a:spcPts val="0"/>
              </a:spcAft>
              <a:buNone/>
            </a:pPr>
            <a:r>
              <a:rPr lang="en" sz="1800"/>
              <a:t>Mentors: Katerina Chatziioannou, Sophie Hourihane</a:t>
            </a:r>
            <a:endParaRPr sz="1800"/>
          </a:p>
          <a:p>
            <a:pPr indent="0" lvl="0" marL="0" rtl="0" algn="l">
              <a:spcBef>
                <a:spcPts val="800"/>
              </a:spcBef>
              <a:spcAft>
                <a:spcPts val="800"/>
              </a:spcAft>
              <a:buNone/>
            </a:pPr>
            <a:r>
              <a:rPr lang="en" sz="1800"/>
              <a:t>Supported by NSF REU Program, Caltech SFP</a:t>
            </a:r>
            <a:endParaRPr sz="1800"/>
          </a:p>
        </p:txBody>
      </p:sp>
      <p:pic>
        <p:nvPicPr>
          <p:cNvPr id="321" name="Google Shape;321;p44"/>
          <p:cNvPicPr preferRelativeResize="0"/>
          <p:nvPr/>
        </p:nvPicPr>
        <p:blipFill>
          <a:blip r:embed="rId3">
            <a:alphaModFix/>
          </a:blip>
          <a:stretch>
            <a:fillRect/>
          </a:stretch>
        </p:blipFill>
        <p:spPr>
          <a:xfrm>
            <a:off x="671175" y="2647950"/>
            <a:ext cx="2257725" cy="1693302"/>
          </a:xfrm>
          <a:prstGeom prst="rect">
            <a:avLst/>
          </a:prstGeom>
          <a:noFill/>
          <a:ln>
            <a:noFill/>
          </a:ln>
        </p:spPr>
      </p:pic>
      <p:pic>
        <p:nvPicPr>
          <p:cNvPr id="322" name="Google Shape;322;p44"/>
          <p:cNvPicPr preferRelativeResize="0"/>
          <p:nvPr/>
        </p:nvPicPr>
        <p:blipFill>
          <a:blip r:embed="rId4">
            <a:alphaModFix/>
          </a:blip>
          <a:stretch>
            <a:fillRect/>
          </a:stretch>
        </p:blipFill>
        <p:spPr>
          <a:xfrm>
            <a:off x="3577250" y="2406237"/>
            <a:ext cx="2166101" cy="2176724"/>
          </a:xfrm>
          <a:prstGeom prst="rect">
            <a:avLst/>
          </a:prstGeom>
          <a:noFill/>
          <a:ln>
            <a:noFill/>
          </a:ln>
        </p:spPr>
      </p:pic>
      <p:pic>
        <p:nvPicPr>
          <p:cNvPr id="323" name="Google Shape;323;p44"/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6354250" y="2445275"/>
            <a:ext cx="2098650" cy="2098650"/>
          </a:xfrm>
          <a:prstGeom prst="rect">
            <a:avLst/>
          </a:prstGeom>
          <a:noFill/>
          <a:ln>
            <a:noFill/>
          </a:ln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xmlns:r="http://schemas.openxmlformats.org/officeDocument/2006/relationships" name="Celestial">
  <a:themeElements>
    <a:clrScheme name="Celestial">
      <a:dk1>
        <a:srgbClr val="000000"/>
      </a:dk1>
      <a:lt1>
        <a:srgbClr val="FFFFFF"/>
      </a:lt1>
      <a:dk2>
        <a:srgbClr val="18276C"/>
      </a:dk2>
      <a:lt2>
        <a:srgbClr val="EBEBEB"/>
      </a:lt2>
      <a:accent1>
        <a:srgbClr val="AC3EC1"/>
      </a:accent1>
      <a:accent2>
        <a:srgbClr val="477BD1"/>
      </a:accent2>
      <a:accent3>
        <a:srgbClr val="46B298"/>
      </a:accent3>
      <a:accent4>
        <a:srgbClr val="90BA4C"/>
      </a:accent4>
      <a:accent5>
        <a:srgbClr val="DD9D31"/>
      </a:accent5>
      <a:accent6>
        <a:srgbClr val="E25247"/>
      </a:accent6>
      <a:hlink>
        <a:srgbClr val="C573D2"/>
      </a:hlink>
      <a:folHlink>
        <a:srgbClr val="CCAEE8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

<file path=ppt/theme/theme2.xml><?xml version="1.0" encoding="utf-8"?>
<a:theme xmlns:a="http://schemas.openxmlformats.org/drawingml/2006/main" xmlns:r="http://schemas.openxmlformats.org/officeDocument/2006/relationships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</a:theme>
</file>