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30175200" cy="42519600"/>
  <p:notesSz cx="9296400" cy="14782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4" d="100"/>
          <a:sy n="24" d="100"/>
        </p:scale>
        <p:origin x="74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3140" y="6958651"/>
            <a:ext cx="25648920" cy="14803120"/>
          </a:xfrm>
        </p:spPr>
        <p:txBody>
          <a:bodyPr anchor="b"/>
          <a:lstStyle>
            <a:lvl1pPr algn="ctr">
              <a:defRPr sz="19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1900" y="22332636"/>
            <a:ext cx="22631400" cy="10265724"/>
          </a:xfrm>
        </p:spPr>
        <p:txBody>
          <a:bodyPr/>
          <a:lstStyle>
            <a:lvl1pPr marL="0" indent="0" algn="ctr">
              <a:buNone/>
              <a:defRPr sz="7920"/>
            </a:lvl1pPr>
            <a:lvl2pPr marL="1508760" indent="0" algn="ctr">
              <a:buNone/>
              <a:defRPr sz="6600"/>
            </a:lvl2pPr>
            <a:lvl3pPr marL="3017520" indent="0" algn="ctr">
              <a:buNone/>
              <a:defRPr sz="5940"/>
            </a:lvl3pPr>
            <a:lvl4pPr marL="4526280" indent="0" algn="ctr">
              <a:buNone/>
              <a:defRPr sz="5280"/>
            </a:lvl4pPr>
            <a:lvl5pPr marL="6035040" indent="0" algn="ctr">
              <a:buNone/>
              <a:defRPr sz="5280"/>
            </a:lvl5pPr>
            <a:lvl6pPr marL="7543800" indent="0" algn="ctr">
              <a:buNone/>
              <a:defRPr sz="5280"/>
            </a:lvl6pPr>
            <a:lvl7pPr marL="9052560" indent="0" algn="ctr">
              <a:buNone/>
              <a:defRPr sz="5280"/>
            </a:lvl7pPr>
            <a:lvl8pPr marL="10561320" indent="0" algn="ctr">
              <a:buNone/>
              <a:defRPr sz="5280"/>
            </a:lvl8pPr>
            <a:lvl9pPr marL="12070080" indent="0" algn="ctr">
              <a:buNone/>
              <a:defRPr sz="528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E21F5-8013-475C-8499-FE0F0D332CF6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7CDF-131B-4317-8EA2-97287BF7C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3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E21F5-8013-475C-8499-FE0F0D332CF6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7CDF-131B-4317-8EA2-97287BF7C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68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594129" y="2263775"/>
            <a:ext cx="6506528" cy="3603339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74546" y="2263775"/>
            <a:ext cx="19142393" cy="3603339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E21F5-8013-475C-8499-FE0F0D332CF6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7CDF-131B-4317-8EA2-97287BF7C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6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E21F5-8013-475C-8499-FE0F0D332CF6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7CDF-131B-4317-8EA2-97287BF7C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33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8830" y="10600385"/>
            <a:ext cx="26026110" cy="17686969"/>
          </a:xfrm>
        </p:spPr>
        <p:txBody>
          <a:bodyPr anchor="b"/>
          <a:lstStyle>
            <a:lvl1pPr>
              <a:defRPr sz="19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8830" y="28454680"/>
            <a:ext cx="26026110" cy="9301159"/>
          </a:xfrm>
        </p:spPr>
        <p:txBody>
          <a:bodyPr/>
          <a:lstStyle>
            <a:lvl1pPr marL="0" indent="0">
              <a:buNone/>
              <a:defRPr sz="7920">
                <a:solidFill>
                  <a:schemeClr val="tx1"/>
                </a:solidFill>
              </a:defRPr>
            </a:lvl1pPr>
            <a:lvl2pPr marL="150876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2pPr>
            <a:lvl3pPr marL="3017520" indent="0">
              <a:buNone/>
              <a:defRPr sz="5940">
                <a:solidFill>
                  <a:schemeClr val="tx1">
                    <a:tint val="75000"/>
                  </a:schemeClr>
                </a:solidFill>
              </a:defRPr>
            </a:lvl3pPr>
            <a:lvl4pPr marL="4526280" indent="0">
              <a:buNone/>
              <a:defRPr sz="5280">
                <a:solidFill>
                  <a:schemeClr val="tx1">
                    <a:tint val="75000"/>
                  </a:schemeClr>
                </a:solidFill>
              </a:defRPr>
            </a:lvl4pPr>
            <a:lvl5pPr marL="6035040" indent="0">
              <a:buNone/>
              <a:defRPr sz="5280">
                <a:solidFill>
                  <a:schemeClr val="tx1">
                    <a:tint val="75000"/>
                  </a:schemeClr>
                </a:solidFill>
              </a:defRPr>
            </a:lvl5pPr>
            <a:lvl6pPr marL="7543800" indent="0">
              <a:buNone/>
              <a:defRPr sz="5280">
                <a:solidFill>
                  <a:schemeClr val="tx1">
                    <a:tint val="75000"/>
                  </a:schemeClr>
                </a:solidFill>
              </a:defRPr>
            </a:lvl6pPr>
            <a:lvl7pPr marL="9052560" indent="0">
              <a:buNone/>
              <a:defRPr sz="5280">
                <a:solidFill>
                  <a:schemeClr val="tx1">
                    <a:tint val="75000"/>
                  </a:schemeClr>
                </a:solidFill>
              </a:defRPr>
            </a:lvl7pPr>
            <a:lvl8pPr marL="10561320" indent="0">
              <a:buNone/>
              <a:defRPr sz="5280">
                <a:solidFill>
                  <a:schemeClr val="tx1">
                    <a:tint val="75000"/>
                  </a:schemeClr>
                </a:solidFill>
              </a:defRPr>
            </a:lvl8pPr>
            <a:lvl9pPr marL="12070080" indent="0">
              <a:buNone/>
              <a:defRPr sz="5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E21F5-8013-475C-8499-FE0F0D332CF6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7CDF-131B-4317-8EA2-97287BF7C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34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4545" y="11318875"/>
            <a:ext cx="12824460" cy="2697829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6195" y="11318875"/>
            <a:ext cx="12824460" cy="2697829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E21F5-8013-475C-8499-FE0F0D332CF6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7CDF-131B-4317-8EA2-97287BF7C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3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475" y="2263784"/>
            <a:ext cx="26026110" cy="821849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8479" y="10423211"/>
            <a:ext cx="12765522" cy="5108254"/>
          </a:xfrm>
        </p:spPr>
        <p:txBody>
          <a:bodyPr anchor="b"/>
          <a:lstStyle>
            <a:lvl1pPr marL="0" indent="0">
              <a:buNone/>
              <a:defRPr sz="7920" b="1"/>
            </a:lvl1pPr>
            <a:lvl2pPr marL="1508760" indent="0">
              <a:buNone/>
              <a:defRPr sz="6600" b="1"/>
            </a:lvl2pPr>
            <a:lvl3pPr marL="3017520" indent="0">
              <a:buNone/>
              <a:defRPr sz="5940" b="1"/>
            </a:lvl3pPr>
            <a:lvl4pPr marL="4526280" indent="0">
              <a:buNone/>
              <a:defRPr sz="5280" b="1"/>
            </a:lvl4pPr>
            <a:lvl5pPr marL="6035040" indent="0">
              <a:buNone/>
              <a:defRPr sz="5280" b="1"/>
            </a:lvl5pPr>
            <a:lvl6pPr marL="7543800" indent="0">
              <a:buNone/>
              <a:defRPr sz="5280" b="1"/>
            </a:lvl6pPr>
            <a:lvl7pPr marL="9052560" indent="0">
              <a:buNone/>
              <a:defRPr sz="5280" b="1"/>
            </a:lvl7pPr>
            <a:lvl8pPr marL="10561320" indent="0">
              <a:buNone/>
              <a:defRPr sz="5280" b="1"/>
            </a:lvl8pPr>
            <a:lvl9pPr marL="12070080" indent="0">
              <a:buNone/>
              <a:defRPr sz="528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78479" y="15531465"/>
            <a:ext cx="12765522" cy="228444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276197" y="10423211"/>
            <a:ext cx="12828390" cy="5108254"/>
          </a:xfrm>
        </p:spPr>
        <p:txBody>
          <a:bodyPr anchor="b"/>
          <a:lstStyle>
            <a:lvl1pPr marL="0" indent="0">
              <a:buNone/>
              <a:defRPr sz="7920" b="1"/>
            </a:lvl1pPr>
            <a:lvl2pPr marL="1508760" indent="0">
              <a:buNone/>
              <a:defRPr sz="6600" b="1"/>
            </a:lvl2pPr>
            <a:lvl3pPr marL="3017520" indent="0">
              <a:buNone/>
              <a:defRPr sz="5940" b="1"/>
            </a:lvl3pPr>
            <a:lvl4pPr marL="4526280" indent="0">
              <a:buNone/>
              <a:defRPr sz="5280" b="1"/>
            </a:lvl4pPr>
            <a:lvl5pPr marL="6035040" indent="0">
              <a:buNone/>
              <a:defRPr sz="5280" b="1"/>
            </a:lvl5pPr>
            <a:lvl6pPr marL="7543800" indent="0">
              <a:buNone/>
              <a:defRPr sz="5280" b="1"/>
            </a:lvl6pPr>
            <a:lvl7pPr marL="9052560" indent="0">
              <a:buNone/>
              <a:defRPr sz="5280" b="1"/>
            </a:lvl7pPr>
            <a:lvl8pPr marL="10561320" indent="0">
              <a:buNone/>
              <a:defRPr sz="5280" b="1"/>
            </a:lvl8pPr>
            <a:lvl9pPr marL="12070080" indent="0">
              <a:buNone/>
              <a:defRPr sz="528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276197" y="15531465"/>
            <a:ext cx="12828390" cy="228444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E21F5-8013-475C-8499-FE0F0D332CF6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7CDF-131B-4317-8EA2-97287BF7C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E21F5-8013-475C-8499-FE0F0D332CF6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7CDF-131B-4317-8EA2-97287BF7C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8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E21F5-8013-475C-8499-FE0F0D332CF6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7CDF-131B-4317-8EA2-97287BF7C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64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476" y="2834640"/>
            <a:ext cx="9732287" cy="9921240"/>
          </a:xfrm>
        </p:spPr>
        <p:txBody>
          <a:bodyPr anchor="b"/>
          <a:lstStyle>
            <a:lvl1pPr>
              <a:defRPr sz="105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28390" y="6122044"/>
            <a:ext cx="15276195" cy="30216475"/>
          </a:xfrm>
        </p:spPr>
        <p:txBody>
          <a:bodyPr/>
          <a:lstStyle>
            <a:lvl1pPr>
              <a:defRPr sz="10560"/>
            </a:lvl1pPr>
            <a:lvl2pPr>
              <a:defRPr sz="9240"/>
            </a:lvl2pPr>
            <a:lvl3pPr>
              <a:defRPr sz="792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78476" y="12755880"/>
            <a:ext cx="9732287" cy="23631846"/>
          </a:xfrm>
        </p:spPr>
        <p:txBody>
          <a:bodyPr/>
          <a:lstStyle>
            <a:lvl1pPr marL="0" indent="0">
              <a:buNone/>
              <a:defRPr sz="5280"/>
            </a:lvl1pPr>
            <a:lvl2pPr marL="1508760" indent="0">
              <a:buNone/>
              <a:defRPr sz="4620"/>
            </a:lvl2pPr>
            <a:lvl3pPr marL="3017520" indent="0">
              <a:buNone/>
              <a:defRPr sz="3960"/>
            </a:lvl3pPr>
            <a:lvl4pPr marL="4526280" indent="0">
              <a:buNone/>
              <a:defRPr sz="3300"/>
            </a:lvl4pPr>
            <a:lvl5pPr marL="6035040" indent="0">
              <a:buNone/>
              <a:defRPr sz="3300"/>
            </a:lvl5pPr>
            <a:lvl6pPr marL="7543800" indent="0">
              <a:buNone/>
              <a:defRPr sz="3300"/>
            </a:lvl6pPr>
            <a:lvl7pPr marL="9052560" indent="0">
              <a:buNone/>
              <a:defRPr sz="3300"/>
            </a:lvl7pPr>
            <a:lvl8pPr marL="10561320" indent="0">
              <a:buNone/>
              <a:defRPr sz="3300"/>
            </a:lvl8pPr>
            <a:lvl9pPr marL="12070080" indent="0">
              <a:buNone/>
              <a:defRPr sz="3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E21F5-8013-475C-8499-FE0F0D332CF6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7CDF-131B-4317-8EA2-97287BF7C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87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476" y="2834640"/>
            <a:ext cx="9732287" cy="9921240"/>
          </a:xfrm>
        </p:spPr>
        <p:txBody>
          <a:bodyPr anchor="b"/>
          <a:lstStyle>
            <a:lvl1pPr>
              <a:defRPr sz="105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28390" y="6122044"/>
            <a:ext cx="15276195" cy="30216475"/>
          </a:xfrm>
        </p:spPr>
        <p:txBody>
          <a:bodyPr anchor="t"/>
          <a:lstStyle>
            <a:lvl1pPr marL="0" indent="0">
              <a:buNone/>
              <a:defRPr sz="10560"/>
            </a:lvl1pPr>
            <a:lvl2pPr marL="1508760" indent="0">
              <a:buNone/>
              <a:defRPr sz="9240"/>
            </a:lvl2pPr>
            <a:lvl3pPr marL="3017520" indent="0">
              <a:buNone/>
              <a:defRPr sz="7920"/>
            </a:lvl3pPr>
            <a:lvl4pPr marL="4526280" indent="0">
              <a:buNone/>
              <a:defRPr sz="6600"/>
            </a:lvl4pPr>
            <a:lvl5pPr marL="6035040" indent="0">
              <a:buNone/>
              <a:defRPr sz="6600"/>
            </a:lvl5pPr>
            <a:lvl6pPr marL="7543800" indent="0">
              <a:buNone/>
              <a:defRPr sz="6600"/>
            </a:lvl6pPr>
            <a:lvl7pPr marL="9052560" indent="0">
              <a:buNone/>
              <a:defRPr sz="6600"/>
            </a:lvl7pPr>
            <a:lvl8pPr marL="10561320" indent="0">
              <a:buNone/>
              <a:defRPr sz="6600"/>
            </a:lvl8pPr>
            <a:lvl9pPr marL="12070080" indent="0">
              <a:buNone/>
              <a:defRPr sz="6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78476" y="12755880"/>
            <a:ext cx="9732287" cy="23631846"/>
          </a:xfrm>
        </p:spPr>
        <p:txBody>
          <a:bodyPr/>
          <a:lstStyle>
            <a:lvl1pPr marL="0" indent="0">
              <a:buNone/>
              <a:defRPr sz="5280"/>
            </a:lvl1pPr>
            <a:lvl2pPr marL="1508760" indent="0">
              <a:buNone/>
              <a:defRPr sz="4620"/>
            </a:lvl2pPr>
            <a:lvl3pPr marL="3017520" indent="0">
              <a:buNone/>
              <a:defRPr sz="3960"/>
            </a:lvl3pPr>
            <a:lvl4pPr marL="4526280" indent="0">
              <a:buNone/>
              <a:defRPr sz="3300"/>
            </a:lvl4pPr>
            <a:lvl5pPr marL="6035040" indent="0">
              <a:buNone/>
              <a:defRPr sz="3300"/>
            </a:lvl5pPr>
            <a:lvl6pPr marL="7543800" indent="0">
              <a:buNone/>
              <a:defRPr sz="3300"/>
            </a:lvl6pPr>
            <a:lvl7pPr marL="9052560" indent="0">
              <a:buNone/>
              <a:defRPr sz="3300"/>
            </a:lvl7pPr>
            <a:lvl8pPr marL="10561320" indent="0">
              <a:buNone/>
              <a:defRPr sz="3300"/>
            </a:lvl8pPr>
            <a:lvl9pPr marL="12070080" indent="0">
              <a:buNone/>
              <a:defRPr sz="3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E21F5-8013-475C-8499-FE0F0D332CF6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7CDF-131B-4317-8EA2-97287BF7C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6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4545" y="2263784"/>
            <a:ext cx="26026110" cy="8218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4545" y="11318875"/>
            <a:ext cx="26026110" cy="26978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4545" y="39409379"/>
            <a:ext cx="6789420" cy="2263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E21F5-8013-475C-8499-FE0F0D332CF6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95535" y="39409379"/>
            <a:ext cx="10184130" cy="2263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11235" y="39409379"/>
            <a:ext cx="6789420" cy="2263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7CDF-131B-4317-8EA2-97287BF7C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3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17520" rtl="0" eaLnBrk="1" latinLnBrk="0" hangingPunct="1">
        <a:lnSpc>
          <a:spcPct val="90000"/>
        </a:lnSpc>
        <a:spcBef>
          <a:spcPct val="0"/>
        </a:spcBef>
        <a:buNone/>
        <a:defRPr sz="14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4380" indent="-754380" algn="l" defTabSz="3017520" rtl="0" eaLnBrk="1" latinLnBrk="0" hangingPunct="1">
        <a:lnSpc>
          <a:spcPct val="90000"/>
        </a:lnSpc>
        <a:spcBef>
          <a:spcPts val="3300"/>
        </a:spcBef>
        <a:buFont typeface="Arial" panose="020B0604020202020204" pitchFamily="34" charset="0"/>
        <a:buChar char="•"/>
        <a:defRPr sz="9240" kern="1200">
          <a:solidFill>
            <a:schemeClr val="tx1"/>
          </a:solidFill>
          <a:latin typeface="+mn-lt"/>
          <a:ea typeface="+mn-ea"/>
          <a:cs typeface="+mn-cs"/>
        </a:defRPr>
      </a:lvl1pPr>
      <a:lvl2pPr marL="2263140" indent="-754380" algn="l" defTabSz="3017520" rtl="0" eaLnBrk="1" latinLnBrk="0" hangingPunct="1">
        <a:lnSpc>
          <a:spcPct val="90000"/>
        </a:lnSpc>
        <a:spcBef>
          <a:spcPts val="165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2pPr>
      <a:lvl3pPr marL="3771900" indent="-754380" algn="l" defTabSz="3017520" rtl="0" eaLnBrk="1" latinLnBrk="0" hangingPunct="1">
        <a:lnSpc>
          <a:spcPct val="90000"/>
        </a:lnSpc>
        <a:spcBef>
          <a:spcPts val="1650"/>
        </a:spcBef>
        <a:buFont typeface="Arial" panose="020B0604020202020204" pitchFamily="34" charset="0"/>
        <a:buChar char="•"/>
        <a:defRPr sz="6600" kern="1200">
          <a:solidFill>
            <a:schemeClr val="tx1"/>
          </a:solidFill>
          <a:latin typeface="+mn-lt"/>
          <a:ea typeface="+mn-ea"/>
          <a:cs typeface="+mn-cs"/>
        </a:defRPr>
      </a:lvl3pPr>
      <a:lvl4pPr marL="5280660" indent="-754380" algn="l" defTabSz="3017520" rtl="0" eaLnBrk="1" latinLnBrk="0" hangingPunct="1">
        <a:lnSpc>
          <a:spcPct val="90000"/>
        </a:lnSpc>
        <a:spcBef>
          <a:spcPts val="1650"/>
        </a:spcBef>
        <a:buFont typeface="Arial" panose="020B0604020202020204" pitchFamily="34" charset="0"/>
        <a:buChar char="•"/>
        <a:defRPr sz="5940" kern="1200">
          <a:solidFill>
            <a:schemeClr val="tx1"/>
          </a:solidFill>
          <a:latin typeface="+mn-lt"/>
          <a:ea typeface="+mn-ea"/>
          <a:cs typeface="+mn-cs"/>
        </a:defRPr>
      </a:lvl4pPr>
      <a:lvl5pPr marL="6789420" indent="-754380" algn="l" defTabSz="3017520" rtl="0" eaLnBrk="1" latinLnBrk="0" hangingPunct="1">
        <a:lnSpc>
          <a:spcPct val="90000"/>
        </a:lnSpc>
        <a:spcBef>
          <a:spcPts val="1650"/>
        </a:spcBef>
        <a:buFont typeface="Arial" panose="020B0604020202020204" pitchFamily="34" charset="0"/>
        <a:buChar char="•"/>
        <a:defRPr sz="5940" kern="1200">
          <a:solidFill>
            <a:schemeClr val="tx1"/>
          </a:solidFill>
          <a:latin typeface="+mn-lt"/>
          <a:ea typeface="+mn-ea"/>
          <a:cs typeface="+mn-cs"/>
        </a:defRPr>
      </a:lvl5pPr>
      <a:lvl6pPr marL="8298180" indent="-754380" algn="l" defTabSz="3017520" rtl="0" eaLnBrk="1" latinLnBrk="0" hangingPunct="1">
        <a:lnSpc>
          <a:spcPct val="90000"/>
        </a:lnSpc>
        <a:spcBef>
          <a:spcPts val="1650"/>
        </a:spcBef>
        <a:buFont typeface="Arial" panose="020B0604020202020204" pitchFamily="34" charset="0"/>
        <a:buChar char="•"/>
        <a:defRPr sz="5940" kern="1200">
          <a:solidFill>
            <a:schemeClr val="tx1"/>
          </a:solidFill>
          <a:latin typeface="+mn-lt"/>
          <a:ea typeface="+mn-ea"/>
          <a:cs typeface="+mn-cs"/>
        </a:defRPr>
      </a:lvl6pPr>
      <a:lvl7pPr marL="9806940" indent="-754380" algn="l" defTabSz="3017520" rtl="0" eaLnBrk="1" latinLnBrk="0" hangingPunct="1">
        <a:lnSpc>
          <a:spcPct val="90000"/>
        </a:lnSpc>
        <a:spcBef>
          <a:spcPts val="1650"/>
        </a:spcBef>
        <a:buFont typeface="Arial" panose="020B0604020202020204" pitchFamily="34" charset="0"/>
        <a:buChar char="•"/>
        <a:defRPr sz="5940" kern="1200">
          <a:solidFill>
            <a:schemeClr val="tx1"/>
          </a:solidFill>
          <a:latin typeface="+mn-lt"/>
          <a:ea typeface="+mn-ea"/>
          <a:cs typeface="+mn-cs"/>
        </a:defRPr>
      </a:lvl7pPr>
      <a:lvl8pPr marL="11315700" indent="-754380" algn="l" defTabSz="3017520" rtl="0" eaLnBrk="1" latinLnBrk="0" hangingPunct="1">
        <a:lnSpc>
          <a:spcPct val="90000"/>
        </a:lnSpc>
        <a:spcBef>
          <a:spcPts val="1650"/>
        </a:spcBef>
        <a:buFont typeface="Arial" panose="020B0604020202020204" pitchFamily="34" charset="0"/>
        <a:buChar char="•"/>
        <a:defRPr sz="5940" kern="1200">
          <a:solidFill>
            <a:schemeClr val="tx1"/>
          </a:solidFill>
          <a:latin typeface="+mn-lt"/>
          <a:ea typeface="+mn-ea"/>
          <a:cs typeface="+mn-cs"/>
        </a:defRPr>
      </a:lvl8pPr>
      <a:lvl9pPr marL="12824460" indent="-754380" algn="l" defTabSz="3017520" rtl="0" eaLnBrk="1" latinLnBrk="0" hangingPunct="1">
        <a:lnSpc>
          <a:spcPct val="90000"/>
        </a:lnSpc>
        <a:spcBef>
          <a:spcPts val="1650"/>
        </a:spcBef>
        <a:buFont typeface="Arial" panose="020B0604020202020204" pitchFamily="34" charset="0"/>
        <a:buChar char="•"/>
        <a:defRPr sz="59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1pPr>
      <a:lvl2pPr marL="150876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2pPr>
      <a:lvl3pPr marL="301752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3pPr>
      <a:lvl4pPr marL="452628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4pPr>
      <a:lvl5pPr marL="603504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6pPr>
      <a:lvl7pPr marL="905256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7pPr>
      <a:lvl8pPr marL="1056132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8pPr>
      <a:lvl9pPr marL="1207008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7507" y="1398495"/>
            <a:ext cx="28238822" cy="6185647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Converter Refresh </a:t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for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Future LIGO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Upgrades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3499" y="11262059"/>
            <a:ext cx="14603506" cy="10265724"/>
          </a:xfrm>
        </p:spPr>
        <p:txBody>
          <a:bodyPr/>
          <a:lstStyle/>
          <a:p>
            <a:pPr algn="l">
              <a:spcBef>
                <a:spcPts val="1100"/>
              </a:spcBef>
            </a:pPr>
            <a:r>
              <a:rPr lang="en-US" sz="8000" dirty="0" smtClean="0">
                <a:solidFill>
                  <a:schemeClr val="accent6">
                    <a:lumMod val="50000"/>
                  </a:schemeClr>
                </a:solidFill>
              </a:rPr>
              <a:t>Features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1371600" indent="-13716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32-Channels / Differential</a:t>
            </a:r>
          </a:p>
          <a:p>
            <a:pPr marL="1371600" indent="-13716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Symbol" panose="05050102010706020507" pitchFamily="18" charset="2"/>
              </a:rPr>
              <a:t>SD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-Technology w/ IIR Filters</a:t>
            </a:r>
          </a:p>
          <a:p>
            <a:pPr marL="1371600" indent="-13716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Faster Sampling Rates</a:t>
            </a:r>
          </a:p>
          <a:p>
            <a:pPr marL="1371600" indent="-13716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AA/AI Filters in FPGA</a:t>
            </a:r>
          </a:p>
          <a:p>
            <a:pPr marL="1371600" indent="-13716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Timing System Integration</a:t>
            </a:r>
          </a:p>
          <a:p>
            <a:pPr marL="1371600" indent="-13716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Time Stamped Data thru DMA</a:t>
            </a:r>
          </a:p>
          <a:p>
            <a:pPr marL="1371600" indent="-13716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66328" y="8291124"/>
            <a:ext cx="17023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Daniel Sigg &amp; Marc Pirello</a:t>
            </a:r>
            <a:endParaRPr lang="en-US" sz="9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1975">
            <a:off x="16376280" y="11207785"/>
            <a:ext cx="13005146" cy="7638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1895">
            <a:off x="661129" y="22214243"/>
            <a:ext cx="13255598" cy="7919792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5006918" y="21324567"/>
            <a:ext cx="14603506" cy="10518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3017520" rtl="0" eaLnBrk="1" latinLnBrk="0" hangingPunct="1">
              <a:lnSpc>
                <a:spcPct val="90000"/>
              </a:lnSpc>
              <a:spcBef>
                <a:spcPts val="3300"/>
              </a:spcBef>
              <a:buFont typeface="Arial" panose="020B0604020202020204" pitchFamily="34" charset="0"/>
              <a:buNone/>
              <a:defRPr sz="7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0876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1752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628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3504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5256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56132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07008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100"/>
              </a:spcBef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Performance:</a:t>
            </a:r>
          </a:p>
          <a:p>
            <a:pPr marL="1143000" indent="-11430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ADC ±20V / DAC ±10V</a:t>
            </a:r>
          </a:p>
          <a:p>
            <a:pPr marL="1143000" indent="-11430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DAC: 50nV/√Hz @ 100Hz </a:t>
            </a:r>
          </a:p>
          <a:p>
            <a:pPr marL="1143000" indent="-11430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ADC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200nV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/√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Hz (prelim.)</a:t>
            </a:r>
          </a:p>
          <a:p>
            <a:pPr marL="1143000" indent="-11430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No Rogue Lines/Oscillators</a:t>
            </a:r>
          </a:p>
          <a:p>
            <a:pPr marL="1143000" indent="-11430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Full RTCDS Integration</a:t>
            </a:r>
          </a:p>
          <a:p>
            <a:pPr marL="1143000" indent="-11430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DAC: 6 Months Running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at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H1</a:t>
            </a:r>
          </a:p>
          <a:p>
            <a:pPr marL="1143000" indent="-11430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DAC: see T2400066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1143000" indent="-11430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1373805">
            <a:off x="21132597" y="19054568"/>
            <a:ext cx="4787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New ADC</a:t>
            </a:r>
            <a:endParaRPr lang="en-US" sz="8000" dirty="0"/>
          </a:p>
        </p:txBody>
      </p:sp>
      <p:sp>
        <p:nvSpPr>
          <p:cNvPr id="10" name="TextBox 9"/>
          <p:cNvSpPr txBox="1"/>
          <p:nvPr/>
        </p:nvSpPr>
        <p:spPr>
          <a:xfrm rot="179554">
            <a:off x="5366125" y="20734744"/>
            <a:ext cx="4787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New DAC</a:t>
            </a:r>
            <a:endParaRPr lang="en-US" sz="8000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093498" y="31250965"/>
            <a:ext cx="20000769" cy="10300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3017520" rtl="0" eaLnBrk="1" latinLnBrk="0" hangingPunct="1">
              <a:lnSpc>
                <a:spcPct val="90000"/>
              </a:lnSpc>
              <a:spcBef>
                <a:spcPts val="3300"/>
              </a:spcBef>
              <a:buFont typeface="Arial" panose="020B0604020202020204" pitchFamily="34" charset="0"/>
              <a:buNone/>
              <a:defRPr sz="7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0876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1752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628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3504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5256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56132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07008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100"/>
              </a:spcBef>
            </a:pPr>
            <a:r>
              <a:rPr lang="en-US" sz="8000" dirty="0" smtClean="0">
                <a:solidFill>
                  <a:schemeClr val="accent2">
                    <a:lumMod val="50000"/>
                  </a:schemeClr>
                </a:solidFill>
              </a:rPr>
              <a:t>Future Developments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 marL="1371600" indent="-13716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Fast Digital Servo 10-100kHz Bandwidth</a:t>
            </a:r>
          </a:p>
          <a:p>
            <a:pPr marL="1371600" indent="-13716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ADC → FPGA → DAC</a:t>
            </a:r>
          </a:p>
          <a:p>
            <a:pPr marL="1371600" indent="-13716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Sampling Rate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≈ 8MHz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1371600" indent="-13716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4-8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Inputs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&amp; 2-4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Outputs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1371600" indent="-13716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Switchable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hitening</a:t>
            </a:r>
          </a:p>
          <a:p>
            <a:pPr marL="1371600" indent="-13716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Integration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with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RTCDS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6365" y="33799383"/>
            <a:ext cx="15504059" cy="77520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93498" y="40709480"/>
            <a:ext cx="5656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G2500359-v1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201833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</TotalTime>
  <Words>112</Words>
  <Application>Microsoft Office PowerPoint</Application>
  <PresentationFormat>Custom</PresentationFormat>
  <Paragraphs>27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Symbol</vt:lpstr>
      <vt:lpstr>Wingdings</vt:lpstr>
      <vt:lpstr>Office Theme</vt:lpstr>
      <vt:lpstr>Converter Refresh  for Future LIGO Upgrades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Converter Refresh  for Future LIGO Upgrades</dc:title>
  <dc:subject>LIGO</dc:subject>
  <dc:creator>Daniel Sigg</dc:creator>
  <cp:lastModifiedBy>Daniel Sigg</cp:lastModifiedBy>
  <cp:revision>18</cp:revision>
  <cp:lastPrinted>2025-03-07T22:26:05Z</cp:lastPrinted>
  <dcterms:created xsi:type="dcterms:W3CDTF">2025-03-07T20:57:45Z</dcterms:created>
  <dcterms:modified xsi:type="dcterms:W3CDTF">2025-03-07T22:32:37Z</dcterms:modified>
  <cp:category>Poster</cp:category>
</cp:coreProperties>
</file>