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456" y="18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1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6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4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5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3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2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0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5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1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1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E18A5-7FCA-48F7-9F19-6DF90B23BEB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F40FE-AA5E-4842-BA89-B6DD7B0E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2279"/>
            <a:ext cx="9144000" cy="174491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Converter Refresh 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for Future LIGO Upgrades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37189"/>
            <a:ext cx="9144000" cy="486561"/>
          </a:xfrm>
        </p:spPr>
        <p:txBody>
          <a:bodyPr/>
          <a:lstStyle/>
          <a:p>
            <a:r>
              <a:rPr lang="en-US" dirty="0"/>
              <a:t>Daniel Sigg &amp; Marc </a:t>
            </a:r>
            <a:r>
              <a:rPr lang="en-US" dirty="0" smtClean="0"/>
              <a:t>Pirello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1975">
            <a:off x="7659030" y="4061883"/>
            <a:ext cx="4367827" cy="2565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895">
            <a:off x="165165" y="2235307"/>
            <a:ext cx="4508333" cy="269358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847404" y="2550694"/>
            <a:ext cx="7963821" cy="261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017520" rtl="0" eaLnBrk="1" latinLnBrk="0" hangingPunct="1">
              <a:lnSpc>
                <a:spcPct val="90000"/>
              </a:lnSpc>
              <a:spcBef>
                <a:spcPts val="3300"/>
              </a:spcBef>
              <a:buFont typeface="Arial" panose="020B0604020202020204" pitchFamily="34" charset="0"/>
              <a:buNone/>
              <a:defRPr sz="7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0876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1752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628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3504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5256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56132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070080" indent="0" algn="ctr" defTabSz="3017520" rtl="0" eaLnBrk="1" latinLnBrk="0" hangingPunct="1">
              <a:lnSpc>
                <a:spcPct val="90000"/>
              </a:lnSpc>
              <a:spcBef>
                <a:spcPts val="1650"/>
              </a:spcBef>
              <a:buFont typeface="Arial" panose="020B0604020202020204" pitchFamily="34" charset="0"/>
              <a:buNone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100"/>
              </a:spcBef>
            </a:pP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DAC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: 50nV/√Hz @ 100Hz 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/ ADC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200nV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/√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Hz (prelim.)</a:t>
            </a:r>
          </a:p>
          <a:p>
            <a:pPr algn="l">
              <a:spcBef>
                <a:spcPts val="1100"/>
              </a:spcBef>
            </a:pP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No Rogue Lines/Oscillators</a:t>
            </a:r>
          </a:p>
          <a:p>
            <a:pPr algn="l">
              <a:spcBef>
                <a:spcPts val="1100"/>
              </a:spcBef>
            </a:pP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DAC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: 6 Months Running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at 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H1</a:t>
            </a:r>
          </a:p>
          <a:p>
            <a:pPr algn="l">
              <a:spcBef>
                <a:spcPts val="1100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ADC ±</a:t>
            </a: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20V</a:t>
            </a:r>
          </a:p>
          <a:p>
            <a:pPr algn="l">
              <a:spcBef>
                <a:spcPts val="1100"/>
              </a:spcBef>
            </a:pP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</a:rPr>
              <a:t>DAC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±10V</a:t>
            </a:r>
          </a:p>
          <a:p>
            <a:pPr algn="l">
              <a:spcBef>
                <a:spcPts val="1100"/>
              </a:spcBef>
            </a:pPr>
            <a:endParaRPr lang="en-US" sz="2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23477" y="5168767"/>
            <a:ext cx="7258643" cy="137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100"/>
              </a:spcBef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32-Channels / Differential /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SD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-Technology w/ IIR Filters</a:t>
            </a:r>
          </a:p>
          <a:p>
            <a:pPr algn="l">
              <a:spcBef>
                <a:spcPts val="1100"/>
              </a:spcBef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Faster Sampling Rates / AA/AI Filters in FPGA</a:t>
            </a:r>
          </a:p>
          <a:p>
            <a:pPr algn="l">
              <a:spcBef>
                <a:spcPts val="1100"/>
              </a:spcBef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Timing System Integration / Time Stamped Data </a:t>
            </a:r>
          </a:p>
          <a:p>
            <a:pPr marL="1371600" indent="-1371600" algn="l">
              <a:spcBef>
                <a:spcPts val="11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30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70</Words>
  <Application>Microsoft Office PowerPoint</Application>
  <PresentationFormat>Widescreen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Symbol</vt:lpstr>
      <vt:lpstr>Wingdings</vt:lpstr>
      <vt:lpstr>Office Theme</vt:lpstr>
      <vt:lpstr>Converter Refresh  for Future LIGO Upgrades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Converter Refresh  for Future LIGO Upgrades</dc:title>
  <dc:creator>Daniel Sigg</dc:creator>
  <cp:lastModifiedBy>Daniel Sigg</cp:lastModifiedBy>
  <cp:revision>4</cp:revision>
  <dcterms:created xsi:type="dcterms:W3CDTF">2025-03-12T22:22:35Z</dcterms:created>
  <dcterms:modified xsi:type="dcterms:W3CDTF">2025-03-12T22:40:00Z</dcterms:modified>
</cp:coreProperties>
</file>