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60" r:id="rId2"/>
    <p:sldMasterId id="2147483648" r:id="rId3"/>
  </p:sldMasterIdLst>
  <p:notesMasterIdLst>
    <p:notesMasterId r:id="rId30"/>
  </p:notesMasterIdLst>
  <p:sldIdLst>
    <p:sldId id="256" r:id="rId4"/>
    <p:sldId id="316" r:id="rId5"/>
    <p:sldId id="314" r:id="rId6"/>
    <p:sldId id="345" r:id="rId7"/>
    <p:sldId id="346" r:id="rId8"/>
    <p:sldId id="336" r:id="rId9"/>
    <p:sldId id="349" r:id="rId10"/>
    <p:sldId id="347" r:id="rId11"/>
    <p:sldId id="352" r:id="rId12"/>
    <p:sldId id="348" r:id="rId13"/>
    <p:sldId id="350" r:id="rId14"/>
    <p:sldId id="351" r:id="rId15"/>
    <p:sldId id="353" r:id="rId16"/>
    <p:sldId id="354" r:id="rId17"/>
    <p:sldId id="304" r:id="rId18"/>
    <p:sldId id="318" r:id="rId19"/>
    <p:sldId id="319" r:id="rId20"/>
    <p:sldId id="356" r:id="rId21"/>
    <p:sldId id="355" r:id="rId22"/>
    <p:sldId id="357" r:id="rId23"/>
    <p:sldId id="358" r:id="rId24"/>
    <p:sldId id="359" r:id="rId25"/>
    <p:sldId id="267" r:id="rId26"/>
    <p:sldId id="305" r:id="rId27"/>
    <p:sldId id="269" r:id="rId28"/>
    <p:sldId id="34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FD04D8-2C14-4B88-B843-FE3AAE0E4193}" v="1321" dt="2025-05-14T15:53:44.6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67"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Williams" userId="22b7a384-3b42-464c-9eef-5d525c0271c8" providerId="ADAL" clId="{92FD04D8-2C14-4B88-B843-FE3AAE0E4193}"/>
    <pc:docChg chg="undo custSel addSld delSld modSld sldOrd addMainMaster modMainMaster">
      <pc:chgData name="Daniel Williams" userId="22b7a384-3b42-464c-9eef-5d525c0271c8" providerId="ADAL" clId="{92FD04D8-2C14-4B88-B843-FE3AAE0E4193}" dt="2025-05-14T15:53:44.689" v="2862"/>
      <pc:docMkLst>
        <pc:docMk/>
      </pc:docMkLst>
      <pc:sldChg chg="modSp mod">
        <pc:chgData name="Daniel Williams" userId="22b7a384-3b42-464c-9eef-5d525c0271c8" providerId="ADAL" clId="{92FD04D8-2C14-4B88-B843-FE3AAE0E4193}" dt="2025-05-14T15:44:56.469" v="2854" actId="20577"/>
        <pc:sldMkLst>
          <pc:docMk/>
          <pc:sldMk cId="0" sldId="256"/>
        </pc:sldMkLst>
        <pc:spChg chg="mod">
          <ac:chgData name="Daniel Williams" userId="22b7a384-3b42-464c-9eef-5d525c0271c8" providerId="ADAL" clId="{92FD04D8-2C14-4B88-B843-FE3AAE0E4193}" dt="2025-05-09T14:50:18.399" v="19" actId="20577"/>
          <ac:spMkLst>
            <pc:docMk/>
            <pc:sldMk cId="0" sldId="256"/>
            <ac:spMk id="3" creationId="{BB0821A7-68B5-CA3F-A370-C13204DBB659}"/>
          </ac:spMkLst>
        </pc:spChg>
        <pc:spChg chg="mod">
          <ac:chgData name="Daniel Williams" userId="22b7a384-3b42-464c-9eef-5d525c0271c8" providerId="ADAL" clId="{92FD04D8-2C14-4B88-B843-FE3AAE0E4193}" dt="2025-05-14T15:44:56.469" v="2854" actId="20577"/>
          <ac:spMkLst>
            <pc:docMk/>
            <pc:sldMk cId="0" sldId="256"/>
            <ac:spMk id="4" creationId="{739E465B-BBCE-F5A9-AC8C-91E1009F236D}"/>
          </ac:spMkLst>
        </pc:spChg>
      </pc:sldChg>
      <pc:sldChg chg="del">
        <pc:chgData name="Daniel Williams" userId="22b7a384-3b42-464c-9eef-5d525c0271c8" providerId="ADAL" clId="{92FD04D8-2C14-4B88-B843-FE3AAE0E4193}" dt="2025-05-09T14:51:49.334" v="138" actId="2696"/>
        <pc:sldMkLst>
          <pc:docMk/>
          <pc:sldMk cId="0" sldId="258"/>
        </pc:sldMkLst>
      </pc:sldChg>
      <pc:sldChg chg="del">
        <pc:chgData name="Daniel Williams" userId="22b7a384-3b42-464c-9eef-5d525c0271c8" providerId="ADAL" clId="{92FD04D8-2C14-4B88-B843-FE3AAE0E4193}" dt="2025-05-09T15:33:32.659" v="1731" actId="2696"/>
        <pc:sldMkLst>
          <pc:docMk/>
          <pc:sldMk cId="0" sldId="262"/>
        </pc:sldMkLst>
      </pc:sldChg>
      <pc:sldChg chg="del">
        <pc:chgData name="Daniel Williams" userId="22b7a384-3b42-464c-9eef-5d525c0271c8" providerId="ADAL" clId="{92FD04D8-2C14-4B88-B843-FE3AAE0E4193}" dt="2025-05-09T15:33:32.659" v="1731" actId="2696"/>
        <pc:sldMkLst>
          <pc:docMk/>
          <pc:sldMk cId="0" sldId="263"/>
        </pc:sldMkLst>
      </pc:sldChg>
      <pc:sldChg chg="del">
        <pc:chgData name="Daniel Williams" userId="22b7a384-3b42-464c-9eef-5d525c0271c8" providerId="ADAL" clId="{92FD04D8-2C14-4B88-B843-FE3AAE0E4193}" dt="2025-05-13T17:29:45.498" v="2382" actId="2696"/>
        <pc:sldMkLst>
          <pc:docMk/>
          <pc:sldMk cId="0" sldId="265"/>
        </pc:sldMkLst>
      </pc:sldChg>
      <pc:sldChg chg="add del mod modShow">
        <pc:chgData name="Daniel Williams" userId="22b7a384-3b42-464c-9eef-5d525c0271c8" providerId="ADAL" clId="{92FD04D8-2C14-4B88-B843-FE3AAE0E4193}" dt="2025-05-13T17:30:02.097" v="2383" actId="729"/>
        <pc:sldMkLst>
          <pc:docMk/>
          <pc:sldMk cId="0" sldId="267"/>
        </pc:sldMkLst>
      </pc:sldChg>
      <pc:sldChg chg="del">
        <pc:chgData name="Daniel Williams" userId="22b7a384-3b42-464c-9eef-5d525c0271c8" providerId="ADAL" clId="{92FD04D8-2C14-4B88-B843-FE3AAE0E4193}" dt="2025-05-09T15:00:57.292" v="1448" actId="47"/>
        <pc:sldMkLst>
          <pc:docMk/>
          <pc:sldMk cId="0" sldId="268"/>
        </pc:sldMkLst>
      </pc:sldChg>
      <pc:sldChg chg="mod modShow">
        <pc:chgData name="Daniel Williams" userId="22b7a384-3b42-464c-9eef-5d525c0271c8" providerId="ADAL" clId="{92FD04D8-2C14-4B88-B843-FE3AAE0E4193}" dt="2025-05-13T17:30:22.698" v="2384" actId="729"/>
        <pc:sldMkLst>
          <pc:docMk/>
          <pc:sldMk cId="0" sldId="269"/>
        </pc:sldMkLst>
      </pc:sldChg>
      <pc:sldChg chg="del">
        <pc:chgData name="Daniel Williams" userId="22b7a384-3b42-464c-9eef-5d525c0271c8" providerId="ADAL" clId="{92FD04D8-2C14-4B88-B843-FE3AAE0E4193}" dt="2025-05-09T15:33:45.705" v="1732" actId="2696"/>
        <pc:sldMkLst>
          <pc:docMk/>
          <pc:sldMk cId="0" sldId="270"/>
        </pc:sldMkLst>
      </pc:sldChg>
      <pc:sldChg chg="del">
        <pc:chgData name="Daniel Williams" userId="22b7a384-3b42-464c-9eef-5d525c0271c8" providerId="ADAL" clId="{92FD04D8-2C14-4B88-B843-FE3AAE0E4193}" dt="2025-05-09T15:33:45.705" v="1732" actId="2696"/>
        <pc:sldMkLst>
          <pc:docMk/>
          <pc:sldMk cId="0" sldId="272"/>
        </pc:sldMkLst>
      </pc:sldChg>
      <pc:sldChg chg="del">
        <pc:chgData name="Daniel Williams" userId="22b7a384-3b42-464c-9eef-5d525c0271c8" providerId="ADAL" clId="{92FD04D8-2C14-4B88-B843-FE3AAE0E4193}" dt="2025-05-09T15:33:45.705" v="1732" actId="2696"/>
        <pc:sldMkLst>
          <pc:docMk/>
          <pc:sldMk cId="0" sldId="273"/>
        </pc:sldMkLst>
      </pc:sldChg>
      <pc:sldChg chg="del">
        <pc:chgData name="Daniel Williams" userId="22b7a384-3b42-464c-9eef-5d525c0271c8" providerId="ADAL" clId="{92FD04D8-2C14-4B88-B843-FE3AAE0E4193}" dt="2025-05-09T15:33:45.705" v="1732" actId="2696"/>
        <pc:sldMkLst>
          <pc:docMk/>
          <pc:sldMk cId="0" sldId="275"/>
        </pc:sldMkLst>
      </pc:sldChg>
      <pc:sldChg chg="del">
        <pc:chgData name="Daniel Williams" userId="22b7a384-3b42-464c-9eef-5d525c0271c8" providerId="ADAL" clId="{92FD04D8-2C14-4B88-B843-FE3AAE0E4193}" dt="2025-05-09T15:33:45.705" v="1732" actId="2696"/>
        <pc:sldMkLst>
          <pc:docMk/>
          <pc:sldMk cId="0" sldId="276"/>
        </pc:sldMkLst>
      </pc:sldChg>
      <pc:sldChg chg="del">
        <pc:chgData name="Daniel Williams" userId="22b7a384-3b42-464c-9eef-5d525c0271c8" providerId="ADAL" clId="{92FD04D8-2C14-4B88-B843-FE3AAE0E4193}" dt="2025-05-09T15:33:45.705" v="1732" actId="2696"/>
        <pc:sldMkLst>
          <pc:docMk/>
          <pc:sldMk cId="0" sldId="277"/>
        </pc:sldMkLst>
      </pc:sldChg>
      <pc:sldChg chg="del">
        <pc:chgData name="Daniel Williams" userId="22b7a384-3b42-464c-9eef-5d525c0271c8" providerId="ADAL" clId="{92FD04D8-2C14-4B88-B843-FE3AAE0E4193}" dt="2025-05-09T15:33:45.705" v="1732" actId="2696"/>
        <pc:sldMkLst>
          <pc:docMk/>
          <pc:sldMk cId="0" sldId="281"/>
        </pc:sldMkLst>
      </pc:sldChg>
      <pc:sldChg chg="del">
        <pc:chgData name="Daniel Williams" userId="22b7a384-3b42-464c-9eef-5d525c0271c8" providerId="ADAL" clId="{92FD04D8-2C14-4B88-B843-FE3AAE0E4193}" dt="2025-05-09T15:33:45.705" v="1732" actId="2696"/>
        <pc:sldMkLst>
          <pc:docMk/>
          <pc:sldMk cId="0" sldId="283"/>
        </pc:sldMkLst>
      </pc:sldChg>
      <pc:sldChg chg="del">
        <pc:chgData name="Daniel Williams" userId="22b7a384-3b42-464c-9eef-5d525c0271c8" providerId="ADAL" clId="{92FD04D8-2C14-4B88-B843-FE3AAE0E4193}" dt="2025-05-09T15:33:45.705" v="1732" actId="2696"/>
        <pc:sldMkLst>
          <pc:docMk/>
          <pc:sldMk cId="0" sldId="284"/>
        </pc:sldMkLst>
      </pc:sldChg>
      <pc:sldChg chg="del">
        <pc:chgData name="Daniel Williams" userId="22b7a384-3b42-464c-9eef-5d525c0271c8" providerId="ADAL" clId="{92FD04D8-2C14-4B88-B843-FE3AAE0E4193}" dt="2025-05-09T15:33:45.705" v="1732" actId="2696"/>
        <pc:sldMkLst>
          <pc:docMk/>
          <pc:sldMk cId="0" sldId="285"/>
        </pc:sldMkLst>
      </pc:sldChg>
      <pc:sldChg chg="del">
        <pc:chgData name="Daniel Williams" userId="22b7a384-3b42-464c-9eef-5d525c0271c8" providerId="ADAL" clId="{92FD04D8-2C14-4B88-B843-FE3AAE0E4193}" dt="2025-05-09T15:33:45.705" v="1732" actId="2696"/>
        <pc:sldMkLst>
          <pc:docMk/>
          <pc:sldMk cId="0" sldId="286"/>
        </pc:sldMkLst>
      </pc:sldChg>
      <pc:sldChg chg="del">
        <pc:chgData name="Daniel Williams" userId="22b7a384-3b42-464c-9eef-5d525c0271c8" providerId="ADAL" clId="{92FD04D8-2C14-4B88-B843-FE3AAE0E4193}" dt="2025-05-09T15:33:45.705" v="1732" actId="2696"/>
        <pc:sldMkLst>
          <pc:docMk/>
          <pc:sldMk cId="0" sldId="287"/>
        </pc:sldMkLst>
      </pc:sldChg>
      <pc:sldChg chg="del">
        <pc:chgData name="Daniel Williams" userId="22b7a384-3b42-464c-9eef-5d525c0271c8" providerId="ADAL" clId="{92FD04D8-2C14-4B88-B843-FE3AAE0E4193}" dt="2025-05-09T15:33:45.705" v="1732" actId="2696"/>
        <pc:sldMkLst>
          <pc:docMk/>
          <pc:sldMk cId="0" sldId="290"/>
        </pc:sldMkLst>
      </pc:sldChg>
      <pc:sldChg chg="del">
        <pc:chgData name="Daniel Williams" userId="22b7a384-3b42-464c-9eef-5d525c0271c8" providerId="ADAL" clId="{92FD04D8-2C14-4B88-B843-FE3AAE0E4193}" dt="2025-05-09T15:33:45.705" v="1732" actId="2696"/>
        <pc:sldMkLst>
          <pc:docMk/>
          <pc:sldMk cId="0" sldId="291"/>
        </pc:sldMkLst>
      </pc:sldChg>
      <pc:sldChg chg="del">
        <pc:chgData name="Daniel Williams" userId="22b7a384-3b42-464c-9eef-5d525c0271c8" providerId="ADAL" clId="{92FD04D8-2C14-4B88-B843-FE3AAE0E4193}" dt="2025-05-09T15:33:45.705" v="1732" actId="2696"/>
        <pc:sldMkLst>
          <pc:docMk/>
          <pc:sldMk cId="0" sldId="292"/>
        </pc:sldMkLst>
      </pc:sldChg>
      <pc:sldChg chg="del">
        <pc:chgData name="Daniel Williams" userId="22b7a384-3b42-464c-9eef-5d525c0271c8" providerId="ADAL" clId="{92FD04D8-2C14-4B88-B843-FE3AAE0E4193}" dt="2025-05-09T15:33:45.705" v="1732" actId="2696"/>
        <pc:sldMkLst>
          <pc:docMk/>
          <pc:sldMk cId="0" sldId="295"/>
        </pc:sldMkLst>
      </pc:sldChg>
      <pc:sldChg chg="del">
        <pc:chgData name="Daniel Williams" userId="22b7a384-3b42-464c-9eef-5d525c0271c8" providerId="ADAL" clId="{92FD04D8-2C14-4B88-B843-FE3AAE0E4193}" dt="2025-05-09T15:33:45.705" v="1732" actId="2696"/>
        <pc:sldMkLst>
          <pc:docMk/>
          <pc:sldMk cId="0" sldId="296"/>
        </pc:sldMkLst>
      </pc:sldChg>
      <pc:sldChg chg="del">
        <pc:chgData name="Daniel Williams" userId="22b7a384-3b42-464c-9eef-5d525c0271c8" providerId="ADAL" clId="{92FD04D8-2C14-4B88-B843-FE3AAE0E4193}" dt="2025-05-09T15:33:45.705" v="1732" actId="2696"/>
        <pc:sldMkLst>
          <pc:docMk/>
          <pc:sldMk cId="0" sldId="297"/>
        </pc:sldMkLst>
      </pc:sldChg>
      <pc:sldChg chg="del">
        <pc:chgData name="Daniel Williams" userId="22b7a384-3b42-464c-9eef-5d525c0271c8" providerId="ADAL" clId="{92FD04D8-2C14-4B88-B843-FE3AAE0E4193}" dt="2025-05-09T15:33:45.705" v="1732" actId="2696"/>
        <pc:sldMkLst>
          <pc:docMk/>
          <pc:sldMk cId="0" sldId="298"/>
        </pc:sldMkLst>
      </pc:sldChg>
      <pc:sldChg chg="del">
        <pc:chgData name="Daniel Williams" userId="22b7a384-3b42-464c-9eef-5d525c0271c8" providerId="ADAL" clId="{92FD04D8-2C14-4B88-B843-FE3AAE0E4193}" dt="2025-05-09T15:33:45.705" v="1732" actId="2696"/>
        <pc:sldMkLst>
          <pc:docMk/>
          <pc:sldMk cId="0" sldId="303"/>
        </pc:sldMkLst>
      </pc:sldChg>
      <pc:sldChg chg="ord">
        <pc:chgData name="Daniel Williams" userId="22b7a384-3b42-464c-9eef-5d525c0271c8" providerId="ADAL" clId="{92FD04D8-2C14-4B88-B843-FE3AAE0E4193}" dt="2025-05-09T15:00:29.916" v="1447"/>
        <pc:sldMkLst>
          <pc:docMk/>
          <pc:sldMk cId="0" sldId="304"/>
        </pc:sldMkLst>
      </pc:sldChg>
      <pc:sldChg chg="del">
        <pc:chgData name="Daniel Williams" userId="22b7a384-3b42-464c-9eef-5d525c0271c8" providerId="ADAL" clId="{92FD04D8-2C14-4B88-B843-FE3AAE0E4193}" dt="2025-05-09T15:33:45.705" v="1732" actId="2696"/>
        <pc:sldMkLst>
          <pc:docMk/>
          <pc:sldMk cId="0" sldId="306"/>
        </pc:sldMkLst>
      </pc:sldChg>
      <pc:sldChg chg="del">
        <pc:chgData name="Daniel Williams" userId="22b7a384-3b42-464c-9eef-5d525c0271c8" providerId="ADAL" clId="{92FD04D8-2C14-4B88-B843-FE3AAE0E4193}" dt="2025-05-09T15:33:32.659" v="1731" actId="2696"/>
        <pc:sldMkLst>
          <pc:docMk/>
          <pc:sldMk cId="0" sldId="307"/>
        </pc:sldMkLst>
      </pc:sldChg>
      <pc:sldChg chg="del">
        <pc:chgData name="Daniel Williams" userId="22b7a384-3b42-464c-9eef-5d525c0271c8" providerId="ADAL" clId="{92FD04D8-2C14-4B88-B843-FE3AAE0E4193}" dt="2025-05-09T15:33:45.705" v="1732" actId="2696"/>
        <pc:sldMkLst>
          <pc:docMk/>
          <pc:sldMk cId="0" sldId="308"/>
        </pc:sldMkLst>
      </pc:sldChg>
      <pc:sldChg chg="del">
        <pc:chgData name="Daniel Williams" userId="22b7a384-3b42-464c-9eef-5d525c0271c8" providerId="ADAL" clId="{92FD04D8-2C14-4B88-B843-FE3AAE0E4193}" dt="2025-05-09T15:33:32.659" v="1731" actId="2696"/>
        <pc:sldMkLst>
          <pc:docMk/>
          <pc:sldMk cId="0" sldId="309"/>
        </pc:sldMkLst>
      </pc:sldChg>
      <pc:sldChg chg="del">
        <pc:chgData name="Daniel Williams" userId="22b7a384-3b42-464c-9eef-5d525c0271c8" providerId="ADAL" clId="{92FD04D8-2C14-4B88-B843-FE3AAE0E4193}" dt="2025-05-09T15:33:45.705" v="1732" actId="2696"/>
        <pc:sldMkLst>
          <pc:docMk/>
          <pc:sldMk cId="0" sldId="310"/>
        </pc:sldMkLst>
      </pc:sldChg>
      <pc:sldChg chg="del">
        <pc:chgData name="Daniel Williams" userId="22b7a384-3b42-464c-9eef-5d525c0271c8" providerId="ADAL" clId="{92FD04D8-2C14-4B88-B843-FE3AAE0E4193}" dt="2025-05-09T15:33:08.956" v="1730" actId="2696"/>
        <pc:sldMkLst>
          <pc:docMk/>
          <pc:sldMk cId="0" sldId="311"/>
        </pc:sldMkLst>
      </pc:sldChg>
      <pc:sldChg chg="del">
        <pc:chgData name="Daniel Williams" userId="22b7a384-3b42-464c-9eef-5d525c0271c8" providerId="ADAL" clId="{92FD04D8-2C14-4B88-B843-FE3AAE0E4193}" dt="2025-05-09T15:00:57.292" v="1448" actId="47"/>
        <pc:sldMkLst>
          <pc:docMk/>
          <pc:sldMk cId="3606095199" sldId="312"/>
        </pc:sldMkLst>
      </pc:sldChg>
      <pc:sldChg chg="del">
        <pc:chgData name="Daniel Williams" userId="22b7a384-3b42-464c-9eef-5d525c0271c8" providerId="ADAL" clId="{92FD04D8-2C14-4B88-B843-FE3AAE0E4193}" dt="2025-05-09T15:33:08.956" v="1730" actId="2696"/>
        <pc:sldMkLst>
          <pc:docMk/>
          <pc:sldMk cId="3163777674" sldId="313"/>
        </pc:sldMkLst>
      </pc:sldChg>
      <pc:sldChg chg="modSp mod modAnim">
        <pc:chgData name="Daniel Williams" userId="22b7a384-3b42-464c-9eef-5d525c0271c8" providerId="ADAL" clId="{92FD04D8-2C14-4B88-B843-FE3AAE0E4193}" dt="2025-05-09T14:55:19.254" v="644" actId="20577"/>
        <pc:sldMkLst>
          <pc:docMk/>
          <pc:sldMk cId="4008459822" sldId="314"/>
        </pc:sldMkLst>
        <pc:spChg chg="mod">
          <ac:chgData name="Daniel Williams" userId="22b7a384-3b42-464c-9eef-5d525c0271c8" providerId="ADAL" clId="{92FD04D8-2C14-4B88-B843-FE3AAE0E4193}" dt="2025-05-09T14:52:05.251" v="168" actId="20577"/>
          <ac:spMkLst>
            <pc:docMk/>
            <pc:sldMk cId="4008459822" sldId="314"/>
            <ac:spMk id="2" creationId="{A9A8646D-4AC2-F310-BC16-E1D2548C9F59}"/>
          </ac:spMkLst>
        </pc:spChg>
        <pc:spChg chg="mod">
          <ac:chgData name="Daniel Williams" userId="22b7a384-3b42-464c-9eef-5d525c0271c8" providerId="ADAL" clId="{92FD04D8-2C14-4B88-B843-FE3AAE0E4193}" dt="2025-05-09T14:53:35.317" v="362" actId="20577"/>
          <ac:spMkLst>
            <pc:docMk/>
            <pc:sldMk cId="4008459822" sldId="314"/>
            <ac:spMk id="3" creationId="{E50A0F38-0B66-85F3-706B-D8AFADBBFF03}"/>
          </ac:spMkLst>
        </pc:spChg>
        <pc:spChg chg="mod">
          <ac:chgData name="Daniel Williams" userId="22b7a384-3b42-464c-9eef-5d525c0271c8" providerId="ADAL" clId="{92FD04D8-2C14-4B88-B843-FE3AAE0E4193}" dt="2025-05-09T14:55:19.254" v="644" actId="20577"/>
          <ac:spMkLst>
            <pc:docMk/>
            <pc:sldMk cId="4008459822" sldId="314"/>
            <ac:spMk id="4" creationId="{3B73F55A-409A-898C-DACE-8ABFFA16C4ED}"/>
          </ac:spMkLst>
        </pc:spChg>
      </pc:sldChg>
      <pc:sldChg chg="del">
        <pc:chgData name="Daniel Williams" userId="22b7a384-3b42-464c-9eef-5d525c0271c8" providerId="ADAL" clId="{92FD04D8-2C14-4B88-B843-FE3AAE0E4193}" dt="2025-05-09T14:51:51.321" v="139" actId="2696"/>
        <pc:sldMkLst>
          <pc:docMk/>
          <pc:sldMk cId="495069121" sldId="315"/>
        </pc:sldMkLst>
      </pc:sldChg>
      <pc:sldChg chg="modSp mod modAnim">
        <pc:chgData name="Daniel Williams" userId="22b7a384-3b42-464c-9eef-5d525c0271c8" providerId="ADAL" clId="{92FD04D8-2C14-4B88-B843-FE3AAE0E4193}" dt="2025-05-14T15:53:44.689" v="2862"/>
        <pc:sldMkLst>
          <pc:docMk/>
          <pc:sldMk cId="1834476129" sldId="316"/>
        </pc:sldMkLst>
        <pc:spChg chg="mod">
          <ac:chgData name="Daniel Williams" userId="22b7a384-3b42-464c-9eef-5d525c0271c8" providerId="ADAL" clId="{92FD04D8-2C14-4B88-B843-FE3AAE0E4193}" dt="2025-05-14T15:50:03.885" v="2855" actId="20577"/>
          <ac:spMkLst>
            <pc:docMk/>
            <pc:sldMk cId="1834476129" sldId="316"/>
            <ac:spMk id="13" creationId="{E119E723-0B96-1AE1-108C-6C7597DAC22D}"/>
          </ac:spMkLst>
        </pc:spChg>
      </pc:sldChg>
      <pc:sldChg chg="del">
        <pc:chgData name="Daniel Williams" userId="22b7a384-3b42-464c-9eef-5d525c0271c8" providerId="ADAL" clId="{92FD04D8-2C14-4B88-B843-FE3AAE0E4193}" dt="2025-05-09T14:50:57.196" v="61" actId="2696"/>
        <pc:sldMkLst>
          <pc:docMk/>
          <pc:sldMk cId="690307915" sldId="317"/>
        </pc:sldMkLst>
      </pc:sldChg>
      <pc:sldChg chg="modSp mod setBg">
        <pc:chgData name="Daniel Williams" userId="22b7a384-3b42-464c-9eef-5d525c0271c8" providerId="ADAL" clId="{92FD04D8-2C14-4B88-B843-FE3AAE0E4193}" dt="2025-05-09T15:45:55.795" v="1762" actId="20577"/>
        <pc:sldMkLst>
          <pc:docMk/>
          <pc:sldMk cId="1649267149" sldId="318"/>
        </pc:sldMkLst>
        <pc:spChg chg="mod">
          <ac:chgData name="Daniel Williams" userId="22b7a384-3b42-464c-9eef-5d525c0271c8" providerId="ADAL" clId="{92FD04D8-2C14-4B88-B843-FE3AAE0E4193}" dt="2025-05-09T15:45:55.795" v="1762" actId="20577"/>
          <ac:spMkLst>
            <pc:docMk/>
            <pc:sldMk cId="1649267149" sldId="318"/>
            <ac:spMk id="2" creationId="{6668933A-F384-C6FF-FB07-9854A7F8B0FE}"/>
          </ac:spMkLst>
        </pc:spChg>
      </pc:sldChg>
      <pc:sldChg chg="modSp mod setBg">
        <pc:chgData name="Daniel Williams" userId="22b7a384-3b42-464c-9eef-5d525c0271c8" providerId="ADAL" clId="{92FD04D8-2C14-4B88-B843-FE3AAE0E4193}" dt="2025-05-09T15:46:20.117" v="1782" actId="1076"/>
        <pc:sldMkLst>
          <pc:docMk/>
          <pc:sldMk cId="147246024" sldId="319"/>
        </pc:sldMkLst>
        <pc:spChg chg="mod">
          <ac:chgData name="Daniel Williams" userId="22b7a384-3b42-464c-9eef-5d525c0271c8" providerId="ADAL" clId="{92FD04D8-2C14-4B88-B843-FE3AAE0E4193}" dt="2025-05-09T15:46:04.487" v="1778" actId="20577"/>
          <ac:spMkLst>
            <pc:docMk/>
            <pc:sldMk cId="147246024" sldId="319"/>
            <ac:spMk id="2" creationId="{E65A817C-7EC6-FFDC-3C35-2C109F9AAC83}"/>
          </ac:spMkLst>
        </pc:spChg>
        <pc:spChg chg="mod">
          <ac:chgData name="Daniel Williams" userId="22b7a384-3b42-464c-9eef-5d525c0271c8" providerId="ADAL" clId="{92FD04D8-2C14-4B88-B843-FE3AAE0E4193}" dt="2025-05-09T15:46:20.117" v="1782" actId="1076"/>
          <ac:spMkLst>
            <pc:docMk/>
            <pc:sldMk cId="147246024" sldId="319"/>
            <ac:spMk id="3" creationId="{481290D8-1C70-5398-6AE7-E38FF0FC4969}"/>
          </ac:spMkLst>
        </pc:spChg>
      </pc:sldChg>
      <pc:sldChg chg="del">
        <pc:chgData name="Daniel Williams" userId="22b7a384-3b42-464c-9eef-5d525c0271c8" providerId="ADAL" clId="{92FD04D8-2C14-4B88-B843-FE3AAE0E4193}" dt="2025-05-09T15:00:57.292" v="1448" actId="47"/>
        <pc:sldMkLst>
          <pc:docMk/>
          <pc:sldMk cId="1548272138" sldId="320"/>
        </pc:sldMkLst>
      </pc:sldChg>
      <pc:sldChg chg="del">
        <pc:chgData name="Daniel Williams" userId="22b7a384-3b42-464c-9eef-5d525c0271c8" providerId="ADAL" clId="{92FD04D8-2C14-4B88-B843-FE3AAE0E4193}" dt="2025-05-09T15:00:57.292" v="1448" actId="47"/>
        <pc:sldMkLst>
          <pc:docMk/>
          <pc:sldMk cId="1406263819" sldId="321"/>
        </pc:sldMkLst>
      </pc:sldChg>
      <pc:sldChg chg="del">
        <pc:chgData name="Daniel Williams" userId="22b7a384-3b42-464c-9eef-5d525c0271c8" providerId="ADAL" clId="{92FD04D8-2C14-4B88-B843-FE3AAE0E4193}" dt="2025-05-09T15:00:57.292" v="1448" actId="47"/>
        <pc:sldMkLst>
          <pc:docMk/>
          <pc:sldMk cId="2720564007" sldId="322"/>
        </pc:sldMkLst>
      </pc:sldChg>
      <pc:sldChg chg="del">
        <pc:chgData name="Daniel Williams" userId="22b7a384-3b42-464c-9eef-5d525c0271c8" providerId="ADAL" clId="{92FD04D8-2C14-4B88-B843-FE3AAE0E4193}" dt="2025-05-09T15:00:57.292" v="1448" actId="47"/>
        <pc:sldMkLst>
          <pc:docMk/>
          <pc:sldMk cId="3802350520" sldId="323"/>
        </pc:sldMkLst>
      </pc:sldChg>
      <pc:sldChg chg="del">
        <pc:chgData name="Daniel Williams" userId="22b7a384-3b42-464c-9eef-5d525c0271c8" providerId="ADAL" clId="{92FD04D8-2C14-4B88-B843-FE3AAE0E4193}" dt="2025-05-09T15:00:57.292" v="1448" actId="47"/>
        <pc:sldMkLst>
          <pc:docMk/>
          <pc:sldMk cId="1776926224" sldId="324"/>
        </pc:sldMkLst>
      </pc:sldChg>
      <pc:sldChg chg="del">
        <pc:chgData name="Daniel Williams" userId="22b7a384-3b42-464c-9eef-5d525c0271c8" providerId="ADAL" clId="{92FD04D8-2C14-4B88-B843-FE3AAE0E4193}" dt="2025-05-09T15:00:57.292" v="1448" actId="47"/>
        <pc:sldMkLst>
          <pc:docMk/>
          <pc:sldMk cId="1098011109" sldId="325"/>
        </pc:sldMkLst>
      </pc:sldChg>
      <pc:sldChg chg="del">
        <pc:chgData name="Daniel Williams" userId="22b7a384-3b42-464c-9eef-5d525c0271c8" providerId="ADAL" clId="{92FD04D8-2C14-4B88-B843-FE3AAE0E4193}" dt="2025-05-09T15:33:32.659" v="1731" actId="2696"/>
        <pc:sldMkLst>
          <pc:docMk/>
          <pc:sldMk cId="1216224235" sldId="326"/>
        </pc:sldMkLst>
      </pc:sldChg>
      <pc:sldChg chg="del">
        <pc:chgData name="Daniel Williams" userId="22b7a384-3b42-464c-9eef-5d525c0271c8" providerId="ADAL" clId="{92FD04D8-2C14-4B88-B843-FE3AAE0E4193}" dt="2025-05-09T15:33:32.659" v="1731" actId="2696"/>
        <pc:sldMkLst>
          <pc:docMk/>
          <pc:sldMk cId="2945807230" sldId="327"/>
        </pc:sldMkLst>
      </pc:sldChg>
      <pc:sldChg chg="del">
        <pc:chgData name="Daniel Williams" userId="22b7a384-3b42-464c-9eef-5d525c0271c8" providerId="ADAL" clId="{92FD04D8-2C14-4B88-B843-FE3AAE0E4193}" dt="2025-05-09T15:33:32.659" v="1731" actId="2696"/>
        <pc:sldMkLst>
          <pc:docMk/>
          <pc:sldMk cId="2347698959" sldId="328"/>
        </pc:sldMkLst>
      </pc:sldChg>
      <pc:sldChg chg="del">
        <pc:chgData name="Daniel Williams" userId="22b7a384-3b42-464c-9eef-5d525c0271c8" providerId="ADAL" clId="{92FD04D8-2C14-4B88-B843-FE3AAE0E4193}" dt="2025-05-09T15:33:32.659" v="1731" actId="2696"/>
        <pc:sldMkLst>
          <pc:docMk/>
          <pc:sldMk cId="1982066144" sldId="329"/>
        </pc:sldMkLst>
      </pc:sldChg>
      <pc:sldChg chg="del">
        <pc:chgData name="Daniel Williams" userId="22b7a384-3b42-464c-9eef-5d525c0271c8" providerId="ADAL" clId="{92FD04D8-2C14-4B88-B843-FE3AAE0E4193}" dt="2025-05-09T15:33:32.659" v="1731" actId="2696"/>
        <pc:sldMkLst>
          <pc:docMk/>
          <pc:sldMk cId="3203861246" sldId="330"/>
        </pc:sldMkLst>
      </pc:sldChg>
      <pc:sldChg chg="del">
        <pc:chgData name="Daniel Williams" userId="22b7a384-3b42-464c-9eef-5d525c0271c8" providerId="ADAL" clId="{92FD04D8-2C14-4B88-B843-FE3AAE0E4193}" dt="2025-05-09T15:33:32.659" v="1731" actId="2696"/>
        <pc:sldMkLst>
          <pc:docMk/>
          <pc:sldMk cId="2573740161" sldId="331"/>
        </pc:sldMkLst>
      </pc:sldChg>
      <pc:sldChg chg="del">
        <pc:chgData name="Daniel Williams" userId="22b7a384-3b42-464c-9eef-5d525c0271c8" providerId="ADAL" clId="{92FD04D8-2C14-4B88-B843-FE3AAE0E4193}" dt="2025-05-09T15:33:32.659" v="1731" actId="2696"/>
        <pc:sldMkLst>
          <pc:docMk/>
          <pc:sldMk cId="497825546" sldId="332"/>
        </pc:sldMkLst>
      </pc:sldChg>
      <pc:sldChg chg="del">
        <pc:chgData name="Daniel Williams" userId="22b7a384-3b42-464c-9eef-5d525c0271c8" providerId="ADAL" clId="{92FD04D8-2C14-4B88-B843-FE3AAE0E4193}" dt="2025-05-09T15:00:57.292" v="1448" actId="47"/>
        <pc:sldMkLst>
          <pc:docMk/>
          <pc:sldMk cId="346782774" sldId="333"/>
        </pc:sldMkLst>
      </pc:sldChg>
      <pc:sldChg chg="del">
        <pc:chgData name="Daniel Williams" userId="22b7a384-3b42-464c-9eef-5d525c0271c8" providerId="ADAL" clId="{92FD04D8-2C14-4B88-B843-FE3AAE0E4193}" dt="2025-05-09T15:33:08.956" v="1730" actId="2696"/>
        <pc:sldMkLst>
          <pc:docMk/>
          <pc:sldMk cId="2247870706" sldId="334"/>
        </pc:sldMkLst>
      </pc:sldChg>
      <pc:sldChg chg="del">
        <pc:chgData name="Daniel Williams" userId="22b7a384-3b42-464c-9eef-5d525c0271c8" providerId="ADAL" clId="{92FD04D8-2C14-4B88-B843-FE3AAE0E4193}" dt="2025-05-09T15:32:55.501" v="1729" actId="2696"/>
        <pc:sldMkLst>
          <pc:docMk/>
          <pc:sldMk cId="1359595347" sldId="335"/>
        </pc:sldMkLst>
      </pc:sldChg>
      <pc:sldChg chg="modSp mod setBg">
        <pc:chgData name="Daniel Williams" userId="22b7a384-3b42-464c-9eef-5d525c0271c8" providerId="ADAL" clId="{92FD04D8-2C14-4B88-B843-FE3AAE0E4193}" dt="2025-05-12T10:12:36.976" v="2379" actId="14100"/>
        <pc:sldMkLst>
          <pc:docMk/>
          <pc:sldMk cId="765111566" sldId="336"/>
        </pc:sldMkLst>
        <pc:spChg chg="mod">
          <ac:chgData name="Daniel Williams" userId="22b7a384-3b42-464c-9eef-5d525c0271c8" providerId="ADAL" clId="{92FD04D8-2C14-4B88-B843-FE3AAE0E4193}" dt="2025-05-12T10:12:36.976" v="2379" actId="14100"/>
          <ac:spMkLst>
            <pc:docMk/>
            <pc:sldMk cId="765111566" sldId="336"/>
            <ac:spMk id="2" creationId="{AD0C05A9-D16E-7159-E24F-7EB08FC1B4D1}"/>
          </ac:spMkLst>
        </pc:spChg>
      </pc:sldChg>
      <pc:sldChg chg="del">
        <pc:chgData name="Daniel Williams" userId="22b7a384-3b42-464c-9eef-5d525c0271c8" providerId="ADAL" clId="{92FD04D8-2C14-4B88-B843-FE3AAE0E4193}" dt="2025-05-09T15:33:08.956" v="1730" actId="2696"/>
        <pc:sldMkLst>
          <pc:docMk/>
          <pc:sldMk cId="4154121200" sldId="337"/>
        </pc:sldMkLst>
      </pc:sldChg>
      <pc:sldChg chg="del">
        <pc:chgData name="Daniel Williams" userId="22b7a384-3b42-464c-9eef-5d525c0271c8" providerId="ADAL" clId="{92FD04D8-2C14-4B88-B843-FE3AAE0E4193}" dt="2025-05-09T15:33:08.956" v="1730" actId="2696"/>
        <pc:sldMkLst>
          <pc:docMk/>
          <pc:sldMk cId="981522646" sldId="338"/>
        </pc:sldMkLst>
      </pc:sldChg>
      <pc:sldChg chg="del">
        <pc:chgData name="Daniel Williams" userId="22b7a384-3b42-464c-9eef-5d525c0271c8" providerId="ADAL" clId="{92FD04D8-2C14-4B88-B843-FE3AAE0E4193}" dt="2025-05-09T15:33:08.956" v="1730" actId="2696"/>
        <pc:sldMkLst>
          <pc:docMk/>
          <pc:sldMk cId="363410816" sldId="339"/>
        </pc:sldMkLst>
      </pc:sldChg>
      <pc:sldChg chg="del">
        <pc:chgData name="Daniel Williams" userId="22b7a384-3b42-464c-9eef-5d525c0271c8" providerId="ADAL" clId="{92FD04D8-2C14-4B88-B843-FE3AAE0E4193}" dt="2025-05-09T15:33:52.419" v="1733" actId="2696"/>
        <pc:sldMkLst>
          <pc:docMk/>
          <pc:sldMk cId="470119332" sldId="340"/>
        </pc:sldMkLst>
      </pc:sldChg>
      <pc:sldChg chg="del">
        <pc:chgData name="Daniel Williams" userId="22b7a384-3b42-464c-9eef-5d525c0271c8" providerId="ADAL" clId="{92FD04D8-2C14-4B88-B843-FE3AAE0E4193}" dt="2025-05-09T15:33:08.956" v="1730" actId="2696"/>
        <pc:sldMkLst>
          <pc:docMk/>
          <pc:sldMk cId="2160191733" sldId="341"/>
        </pc:sldMkLst>
      </pc:sldChg>
      <pc:sldChg chg="del">
        <pc:chgData name="Daniel Williams" userId="22b7a384-3b42-464c-9eef-5d525c0271c8" providerId="ADAL" clId="{92FD04D8-2C14-4B88-B843-FE3AAE0E4193}" dt="2025-05-09T15:33:08.956" v="1730" actId="2696"/>
        <pc:sldMkLst>
          <pc:docMk/>
          <pc:sldMk cId="3857822248" sldId="342"/>
        </pc:sldMkLst>
      </pc:sldChg>
      <pc:sldChg chg="del">
        <pc:chgData name="Daniel Williams" userId="22b7a384-3b42-464c-9eef-5d525c0271c8" providerId="ADAL" clId="{92FD04D8-2C14-4B88-B843-FE3AAE0E4193}" dt="2025-05-09T15:33:08.956" v="1730" actId="2696"/>
        <pc:sldMkLst>
          <pc:docMk/>
          <pc:sldMk cId="1862375005" sldId="343"/>
        </pc:sldMkLst>
      </pc:sldChg>
      <pc:sldChg chg="modSp add mod modAnim">
        <pc:chgData name="Daniel Williams" userId="22b7a384-3b42-464c-9eef-5d525c0271c8" providerId="ADAL" clId="{92FD04D8-2C14-4B88-B843-FE3AAE0E4193}" dt="2025-05-09T14:57:45.270" v="1128" actId="20577"/>
        <pc:sldMkLst>
          <pc:docMk/>
          <pc:sldMk cId="477197445" sldId="345"/>
        </pc:sldMkLst>
        <pc:spChg chg="mod">
          <ac:chgData name="Daniel Williams" userId="22b7a384-3b42-464c-9eef-5d525c0271c8" providerId="ADAL" clId="{92FD04D8-2C14-4B88-B843-FE3AAE0E4193}" dt="2025-05-09T14:57:42.230" v="1106" actId="27636"/>
          <ac:spMkLst>
            <pc:docMk/>
            <pc:sldMk cId="477197445" sldId="345"/>
            <ac:spMk id="3" creationId="{74117160-0F88-411E-736B-F7048A761C4C}"/>
          </ac:spMkLst>
        </pc:spChg>
        <pc:spChg chg="mod">
          <ac:chgData name="Daniel Williams" userId="22b7a384-3b42-464c-9eef-5d525c0271c8" providerId="ADAL" clId="{92FD04D8-2C14-4B88-B843-FE3AAE0E4193}" dt="2025-05-09T14:57:45.270" v="1128" actId="20577"/>
          <ac:spMkLst>
            <pc:docMk/>
            <pc:sldMk cId="477197445" sldId="345"/>
            <ac:spMk id="4" creationId="{71DB8876-C63A-0CFB-1715-7F0B9486EEDE}"/>
          </ac:spMkLst>
        </pc:spChg>
      </pc:sldChg>
      <pc:sldChg chg="addSp delSp modSp add mod delAnim modAnim">
        <pc:chgData name="Daniel Williams" userId="22b7a384-3b42-464c-9eef-5d525c0271c8" providerId="ADAL" clId="{92FD04D8-2C14-4B88-B843-FE3AAE0E4193}" dt="2025-05-12T10:12:32.484" v="2378" actId="478"/>
        <pc:sldMkLst>
          <pc:docMk/>
          <pc:sldMk cId="536291830" sldId="346"/>
        </pc:sldMkLst>
        <pc:spChg chg="mod">
          <ac:chgData name="Daniel Williams" userId="22b7a384-3b42-464c-9eef-5d525c0271c8" providerId="ADAL" clId="{92FD04D8-2C14-4B88-B843-FE3AAE0E4193}" dt="2025-05-09T14:57:59.293" v="1141" actId="20577"/>
          <ac:spMkLst>
            <pc:docMk/>
            <pc:sldMk cId="536291830" sldId="346"/>
            <ac:spMk id="2" creationId="{43FCDCFB-7FBB-9511-E6B4-2E5EC9FED537}"/>
          </ac:spMkLst>
        </pc:spChg>
        <pc:spChg chg="mod">
          <ac:chgData name="Daniel Williams" userId="22b7a384-3b42-464c-9eef-5d525c0271c8" providerId="ADAL" clId="{92FD04D8-2C14-4B88-B843-FE3AAE0E4193}" dt="2025-05-09T14:59:56.188" v="1405" actId="20577"/>
          <ac:spMkLst>
            <pc:docMk/>
            <pc:sldMk cId="536291830" sldId="346"/>
            <ac:spMk id="4" creationId="{80D15768-DE12-D73C-2C64-0B716BA8D13A}"/>
          </ac:spMkLst>
        </pc:spChg>
      </pc:sldChg>
      <pc:sldChg chg="add ord setBg">
        <pc:chgData name="Daniel Williams" userId="22b7a384-3b42-464c-9eef-5d525c0271c8" providerId="ADAL" clId="{92FD04D8-2C14-4B88-B843-FE3AAE0E4193}" dt="2025-05-14T15:52:11.806" v="2859"/>
        <pc:sldMkLst>
          <pc:docMk/>
          <pc:sldMk cId="2226929290" sldId="347"/>
        </pc:sldMkLst>
      </pc:sldChg>
      <pc:sldChg chg="add ord setBg">
        <pc:chgData name="Daniel Williams" userId="22b7a384-3b42-464c-9eef-5d525c0271c8" providerId="ADAL" clId="{92FD04D8-2C14-4B88-B843-FE3AAE0E4193}" dt="2025-05-09T15:08:59.666" v="1488"/>
        <pc:sldMkLst>
          <pc:docMk/>
          <pc:sldMk cId="3323852880" sldId="348"/>
        </pc:sldMkLst>
      </pc:sldChg>
      <pc:sldChg chg="delSp add mod ord setBg">
        <pc:chgData name="Daniel Williams" userId="22b7a384-3b42-464c-9eef-5d525c0271c8" providerId="ADAL" clId="{92FD04D8-2C14-4B88-B843-FE3AAE0E4193}" dt="2025-05-09T15:06:34.681" v="1461" actId="21"/>
        <pc:sldMkLst>
          <pc:docMk/>
          <pc:sldMk cId="1702687167" sldId="349"/>
        </pc:sldMkLst>
      </pc:sldChg>
      <pc:sldChg chg="add ord setBg">
        <pc:chgData name="Daniel Williams" userId="22b7a384-3b42-464c-9eef-5d525c0271c8" providerId="ADAL" clId="{92FD04D8-2C14-4B88-B843-FE3AAE0E4193}" dt="2025-05-09T15:32:50.272" v="1728"/>
        <pc:sldMkLst>
          <pc:docMk/>
          <pc:sldMk cId="2314052663" sldId="350"/>
        </pc:sldMkLst>
      </pc:sldChg>
      <pc:sldChg chg="addSp delSp modSp add mod">
        <pc:chgData name="Daniel Williams" userId="22b7a384-3b42-464c-9eef-5d525c0271c8" providerId="ADAL" clId="{92FD04D8-2C14-4B88-B843-FE3AAE0E4193}" dt="2025-05-09T15:11:36.734" v="1648" actId="1076"/>
        <pc:sldMkLst>
          <pc:docMk/>
          <pc:sldMk cId="1380556905" sldId="351"/>
        </pc:sldMkLst>
        <pc:spChg chg="add mod">
          <ac:chgData name="Daniel Williams" userId="22b7a384-3b42-464c-9eef-5d525c0271c8" providerId="ADAL" clId="{92FD04D8-2C14-4B88-B843-FE3AAE0E4193}" dt="2025-05-09T15:10:04.395" v="1496" actId="1582"/>
          <ac:spMkLst>
            <pc:docMk/>
            <pc:sldMk cId="1380556905" sldId="351"/>
            <ac:spMk id="3" creationId="{6743615F-5AFF-B241-3B27-C1A25E9C1237}"/>
          </ac:spMkLst>
        </pc:spChg>
        <pc:spChg chg="add mod">
          <ac:chgData name="Daniel Williams" userId="22b7a384-3b42-464c-9eef-5d525c0271c8" providerId="ADAL" clId="{92FD04D8-2C14-4B88-B843-FE3AAE0E4193}" dt="2025-05-09T15:11:36.734" v="1648" actId="1076"/>
          <ac:spMkLst>
            <pc:docMk/>
            <pc:sldMk cId="1380556905" sldId="351"/>
            <ac:spMk id="6" creationId="{CFE0A5E4-F663-B778-AF24-E9FC88821CAA}"/>
          </ac:spMkLst>
        </pc:spChg>
      </pc:sldChg>
      <pc:sldChg chg="addSp delSp modSp add mod modClrScheme chgLayout">
        <pc:chgData name="Daniel Williams" userId="22b7a384-3b42-464c-9eef-5d525c0271c8" providerId="ADAL" clId="{92FD04D8-2C14-4B88-B843-FE3AAE0E4193}" dt="2025-05-09T15:08:34.278" v="1485" actId="1076"/>
        <pc:sldMkLst>
          <pc:docMk/>
          <pc:sldMk cId="3311096509" sldId="352"/>
        </pc:sldMkLst>
        <pc:spChg chg="mod ord">
          <ac:chgData name="Daniel Williams" userId="22b7a384-3b42-464c-9eef-5d525c0271c8" providerId="ADAL" clId="{92FD04D8-2C14-4B88-B843-FE3AAE0E4193}" dt="2025-05-09T15:08:20.284" v="1481" actId="700"/>
          <ac:spMkLst>
            <pc:docMk/>
            <pc:sldMk cId="3311096509" sldId="352"/>
            <ac:spMk id="2" creationId="{EE381D23-1308-5B4B-BAD2-39186EAE4E93}"/>
          </ac:spMkLst>
        </pc:spChg>
        <pc:spChg chg="add mod ord">
          <ac:chgData name="Daniel Williams" userId="22b7a384-3b42-464c-9eef-5d525c0271c8" providerId="ADAL" clId="{92FD04D8-2C14-4B88-B843-FE3AAE0E4193}" dt="2025-05-09T15:08:20.284" v="1481" actId="700"/>
          <ac:spMkLst>
            <pc:docMk/>
            <pc:sldMk cId="3311096509" sldId="352"/>
            <ac:spMk id="6" creationId="{969817AB-7928-2966-C40E-B4F8213146F6}"/>
          </ac:spMkLst>
        </pc:spChg>
        <pc:spChg chg="add mod ord">
          <ac:chgData name="Daniel Williams" userId="22b7a384-3b42-464c-9eef-5d525c0271c8" providerId="ADAL" clId="{92FD04D8-2C14-4B88-B843-FE3AAE0E4193}" dt="2025-05-09T15:08:28.665" v="1484" actId="12"/>
          <ac:spMkLst>
            <pc:docMk/>
            <pc:sldMk cId="3311096509" sldId="352"/>
            <ac:spMk id="8" creationId="{DF3696AC-B36B-5791-3B05-831224108EA8}"/>
          </ac:spMkLst>
        </pc:spChg>
        <pc:picChg chg="add mod">
          <ac:chgData name="Daniel Williams" userId="22b7a384-3b42-464c-9eef-5d525c0271c8" providerId="ADAL" clId="{92FD04D8-2C14-4B88-B843-FE3AAE0E4193}" dt="2025-05-09T15:08:34.278" v="1485" actId="1076"/>
          <ac:picMkLst>
            <pc:docMk/>
            <pc:sldMk cId="3311096509" sldId="352"/>
            <ac:picMk id="3" creationId="{253C96EF-25E8-D4C8-0AEA-0B8B76EA1C73}"/>
          </ac:picMkLst>
        </pc:picChg>
      </pc:sldChg>
      <pc:sldChg chg="addSp modSp add mod">
        <pc:chgData name="Daniel Williams" userId="22b7a384-3b42-464c-9eef-5d525c0271c8" providerId="ADAL" clId="{92FD04D8-2C14-4B88-B843-FE3AAE0E4193}" dt="2025-05-09T15:12:46.400" v="1700" actId="14100"/>
        <pc:sldMkLst>
          <pc:docMk/>
          <pc:sldMk cId="1952873396" sldId="353"/>
        </pc:sldMkLst>
        <pc:spChg chg="add mod">
          <ac:chgData name="Daniel Williams" userId="22b7a384-3b42-464c-9eef-5d525c0271c8" providerId="ADAL" clId="{92FD04D8-2C14-4B88-B843-FE3AAE0E4193}" dt="2025-05-09T15:12:46.400" v="1700" actId="14100"/>
          <ac:spMkLst>
            <pc:docMk/>
            <pc:sldMk cId="1952873396" sldId="353"/>
            <ac:spMk id="15" creationId="{AB88490E-4CCC-7E90-4D7D-16B28E277D71}"/>
          </ac:spMkLst>
        </pc:spChg>
        <pc:cxnChg chg="add mod">
          <ac:chgData name="Daniel Williams" userId="22b7a384-3b42-464c-9eef-5d525c0271c8" providerId="ADAL" clId="{92FD04D8-2C14-4B88-B843-FE3AAE0E4193}" dt="2025-05-09T15:12:24.147" v="1654" actId="1582"/>
          <ac:cxnSpMkLst>
            <pc:docMk/>
            <pc:sldMk cId="1952873396" sldId="353"/>
            <ac:cxnSpMk id="8" creationId="{03B6A0BD-0DDB-A6A1-8CD9-32E394DF7F23}"/>
          </ac:cxnSpMkLst>
        </pc:cxnChg>
      </pc:sldChg>
      <pc:sldChg chg="new del">
        <pc:chgData name="Daniel Williams" userId="22b7a384-3b42-464c-9eef-5d525c0271c8" providerId="ADAL" clId="{92FD04D8-2C14-4B88-B843-FE3AAE0E4193}" dt="2025-05-09T15:12:08.113" v="1650" actId="2696"/>
        <pc:sldMkLst>
          <pc:docMk/>
          <pc:sldMk cId="4085069337" sldId="353"/>
        </pc:sldMkLst>
      </pc:sldChg>
      <pc:sldChg chg="addSp delSp modSp add mod">
        <pc:chgData name="Daniel Williams" userId="22b7a384-3b42-464c-9eef-5d525c0271c8" providerId="ADAL" clId="{92FD04D8-2C14-4B88-B843-FE3AAE0E4193}" dt="2025-05-13T17:29:34.289" v="2381" actId="14100"/>
        <pc:sldMkLst>
          <pc:docMk/>
          <pc:sldMk cId="944249672" sldId="354"/>
        </pc:sldMkLst>
        <pc:picChg chg="add mod">
          <ac:chgData name="Daniel Williams" userId="22b7a384-3b42-464c-9eef-5d525c0271c8" providerId="ADAL" clId="{92FD04D8-2C14-4B88-B843-FE3AAE0E4193}" dt="2025-05-13T17:29:34.289" v="2381" actId="14100"/>
          <ac:picMkLst>
            <pc:docMk/>
            <pc:sldMk cId="944249672" sldId="354"/>
            <ac:picMk id="10" creationId="{5F5EDA69-2780-E436-04A3-5B7D0EFC340F}"/>
          </ac:picMkLst>
        </pc:picChg>
      </pc:sldChg>
      <pc:sldChg chg="new del">
        <pc:chgData name="Daniel Williams" userId="22b7a384-3b42-464c-9eef-5d525c0271c8" providerId="ADAL" clId="{92FD04D8-2C14-4B88-B843-FE3AAE0E4193}" dt="2025-05-09T15:46:39.607" v="1786" actId="2696"/>
        <pc:sldMkLst>
          <pc:docMk/>
          <pc:sldMk cId="669740685" sldId="355"/>
        </pc:sldMkLst>
      </pc:sldChg>
      <pc:sldChg chg="delSp modSp add mod">
        <pc:chgData name="Daniel Williams" userId="22b7a384-3b42-464c-9eef-5d525c0271c8" providerId="ADAL" clId="{92FD04D8-2C14-4B88-B843-FE3AAE0E4193}" dt="2025-05-09T15:47:35.238" v="1948" actId="20577"/>
        <pc:sldMkLst>
          <pc:docMk/>
          <pc:sldMk cId="1943936940" sldId="355"/>
        </pc:sldMkLst>
        <pc:spChg chg="mod">
          <ac:chgData name="Daniel Williams" userId="22b7a384-3b42-464c-9eef-5d525c0271c8" providerId="ADAL" clId="{92FD04D8-2C14-4B88-B843-FE3AAE0E4193}" dt="2025-05-09T15:46:45.865" v="1792" actId="20577"/>
          <ac:spMkLst>
            <pc:docMk/>
            <pc:sldMk cId="1943936940" sldId="355"/>
            <ac:spMk id="2" creationId="{A34E6B47-FC8B-B692-CFF7-572002149C55}"/>
          </ac:spMkLst>
        </pc:spChg>
        <pc:spChg chg="mod">
          <ac:chgData name="Daniel Williams" userId="22b7a384-3b42-464c-9eef-5d525c0271c8" providerId="ADAL" clId="{92FD04D8-2C14-4B88-B843-FE3AAE0E4193}" dt="2025-05-09T15:47:35.238" v="1948" actId="20577"/>
          <ac:spMkLst>
            <pc:docMk/>
            <pc:sldMk cId="1943936940" sldId="355"/>
            <ac:spMk id="3" creationId="{C573ED95-93F7-5817-1AD4-4B13ADBF56D5}"/>
          </ac:spMkLst>
        </pc:spChg>
      </pc:sldChg>
      <pc:sldChg chg="modSp add mod ord">
        <pc:chgData name="Daniel Williams" userId="22b7a384-3b42-464c-9eef-5d525c0271c8" providerId="ADAL" clId="{92FD04D8-2C14-4B88-B843-FE3AAE0E4193}" dt="2025-05-09T16:02:08.890" v="2144" actId="20577"/>
        <pc:sldMkLst>
          <pc:docMk/>
          <pc:sldMk cId="1044482291" sldId="356"/>
        </pc:sldMkLst>
        <pc:spChg chg="mod">
          <ac:chgData name="Daniel Williams" userId="22b7a384-3b42-464c-9eef-5d525c0271c8" providerId="ADAL" clId="{92FD04D8-2C14-4B88-B843-FE3AAE0E4193}" dt="2025-05-09T16:01:11.959" v="1964" actId="20577"/>
          <ac:spMkLst>
            <pc:docMk/>
            <pc:sldMk cId="1044482291" sldId="356"/>
            <ac:spMk id="2" creationId="{148079BE-2A14-A851-DB8A-20037B210B3D}"/>
          </ac:spMkLst>
        </pc:spChg>
        <pc:spChg chg="mod">
          <ac:chgData name="Daniel Williams" userId="22b7a384-3b42-464c-9eef-5d525c0271c8" providerId="ADAL" clId="{92FD04D8-2C14-4B88-B843-FE3AAE0E4193}" dt="2025-05-09T16:02:08.890" v="2144" actId="20577"/>
          <ac:spMkLst>
            <pc:docMk/>
            <pc:sldMk cId="1044482291" sldId="356"/>
            <ac:spMk id="3" creationId="{B352DBBA-75EE-77ED-C99A-F4662C5690A5}"/>
          </ac:spMkLst>
        </pc:spChg>
      </pc:sldChg>
      <pc:sldChg chg="modSp add mod">
        <pc:chgData name="Daniel Williams" userId="22b7a384-3b42-464c-9eef-5d525c0271c8" providerId="ADAL" clId="{92FD04D8-2C14-4B88-B843-FE3AAE0E4193}" dt="2025-05-09T16:03:13.811" v="2377" actId="20577"/>
        <pc:sldMkLst>
          <pc:docMk/>
          <pc:sldMk cId="2426471212" sldId="357"/>
        </pc:sldMkLst>
        <pc:spChg chg="mod">
          <ac:chgData name="Daniel Williams" userId="22b7a384-3b42-464c-9eef-5d525c0271c8" providerId="ADAL" clId="{92FD04D8-2C14-4B88-B843-FE3AAE0E4193}" dt="2025-05-09T16:02:25.249" v="2156" actId="20577"/>
          <ac:spMkLst>
            <pc:docMk/>
            <pc:sldMk cId="2426471212" sldId="357"/>
            <ac:spMk id="2" creationId="{9516855A-230A-4B8D-4D40-01851CC15E6B}"/>
          </ac:spMkLst>
        </pc:spChg>
        <pc:spChg chg="mod">
          <ac:chgData name="Daniel Williams" userId="22b7a384-3b42-464c-9eef-5d525c0271c8" providerId="ADAL" clId="{92FD04D8-2C14-4B88-B843-FE3AAE0E4193}" dt="2025-05-09T16:03:13.811" v="2377" actId="20577"/>
          <ac:spMkLst>
            <pc:docMk/>
            <pc:sldMk cId="2426471212" sldId="357"/>
            <ac:spMk id="3" creationId="{105D99D1-D9A0-9BED-B1F8-A152AEE8F9A4}"/>
          </ac:spMkLst>
        </pc:spChg>
      </pc:sldChg>
      <pc:sldChg chg="new del">
        <pc:chgData name="Daniel Williams" userId="22b7a384-3b42-464c-9eef-5d525c0271c8" providerId="ADAL" clId="{92FD04D8-2C14-4B88-B843-FE3AAE0E4193}" dt="2025-05-09T16:02:17.033" v="2146" actId="47"/>
        <pc:sldMkLst>
          <pc:docMk/>
          <pc:sldMk cId="3427146134" sldId="357"/>
        </pc:sldMkLst>
      </pc:sldChg>
      <pc:sldChg chg="modSp add mod setBg">
        <pc:chgData name="Daniel Williams" userId="22b7a384-3b42-464c-9eef-5d525c0271c8" providerId="ADAL" clId="{92FD04D8-2C14-4B88-B843-FE3AAE0E4193}" dt="2025-05-14T15:53:18.079" v="2860"/>
        <pc:sldMkLst>
          <pc:docMk/>
          <pc:sldMk cId="3320825388" sldId="358"/>
        </pc:sldMkLst>
        <pc:spChg chg="mod">
          <ac:chgData name="Daniel Williams" userId="22b7a384-3b42-464c-9eef-5d525c0271c8" providerId="ADAL" clId="{92FD04D8-2C14-4B88-B843-FE3AAE0E4193}" dt="2025-05-13T17:30:59.310" v="2399" actId="20577"/>
          <ac:spMkLst>
            <pc:docMk/>
            <pc:sldMk cId="3320825388" sldId="358"/>
            <ac:spMk id="2" creationId="{330F5EA6-9F23-78DE-8A65-D123965F9001}"/>
          </ac:spMkLst>
        </pc:spChg>
        <pc:spChg chg="mod">
          <ac:chgData name="Daniel Williams" userId="22b7a384-3b42-464c-9eef-5d525c0271c8" providerId="ADAL" clId="{92FD04D8-2C14-4B88-B843-FE3AAE0E4193}" dt="2025-05-13T17:33:04.492" v="2601" actId="20577"/>
          <ac:spMkLst>
            <pc:docMk/>
            <pc:sldMk cId="3320825388" sldId="358"/>
            <ac:spMk id="3" creationId="{49D9A5F1-77F7-325B-7800-5FFA15DD0EDC}"/>
          </ac:spMkLst>
        </pc:spChg>
      </pc:sldChg>
      <pc:sldChg chg="new del">
        <pc:chgData name="Daniel Williams" userId="22b7a384-3b42-464c-9eef-5d525c0271c8" providerId="ADAL" clId="{92FD04D8-2C14-4B88-B843-FE3AAE0E4193}" dt="2025-05-13T17:33:14.565" v="2603" actId="47"/>
        <pc:sldMkLst>
          <pc:docMk/>
          <pc:sldMk cId="1691635607" sldId="359"/>
        </pc:sldMkLst>
      </pc:sldChg>
      <pc:sldChg chg="modSp add mod setBg">
        <pc:chgData name="Daniel Williams" userId="22b7a384-3b42-464c-9eef-5d525c0271c8" providerId="ADAL" clId="{92FD04D8-2C14-4B88-B843-FE3AAE0E4193}" dt="2025-05-14T15:53:23.559" v="2861"/>
        <pc:sldMkLst>
          <pc:docMk/>
          <pc:sldMk cId="2075989951" sldId="359"/>
        </pc:sldMkLst>
        <pc:spChg chg="mod">
          <ac:chgData name="Daniel Williams" userId="22b7a384-3b42-464c-9eef-5d525c0271c8" providerId="ADAL" clId="{92FD04D8-2C14-4B88-B843-FE3AAE0E4193}" dt="2025-05-13T17:34:15.869" v="2828" actId="20577"/>
          <ac:spMkLst>
            <pc:docMk/>
            <pc:sldMk cId="2075989951" sldId="359"/>
            <ac:spMk id="3" creationId="{1D5292FF-C646-5935-EFAC-8BD1C0ABA2C8}"/>
          </ac:spMkLst>
        </pc:spChg>
      </pc:sldChg>
      <pc:sldMasterChg chg="add addSldLayout">
        <pc:chgData name="Daniel Williams" userId="22b7a384-3b42-464c-9eef-5d525c0271c8" providerId="ADAL" clId="{92FD04D8-2C14-4B88-B843-FE3AAE0E4193}" dt="2025-05-09T15:03:06.495" v="1449" actId="27028"/>
        <pc:sldMasterMkLst>
          <pc:docMk/>
          <pc:sldMasterMk cId="587294364" sldId="2147483648"/>
        </pc:sldMasterMkLst>
        <pc:sldLayoutChg chg="add">
          <pc:chgData name="Daniel Williams" userId="22b7a384-3b42-464c-9eef-5d525c0271c8" providerId="ADAL" clId="{92FD04D8-2C14-4B88-B843-FE3AAE0E4193}" dt="2025-05-09T15:03:06.495" v="1449" actId="27028"/>
          <pc:sldLayoutMkLst>
            <pc:docMk/>
            <pc:sldMasterMk cId="587294364" sldId="2147483648"/>
            <pc:sldLayoutMk cId="2465388366" sldId="2147483650"/>
          </pc:sldLayoutMkLst>
        </pc:sldLayoutChg>
      </pc:sldMasterChg>
      <pc:sldMasterChg chg="replId modSldLayout">
        <pc:chgData name="Daniel Williams" userId="22b7a384-3b42-464c-9eef-5d525c0271c8" providerId="ADAL" clId="{92FD04D8-2C14-4B88-B843-FE3AAE0E4193}" dt="2025-05-09T15:03:06.495" v="1449" actId="27028"/>
        <pc:sldMasterMkLst>
          <pc:docMk/>
          <pc:sldMasterMk cId="0" sldId="2147483671"/>
        </pc:sldMasterMkLst>
        <pc:sldLayoutChg chg="replId">
          <pc:chgData name="Daniel Williams" userId="22b7a384-3b42-464c-9eef-5d525c0271c8" providerId="ADAL" clId="{92FD04D8-2C14-4B88-B843-FE3AAE0E4193}" dt="2025-05-09T15:03:06.495" v="1449" actId="27028"/>
          <pc:sldLayoutMkLst>
            <pc:docMk/>
            <pc:sldMasterMk cId="0" sldId="2147483671"/>
            <pc:sldLayoutMk cId="2758605301"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463D81-5EBF-75ED-699B-525AEE8E2A54}"/>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a:extLst>
              <a:ext uri="{FF2B5EF4-FFF2-40B4-BE49-F238E27FC236}">
                <a16:creationId xmlns:a16="http://schemas.microsoft.com/office/drawing/2014/main" id="{FBE7BD2C-A9AD-3BA2-3133-182B51B7F086}"/>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7AC9890C-7B4C-46A9-B20F-CDEF45732AA6}" type="datetime1">
              <a:rPr lang="en-GB"/>
              <a:pPr lvl="0"/>
              <a:t>2025-05-13</a:t>
            </a:fld>
            <a:endParaRPr lang="en-GB"/>
          </a:p>
        </p:txBody>
      </p:sp>
      <p:sp>
        <p:nvSpPr>
          <p:cNvPr id="4" name="Slide Image Placeholder 3">
            <a:extLst>
              <a:ext uri="{FF2B5EF4-FFF2-40B4-BE49-F238E27FC236}">
                <a16:creationId xmlns:a16="http://schemas.microsoft.com/office/drawing/2014/main" id="{FBE54895-F368-F240-9633-9701AC22626E}"/>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457D7AD4-5681-B01F-96AA-47F4FAE37950}"/>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26990CD3-9473-E5C8-8E2D-7FD1E06377BE}"/>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a:extLst>
              <a:ext uri="{FF2B5EF4-FFF2-40B4-BE49-F238E27FC236}">
                <a16:creationId xmlns:a16="http://schemas.microsoft.com/office/drawing/2014/main" id="{029069D9-A09E-FCA6-1B59-F02D6322D766}"/>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9DE7D5A0-CA73-44B6-894A-0C64391C11A5}" type="slidenum">
              <a:t>‹#›</a:t>
            </a:fld>
            <a:endParaRPr lang="en-GB"/>
          </a:p>
        </p:txBody>
      </p:sp>
    </p:spTree>
    <p:extLst>
      <p:ext uri="{BB962C8B-B14F-4D97-AF65-F5344CB8AC3E}">
        <p14:creationId xmlns:p14="http://schemas.microsoft.com/office/powerpoint/2010/main" val="2387103658"/>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7BD2FE-50F2-365E-BB4E-DBB95EA6AD0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63D0815-A6C1-65BF-FED4-C9828283794E}"/>
              </a:ext>
            </a:extLst>
          </p:cNvPr>
          <p:cNvSpPr txBox="1">
            <a:spLocks noGrp="1"/>
          </p:cNvSpPr>
          <p:nvPr>
            <p:ph type="body" sz="quarter" idx="1"/>
          </p:nvPr>
        </p:nvSpPr>
        <p:spPr/>
        <p:txBody>
          <a:bodyPr/>
          <a:lstStyle/>
          <a:p>
            <a:pPr lvl="0"/>
            <a:r>
              <a:rPr lang="en-GB"/>
              <a:t>The field of Gravitational wave science is one, characterised by success. But the level of success which LIGO has had, and which future developments promise, bring challenges.</a:t>
            </a:r>
          </a:p>
        </p:txBody>
      </p:sp>
      <p:sp>
        <p:nvSpPr>
          <p:cNvPr id="4" name="Slide Number Placeholder 3">
            <a:extLst>
              <a:ext uri="{FF2B5EF4-FFF2-40B4-BE49-F238E27FC236}">
                <a16:creationId xmlns:a16="http://schemas.microsoft.com/office/drawing/2014/main" id="{099D3E95-8557-F89D-54E3-36FB6308B3F3}"/>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5D08A5F-2922-4494-A3B0-5C85ECD963C2}" type="slidenum">
              <a:t>1</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0A8D9-DF3C-097B-1332-DD84FA3B68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BC276-4092-E900-809C-9914DEEFB334}"/>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E660F1C-7395-6B19-BFDF-90BBBB38CB8A}"/>
              </a:ext>
            </a:extLst>
          </p:cNvPr>
          <p:cNvSpPr txBox="1">
            <a:spLocks noGrp="1"/>
          </p:cNvSpPr>
          <p:nvPr>
            <p:ph type="body" sz="quarter" idx="1"/>
          </p:nvPr>
        </p:nvSpPr>
        <p:spPr/>
        <p:txBody>
          <a:bodyPr/>
          <a:lstStyle/>
          <a:p>
            <a:pPr lvl="0"/>
            <a:r>
              <a:rPr lang="en-GB"/>
              <a:t>It’s a little hard to imagine that having too many events should be regarded as a problem just a few years after we were concerned about not having enough (or indeed any).</a:t>
            </a:r>
          </a:p>
          <a:p>
            <a:pPr lvl="0"/>
            <a:r>
              <a:rPr lang="en-GB"/>
              <a:t>But analysis of gravitational wave signals is slow and computationally expensive, and where possible we want to avoid repeating analyses.</a:t>
            </a:r>
          </a:p>
          <a:p>
            <a:pPr lvl="0"/>
            <a:endParaRPr lang="en-GB"/>
          </a:p>
          <a:p>
            <a:pPr lvl="0"/>
            <a:r>
              <a:rPr lang="en-GB"/>
              <a:t>This means setting up analysis of all of the events in a consistent manner, so that the entire set of events is analysed in a comparable manner.</a:t>
            </a:r>
          </a:p>
          <a:p>
            <a:pPr lvl="0"/>
            <a:endParaRPr lang="en-GB"/>
          </a:p>
          <a:p>
            <a:pPr lvl="0"/>
            <a:r>
              <a:rPr lang="en-GB"/>
              <a:t>When we had just eight events from an observing run we could fairly happily do this by having people set everything up by hand and double check all of the settings.</a:t>
            </a:r>
          </a:p>
          <a:p>
            <a:pPr lvl="0"/>
            <a:r>
              <a:rPr lang="en-GB"/>
              <a:t>For the first half of the observing run, which we published in its own catalogue, with the snappy title of GWTC-2, we had five times this number.</a:t>
            </a:r>
          </a:p>
          <a:p>
            <a:pPr lvl="0"/>
            <a:r>
              <a:rPr lang="en-GB"/>
              <a:t>We needed to come up with a system which would allow us to configure, run, and monitor all of these analyses, trying to avoid introducing human error, and trying not to absorb too much valuable researcher time on writing config files.</a:t>
            </a:r>
          </a:p>
        </p:txBody>
      </p:sp>
      <p:sp>
        <p:nvSpPr>
          <p:cNvPr id="4" name="Slide Number Placeholder 3">
            <a:extLst>
              <a:ext uri="{FF2B5EF4-FFF2-40B4-BE49-F238E27FC236}">
                <a16:creationId xmlns:a16="http://schemas.microsoft.com/office/drawing/2014/main" id="{47EB2837-176A-3E66-3DB1-31DA7EE6946F}"/>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B145800-F69F-406A-A346-6D90C0064B3C}" type="slidenum">
              <a:t>6</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213326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B816B9-370F-9C22-46E6-A5560389597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CC43C70-6352-BB9A-65DC-A2992E2AB4C1}"/>
              </a:ext>
            </a:extLst>
          </p:cNvPr>
          <p:cNvSpPr txBox="1">
            <a:spLocks noGrp="1"/>
          </p:cNvSpPr>
          <p:nvPr>
            <p:ph type="body" sz="quarter" idx="1"/>
          </p:nvPr>
        </p:nvSpPr>
        <p:spPr/>
        <p:txBody>
          <a:bodyPr/>
          <a:lstStyle/>
          <a:p>
            <a:pPr lvl="0"/>
            <a:r>
              <a:rPr lang="en-GB"/>
              <a:t>I said before that setting up and managing all of these analyses was complicated when we had only a handful of events, but by January 2020 we were half way through the third observing run, O3, and had around 40 candidate events.</a:t>
            </a:r>
          </a:p>
          <a:p>
            <a:pPr lvl="0"/>
            <a:endParaRPr lang="en-GB"/>
          </a:p>
          <a:p>
            <a:pPr lvl="0"/>
            <a:r>
              <a:rPr lang="en-GB"/>
              <a:t>At Glasgow we devised </a:t>
            </a:r>
            <a:r>
              <a:rPr lang="en-GB" i="1"/>
              <a:t>Asimov</a:t>
            </a:r>
            <a:r>
              <a:rPr lang="en-GB"/>
              <a:t> (though it had yet to gain that name!) to automate and “roboticise” the process of setting up analyses, writing configurations, creating pipelines, and gathering together the various required data products from around the collaboration’s computing resources.</a:t>
            </a:r>
          </a:p>
          <a:p>
            <a:pPr lvl="0"/>
            <a:r>
              <a:rPr lang="en-GB"/>
              <a:t>Remember how I mentioned that the LVK is made up of a lot of researchers working at institutes all around the world coming together to build something big? Well this is one of those situations where that can be a headache.</a:t>
            </a:r>
          </a:p>
          <a:p>
            <a:pPr lvl="0"/>
            <a:r>
              <a:rPr lang="en-GB"/>
              <a:t>For example, we need data about the calibration of the detector for our analyses; this is basically the mapping between the current measured at a photodiode on the interferometer, and the corresponding strain.</a:t>
            </a:r>
          </a:p>
          <a:p>
            <a:pPr lvl="0"/>
            <a:r>
              <a:rPr lang="en-GB"/>
              <a:t>This is calculated by one team based at the two detectors, and in the past we needed to have someone go and fetch the files which recorded this for each event, put them somewhere sensible, and then feed them into an analysis pipeline.</a:t>
            </a:r>
          </a:p>
          <a:p>
            <a:pPr lvl="0"/>
            <a:r>
              <a:rPr lang="en-GB"/>
              <a:t>This is the sort of thing which is both tedious and error prone if done by a person, but which is perfect for automation.</a:t>
            </a:r>
          </a:p>
          <a:p>
            <a:pPr lvl="0"/>
            <a:r>
              <a:rPr lang="en-GB"/>
              <a:t>You just need to find the sucker to write the code!</a:t>
            </a:r>
          </a:p>
          <a:p>
            <a:pPr lvl="0"/>
            <a:endParaRPr lang="en-GB"/>
          </a:p>
          <a:p>
            <a:pPr lvl="0"/>
            <a:r>
              <a:rPr lang="en-GB"/>
              <a:t>Our first version of the code-which-would-become Asimov was used to produce the analyses for GWTC-2, and it did things like finding and collecting these auxiliary files, wrote configuration files for each event according to a template, and then submitted the jobs to our computing cluster using </a:t>
            </a:r>
            <a:r>
              <a:rPr lang="en-GB" i="1"/>
              <a:t>htcondor</a:t>
            </a:r>
            <a:r>
              <a:rPr lang="en-GB"/>
              <a:t>.</a:t>
            </a:r>
          </a:p>
          <a:p>
            <a:pPr lvl="0"/>
            <a:r>
              <a:rPr lang="en-GB"/>
              <a:t>That was all great, but it was held together with string and duct tape.</a:t>
            </a:r>
            <a:br>
              <a:rPr lang="en-GB"/>
            </a:br>
            <a:r>
              <a:rPr lang="en-GB"/>
              <a:t>We stored information about each event which was used to produce the templates in issues on a gitlab server, for example, because it was faster and easier (hmm, well, that’s worthy of some discussion) than setting up our own database server for the job.</a:t>
            </a:r>
          </a:p>
        </p:txBody>
      </p:sp>
      <p:sp>
        <p:nvSpPr>
          <p:cNvPr id="4" name="Slide Number Placeholder 3">
            <a:extLst>
              <a:ext uri="{FF2B5EF4-FFF2-40B4-BE49-F238E27FC236}">
                <a16:creationId xmlns:a16="http://schemas.microsoft.com/office/drawing/2014/main" id="{CA01451F-DC5E-C7A7-80BF-6C3D276C5A8B}"/>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6172997-672E-42F3-99F8-6E6CFDCDF049}" type="slidenum">
              <a:t>23</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17;g6bc2732afa_0_30:notes">
            <a:extLst>
              <a:ext uri="{FF2B5EF4-FFF2-40B4-BE49-F238E27FC236}">
                <a16:creationId xmlns:a16="http://schemas.microsoft.com/office/drawing/2014/main" id="{5DC1F2D1-EFB9-97EA-6ACF-FB1C83A27563}"/>
              </a:ext>
            </a:extLst>
          </p:cNvPr>
          <p:cNvSpPr>
            <a:spLocks noGrp="1" noRot="1" noChangeAspect="1"/>
          </p:cNvSpPr>
          <p:nvPr>
            <p:ph type="sldImg"/>
          </p:nvPr>
        </p:nvSpPr>
        <p:spPr>
          <a:xfrm>
            <a:off x="381000" y="685800"/>
            <a:ext cx="6096000" cy="3429000"/>
          </a:xfrm>
        </p:spPr>
      </p:sp>
      <p:sp>
        <p:nvSpPr>
          <p:cNvPr id="3" name="Google Shape;118;g6bc2732afa_0_30:notes">
            <a:extLst>
              <a:ext uri="{FF2B5EF4-FFF2-40B4-BE49-F238E27FC236}">
                <a16:creationId xmlns:a16="http://schemas.microsoft.com/office/drawing/2014/main" id="{44FBE221-70A2-934B-3745-D665A69BDDB0}"/>
              </a:ext>
            </a:extLst>
          </p:cNvPr>
          <p:cNvSpPr txBox="1">
            <a:spLocks noGrp="1"/>
          </p:cNvSpPr>
          <p:nvPr>
            <p:ph type="body" sz="quarter" idx="1"/>
          </p:nvPr>
        </p:nvSpPr>
        <p:spPr>
          <a:xfrm>
            <a:off x="685800" y="4343400"/>
            <a:ext cx="5486400" cy="4114800"/>
          </a:xfrm>
        </p:spPr>
        <p:txBody>
          <a:bodyPr lIns="91421" tIns="91421" rIns="91421" bIns="91421"/>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A8159-68C3-6EE6-4960-FF72B1AC98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85604A-9FA8-2D0A-817F-E60114E6CA2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97CC8E1-BFDF-71F9-A4EF-CF0137ADBE5B}"/>
              </a:ext>
            </a:extLst>
          </p:cNvPr>
          <p:cNvSpPr txBox="1">
            <a:spLocks noGrp="1"/>
          </p:cNvSpPr>
          <p:nvPr>
            <p:ph type="body" sz="quarter" idx="1"/>
          </p:nvPr>
        </p:nvSpPr>
        <p:spPr/>
        <p:txBody>
          <a:bodyPr/>
          <a:lstStyle/>
          <a:p>
            <a:pPr lvl="0"/>
            <a:r>
              <a:rPr lang="en-GB"/>
              <a:t>End with </a:t>
            </a:r>
            <a:r>
              <a:rPr lang="en-GB" i="1"/>
              <a:t>own</a:t>
            </a:r>
            <a:r>
              <a:rPr lang="en-GB"/>
              <a:t> statement: close the loop on “problems of success”, I’m bringing things into the future</a:t>
            </a:r>
          </a:p>
        </p:txBody>
      </p:sp>
      <p:sp>
        <p:nvSpPr>
          <p:cNvPr id="4" name="Slide Number Placeholder 3">
            <a:extLst>
              <a:ext uri="{FF2B5EF4-FFF2-40B4-BE49-F238E27FC236}">
                <a16:creationId xmlns:a16="http://schemas.microsoft.com/office/drawing/2014/main" id="{F1E7ACB4-2803-E6F9-1FC8-7015B15DD509}"/>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CB61DCF-3F47-4266-A750-7FFC77DE918B}" type="slidenum">
              <a:t>26</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439777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24978-5890-A44C-A2BB-3727C6E28B32}"/>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C454197B-3336-9AC9-2ADD-9D72BB96FDF8}"/>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F066ACAA-7566-4B6B-B641-79D094509910}"/>
              </a:ext>
            </a:extLst>
          </p:cNvPr>
          <p:cNvSpPr txBox="1">
            <a:spLocks noGrp="1"/>
          </p:cNvSpPr>
          <p:nvPr>
            <p:ph type="dt" sz="half" idx="7"/>
          </p:nvPr>
        </p:nvSpPr>
        <p:spPr/>
        <p:txBody>
          <a:bodyPr/>
          <a:lstStyle>
            <a:lvl1pPr>
              <a:defRPr/>
            </a:lvl1pPr>
          </a:lstStyle>
          <a:p>
            <a:pPr lvl="0"/>
            <a:fld id="{16A84B76-49A2-4AAE-A9B0-5ADBFAA8DAEE}" type="datetime1">
              <a:rPr lang="en-GB"/>
              <a:pPr lvl="0"/>
              <a:t>2025-05-13</a:t>
            </a:fld>
            <a:endParaRPr lang="en-GB"/>
          </a:p>
        </p:txBody>
      </p:sp>
      <p:sp>
        <p:nvSpPr>
          <p:cNvPr id="5" name="Footer Placeholder 4">
            <a:extLst>
              <a:ext uri="{FF2B5EF4-FFF2-40B4-BE49-F238E27FC236}">
                <a16:creationId xmlns:a16="http://schemas.microsoft.com/office/drawing/2014/main" id="{4402F02B-915A-40D8-A66F-DB2ACB9F7F82}"/>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4625C16D-F52C-B479-93C9-9493BE024C37}"/>
              </a:ext>
            </a:extLst>
          </p:cNvPr>
          <p:cNvSpPr txBox="1">
            <a:spLocks noGrp="1"/>
          </p:cNvSpPr>
          <p:nvPr>
            <p:ph type="sldNum" sz="quarter" idx="8"/>
          </p:nvPr>
        </p:nvSpPr>
        <p:spPr/>
        <p:txBody>
          <a:bodyPr/>
          <a:lstStyle>
            <a:lvl1pPr>
              <a:defRPr/>
            </a:lvl1pPr>
          </a:lstStyle>
          <a:p>
            <a:pPr lvl="0"/>
            <a:fld id="{5CD861BE-94C0-48F4-ACA7-EF22D669E9FC}" type="slidenum">
              <a:t>‹#›</a:t>
            </a:fld>
            <a:endParaRPr lang="en-GB"/>
          </a:p>
        </p:txBody>
      </p:sp>
    </p:spTree>
    <p:extLst>
      <p:ext uri="{BB962C8B-B14F-4D97-AF65-F5344CB8AC3E}">
        <p14:creationId xmlns:p14="http://schemas.microsoft.com/office/powerpoint/2010/main" val="401994033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55F91-B2AD-978D-1DE7-9602E92AE371}"/>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799383C8-7133-B30D-EFDA-AF9CBB236CE5}"/>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B64F0F-7D8E-A377-B345-766C07B5E6EE}"/>
              </a:ext>
            </a:extLst>
          </p:cNvPr>
          <p:cNvSpPr txBox="1">
            <a:spLocks noGrp="1"/>
          </p:cNvSpPr>
          <p:nvPr>
            <p:ph type="dt" sz="half" idx="7"/>
          </p:nvPr>
        </p:nvSpPr>
        <p:spPr/>
        <p:txBody>
          <a:bodyPr/>
          <a:lstStyle>
            <a:lvl1pPr>
              <a:defRPr/>
            </a:lvl1pPr>
          </a:lstStyle>
          <a:p>
            <a:pPr lvl="0"/>
            <a:fld id="{59F92A6A-941F-40EE-A9DE-9752C974190B}" type="datetime1">
              <a:rPr lang="en-GB"/>
              <a:pPr lvl="0"/>
              <a:t>2025-05-13</a:t>
            </a:fld>
            <a:endParaRPr lang="en-GB"/>
          </a:p>
        </p:txBody>
      </p:sp>
      <p:sp>
        <p:nvSpPr>
          <p:cNvPr id="5" name="Footer Placeholder 4">
            <a:extLst>
              <a:ext uri="{FF2B5EF4-FFF2-40B4-BE49-F238E27FC236}">
                <a16:creationId xmlns:a16="http://schemas.microsoft.com/office/drawing/2014/main" id="{529846E7-46C9-7F16-4BA5-95666CBC8357}"/>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BA041FD6-B767-A1BB-C13D-E3F977C2E19E}"/>
              </a:ext>
            </a:extLst>
          </p:cNvPr>
          <p:cNvSpPr txBox="1">
            <a:spLocks noGrp="1"/>
          </p:cNvSpPr>
          <p:nvPr>
            <p:ph type="sldNum" sz="quarter" idx="8"/>
          </p:nvPr>
        </p:nvSpPr>
        <p:spPr/>
        <p:txBody>
          <a:bodyPr/>
          <a:lstStyle>
            <a:lvl1pPr>
              <a:defRPr/>
            </a:lvl1pPr>
          </a:lstStyle>
          <a:p>
            <a:pPr lvl="0"/>
            <a:fld id="{2146B31C-B7C8-4666-A1FC-437CC60AE52A}" type="slidenum">
              <a:t>‹#›</a:t>
            </a:fld>
            <a:endParaRPr lang="en-GB"/>
          </a:p>
        </p:txBody>
      </p:sp>
    </p:spTree>
    <p:extLst>
      <p:ext uri="{BB962C8B-B14F-4D97-AF65-F5344CB8AC3E}">
        <p14:creationId xmlns:p14="http://schemas.microsoft.com/office/powerpoint/2010/main" val="1269750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5E90D3-1BAF-5105-5115-8066929CB346}"/>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241FC6C3-4E77-66BB-DD0B-F1F50A5E9063}"/>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F0C287-52B9-E887-2B9B-D385BE0FD735}"/>
              </a:ext>
            </a:extLst>
          </p:cNvPr>
          <p:cNvSpPr txBox="1">
            <a:spLocks noGrp="1"/>
          </p:cNvSpPr>
          <p:nvPr>
            <p:ph type="dt" sz="half" idx="7"/>
          </p:nvPr>
        </p:nvSpPr>
        <p:spPr/>
        <p:txBody>
          <a:bodyPr/>
          <a:lstStyle>
            <a:lvl1pPr>
              <a:defRPr/>
            </a:lvl1pPr>
          </a:lstStyle>
          <a:p>
            <a:pPr lvl="0"/>
            <a:fld id="{BA947C45-9AD1-41DD-8D47-4D8B1AFE544A}" type="datetime1">
              <a:rPr lang="en-GB"/>
              <a:pPr lvl="0"/>
              <a:t>2025-05-13</a:t>
            </a:fld>
            <a:endParaRPr lang="en-GB"/>
          </a:p>
        </p:txBody>
      </p:sp>
      <p:sp>
        <p:nvSpPr>
          <p:cNvPr id="5" name="Footer Placeholder 4">
            <a:extLst>
              <a:ext uri="{FF2B5EF4-FFF2-40B4-BE49-F238E27FC236}">
                <a16:creationId xmlns:a16="http://schemas.microsoft.com/office/drawing/2014/main" id="{420B0F42-37EB-BBF3-F525-33163F64D61E}"/>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155CFA60-9463-81B5-7A5A-25E08A68FF11}"/>
              </a:ext>
            </a:extLst>
          </p:cNvPr>
          <p:cNvSpPr txBox="1">
            <a:spLocks noGrp="1"/>
          </p:cNvSpPr>
          <p:nvPr>
            <p:ph type="sldNum" sz="quarter" idx="8"/>
          </p:nvPr>
        </p:nvSpPr>
        <p:spPr/>
        <p:txBody>
          <a:bodyPr/>
          <a:lstStyle>
            <a:lvl1pPr>
              <a:defRPr/>
            </a:lvl1pPr>
          </a:lstStyle>
          <a:p>
            <a:pPr lvl="0"/>
            <a:fld id="{C1FE8AEB-E953-438B-8353-40FBAA4C2D88}" type="slidenum">
              <a:t>‹#›</a:t>
            </a:fld>
            <a:endParaRPr lang="en-GB"/>
          </a:p>
        </p:txBody>
      </p:sp>
    </p:spTree>
    <p:extLst>
      <p:ext uri="{BB962C8B-B14F-4D97-AF65-F5344CB8AC3E}">
        <p14:creationId xmlns:p14="http://schemas.microsoft.com/office/powerpoint/2010/main" val="822820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11496F"/>
        </a:solidFill>
        <a:effectLst/>
      </p:bgPr>
    </p:bg>
    <p:spTree>
      <p:nvGrpSpPr>
        <p:cNvPr id="1" name=""/>
        <p:cNvGrpSpPr/>
        <p:nvPr/>
      </p:nvGrpSpPr>
      <p:grpSpPr>
        <a:xfrm>
          <a:off x="0" y="0"/>
          <a:ext cx="0" cy="0"/>
          <a:chOff x="0" y="0"/>
          <a:chExt cx="0" cy="0"/>
        </a:xfrm>
      </p:grpSpPr>
      <p:sp>
        <p:nvSpPr>
          <p:cNvPr id="2" name="Google Shape;10;p2">
            <a:extLst>
              <a:ext uri="{FF2B5EF4-FFF2-40B4-BE49-F238E27FC236}">
                <a16:creationId xmlns:a16="http://schemas.microsoft.com/office/drawing/2014/main" id="{A8C28298-C4CD-5DA2-9813-05FB3F79A64E}"/>
              </a:ext>
            </a:extLst>
          </p:cNvPr>
          <p:cNvSpPr txBox="1">
            <a:spLocks noGrp="1"/>
          </p:cNvSpPr>
          <p:nvPr>
            <p:ph type="ctrTitle"/>
          </p:nvPr>
        </p:nvSpPr>
        <p:spPr>
          <a:xfrm>
            <a:off x="415613" y="992764"/>
            <a:ext cx="11360798" cy="2736799"/>
          </a:xfrm>
        </p:spPr>
        <p:txBody>
          <a:bodyPr anchor="b" anchorCtr="1"/>
          <a:lstStyle>
            <a:lvl1pPr algn="ctr">
              <a:defRPr sz="6933"/>
            </a:lvl1pPr>
          </a:lstStyle>
          <a:p>
            <a:pPr lvl="0"/>
            <a:endParaRPr lang="en-GB"/>
          </a:p>
        </p:txBody>
      </p:sp>
      <p:sp>
        <p:nvSpPr>
          <p:cNvPr id="3" name="Google Shape;11;p2">
            <a:extLst>
              <a:ext uri="{FF2B5EF4-FFF2-40B4-BE49-F238E27FC236}">
                <a16:creationId xmlns:a16="http://schemas.microsoft.com/office/drawing/2014/main" id="{3F26D63C-2E09-A9DF-5499-69BA305881E4}"/>
              </a:ext>
            </a:extLst>
          </p:cNvPr>
          <p:cNvSpPr txBox="1">
            <a:spLocks noGrp="1"/>
          </p:cNvSpPr>
          <p:nvPr>
            <p:ph type="subTitle" idx="1"/>
          </p:nvPr>
        </p:nvSpPr>
        <p:spPr>
          <a:xfrm>
            <a:off x="415603" y="3778831"/>
            <a:ext cx="11360798" cy="1056799"/>
          </a:xfrm>
        </p:spPr>
        <p:txBody>
          <a:bodyPr anchorCtr="1"/>
          <a:lstStyle>
            <a:lvl1pPr algn="ctr">
              <a:lnSpc>
                <a:spcPct val="100000"/>
              </a:lnSpc>
              <a:buNone/>
              <a:defRPr sz="3733">
                <a:solidFill>
                  <a:srgbClr val="F3F3F3"/>
                </a:solidFill>
              </a:defRPr>
            </a:lvl1pPr>
          </a:lstStyle>
          <a:p>
            <a:pPr lvl="0"/>
            <a:endParaRPr lang="en-GB"/>
          </a:p>
        </p:txBody>
      </p:sp>
      <p:sp>
        <p:nvSpPr>
          <p:cNvPr id="4" name="Google Shape;12;p2">
            <a:extLst>
              <a:ext uri="{FF2B5EF4-FFF2-40B4-BE49-F238E27FC236}">
                <a16:creationId xmlns:a16="http://schemas.microsoft.com/office/drawing/2014/main" id="{3D958D6B-A90E-222C-7A80-AD0ABA53FF00}"/>
              </a:ext>
            </a:extLst>
          </p:cNvPr>
          <p:cNvSpPr txBox="1">
            <a:spLocks noGrp="1"/>
          </p:cNvSpPr>
          <p:nvPr>
            <p:ph type="sldNum" sz="quarter" idx="8"/>
          </p:nvPr>
        </p:nvSpPr>
        <p:spPr/>
        <p:txBody>
          <a:bodyPr/>
          <a:lstStyle>
            <a:lvl1pPr>
              <a:defRPr/>
            </a:lvl1pPr>
          </a:lstStyle>
          <a:p>
            <a:pPr lvl="0"/>
            <a:fld id="{937A03D2-450B-4432-AF12-AF0BC009409F}" type="slidenum">
              <a:t>‹#›</a:t>
            </a:fld>
            <a:endParaRPr lang="en-GB"/>
          </a:p>
        </p:txBody>
      </p:sp>
    </p:spTree>
    <p:extLst>
      <p:ext uri="{BB962C8B-B14F-4D97-AF65-F5344CB8AC3E}">
        <p14:creationId xmlns:p14="http://schemas.microsoft.com/office/powerpoint/2010/main" val="180241527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Google Shape;14;p3">
            <a:extLst>
              <a:ext uri="{FF2B5EF4-FFF2-40B4-BE49-F238E27FC236}">
                <a16:creationId xmlns:a16="http://schemas.microsoft.com/office/drawing/2014/main" id="{5474F47B-379A-9468-B675-3ACBC9BF933A}"/>
              </a:ext>
            </a:extLst>
          </p:cNvPr>
          <p:cNvSpPr txBox="1">
            <a:spLocks noGrp="1"/>
          </p:cNvSpPr>
          <p:nvPr>
            <p:ph type="title"/>
          </p:nvPr>
        </p:nvSpPr>
        <p:spPr>
          <a:xfrm>
            <a:off x="415603" y="2867796"/>
            <a:ext cx="11360798" cy="1122398"/>
          </a:xfrm>
        </p:spPr>
        <p:txBody>
          <a:bodyPr anchor="ctr" anchorCtr="1"/>
          <a:lstStyle>
            <a:lvl1pPr algn="ctr">
              <a:defRPr sz="4800"/>
            </a:lvl1pPr>
          </a:lstStyle>
          <a:p>
            <a:pPr lvl="0"/>
            <a:endParaRPr lang="en-GB"/>
          </a:p>
        </p:txBody>
      </p:sp>
      <p:sp>
        <p:nvSpPr>
          <p:cNvPr id="3" name="Google Shape;15;p3">
            <a:extLst>
              <a:ext uri="{FF2B5EF4-FFF2-40B4-BE49-F238E27FC236}">
                <a16:creationId xmlns:a16="http://schemas.microsoft.com/office/drawing/2014/main" id="{A38095AC-BAB1-4126-4683-A469321BEF52}"/>
              </a:ext>
            </a:extLst>
          </p:cNvPr>
          <p:cNvSpPr txBox="1">
            <a:spLocks noGrp="1"/>
          </p:cNvSpPr>
          <p:nvPr>
            <p:ph type="sldNum" sz="quarter" idx="8"/>
          </p:nvPr>
        </p:nvSpPr>
        <p:spPr/>
        <p:txBody>
          <a:bodyPr/>
          <a:lstStyle>
            <a:lvl1pPr>
              <a:defRPr/>
            </a:lvl1pPr>
          </a:lstStyle>
          <a:p>
            <a:pPr lvl="0"/>
            <a:fld id="{FFC46FAC-0BDB-48E4-9371-86ED11F9BB64}" type="slidenum">
              <a:t>‹#›</a:t>
            </a:fld>
            <a:endParaRPr lang="en-GB"/>
          </a:p>
        </p:txBody>
      </p:sp>
    </p:spTree>
    <p:extLst>
      <p:ext uri="{BB962C8B-B14F-4D97-AF65-F5344CB8AC3E}">
        <p14:creationId xmlns:p14="http://schemas.microsoft.com/office/powerpoint/2010/main" val="668563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and body">
    <p:spTree>
      <p:nvGrpSpPr>
        <p:cNvPr id="1" name=""/>
        <p:cNvGrpSpPr/>
        <p:nvPr/>
      </p:nvGrpSpPr>
      <p:grpSpPr>
        <a:xfrm>
          <a:off x="0" y="0"/>
          <a:ext cx="0" cy="0"/>
          <a:chOff x="0" y="0"/>
          <a:chExt cx="0" cy="0"/>
        </a:xfrm>
      </p:grpSpPr>
      <p:sp>
        <p:nvSpPr>
          <p:cNvPr id="2" name="Google Shape;17;p4">
            <a:extLst>
              <a:ext uri="{FF2B5EF4-FFF2-40B4-BE49-F238E27FC236}">
                <a16:creationId xmlns:a16="http://schemas.microsoft.com/office/drawing/2014/main" id="{045F6227-E96B-912E-3F7A-350766BE4785}"/>
              </a:ext>
            </a:extLst>
          </p:cNvPr>
          <p:cNvSpPr txBox="1">
            <a:spLocks noGrp="1"/>
          </p:cNvSpPr>
          <p:nvPr>
            <p:ph type="title"/>
          </p:nvPr>
        </p:nvSpPr>
        <p:spPr/>
        <p:txBody>
          <a:bodyPr/>
          <a:lstStyle>
            <a:lvl1pPr>
              <a:defRPr/>
            </a:lvl1pPr>
          </a:lstStyle>
          <a:p>
            <a:pPr lvl="0"/>
            <a:endParaRPr lang="en-GB"/>
          </a:p>
        </p:txBody>
      </p:sp>
      <p:sp>
        <p:nvSpPr>
          <p:cNvPr id="3" name="Google Shape;18;p4">
            <a:extLst>
              <a:ext uri="{FF2B5EF4-FFF2-40B4-BE49-F238E27FC236}">
                <a16:creationId xmlns:a16="http://schemas.microsoft.com/office/drawing/2014/main" id="{F2B58A8D-52CC-9EE0-407F-88546D7683D3}"/>
              </a:ext>
            </a:extLst>
          </p:cNvPr>
          <p:cNvSpPr txBox="1">
            <a:spLocks noGrp="1"/>
          </p:cNvSpPr>
          <p:nvPr>
            <p:ph type="body" idx="1"/>
          </p:nvPr>
        </p:nvSpPr>
        <p:spPr/>
        <p:txBody>
          <a:bodyPr/>
          <a:lstStyle>
            <a:lvl1pPr marL="609584" indent="-457190">
              <a:defRPr/>
            </a:lvl1pPr>
          </a:lstStyle>
          <a:p>
            <a:pPr lvl="0"/>
            <a:endParaRPr lang="en-GB"/>
          </a:p>
        </p:txBody>
      </p:sp>
      <p:sp>
        <p:nvSpPr>
          <p:cNvPr id="4" name="Google Shape;19;p4">
            <a:extLst>
              <a:ext uri="{FF2B5EF4-FFF2-40B4-BE49-F238E27FC236}">
                <a16:creationId xmlns:a16="http://schemas.microsoft.com/office/drawing/2014/main" id="{90B7C469-ECC9-19D1-C141-C62194FCA649}"/>
              </a:ext>
            </a:extLst>
          </p:cNvPr>
          <p:cNvSpPr txBox="1">
            <a:spLocks noGrp="1"/>
          </p:cNvSpPr>
          <p:nvPr>
            <p:ph type="sldNum" sz="quarter" idx="8"/>
          </p:nvPr>
        </p:nvSpPr>
        <p:spPr/>
        <p:txBody>
          <a:bodyPr/>
          <a:lstStyle>
            <a:lvl1pPr>
              <a:defRPr/>
            </a:lvl1pPr>
          </a:lstStyle>
          <a:p>
            <a:pPr lvl="0"/>
            <a:fld id="{833A96C1-9CAE-4A7A-BC36-0FCF1342B3D3}" type="slidenum">
              <a:t>‹#›</a:t>
            </a:fld>
            <a:endParaRPr lang="en-GB"/>
          </a:p>
        </p:txBody>
      </p:sp>
    </p:spTree>
    <p:extLst>
      <p:ext uri="{BB962C8B-B14F-4D97-AF65-F5344CB8AC3E}">
        <p14:creationId xmlns:p14="http://schemas.microsoft.com/office/powerpoint/2010/main" val="32325655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reserve="1">
  <p:cSld name="Title and two columns">
    <p:spTree>
      <p:nvGrpSpPr>
        <p:cNvPr id="1" name=""/>
        <p:cNvGrpSpPr/>
        <p:nvPr/>
      </p:nvGrpSpPr>
      <p:grpSpPr>
        <a:xfrm>
          <a:off x="0" y="0"/>
          <a:ext cx="0" cy="0"/>
          <a:chOff x="0" y="0"/>
          <a:chExt cx="0" cy="0"/>
        </a:xfrm>
      </p:grpSpPr>
      <p:sp>
        <p:nvSpPr>
          <p:cNvPr id="2" name="Google Shape;21;p5">
            <a:extLst>
              <a:ext uri="{FF2B5EF4-FFF2-40B4-BE49-F238E27FC236}">
                <a16:creationId xmlns:a16="http://schemas.microsoft.com/office/drawing/2014/main" id="{AD0ED31E-EA5A-105A-CD7E-09F639A009DF}"/>
              </a:ext>
            </a:extLst>
          </p:cNvPr>
          <p:cNvSpPr txBox="1">
            <a:spLocks noGrp="1"/>
          </p:cNvSpPr>
          <p:nvPr>
            <p:ph type="title"/>
          </p:nvPr>
        </p:nvSpPr>
        <p:spPr/>
        <p:txBody>
          <a:bodyPr/>
          <a:lstStyle>
            <a:lvl1pPr>
              <a:defRPr/>
            </a:lvl1pPr>
          </a:lstStyle>
          <a:p>
            <a:pPr lvl="0"/>
            <a:endParaRPr lang="en-GB"/>
          </a:p>
        </p:txBody>
      </p:sp>
      <p:sp>
        <p:nvSpPr>
          <p:cNvPr id="3" name="Google Shape;22;p5">
            <a:extLst>
              <a:ext uri="{FF2B5EF4-FFF2-40B4-BE49-F238E27FC236}">
                <a16:creationId xmlns:a16="http://schemas.microsoft.com/office/drawing/2014/main" id="{B68BA29E-6424-38BD-3508-B3480791EBB6}"/>
              </a:ext>
            </a:extLst>
          </p:cNvPr>
          <p:cNvSpPr txBox="1">
            <a:spLocks noGrp="1"/>
          </p:cNvSpPr>
          <p:nvPr>
            <p:ph type="body" idx="1"/>
          </p:nvPr>
        </p:nvSpPr>
        <p:spPr>
          <a:xfrm>
            <a:off x="415603" y="1536630"/>
            <a:ext cx="5333201" cy="4555202"/>
          </a:xfrm>
        </p:spPr>
        <p:txBody>
          <a:bodyPr/>
          <a:lstStyle>
            <a:lvl1pPr marL="609584" indent="-423321">
              <a:buSzPts val="1400"/>
              <a:defRPr sz="1867"/>
            </a:lvl1pPr>
          </a:lstStyle>
          <a:p>
            <a:pPr lvl="0"/>
            <a:endParaRPr lang="en-GB"/>
          </a:p>
        </p:txBody>
      </p:sp>
      <p:sp>
        <p:nvSpPr>
          <p:cNvPr id="4" name="Google Shape;23;p5">
            <a:extLst>
              <a:ext uri="{FF2B5EF4-FFF2-40B4-BE49-F238E27FC236}">
                <a16:creationId xmlns:a16="http://schemas.microsoft.com/office/drawing/2014/main" id="{B0DBA50C-E32C-45E9-77A8-19F7764D3903}"/>
              </a:ext>
            </a:extLst>
          </p:cNvPr>
          <p:cNvSpPr txBox="1">
            <a:spLocks noGrp="1"/>
          </p:cNvSpPr>
          <p:nvPr>
            <p:ph type="body" idx="2"/>
          </p:nvPr>
        </p:nvSpPr>
        <p:spPr>
          <a:xfrm>
            <a:off x="6443200" y="1536630"/>
            <a:ext cx="5333201" cy="4555202"/>
          </a:xfrm>
        </p:spPr>
        <p:txBody>
          <a:bodyPr/>
          <a:lstStyle>
            <a:lvl1pPr marL="609584" indent="-423321">
              <a:buSzPts val="1400"/>
              <a:defRPr sz="1867"/>
            </a:lvl1pPr>
          </a:lstStyle>
          <a:p>
            <a:pPr lvl="0"/>
            <a:endParaRPr lang="en-GB"/>
          </a:p>
        </p:txBody>
      </p:sp>
      <p:sp>
        <p:nvSpPr>
          <p:cNvPr id="5" name="Google Shape;24;p5">
            <a:extLst>
              <a:ext uri="{FF2B5EF4-FFF2-40B4-BE49-F238E27FC236}">
                <a16:creationId xmlns:a16="http://schemas.microsoft.com/office/drawing/2014/main" id="{7162B285-ABB2-7711-E54E-CD0F145FF330}"/>
              </a:ext>
            </a:extLst>
          </p:cNvPr>
          <p:cNvSpPr txBox="1">
            <a:spLocks noGrp="1"/>
          </p:cNvSpPr>
          <p:nvPr>
            <p:ph type="sldNum" sz="quarter" idx="8"/>
          </p:nvPr>
        </p:nvSpPr>
        <p:spPr/>
        <p:txBody>
          <a:bodyPr/>
          <a:lstStyle>
            <a:lvl1pPr>
              <a:defRPr/>
            </a:lvl1pPr>
          </a:lstStyle>
          <a:p>
            <a:pPr lvl="0"/>
            <a:fld id="{942DB00D-21C3-4B7D-B3B1-13792D65F1FF}" type="slidenum">
              <a:t>‹#›</a:t>
            </a:fld>
            <a:endParaRPr lang="en-GB"/>
          </a:p>
        </p:txBody>
      </p:sp>
    </p:spTree>
    <p:extLst>
      <p:ext uri="{BB962C8B-B14F-4D97-AF65-F5344CB8AC3E}">
        <p14:creationId xmlns:p14="http://schemas.microsoft.com/office/powerpoint/2010/main" val="253798186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Google Shape;26;p6">
            <a:extLst>
              <a:ext uri="{FF2B5EF4-FFF2-40B4-BE49-F238E27FC236}">
                <a16:creationId xmlns:a16="http://schemas.microsoft.com/office/drawing/2014/main" id="{4BFF785E-BD0A-2508-BF38-3BD8D50738A6}"/>
              </a:ext>
            </a:extLst>
          </p:cNvPr>
          <p:cNvSpPr txBox="1">
            <a:spLocks noGrp="1"/>
          </p:cNvSpPr>
          <p:nvPr>
            <p:ph type="title"/>
          </p:nvPr>
        </p:nvSpPr>
        <p:spPr/>
        <p:txBody>
          <a:bodyPr/>
          <a:lstStyle>
            <a:lvl1pPr>
              <a:defRPr/>
            </a:lvl1pPr>
          </a:lstStyle>
          <a:p>
            <a:pPr lvl="0"/>
            <a:endParaRPr lang="en-GB"/>
          </a:p>
        </p:txBody>
      </p:sp>
      <p:sp>
        <p:nvSpPr>
          <p:cNvPr id="3" name="Google Shape;27;p6">
            <a:extLst>
              <a:ext uri="{FF2B5EF4-FFF2-40B4-BE49-F238E27FC236}">
                <a16:creationId xmlns:a16="http://schemas.microsoft.com/office/drawing/2014/main" id="{B65FFF07-5055-9490-BA58-B3A229BC88CF}"/>
              </a:ext>
            </a:extLst>
          </p:cNvPr>
          <p:cNvSpPr txBox="1">
            <a:spLocks noGrp="1"/>
          </p:cNvSpPr>
          <p:nvPr>
            <p:ph type="sldNum" sz="quarter" idx="8"/>
          </p:nvPr>
        </p:nvSpPr>
        <p:spPr/>
        <p:txBody>
          <a:bodyPr/>
          <a:lstStyle>
            <a:lvl1pPr>
              <a:defRPr/>
            </a:lvl1pPr>
          </a:lstStyle>
          <a:p>
            <a:pPr lvl="0"/>
            <a:fld id="{9631AEEB-1E80-49E3-9B94-90152E99ED1B}" type="slidenum">
              <a:t>‹#›</a:t>
            </a:fld>
            <a:endParaRPr lang="en-GB"/>
          </a:p>
        </p:txBody>
      </p:sp>
    </p:spTree>
    <p:extLst>
      <p:ext uri="{BB962C8B-B14F-4D97-AF65-F5344CB8AC3E}">
        <p14:creationId xmlns:p14="http://schemas.microsoft.com/office/powerpoint/2010/main" val="272612311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ne column text">
    <p:spTree>
      <p:nvGrpSpPr>
        <p:cNvPr id="1" name=""/>
        <p:cNvGrpSpPr/>
        <p:nvPr/>
      </p:nvGrpSpPr>
      <p:grpSpPr>
        <a:xfrm>
          <a:off x="0" y="0"/>
          <a:ext cx="0" cy="0"/>
          <a:chOff x="0" y="0"/>
          <a:chExt cx="0" cy="0"/>
        </a:xfrm>
      </p:grpSpPr>
      <p:sp>
        <p:nvSpPr>
          <p:cNvPr id="2" name="Google Shape;29;p7">
            <a:extLst>
              <a:ext uri="{FF2B5EF4-FFF2-40B4-BE49-F238E27FC236}">
                <a16:creationId xmlns:a16="http://schemas.microsoft.com/office/drawing/2014/main" id="{61C6B19F-9FDA-84C1-FFE7-16ACFE4AFEEA}"/>
              </a:ext>
            </a:extLst>
          </p:cNvPr>
          <p:cNvSpPr txBox="1">
            <a:spLocks noGrp="1"/>
          </p:cNvSpPr>
          <p:nvPr>
            <p:ph type="title"/>
          </p:nvPr>
        </p:nvSpPr>
        <p:spPr>
          <a:xfrm>
            <a:off x="415603" y="740801"/>
            <a:ext cx="3744001" cy="1007595"/>
          </a:xfrm>
        </p:spPr>
        <p:txBody>
          <a:bodyPr anchor="b"/>
          <a:lstStyle>
            <a:lvl1pPr>
              <a:defRPr sz="3200"/>
            </a:lvl1pPr>
          </a:lstStyle>
          <a:p>
            <a:pPr lvl="0"/>
            <a:endParaRPr lang="en-GB"/>
          </a:p>
        </p:txBody>
      </p:sp>
      <p:sp>
        <p:nvSpPr>
          <p:cNvPr id="3" name="Google Shape;30;p7">
            <a:extLst>
              <a:ext uri="{FF2B5EF4-FFF2-40B4-BE49-F238E27FC236}">
                <a16:creationId xmlns:a16="http://schemas.microsoft.com/office/drawing/2014/main" id="{0F195052-5388-4A60-5AD7-AD14C8457574}"/>
              </a:ext>
            </a:extLst>
          </p:cNvPr>
          <p:cNvSpPr txBox="1">
            <a:spLocks noGrp="1"/>
          </p:cNvSpPr>
          <p:nvPr>
            <p:ph type="body" idx="4294967295"/>
          </p:nvPr>
        </p:nvSpPr>
        <p:spPr>
          <a:xfrm>
            <a:off x="415603" y="1852802"/>
            <a:ext cx="3744001" cy="4239204"/>
          </a:xfrm>
        </p:spPr>
        <p:txBody>
          <a:bodyPr/>
          <a:lstStyle>
            <a:lvl1pPr marL="609584" indent="-406386">
              <a:buSzPts val="1200"/>
              <a:defRPr sz="1600"/>
            </a:lvl1pPr>
          </a:lstStyle>
          <a:p>
            <a:pPr lvl="0"/>
            <a:endParaRPr lang="en-GB"/>
          </a:p>
        </p:txBody>
      </p:sp>
      <p:sp>
        <p:nvSpPr>
          <p:cNvPr id="4" name="Google Shape;31;p7">
            <a:extLst>
              <a:ext uri="{FF2B5EF4-FFF2-40B4-BE49-F238E27FC236}">
                <a16:creationId xmlns:a16="http://schemas.microsoft.com/office/drawing/2014/main" id="{A4E48BED-6C6B-F5B3-D902-F2055C2D1116}"/>
              </a:ext>
            </a:extLst>
          </p:cNvPr>
          <p:cNvSpPr txBox="1">
            <a:spLocks noGrp="1"/>
          </p:cNvSpPr>
          <p:nvPr>
            <p:ph type="sldNum" sz="quarter" idx="8"/>
          </p:nvPr>
        </p:nvSpPr>
        <p:spPr/>
        <p:txBody>
          <a:bodyPr/>
          <a:lstStyle>
            <a:lvl1pPr>
              <a:defRPr/>
            </a:lvl1pPr>
          </a:lstStyle>
          <a:p>
            <a:pPr lvl="0"/>
            <a:fld id="{BCE1F338-1024-4F0C-81D4-3D0A1AC1A4F3}" type="slidenum">
              <a:t>‹#›</a:t>
            </a:fld>
            <a:endParaRPr lang="en-GB"/>
          </a:p>
        </p:txBody>
      </p:sp>
    </p:spTree>
    <p:extLst>
      <p:ext uri="{BB962C8B-B14F-4D97-AF65-F5344CB8AC3E}">
        <p14:creationId xmlns:p14="http://schemas.microsoft.com/office/powerpoint/2010/main" val="485578320"/>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Main point">
    <p:spTree>
      <p:nvGrpSpPr>
        <p:cNvPr id="1" name=""/>
        <p:cNvGrpSpPr/>
        <p:nvPr/>
      </p:nvGrpSpPr>
      <p:grpSpPr>
        <a:xfrm>
          <a:off x="0" y="0"/>
          <a:ext cx="0" cy="0"/>
          <a:chOff x="0" y="0"/>
          <a:chExt cx="0" cy="0"/>
        </a:xfrm>
      </p:grpSpPr>
      <p:sp>
        <p:nvSpPr>
          <p:cNvPr id="2" name="Google Shape;33;p8">
            <a:extLst>
              <a:ext uri="{FF2B5EF4-FFF2-40B4-BE49-F238E27FC236}">
                <a16:creationId xmlns:a16="http://schemas.microsoft.com/office/drawing/2014/main" id="{D72C32F2-201F-2115-307D-9775A8071970}"/>
              </a:ext>
            </a:extLst>
          </p:cNvPr>
          <p:cNvSpPr txBox="1">
            <a:spLocks noGrp="1"/>
          </p:cNvSpPr>
          <p:nvPr>
            <p:ph type="title"/>
          </p:nvPr>
        </p:nvSpPr>
        <p:spPr>
          <a:xfrm>
            <a:off x="653667" y="600203"/>
            <a:ext cx="8490396" cy="5454396"/>
          </a:xfrm>
        </p:spPr>
        <p:txBody>
          <a:bodyPr anchor="ctr"/>
          <a:lstStyle>
            <a:lvl1pPr>
              <a:defRPr sz="6400"/>
            </a:lvl1pPr>
          </a:lstStyle>
          <a:p>
            <a:pPr lvl="0"/>
            <a:endParaRPr lang="en-GB"/>
          </a:p>
        </p:txBody>
      </p:sp>
      <p:sp>
        <p:nvSpPr>
          <p:cNvPr id="3" name="Google Shape;34;p8">
            <a:extLst>
              <a:ext uri="{FF2B5EF4-FFF2-40B4-BE49-F238E27FC236}">
                <a16:creationId xmlns:a16="http://schemas.microsoft.com/office/drawing/2014/main" id="{63565B75-9057-5D9C-7584-3D50C87842DC}"/>
              </a:ext>
            </a:extLst>
          </p:cNvPr>
          <p:cNvSpPr txBox="1">
            <a:spLocks noGrp="1"/>
          </p:cNvSpPr>
          <p:nvPr>
            <p:ph type="sldNum" sz="quarter" idx="8"/>
          </p:nvPr>
        </p:nvSpPr>
        <p:spPr/>
        <p:txBody>
          <a:bodyPr/>
          <a:lstStyle>
            <a:lvl1pPr>
              <a:defRPr/>
            </a:lvl1pPr>
          </a:lstStyle>
          <a:p>
            <a:pPr lvl="0"/>
            <a:fld id="{36E646F8-9883-46EE-BFF3-B6C3B3AA5F6F}" type="slidenum">
              <a:t>‹#›</a:t>
            </a:fld>
            <a:endParaRPr lang="en-GB"/>
          </a:p>
        </p:txBody>
      </p:sp>
    </p:spTree>
    <p:extLst>
      <p:ext uri="{BB962C8B-B14F-4D97-AF65-F5344CB8AC3E}">
        <p14:creationId xmlns:p14="http://schemas.microsoft.com/office/powerpoint/2010/main" val="2195178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aption">
    <p:spTree>
      <p:nvGrpSpPr>
        <p:cNvPr id="1" name=""/>
        <p:cNvGrpSpPr/>
        <p:nvPr/>
      </p:nvGrpSpPr>
      <p:grpSpPr>
        <a:xfrm>
          <a:off x="0" y="0"/>
          <a:ext cx="0" cy="0"/>
          <a:chOff x="0" y="0"/>
          <a:chExt cx="0" cy="0"/>
        </a:xfrm>
      </p:grpSpPr>
      <p:sp>
        <p:nvSpPr>
          <p:cNvPr id="2" name="Google Shape;42;p10">
            <a:extLst>
              <a:ext uri="{FF2B5EF4-FFF2-40B4-BE49-F238E27FC236}">
                <a16:creationId xmlns:a16="http://schemas.microsoft.com/office/drawing/2014/main" id="{F08C372B-9A18-DE96-FFC6-1E0F79FFD90C}"/>
              </a:ext>
            </a:extLst>
          </p:cNvPr>
          <p:cNvSpPr txBox="1">
            <a:spLocks noGrp="1"/>
          </p:cNvSpPr>
          <p:nvPr>
            <p:ph type="body" idx="4294967295"/>
          </p:nvPr>
        </p:nvSpPr>
        <p:spPr>
          <a:xfrm>
            <a:off x="415603" y="5640769"/>
            <a:ext cx="7998403" cy="806802"/>
          </a:xfrm>
        </p:spPr>
        <p:txBody>
          <a:bodyPr anchor="ctr"/>
          <a:lstStyle>
            <a:lvl1pPr marL="609584" indent="-304787">
              <a:lnSpc>
                <a:spcPct val="100000"/>
              </a:lnSpc>
              <a:buNone/>
              <a:defRPr/>
            </a:lvl1pPr>
          </a:lstStyle>
          <a:p>
            <a:pPr lvl="0"/>
            <a:endParaRPr lang="en-GB"/>
          </a:p>
        </p:txBody>
      </p:sp>
      <p:sp>
        <p:nvSpPr>
          <p:cNvPr id="3" name="Google Shape;43;p10">
            <a:extLst>
              <a:ext uri="{FF2B5EF4-FFF2-40B4-BE49-F238E27FC236}">
                <a16:creationId xmlns:a16="http://schemas.microsoft.com/office/drawing/2014/main" id="{2961C47F-57CC-1673-C1C0-E11C3BF73EC5}"/>
              </a:ext>
            </a:extLst>
          </p:cNvPr>
          <p:cNvSpPr txBox="1">
            <a:spLocks noGrp="1"/>
          </p:cNvSpPr>
          <p:nvPr>
            <p:ph type="sldNum" sz="quarter" idx="8"/>
          </p:nvPr>
        </p:nvSpPr>
        <p:spPr/>
        <p:txBody>
          <a:bodyPr/>
          <a:lstStyle>
            <a:lvl1pPr>
              <a:defRPr/>
            </a:lvl1pPr>
          </a:lstStyle>
          <a:p>
            <a:pPr lvl="0"/>
            <a:fld id="{F3013F64-4FF1-4C46-87BC-ED5D75A6B47A}" type="slidenum">
              <a:t>‹#›</a:t>
            </a:fld>
            <a:endParaRPr lang="en-GB"/>
          </a:p>
        </p:txBody>
      </p:sp>
    </p:spTree>
    <p:extLst>
      <p:ext uri="{BB962C8B-B14F-4D97-AF65-F5344CB8AC3E}">
        <p14:creationId xmlns:p14="http://schemas.microsoft.com/office/powerpoint/2010/main" val="419861655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C1B77-69DF-F588-97E9-C522702CC7EC}"/>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FCD6E7C5-79DF-F572-22E2-C3406DD60D34}"/>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379B9D-2050-7696-EAF2-DDE55B3408B8}"/>
              </a:ext>
            </a:extLst>
          </p:cNvPr>
          <p:cNvSpPr txBox="1">
            <a:spLocks noGrp="1"/>
          </p:cNvSpPr>
          <p:nvPr>
            <p:ph type="dt" sz="half" idx="7"/>
          </p:nvPr>
        </p:nvSpPr>
        <p:spPr/>
        <p:txBody>
          <a:bodyPr/>
          <a:lstStyle>
            <a:lvl1pPr>
              <a:defRPr/>
            </a:lvl1pPr>
          </a:lstStyle>
          <a:p>
            <a:pPr lvl="0"/>
            <a:fld id="{2FB053B4-21D1-4FCD-BA5E-7B31692FA818}" type="datetime1">
              <a:rPr lang="en-GB"/>
              <a:pPr lvl="0"/>
              <a:t>2025-05-13</a:t>
            </a:fld>
            <a:endParaRPr lang="en-GB"/>
          </a:p>
        </p:txBody>
      </p:sp>
      <p:sp>
        <p:nvSpPr>
          <p:cNvPr id="5" name="Footer Placeholder 4">
            <a:extLst>
              <a:ext uri="{FF2B5EF4-FFF2-40B4-BE49-F238E27FC236}">
                <a16:creationId xmlns:a16="http://schemas.microsoft.com/office/drawing/2014/main" id="{4429D091-F0E8-0B5E-E472-5622B1669C16}"/>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F6B6E164-950D-2F7A-99AC-F6476CD2B37C}"/>
              </a:ext>
            </a:extLst>
          </p:cNvPr>
          <p:cNvSpPr txBox="1">
            <a:spLocks noGrp="1"/>
          </p:cNvSpPr>
          <p:nvPr>
            <p:ph type="sldNum" sz="quarter" idx="8"/>
          </p:nvPr>
        </p:nvSpPr>
        <p:spPr/>
        <p:txBody>
          <a:bodyPr/>
          <a:lstStyle>
            <a:lvl1pPr>
              <a:defRPr/>
            </a:lvl1pPr>
          </a:lstStyle>
          <a:p>
            <a:pPr lvl="0"/>
            <a:fld id="{27AA117B-B01B-4332-925A-8BB32FA94C6C}" type="slidenum">
              <a:t>‹#›</a:t>
            </a:fld>
            <a:endParaRPr lang="en-GB"/>
          </a:p>
        </p:txBody>
      </p:sp>
    </p:spTree>
    <p:extLst>
      <p:ext uri="{BB962C8B-B14F-4D97-AF65-F5344CB8AC3E}">
        <p14:creationId xmlns:p14="http://schemas.microsoft.com/office/powerpoint/2010/main" val="275860530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g number">
    <p:spTree>
      <p:nvGrpSpPr>
        <p:cNvPr id="1" name=""/>
        <p:cNvGrpSpPr/>
        <p:nvPr/>
      </p:nvGrpSpPr>
      <p:grpSpPr>
        <a:xfrm>
          <a:off x="0" y="0"/>
          <a:ext cx="0" cy="0"/>
          <a:chOff x="0" y="0"/>
          <a:chExt cx="0" cy="0"/>
        </a:xfrm>
      </p:grpSpPr>
      <p:sp>
        <p:nvSpPr>
          <p:cNvPr id="2" name="Google Shape;45;p11">
            <a:extLst>
              <a:ext uri="{FF2B5EF4-FFF2-40B4-BE49-F238E27FC236}">
                <a16:creationId xmlns:a16="http://schemas.microsoft.com/office/drawing/2014/main" id="{3EABC066-6908-39A9-B12E-611DB1BE9896}"/>
              </a:ext>
            </a:extLst>
          </p:cNvPr>
          <p:cNvSpPr txBox="1">
            <a:spLocks noGrp="1"/>
          </p:cNvSpPr>
          <p:nvPr>
            <p:ph type="title"/>
          </p:nvPr>
        </p:nvSpPr>
        <p:spPr>
          <a:xfrm>
            <a:off x="415603" y="1474835"/>
            <a:ext cx="11360798" cy="2618000"/>
          </a:xfrm>
        </p:spPr>
        <p:txBody>
          <a:bodyPr anchor="b" anchorCtr="1"/>
          <a:lstStyle>
            <a:lvl1pPr algn="ctr">
              <a:defRPr sz="16000"/>
            </a:lvl1pPr>
          </a:lstStyle>
          <a:p>
            <a:pPr lvl="0"/>
            <a:r>
              <a:rPr lang="en-GB"/>
              <a:t>xx%</a:t>
            </a:r>
          </a:p>
        </p:txBody>
      </p:sp>
      <p:sp>
        <p:nvSpPr>
          <p:cNvPr id="3" name="Google Shape;46;p11">
            <a:extLst>
              <a:ext uri="{FF2B5EF4-FFF2-40B4-BE49-F238E27FC236}">
                <a16:creationId xmlns:a16="http://schemas.microsoft.com/office/drawing/2014/main" id="{851DF6E5-B3C6-AF35-B850-91C1527F0988}"/>
              </a:ext>
            </a:extLst>
          </p:cNvPr>
          <p:cNvSpPr txBox="1">
            <a:spLocks noGrp="1"/>
          </p:cNvSpPr>
          <p:nvPr>
            <p:ph type="body" idx="4294967295"/>
          </p:nvPr>
        </p:nvSpPr>
        <p:spPr>
          <a:xfrm>
            <a:off x="415603" y="4202966"/>
            <a:ext cx="11360798" cy="1734397"/>
          </a:xfrm>
        </p:spPr>
        <p:txBody>
          <a:bodyPr anchorCtr="1"/>
          <a:lstStyle>
            <a:lvl1pPr marL="609584" indent="-457190" algn="ctr">
              <a:defRPr/>
            </a:lvl1pPr>
          </a:lstStyle>
          <a:p>
            <a:pPr lvl="0"/>
            <a:endParaRPr lang="en-GB"/>
          </a:p>
        </p:txBody>
      </p:sp>
      <p:sp>
        <p:nvSpPr>
          <p:cNvPr id="4" name="Google Shape;47;p11">
            <a:extLst>
              <a:ext uri="{FF2B5EF4-FFF2-40B4-BE49-F238E27FC236}">
                <a16:creationId xmlns:a16="http://schemas.microsoft.com/office/drawing/2014/main" id="{72CDC9D4-CF66-7418-AD85-F6301EE102AD}"/>
              </a:ext>
            </a:extLst>
          </p:cNvPr>
          <p:cNvSpPr txBox="1">
            <a:spLocks noGrp="1"/>
          </p:cNvSpPr>
          <p:nvPr>
            <p:ph type="sldNum" sz="quarter" idx="8"/>
          </p:nvPr>
        </p:nvSpPr>
        <p:spPr/>
        <p:txBody>
          <a:bodyPr/>
          <a:lstStyle>
            <a:lvl1pPr>
              <a:defRPr/>
            </a:lvl1pPr>
          </a:lstStyle>
          <a:p>
            <a:pPr lvl="0"/>
            <a:fld id="{5DAE9A53-F341-4927-AF65-884C6B35CEDD}" type="slidenum">
              <a:t>‹#›</a:t>
            </a:fld>
            <a:endParaRPr lang="en-GB"/>
          </a:p>
        </p:txBody>
      </p:sp>
    </p:spTree>
    <p:extLst>
      <p:ext uri="{BB962C8B-B14F-4D97-AF65-F5344CB8AC3E}">
        <p14:creationId xmlns:p14="http://schemas.microsoft.com/office/powerpoint/2010/main" val="2249187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Google Shape;49;p12">
            <a:extLst>
              <a:ext uri="{FF2B5EF4-FFF2-40B4-BE49-F238E27FC236}">
                <a16:creationId xmlns:a16="http://schemas.microsoft.com/office/drawing/2014/main" id="{852FE90D-5177-B936-94C6-6141649E461F}"/>
              </a:ext>
            </a:extLst>
          </p:cNvPr>
          <p:cNvSpPr txBox="1">
            <a:spLocks noGrp="1"/>
          </p:cNvSpPr>
          <p:nvPr>
            <p:ph type="sldNum" sz="quarter" idx="8"/>
          </p:nvPr>
        </p:nvSpPr>
        <p:spPr/>
        <p:txBody>
          <a:bodyPr/>
          <a:lstStyle>
            <a:lvl1pPr>
              <a:defRPr/>
            </a:lvl1pPr>
          </a:lstStyle>
          <a:p>
            <a:pPr lvl="0"/>
            <a:fld id="{A4953AA1-C7AC-4292-A7FA-05A57C18F11A}" type="slidenum">
              <a:t>‹#›</a:t>
            </a:fld>
            <a:endParaRPr lang="en-GB"/>
          </a:p>
        </p:txBody>
      </p:sp>
    </p:spTree>
    <p:extLst>
      <p:ext uri="{BB962C8B-B14F-4D97-AF65-F5344CB8AC3E}">
        <p14:creationId xmlns:p14="http://schemas.microsoft.com/office/powerpoint/2010/main" val="2832120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CA469-B459-E187-5D05-43C2A2F94C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DF6E8C-8340-8181-1E2C-2AB1553546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5C9D53-63AB-5541-DCF5-5520A0BB1434}"/>
              </a:ext>
            </a:extLst>
          </p:cNvPr>
          <p:cNvSpPr>
            <a:spLocks noGrp="1"/>
          </p:cNvSpPr>
          <p:nvPr>
            <p:ph type="dt" sz="half" idx="10"/>
          </p:nvPr>
        </p:nvSpPr>
        <p:spPr/>
        <p:txBody>
          <a:bodyPr/>
          <a:lstStyle/>
          <a:p>
            <a:fld id="{D23E8EB5-7522-4B8B-A0C2-964D140C3E09}" type="datetimeFigureOut">
              <a:rPr lang="en-GB" smtClean="0"/>
              <a:t>2025-05-13</a:t>
            </a:fld>
            <a:endParaRPr lang="en-GB"/>
          </a:p>
        </p:txBody>
      </p:sp>
      <p:sp>
        <p:nvSpPr>
          <p:cNvPr id="5" name="Footer Placeholder 4">
            <a:extLst>
              <a:ext uri="{FF2B5EF4-FFF2-40B4-BE49-F238E27FC236}">
                <a16:creationId xmlns:a16="http://schemas.microsoft.com/office/drawing/2014/main" id="{9F4089BF-BFF4-0A1D-3F20-04B60DD219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E851DA-E2F9-DEFD-82EC-E1207A5DD4CA}"/>
              </a:ext>
            </a:extLst>
          </p:cNvPr>
          <p:cNvSpPr>
            <a:spLocks noGrp="1"/>
          </p:cNvSpPr>
          <p:nvPr>
            <p:ph type="sldNum" sz="quarter" idx="12"/>
          </p:nvPr>
        </p:nvSpPr>
        <p:spPr/>
        <p:txBody>
          <a:bodyPr/>
          <a:lstStyle/>
          <a:p>
            <a:fld id="{644DB7E8-C6C9-42F1-A88A-4DA37425F730}" type="slidenum">
              <a:rPr lang="en-GB" smtClean="0"/>
              <a:t>‹#›</a:t>
            </a:fld>
            <a:endParaRPr lang="en-GB"/>
          </a:p>
        </p:txBody>
      </p:sp>
    </p:spTree>
    <p:extLst>
      <p:ext uri="{BB962C8B-B14F-4D97-AF65-F5344CB8AC3E}">
        <p14:creationId xmlns:p14="http://schemas.microsoft.com/office/powerpoint/2010/main" val="2465388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B29FD-D4C4-FFF1-7496-709827D5A26E}"/>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9130B207-0824-21C7-6A7F-9F22C56A9EA5}"/>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649728B4-4C5E-D444-5AA7-E8B999B35C76}"/>
              </a:ext>
            </a:extLst>
          </p:cNvPr>
          <p:cNvSpPr txBox="1">
            <a:spLocks noGrp="1"/>
          </p:cNvSpPr>
          <p:nvPr>
            <p:ph type="dt" sz="half" idx="7"/>
          </p:nvPr>
        </p:nvSpPr>
        <p:spPr/>
        <p:txBody>
          <a:bodyPr/>
          <a:lstStyle>
            <a:lvl1pPr>
              <a:defRPr/>
            </a:lvl1pPr>
          </a:lstStyle>
          <a:p>
            <a:pPr lvl="0"/>
            <a:fld id="{0A8083D3-B089-4EC0-B47B-DE62715EA331}" type="datetime1">
              <a:rPr lang="en-GB"/>
              <a:pPr lvl="0"/>
              <a:t>2025-05-13</a:t>
            </a:fld>
            <a:endParaRPr lang="en-GB"/>
          </a:p>
        </p:txBody>
      </p:sp>
      <p:sp>
        <p:nvSpPr>
          <p:cNvPr id="5" name="Footer Placeholder 4">
            <a:extLst>
              <a:ext uri="{FF2B5EF4-FFF2-40B4-BE49-F238E27FC236}">
                <a16:creationId xmlns:a16="http://schemas.microsoft.com/office/drawing/2014/main" id="{7AB872FC-D4D7-4F98-0DD6-2568B796AD85}"/>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AF0C8B83-716B-AD42-7E86-EF78F87FDFB1}"/>
              </a:ext>
            </a:extLst>
          </p:cNvPr>
          <p:cNvSpPr txBox="1">
            <a:spLocks noGrp="1"/>
          </p:cNvSpPr>
          <p:nvPr>
            <p:ph type="sldNum" sz="quarter" idx="8"/>
          </p:nvPr>
        </p:nvSpPr>
        <p:spPr/>
        <p:txBody>
          <a:bodyPr/>
          <a:lstStyle>
            <a:lvl1pPr>
              <a:defRPr/>
            </a:lvl1pPr>
          </a:lstStyle>
          <a:p>
            <a:pPr lvl="0"/>
            <a:fld id="{DA80D4A9-C655-46F7-9469-7A9241574AC2}" type="slidenum">
              <a:t>‹#›</a:t>
            </a:fld>
            <a:endParaRPr lang="en-GB"/>
          </a:p>
        </p:txBody>
      </p:sp>
    </p:spTree>
    <p:extLst>
      <p:ext uri="{BB962C8B-B14F-4D97-AF65-F5344CB8AC3E}">
        <p14:creationId xmlns:p14="http://schemas.microsoft.com/office/powerpoint/2010/main" val="2132483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1BB35-3502-24F9-317F-2344036F0DE5}"/>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BA3F1E3B-8150-1904-1083-38BABEC83F71}"/>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9BB7FA2-CF6B-E29A-A82E-B652708EB1F2}"/>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BC7885E-554C-E63D-5F8C-564D08F3F01B}"/>
              </a:ext>
            </a:extLst>
          </p:cNvPr>
          <p:cNvSpPr txBox="1">
            <a:spLocks noGrp="1"/>
          </p:cNvSpPr>
          <p:nvPr>
            <p:ph type="dt" sz="half" idx="7"/>
          </p:nvPr>
        </p:nvSpPr>
        <p:spPr/>
        <p:txBody>
          <a:bodyPr/>
          <a:lstStyle>
            <a:lvl1pPr>
              <a:defRPr/>
            </a:lvl1pPr>
          </a:lstStyle>
          <a:p>
            <a:pPr lvl="0"/>
            <a:fld id="{AD92FF32-77E7-4019-AC2C-CE48AC3C60BE}" type="datetime1">
              <a:rPr lang="en-GB"/>
              <a:pPr lvl="0"/>
              <a:t>2025-05-13</a:t>
            </a:fld>
            <a:endParaRPr lang="en-GB"/>
          </a:p>
        </p:txBody>
      </p:sp>
      <p:sp>
        <p:nvSpPr>
          <p:cNvPr id="6" name="Footer Placeholder 5">
            <a:extLst>
              <a:ext uri="{FF2B5EF4-FFF2-40B4-BE49-F238E27FC236}">
                <a16:creationId xmlns:a16="http://schemas.microsoft.com/office/drawing/2014/main" id="{BD4C2F64-8358-F43C-4795-5220FBBBD586}"/>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0943FD53-7821-89BD-EEEF-24A0DD4AA8E5}"/>
              </a:ext>
            </a:extLst>
          </p:cNvPr>
          <p:cNvSpPr txBox="1">
            <a:spLocks noGrp="1"/>
          </p:cNvSpPr>
          <p:nvPr>
            <p:ph type="sldNum" sz="quarter" idx="8"/>
          </p:nvPr>
        </p:nvSpPr>
        <p:spPr/>
        <p:txBody>
          <a:bodyPr/>
          <a:lstStyle>
            <a:lvl1pPr>
              <a:defRPr/>
            </a:lvl1pPr>
          </a:lstStyle>
          <a:p>
            <a:pPr lvl="0"/>
            <a:fld id="{82F43CF4-E8EA-4A24-ADB1-D228815FC6B6}" type="slidenum">
              <a:t>‹#›</a:t>
            </a:fld>
            <a:endParaRPr lang="en-GB"/>
          </a:p>
        </p:txBody>
      </p:sp>
    </p:spTree>
    <p:extLst>
      <p:ext uri="{BB962C8B-B14F-4D97-AF65-F5344CB8AC3E}">
        <p14:creationId xmlns:p14="http://schemas.microsoft.com/office/powerpoint/2010/main" val="162076622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5546F-30EA-6F80-F2E0-2826071C9FCF}"/>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F2C947CA-7341-DC91-CBCD-F2394703C484}"/>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B1B05243-EE65-31A9-D22E-52622C764746}"/>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1CEF116-A1FB-0A0E-125D-D7A24DD3F232}"/>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39349CA5-6CEE-987A-6B5C-5C261DFEDE6E}"/>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B0864A-C556-1AE5-2472-E916317E0E46}"/>
              </a:ext>
            </a:extLst>
          </p:cNvPr>
          <p:cNvSpPr txBox="1">
            <a:spLocks noGrp="1"/>
          </p:cNvSpPr>
          <p:nvPr>
            <p:ph type="dt" sz="half" idx="7"/>
          </p:nvPr>
        </p:nvSpPr>
        <p:spPr/>
        <p:txBody>
          <a:bodyPr/>
          <a:lstStyle>
            <a:lvl1pPr>
              <a:defRPr/>
            </a:lvl1pPr>
          </a:lstStyle>
          <a:p>
            <a:pPr lvl="0"/>
            <a:fld id="{2E39B446-746B-49FC-A341-C314E75EDBB7}" type="datetime1">
              <a:rPr lang="en-GB"/>
              <a:pPr lvl="0"/>
              <a:t>2025-05-13</a:t>
            </a:fld>
            <a:endParaRPr lang="en-GB"/>
          </a:p>
        </p:txBody>
      </p:sp>
      <p:sp>
        <p:nvSpPr>
          <p:cNvPr id="8" name="Footer Placeholder 7">
            <a:extLst>
              <a:ext uri="{FF2B5EF4-FFF2-40B4-BE49-F238E27FC236}">
                <a16:creationId xmlns:a16="http://schemas.microsoft.com/office/drawing/2014/main" id="{FF152046-3CB8-6FAA-9F8E-C7663C6FC26A}"/>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00678D6A-39C6-29D3-7275-E6BA8C161B31}"/>
              </a:ext>
            </a:extLst>
          </p:cNvPr>
          <p:cNvSpPr txBox="1">
            <a:spLocks noGrp="1"/>
          </p:cNvSpPr>
          <p:nvPr>
            <p:ph type="sldNum" sz="quarter" idx="8"/>
          </p:nvPr>
        </p:nvSpPr>
        <p:spPr/>
        <p:txBody>
          <a:bodyPr/>
          <a:lstStyle>
            <a:lvl1pPr>
              <a:defRPr/>
            </a:lvl1pPr>
          </a:lstStyle>
          <a:p>
            <a:pPr lvl="0"/>
            <a:fld id="{31E01425-ACE0-4118-8E2D-B229B81F6729}" type="slidenum">
              <a:t>‹#›</a:t>
            </a:fld>
            <a:endParaRPr lang="en-GB"/>
          </a:p>
        </p:txBody>
      </p:sp>
    </p:spTree>
    <p:extLst>
      <p:ext uri="{BB962C8B-B14F-4D97-AF65-F5344CB8AC3E}">
        <p14:creationId xmlns:p14="http://schemas.microsoft.com/office/powerpoint/2010/main" val="1792620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8CE2C-A2A8-1261-EAB1-E9E736F0BEBF}"/>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0F819843-0E8D-AC82-FDC5-557FC4045AE4}"/>
              </a:ext>
            </a:extLst>
          </p:cNvPr>
          <p:cNvSpPr txBox="1">
            <a:spLocks noGrp="1"/>
          </p:cNvSpPr>
          <p:nvPr>
            <p:ph type="dt" sz="half" idx="7"/>
          </p:nvPr>
        </p:nvSpPr>
        <p:spPr/>
        <p:txBody>
          <a:bodyPr/>
          <a:lstStyle>
            <a:lvl1pPr>
              <a:defRPr/>
            </a:lvl1pPr>
          </a:lstStyle>
          <a:p>
            <a:pPr lvl="0"/>
            <a:fld id="{FAAB92DB-8FF4-40F3-84BF-4FC7705118EA}" type="datetime1">
              <a:rPr lang="en-GB"/>
              <a:pPr lvl="0"/>
              <a:t>2025-05-13</a:t>
            </a:fld>
            <a:endParaRPr lang="en-GB"/>
          </a:p>
        </p:txBody>
      </p:sp>
      <p:sp>
        <p:nvSpPr>
          <p:cNvPr id="4" name="Footer Placeholder 3">
            <a:extLst>
              <a:ext uri="{FF2B5EF4-FFF2-40B4-BE49-F238E27FC236}">
                <a16:creationId xmlns:a16="http://schemas.microsoft.com/office/drawing/2014/main" id="{C66D3443-B727-B047-796F-7D6E1B8FACFD}"/>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38BA463F-5AFD-8AE4-6CD3-14ECF12FA431}"/>
              </a:ext>
            </a:extLst>
          </p:cNvPr>
          <p:cNvSpPr txBox="1">
            <a:spLocks noGrp="1"/>
          </p:cNvSpPr>
          <p:nvPr>
            <p:ph type="sldNum" sz="quarter" idx="8"/>
          </p:nvPr>
        </p:nvSpPr>
        <p:spPr/>
        <p:txBody>
          <a:bodyPr/>
          <a:lstStyle>
            <a:lvl1pPr>
              <a:defRPr/>
            </a:lvl1pPr>
          </a:lstStyle>
          <a:p>
            <a:pPr lvl="0"/>
            <a:fld id="{AFF3A0E2-AD96-455A-8506-7D3BF3A17E0A}" type="slidenum">
              <a:t>‹#›</a:t>
            </a:fld>
            <a:endParaRPr lang="en-GB"/>
          </a:p>
        </p:txBody>
      </p:sp>
    </p:spTree>
    <p:extLst>
      <p:ext uri="{BB962C8B-B14F-4D97-AF65-F5344CB8AC3E}">
        <p14:creationId xmlns:p14="http://schemas.microsoft.com/office/powerpoint/2010/main" val="1533282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1E943E-2052-1C21-B0B3-17ED56FF75E9}"/>
              </a:ext>
            </a:extLst>
          </p:cNvPr>
          <p:cNvSpPr txBox="1">
            <a:spLocks noGrp="1"/>
          </p:cNvSpPr>
          <p:nvPr>
            <p:ph type="dt" sz="half" idx="7"/>
          </p:nvPr>
        </p:nvSpPr>
        <p:spPr/>
        <p:txBody>
          <a:bodyPr/>
          <a:lstStyle>
            <a:lvl1pPr>
              <a:defRPr/>
            </a:lvl1pPr>
          </a:lstStyle>
          <a:p>
            <a:pPr lvl="0"/>
            <a:fld id="{631F7200-41BC-43E2-90A1-74F3DC79DB59}" type="datetime1">
              <a:rPr lang="en-GB"/>
              <a:pPr lvl="0"/>
              <a:t>2025-05-13</a:t>
            </a:fld>
            <a:endParaRPr lang="en-GB"/>
          </a:p>
        </p:txBody>
      </p:sp>
      <p:sp>
        <p:nvSpPr>
          <p:cNvPr id="3" name="Footer Placeholder 2">
            <a:extLst>
              <a:ext uri="{FF2B5EF4-FFF2-40B4-BE49-F238E27FC236}">
                <a16:creationId xmlns:a16="http://schemas.microsoft.com/office/drawing/2014/main" id="{DC7EB065-DE3F-3190-8C75-3957ECEFF1A5}"/>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703D0B2D-B2F7-8E69-6A2A-73ED1758B158}"/>
              </a:ext>
            </a:extLst>
          </p:cNvPr>
          <p:cNvSpPr txBox="1">
            <a:spLocks noGrp="1"/>
          </p:cNvSpPr>
          <p:nvPr>
            <p:ph type="sldNum" sz="quarter" idx="8"/>
          </p:nvPr>
        </p:nvSpPr>
        <p:spPr/>
        <p:txBody>
          <a:bodyPr/>
          <a:lstStyle>
            <a:lvl1pPr>
              <a:defRPr/>
            </a:lvl1pPr>
          </a:lstStyle>
          <a:p>
            <a:pPr lvl="0"/>
            <a:fld id="{76FA1423-AF55-46C9-B99A-CD0E8BD59199}" type="slidenum">
              <a:t>‹#›</a:t>
            </a:fld>
            <a:endParaRPr lang="en-GB"/>
          </a:p>
        </p:txBody>
      </p:sp>
    </p:spTree>
    <p:extLst>
      <p:ext uri="{BB962C8B-B14F-4D97-AF65-F5344CB8AC3E}">
        <p14:creationId xmlns:p14="http://schemas.microsoft.com/office/powerpoint/2010/main" val="698246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FA40A-98F9-73FB-68B8-1868AB17A0EA}"/>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C6883689-B896-7233-DFFF-E2F3E7D50DDF}"/>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50EA310-6BF2-1B37-1525-F7D83D01EB0A}"/>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85DEFC81-9708-80D2-0BE5-A1D968FE851D}"/>
              </a:ext>
            </a:extLst>
          </p:cNvPr>
          <p:cNvSpPr txBox="1">
            <a:spLocks noGrp="1"/>
          </p:cNvSpPr>
          <p:nvPr>
            <p:ph type="dt" sz="half" idx="7"/>
          </p:nvPr>
        </p:nvSpPr>
        <p:spPr/>
        <p:txBody>
          <a:bodyPr/>
          <a:lstStyle>
            <a:lvl1pPr>
              <a:defRPr/>
            </a:lvl1pPr>
          </a:lstStyle>
          <a:p>
            <a:pPr lvl="0"/>
            <a:fld id="{96C0BA9A-961B-4569-A632-0B4DA61C891F}" type="datetime1">
              <a:rPr lang="en-GB"/>
              <a:pPr lvl="0"/>
              <a:t>2025-05-13</a:t>
            </a:fld>
            <a:endParaRPr lang="en-GB"/>
          </a:p>
        </p:txBody>
      </p:sp>
      <p:sp>
        <p:nvSpPr>
          <p:cNvPr id="6" name="Footer Placeholder 5">
            <a:extLst>
              <a:ext uri="{FF2B5EF4-FFF2-40B4-BE49-F238E27FC236}">
                <a16:creationId xmlns:a16="http://schemas.microsoft.com/office/drawing/2014/main" id="{398FEC3F-60BE-80AD-4404-44A96AF84B39}"/>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121BB37B-295E-313C-2E6C-E793AAE8CB99}"/>
              </a:ext>
            </a:extLst>
          </p:cNvPr>
          <p:cNvSpPr txBox="1">
            <a:spLocks noGrp="1"/>
          </p:cNvSpPr>
          <p:nvPr>
            <p:ph type="sldNum" sz="quarter" idx="8"/>
          </p:nvPr>
        </p:nvSpPr>
        <p:spPr/>
        <p:txBody>
          <a:bodyPr/>
          <a:lstStyle>
            <a:lvl1pPr>
              <a:defRPr/>
            </a:lvl1pPr>
          </a:lstStyle>
          <a:p>
            <a:pPr lvl="0"/>
            <a:fld id="{3887280B-8185-457B-9A84-7E5697CEA9B8}" type="slidenum">
              <a:t>‹#›</a:t>
            </a:fld>
            <a:endParaRPr lang="en-GB"/>
          </a:p>
        </p:txBody>
      </p:sp>
    </p:spTree>
    <p:extLst>
      <p:ext uri="{BB962C8B-B14F-4D97-AF65-F5344CB8AC3E}">
        <p14:creationId xmlns:p14="http://schemas.microsoft.com/office/powerpoint/2010/main" val="233691723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C9AD6-6EC0-5489-CA36-3AB48EF51835}"/>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0C9ED86F-D9AA-8BE2-16D3-FA5C5791B5AA}"/>
              </a:ext>
            </a:extLst>
          </p:cNvPr>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a:extLst>
              <a:ext uri="{FF2B5EF4-FFF2-40B4-BE49-F238E27FC236}">
                <a16:creationId xmlns:a16="http://schemas.microsoft.com/office/drawing/2014/main" id="{366A2941-42CE-5CB9-216B-27B46E3DC367}"/>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308181CB-0C05-2355-BFE3-0FAC85164894}"/>
              </a:ext>
            </a:extLst>
          </p:cNvPr>
          <p:cNvSpPr txBox="1">
            <a:spLocks noGrp="1"/>
          </p:cNvSpPr>
          <p:nvPr>
            <p:ph type="dt" sz="half" idx="7"/>
          </p:nvPr>
        </p:nvSpPr>
        <p:spPr/>
        <p:txBody>
          <a:bodyPr/>
          <a:lstStyle>
            <a:lvl1pPr>
              <a:defRPr/>
            </a:lvl1pPr>
          </a:lstStyle>
          <a:p>
            <a:pPr lvl="0"/>
            <a:fld id="{5B680CEE-9873-4196-94FD-C5635A840049}" type="datetime1">
              <a:rPr lang="en-GB"/>
              <a:pPr lvl="0"/>
              <a:t>2025-05-13</a:t>
            </a:fld>
            <a:endParaRPr lang="en-GB"/>
          </a:p>
        </p:txBody>
      </p:sp>
      <p:sp>
        <p:nvSpPr>
          <p:cNvPr id="6" name="Footer Placeholder 5">
            <a:extLst>
              <a:ext uri="{FF2B5EF4-FFF2-40B4-BE49-F238E27FC236}">
                <a16:creationId xmlns:a16="http://schemas.microsoft.com/office/drawing/2014/main" id="{72994099-6E87-AD26-CD7A-AD28040C45B7}"/>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B7F63922-27BE-9938-F199-AB4F6CD4A478}"/>
              </a:ext>
            </a:extLst>
          </p:cNvPr>
          <p:cNvSpPr txBox="1">
            <a:spLocks noGrp="1"/>
          </p:cNvSpPr>
          <p:nvPr>
            <p:ph type="sldNum" sz="quarter" idx="8"/>
          </p:nvPr>
        </p:nvSpPr>
        <p:spPr/>
        <p:txBody>
          <a:bodyPr/>
          <a:lstStyle>
            <a:lvl1pPr>
              <a:defRPr/>
            </a:lvl1pPr>
          </a:lstStyle>
          <a:p>
            <a:pPr lvl="0"/>
            <a:fld id="{1847BDB2-780F-48D3-8485-BCEE29C2EFBC}" type="slidenum">
              <a:t>‹#›</a:t>
            </a:fld>
            <a:endParaRPr lang="en-GB"/>
          </a:p>
        </p:txBody>
      </p:sp>
    </p:spTree>
    <p:extLst>
      <p:ext uri="{BB962C8B-B14F-4D97-AF65-F5344CB8AC3E}">
        <p14:creationId xmlns:p14="http://schemas.microsoft.com/office/powerpoint/2010/main" val="262205239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8CB115-A5C1-4D11-C2FE-AF747DCD1ADE}"/>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07617CEE-623C-2FD6-9E24-EE657E0F384C}"/>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E5B8BE-3274-2D56-438B-E133D622A8D6}"/>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CEE41ECC-08E0-44A8-8B6A-D2E5A7C8379A}" type="datetime1">
              <a:rPr lang="en-GB"/>
              <a:pPr lvl="0"/>
              <a:t>2025-05-13</a:t>
            </a:fld>
            <a:endParaRPr lang="en-GB"/>
          </a:p>
        </p:txBody>
      </p:sp>
      <p:sp>
        <p:nvSpPr>
          <p:cNvPr id="5" name="Footer Placeholder 4">
            <a:extLst>
              <a:ext uri="{FF2B5EF4-FFF2-40B4-BE49-F238E27FC236}">
                <a16:creationId xmlns:a16="http://schemas.microsoft.com/office/drawing/2014/main" id="{D6E2E754-538B-ACD7-37AC-7810348B088C}"/>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4568D10F-4409-2F54-418C-0EC17BB8A949}"/>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FE7F32AB-A9F0-4DC8-8970-5E4BCAB778E4}"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72"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scadia Mono SemiBold" pitchFamily="49"/>
          <a:ea typeface="Cascadia Mono SemiBold" pitchFamily="49"/>
          <a:cs typeface="Cascadia Mono SemiBold" pitchFamily="49"/>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Gill Sans MT" pitchFamily="34"/>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Gill Sans MT" pitchFamily="34"/>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Gill Sans MT" pitchFamily="34"/>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Gill Sans MT" pitchFamily="34"/>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Gill Sans MT"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1496F"/>
        </a:solidFill>
        <a:effectLst/>
      </p:bgPr>
    </p:bg>
    <p:spTree>
      <p:nvGrpSpPr>
        <p:cNvPr id="1" name=""/>
        <p:cNvGrpSpPr/>
        <p:nvPr/>
      </p:nvGrpSpPr>
      <p:grpSpPr>
        <a:xfrm>
          <a:off x="0" y="0"/>
          <a:ext cx="0" cy="0"/>
          <a:chOff x="0" y="0"/>
          <a:chExt cx="0" cy="0"/>
        </a:xfrm>
      </p:grpSpPr>
      <p:sp>
        <p:nvSpPr>
          <p:cNvPr id="2" name="Google Shape;6;p1">
            <a:extLst>
              <a:ext uri="{FF2B5EF4-FFF2-40B4-BE49-F238E27FC236}">
                <a16:creationId xmlns:a16="http://schemas.microsoft.com/office/drawing/2014/main" id="{24C9EE30-9B6B-77F9-1D84-599A3DFD5F86}"/>
              </a:ext>
            </a:extLst>
          </p:cNvPr>
          <p:cNvSpPr txBox="1">
            <a:spLocks noGrp="1"/>
          </p:cNvSpPr>
          <p:nvPr>
            <p:ph type="title"/>
          </p:nvPr>
        </p:nvSpPr>
        <p:spPr>
          <a:xfrm>
            <a:off x="415603" y="593363"/>
            <a:ext cx="11360798" cy="763597"/>
          </a:xfrm>
          <a:prstGeom prst="rect">
            <a:avLst/>
          </a:prstGeom>
          <a:noFill/>
          <a:ln>
            <a:noFill/>
          </a:ln>
        </p:spPr>
        <p:txBody>
          <a:bodyPr vert="horz" wrap="square" lIns="91421" tIns="91421" rIns="91421" bIns="91421" anchor="t" anchorCtr="0" compatLnSpc="1">
            <a:noAutofit/>
          </a:bodyPr>
          <a:lstStyle/>
          <a:p>
            <a:pPr lvl="0"/>
            <a:endParaRPr lang="en-GB"/>
          </a:p>
        </p:txBody>
      </p:sp>
      <p:sp>
        <p:nvSpPr>
          <p:cNvPr id="3" name="Google Shape;7;p1">
            <a:extLst>
              <a:ext uri="{FF2B5EF4-FFF2-40B4-BE49-F238E27FC236}">
                <a16:creationId xmlns:a16="http://schemas.microsoft.com/office/drawing/2014/main" id="{47278946-93B9-85BC-C443-06548CA8E599}"/>
              </a:ext>
            </a:extLst>
          </p:cNvPr>
          <p:cNvSpPr txBox="1">
            <a:spLocks noGrp="1"/>
          </p:cNvSpPr>
          <p:nvPr>
            <p:ph type="body" idx="1"/>
          </p:nvPr>
        </p:nvSpPr>
        <p:spPr>
          <a:xfrm>
            <a:off x="415603" y="1536630"/>
            <a:ext cx="11360798" cy="4555202"/>
          </a:xfrm>
          <a:prstGeom prst="rect">
            <a:avLst/>
          </a:prstGeom>
          <a:noFill/>
          <a:ln>
            <a:noFill/>
          </a:ln>
        </p:spPr>
        <p:txBody>
          <a:bodyPr vert="horz" wrap="square" lIns="91421" tIns="91421" rIns="91421" bIns="91421"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Google Shape;8;p1">
            <a:extLst>
              <a:ext uri="{FF2B5EF4-FFF2-40B4-BE49-F238E27FC236}">
                <a16:creationId xmlns:a16="http://schemas.microsoft.com/office/drawing/2014/main" id="{6A492D8E-9424-F351-A685-8FA457A8D5BD}"/>
              </a:ext>
            </a:extLst>
          </p:cNvPr>
          <p:cNvSpPr txBox="1">
            <a:spLocks noGrp="1"/>
          </p:cNvSpPr>
          <p:nvPr>
            <p:ph type="sldNum" sz="quarter" idx="4"/>
          </p:nvPr>
        </p:nvSpPr>
        <p:spPr>
          <a:xfrm>
            <a:off x="11296607" y="6217627"/>
            <a:ext cx="731602" cy="524801"/>
          </a:xfrm>
          <a:prstGeom prst="rect">
            <a:avLst/>
          </a:prstGeom>
          <a:noFill/>
          <a:ln>
            <a:noFill/>
          </a:ln>
        </p:spPr>
        <p:txBody>
          <a:bodyPr vert="horz" wrap="square" lIns="91421" tIns="91421" rIns="91421" bIns="91421" anchor="ctr" anchorCtr="0" compatLnSpc="1">
            <a:noAutofit/>
          </a:bodyPr>
          <a:lstStyle>
            <a:lvl1pPr marL="0" marR="0" lvl="0" indent="0" algn="r" defTabSz="914400" rtl="0" fontAlgn="auto" hangingPunct="1">
              <a:lnSpc>
                <a:spcPct val="100000"/>
              </a:lnSpc>
              <a:spcBef>
                <a:spcPts val="0"/>
              </a:spcBef>
              <a:spcAft>
                <a:spcPts val="0"/>
              </a:spcAft>
              <a:buNone/>
              <a:tabLst/>
              <a:defRPr lang="en-GB" sz="1333" b="0" i="0" u="none" strike="noStrike" kern="1200" cap="none" spc="0" baseline="0">
                <a:solidFill>
                  <a:srgbClr val="595959"/>
                </a:solidFill>
                <a:uFillTx/>
                <a:latin typeface="Arial"/>
              </a:defRPr>
            </a:lvl1pPr>
          </a:lstStyle>
          <a:p>
            <a:pPr lvl="0"/>
            <a:fld id="{00A8E871-4BCB-4DFD-AC74-E284F141E4EF}" type="slidenum">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marL="0" marR="0" lvl="0" indent="0" algn="l" defTabSz="914400" rtl="0" fontAlgn="auto" hangingPunct="1">
        <a:lnSpc>
          <a:spcPct val="100000"/>
        </a:lnSpc>
        <a:spcBef>
          <a:spcPts val="0"/>
        </a:spcBef>
        <a:spcAft>
          <a:spcPts val="0"/>
        </a:spcAft>
        <a:buNone/>
        <a:tabLst/>
        <a:defRPr lang="en-GB" sz="2800" b="0" i="1" u="none" strike="noStrike" kern="0" cap="none" spc="0" baseline="0">
          <a:solidFill>
            <a:srgbClr val="FFFFFF"/>
          </a:solidFill>
          <a:uFillTx/>
          <a:latin typeface="EB Garamond"/>
          <a:ea typeface="EB Garamond"/>
          <a:cs typeface="EB Garamond"/>
        </a:defRPr>
      </a:lvl1pPr>
    </p:titleStyle>
    <p:bodyStyle>
      <a:lvl1pPr marL="457200" marR="0" lvl="0" indent="-342900" algn="l" defTabSz="914400" rtl="0" fontAlgn="auto" hangingPunct="1">
        <a:lnSpc>
          <a:spcPct val="115000"/>
        </a:lnSpc>
        <a:spcBef>
          <a:spcPts val="0"/>
        </a:spcBef>
        <a:spcAft>
          <a:spcPts val="0"/>
        </a:spcAft>
        <a:buClr>
          <a:srgbClr val="FFFFFF"/>
        </a:buClr>
        <a:buSzPts val="1800"/>
        <a:buFont typeface="Roboto Mono"/>
        <a:buChar char="●"/>
        <a:tabLst/>
        <a:defRPr lang="en-GB" sz="1800" b="0" i="0" u="none" strike="noStrike" kern="0" cap="none" spc="0" baseline="0">
          <a:solidFill>
            <a:srgbClr val="FFFFFF"/>
          </a:solidFill>
          <a:uFillTx/>
          <a:latin typeface="Roboto Mono"/>
          <a:ea typeface="Roboto Mono"/>
          <a:cs typeface="Roboto Mon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11496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B4AF93-5D3C-39B8-7810-8924C0540C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8C3560-3AF6-1EBD-8578-268D28E4A6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8BBA55-0023-B3B5-E3CF-C2671364CA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D23E8EB5-7522-4B8B-A0C2-964D140C3E09}" type="datetimeFigureOut">
              <a:rPr lang="en-GB" smtClean="0"/>
              <a:pPr/>
              <a:t>2025-05-13</a:t>
            </a:fld>
            <a:endParaRPr lang="en-GB"/>
          </a:p>
        </p:txBody>
      </p:sp>
      <p:sp>
        <p:nvSpPr>
          <p:cNvPr id="5" name="Footer Placeholder 4">
            <a:extLst>
              <a:ext uri="{FF2B5EF4-FFF2-40B4-BE49-F238E27FC236}">
                <a16:creationId xmlns:a16="http://schemas.microsoft.com/office/drawing/2014/main" id="{41EBAA2D-0D41-3B31-A65D-5FE6C96012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6" name="Slide Number Placeholder 5">
            <a:extLst>
              <a:ext uri="{FF2B5EF4-FFF2-40B4-BE49-F238E27FC236}">
                <a16:creationId xmlns:a16="http://schemas.microsoft.com/office/drawing/2014/main" id="{C4B83E24-D16F-3DD5-9076-D71678D91D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644DB7E8-C6C9-42F1-A88A-4DA37425F730}" type="slidenum">
              <a:rPr lang="en-GB" smtClean="0"/>
              <a:pPr/>
              <a:t>‹#›</a:t>
            </a:fld>
            <a:endParaRPr lang="en-GB"/>
          </a:p>
        </p:txBody>
      </p:sp>
    </p:spTree>
    <p:extLst>
      <p:ext uri="{BB962C8B-B14F-4D97-AF65-F5344CB8AC3E}">
        <p14:creationId xmlns:p14="http://schemas.microsoft.com/office/powerpoint/2010/main" val="587294364"/>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i="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zenodo.org/records/8177023"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5B9B4B1-E74D-9D2C-2A7C-E5D3EA7469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03" y="-364067"/>
            <a:ext cx="12415836" cy="834808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BB0821A7-68B5-CA3F-A370-C13204DBB659}"/>
              </a:ext>
            </a:extLst>
          </p:cNvPr>
          <p:cNvSpPr txBox="1">
            <a:spLocks noGrp="1"/>
          </p:cNvSpPr>
          <p:nvPr>
            <p:ph type="ctrTitle"/>
          </p:nvPr>
        </p:nvSpPr>
        <p:spPr>
          <a:solidFill>
            <a:srgbClr val="000000">
              <a:alpha val="50196"/>
            </a:srgbClr>
          </a:solidFill>
        </p:spPr>
        <p:txBody>
          <a:bodyPr>
            <a:normAutofit/>
          </a:bodyPr>
          <a:lstStyle/>
          <a:p>
            <a:pPr lvl="0"/>
            <a:r>
              <a:rPr lang="en-GB" sz="7200" dirty="0">
                <a:solidFill>
                  <a:schemeClr val="bg1"/>
                </a:solidFill>
                <a:effectLst>
                  <a:outerShdw blurRad="38100" dist="38100" dir="2700000" algn="tl">
                    <a:srgbClr val="000000">
                      <a:alpha val="43137"/>
                    </a:srgbClr>
                  </a:outerShdw>
                </a:effectLst>
                <a:latin typeface="Cascadia Code" pitchFamily="49"/>
                <a:ea typeface="Cascadia Code" pitchFamily="49"/>
                <a:cs typeface="Cascadia Code" pitchFamily="49"/>
              </a:rPr>
              <a:t>Parameter Estimation</a:t>
            </a:r>
          </a:p>
        </p:txBody>
      </p:sp>
      <p:sp>
        <p:nvSpPr>
          <p:cNvPr id="4" name="Subtitle 2">
            <a:extLst>
              <a:ext uri="{FF2B5EF4-FFF2-40B4-BE49-F238E27FC236}">
                <a16:creationId xmlns:a16="http://schemas.microsoft.com/office/drawing/2014/main" id="{739E465B-BBCE-F5A9-AC8C-91E1009F236D}"/>
              </a:ext>
            </a:extLst>
          </p:cNvPr>
          <p:cNvSpPr txBox="1">
            <a:spLocks noGrp="1"/>
          </p:cNvSpPr>
          <p:nvPr>
            <p:ph type="subTitle" idx="1"/>
          </p:nvPr>
        </p:nvSpPr>
        <p:spPr>
          <a:xfrm>
            <a:off x="5181599" y="3509959"/>
            <a:ext cx="5096924" cy="1512583"/>
          </a:xfrm>
        </p:spPr>
        <p:txBody>
          <a:bodyPr/>
          <a:lstStyle/>
          <a:p>
            <a:pPr lvl="0"/>
            <a:r>
              <a:rPr lang="en-GB" b="1" dirty="0">
                <a:latin typeface="Cascadia Code" pitchFamily="49"/>
                <a:ea typeface="Cascadia Code" pitchFamily="49"/>
                <a:cs typeface="Cascadia Code" pitchFamily="49"/>
              </a:rPr>
              <a:t>Learning about black holes from gravitational waves</a:t>
            </a:r>
          </a:p>
        </p:txBody>
      </p:sp>
      <p:sp>
        <p:nvSpPr>
          <p:cNvPr id="5" name="TextBox 5">
            <a:extLst>
              <a:ext uri="{FF2B5EF4-FFF2-40B4-BE49-F238E27FC236}">
                <a16:creationId xmlns:a16="http://schemas.microsoft.com/office/drawing/2014/main" id="{DB2ADD50-4C60-F687-D796-39B17B24A7B2}"/>
              </a:ext>
            </a:extLst>
          </p:cNvPr>
          <p:cNvSpPr txBox="1"/>
          <p:nvPr/>
        </p:nvSpPr>
        <p:spPr>
          <a:xfrm>
            <a:off x="1524003" y="5273975"/>
            <a:ext cx="8157627" cy="923333"/>
          </a:xfrm>
          <a:prstGeom prst="rect">
            <a:avLst/>
          </a:prstGeom>
          <a:solidFill>
            <a:srgbClr val="000000">
              <a:alpha val="50196"/>
            </a:srgbClr>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dirty="0">
                <a:solidFill>
                  <a:schemeClr val="bg1"/>
                </a:solidFill>
                <a:uFillTx/>
                <a:latin typeface="Cascadia Code" pitchFamily="49"/>
                <a:ea typeface="Cascadia Code" pitchFamily="49"/>
                <a:cs typeface="Cascadia Code" pitchFamily="49"/>
              </a:rPr>
              <a:t>Daniel Williams</a:t>
            </a:r>
            <a:endParaRPr lang="en-US" sz="1800" b="0" i="0" u="none" strike="noStrike" kern="1200" cap="none" spc="0" baseline="0" dirty="0">
              <a:solidFill>
                <a:schemeClr val="bg1"/>
              </a:solidFill>
              <a:uFillTx/>
              <a:latin typeface="Cascadia Code" pitchFamily="49"/>
              <a:ea typeface="Cascadia Code" pitchFamily="49"/>
              <a:cs typeface="Cascadia Code" pitchFamily="49"/>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chemeClr val="bg1"/>
                </a:solidFill>
                <a:uFillTx/>
                <a:latin typeface="Cascadia Code" pitchFamily="49"/>
                <a:ea typeface="Cascadia Code" pitchFamily="49"/>
                <a:cs typeface="Cascadia Code" pitchFamily="49"/>
              </a:rPr>
              <a:t>Institute for Gravitational Research</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chemeClr val="bg1"/>
                </a:solidFill>
                <a:uFillTx/>
                <a:latin typeface="Cascadia Code" pitchFamily="49"/>
                <a:ea typeface="Cascadia Code" pitchFamily="49"/>
                <a:cs typeface="Cascadia Code" pitchFamily="49"/>
              </a:rPr>
              <a:t>University of Glasgow · </a:t>
            </a:r>
            <a:r>
              <a:rPr lang="en-US" sz="1800" b="0" i="0" u="none" strike="noStrike" kern="1200" cap="none" spc="0" baseline="0" dirty="0" err="1">
                <a:solidFill>
                  <a:schemeClr val="bg1"/>
                </a:solidFill>
                <a:uFillTx/>
                <a:latin typeface="Cascadia Code" pitchFamily="49"/>
                <a:ea typeface="Cascadia Code" pitchFamily="49"/>
                <a:cs typeface="Cascadia Code" pitchFamily="49"/>
              </a:rPr>
              <a:t>Oilthigh</a:t>
            </a:r>
            <a:r>
              <a:rPr lang="en-US" sz="1800" b="0" i="0" u="none" strike="noStrike" kern="1200" cap="none" spc="0" baseline="0" dirty="0">
                <a:solidFill>
                  <a:schemeClr val="bg1"/>
                </a:solidFill>
                <a:uFillTx/>
                <a:latin typeface="Cascadia Code" pitchFamily="49"/>
                <a:ea typeface="Cascadia Code" pitchFamily="49"/>
                <a:cs typeface="Cascadia Code" pitchFamily="49"/>
              </a:rPr>
              <a:t> </a:t>
            </a:r>
            <a:r>
              <a:rPr lang="en-US" sz="1800" b="0" i="0" u="none" strike="noStrike" kern="1200" cap="none" spc="0" baseline="0" dirty="0" err="1">
                <a:solidFill>
                  <a:schemeClr val="bg1"/>
                </a:solidFill>
                <a:uFillTx/>
                <a:latin typeface="Cascadia Code" pitchFamily="49"/>
                <a:ea typeface="Cascadia Code" pitchFamily="49"/>
                <a:cs typeface="Cascadia Code" pitchFamily="49"/>
              </a:rPr>
              <a:t>Ghlaschu</a:t>
            </a:r>
            <a:endParaRPr lang="en-US" sz="1800" b="0" i="0" u="none" strike="noStrike" kern="1200" cap="none" spc="0" baseline="0" dirty="0">
              <a:solidFill>
                <a:schemeClr val="bg1"/>
              </a:solidFill>
              <a:uFillTx/>
              <a:latin typeface="Cascadia Code" pitchFamily="49"/>
              <a:ea typeface="Cascadia Code" pitchFamily="49"/>
              <a:cs typeface="Cascadia Code" pitchFamily="49"/>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55A1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70DE8-600F-0E2A-D803-7409FEB7C9B0}"/>
              </a:ext>
            </a:extLst>
          </p:cNvPr>
          <p:cNvSpPr>
            <a:spLocks noGrp="1"/>
          </p:cNvSpPr>
          <p:nvPr>
            <p:ph type="title"/>
          </p:nvPr>
        </p:nvSpPr>
        <p:spPr/>
        <p:txBody>
          <a:bodyPr/>
          <a:lstStyle/>
          <a:p>
            <a:endParaRPr lang="en-GB"/>
          </a:p>
        </p:txBody>
      </p:sp>
      <p:pic>
        <p:nvPicPr>
          <p:cNvPr id="13" name="Content Placeholder 12" descr="A picture containing chart&#10;&#10;Description automatically generated">
            <a:extLst>
              <a:ext uri="{FF2B5EF4-FFF2-40B4-BE49-F238E27FC236}">
                <a16:creationId xmlns:a16="http://schemas.microsoft.com/office/drawing/2014/main" id="{3374E8FA-968A-8478-334F-5EC1BB74D3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59033"/>
            <a:ext cx="4937770" cy="3404623"/>
          </a:xfrm>
        </p:spPr>
      </p:pic>
      <p:pic>
        <p:nvPicPr>
          <p:cNvPr id="15" name="Picture 14" descr="Chart, histogram&#10;&#10;Description automatically generated">
            <a:extLst>
              <a:ext uri="{FF2B5EF4-FFF2-40B4-BE49-F238E27FC236}">
                <a16:creationId xmlns:a16="http://schemas.microsoft.com/office/drawing/2014/main" id="{480E767B-EE40-ACC7-3AA2-858903AC5B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7950" y="1859033"/>
            <a:ext cx="4815850" cy="3404623"/>
          </a:xfrm>
          <a:prstGeom prst="rect">
            <a:avLst/>
          </a:prstGeom>
        </p:spPr>
      </p:pic>
    </p:spTree>
    <p:extLst>
      <p:ext uri="{BB962C8B-B14F-4D97-AF65-F5344CB8AC3E}">
        <p14:creationId xmlns:p14="http://schemas.microsoft.com/office/powerpoint/2010/main" val="3323852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55A1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795F4-9861-8AEF-48B0-11B10EE86573}"/>
              </a:ext>
            </a:extLst>
          </p:cNvPr>
          <p:cNvSpPr>
            <a:spLocks noGrp="1"/>
          </p:cNvSpPr>
          <p:nvPr>
            <p:ph type="title"/>
          </p:nvPr>
        </p:nvSpPr>
        <p:spPr/>
        <p:txBody>
          <a:bodyPr/>
          <a:lstStyle/>
          <a:p>
            <a:r>
              <a:rPr lang="en-GB" dirty="0"/>
              <a:t>Conventional Parameter Estimation</a:t>
            </a:r>
          </a:p>
        </p:txBody>
      </p:sp>
      <p:sp>
        <p:nvSpPr>
          <p:cNvPr id="3" name="Content Placeholder 2">
            <a:extLst>
              <a:ext uri="{FF2B5EF4-FFF2-40B4-BE49-F238E27FC236}">
                <a16:creationId xmlns:a16="http://schemas.microsoft.com/office/drawing/2014/main" id="{4422074D-2369-8F8A-B014-3BD3EEE1338E}"/>
              </a:ext>
            </a:extLst>
          </p:cNvPr>
          <p:cNvSpPr>
            <a:spLocks noGrp="1"/>
          </p:cNvSpPr>
          <p:nvPr>
            <p:ph idx="1"/>
          </p:nvPr>
        </p:nvSpPr>
        <p:spPr/>
        <p:txBody>
          <a:bodyPr>
            <a:normAutofit lnSpcReduction="10000"/>
          </a:bodyPr>
          <a:lstStyle/>
          <a:p>
            <a:pPr marL="514350" indent="-514350">
              <a:buFont typeface="+mj-lt"/>
              <a:buAutoNum type="arabicPeriod"/>
            </a:pPr>
            <a:r>
              <a:rPr lang="en-GB" dirty="0"/>
              <a:t>Evaluate waveform model</a:t>
            </a:r>
          </a:p>
          <a:p>
            <a:pPr lvl="1"/>
            <a:r>
              <a:rPr lang="en-GB" dirty="0"/>
              <a:t>Based on “real” physics (General Relativity) but for speed we need to use an approximation</a:t>
            </a:r>
          </a:p>
          <a:p>
            <a:pPr marL="514350" indent="-514350">
              <a:buFont typeface="+mj-lt"/>
              <a:buAutoNum type="arabicPeriod"/>
            </a:pPr>
            <a:r>
              <a:rPr lang="en-GB" dirty="0"/>
              <a:t>Cross-correlate with data</a:t>
            </a:r>
          </a:p>
          <a:p>
            <a:pPr lvl="1"/>
            <a:r>
              <a:rPr lang="en-GB" dirty="0"/>
              <a:t>“Noise-weighted inner product”</a:t>
            </a:r>
          </a:p>
          <a:p>
            <a:pPr marL="457200" indent="-457200">
              <a:buFont typeface="+mj-lt"/>
              <a:buAutoNum type="arabicPeriod"/>
            </a:pPr>
            <a:r>
              <a:rPr lang="en-GB" dirty="0"/>
              <a:t>Calculate likelihood of the signal </a:t>
            </a:r>
            <a:r>
              <a:rPr lang="en-GB" dirty="0" err="1"/>
              <a:t>wrt</a:t>
            </a:r>
            <a:r>
              <a:rPr lang="en-GB" dirty="0"/>
              <a:t> the waveform model</a:t>
            </a:r>
          </a:p>
          <a:p>
            <a:pPr marL="457200" indent="-457200">
              <a:buFont typeface="+mj-lt"/>
              <a:buAutoNum type="arabicPeriod"/>
            </a:pPr>
            <a:r>
              <a:rPr lang="en-GB" dirty="0"/>
              <a:t>Multiply likelihood by the prior probability of the waveform model</a:t>
            </a:r>
          </a:p>
          <a:p>
            <a:pPr marL="457200" indent="-457200">
              <a:buFont typeface="+mj-lt"/>
              <a:buAutoNum type="arabicPeriod"/>
            </a:pPr>
            <a:r>
              <a:rPr lang="en-GB" dirty="0"/>
              <a:t>Repeat (a lot)</a:t>
            </a:r>
          </a:p>
        </p:txBody>
      </p:sp>
    </p:spTree>
    <p:extLst>
      <p:ext uri="{BB962C8B-B14F-4D97-AF65-F5344CB8AC3E}">
        <p14:creationId xmlns:p14="http://schemas.microsoft.com/office/powerpoint/2010/main" val="2314052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55A11"/>
        </a:solidFill>
        <a:effectLst/>
      </p:bgPr>
    </p:bg>
    <p:spTree>
      <p:nvGrpSpPr>
        <p:cNvPr id="1" name="">
          <a:extLst>
            <a:ext uri="{FF2B5EF4-FFF2-40B4-BE49-F238E27FC236}">
              <a16:creationId xmlns:a16="http://schemas.microsoft.com/office/drawing/2014/main" id="{B1FF1245-A8C5-398D-7929-63DF55003F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3008BE-5405-0A06-DE98-5E32B136D9B7}"/>
              </a:ext>
            </a:extLst>
          </p:cNvPr>
          <p:cNvSpPr>
            <a:spLocks noGrp="1"/>
          </p:cNvSpPr>
          <p:nvPr>
            <p:ph type="title"/>
          </p:nvPr>
        </p:nvSpPr>
        <p:spPr/>
        <p:txBody>
          <a:bodyPr/>
          <a:lstStyle/>
          <a:p>
            <a:r>
              <a:rPr lang="en-GB" dirty="0"/>
              <a:t>Bayesian Inference</a:t>
            </a:r>
          </a:p>
        </p:txBody>
      </p:sp>
      <p:sp>
        <p:nvSpPr>
          <p:cNvPr id="5" name="TextBox 4">
            <a:extLst>
              <a:ext uri="{FF2B5EF4-FFF2-40B4-BE49-F238E27FC236}">
                <a16:creationId xmlns:a16="http://schemas.microsoft.com/office/drawing/2014/main" id="{0B883240-56C6-A011-95D2-EED80860B4BE}"/>
              </a:ext>
            </a:extLst>
          </p:cNvPr>
          <p:cNvSpPr txBox="1"/>
          <p:nvPr/>
        </p:nvSpPr>
        <p:spPr>
          <a:xfrm>
            <a:off x="951063" y="2837465"/>
            <a:ext cx="4371436" cy="461665"/>
          </a:xfrm>
          <a:prstGeom prst="rect">
            <a:avLst/>
          </a:prstGeom>
          <a:noFill/>
        </p:spPr>
        <p:txBody>
          <a:bodyPr wrap="square">
            <a:spAutoFit/>
          </a:bodyPr>
          <a:lstStyle/>
          <a:p>
            <a:r>
              <a:rPr lang="en-GB" sz="2400" dirty="0">
                <a:solidFill>
                  <a:schemeClr val="bg1"/>
                </a:solidFill>
              </a:rPr>
              <a:t>p(parameters | data) </a:t>
            </a:r>
          </a:p>
        </p:txBody>
      </p:sp>
      <p:sp>
        <p:nvSpPr>
          <p:cNvPr id="7" name="TextBox 6">
            <a:extLst>
              <a:ext uri="{FF2B5EF4-FFF2-40B4-BE49-F238E27FC236}">
                <a16:creationId xmlns:a16="http://schemas.microsoft.com/office/drawing/2014/main" id="{953ACB3A-8FA4-53DC-8289-C347F4A88522}"/>
              </a:ext>
            </a:extLst>
          </p:cNvPr>
          <p:cNvSpPr txBox="1"/>
          <p:nvPr/>
        </p:nvSpPr>
        <p:spPr>
          <a:xfrm>
            <a:off x="5259238" y="2807016"/>
            <a:ext cx="6094562" cy="461665"/>
          </a:xfrm>
          <a:prstGeom prst="rect">
            <a:avLst/>
          </a:prstGeom>
          <a:noFill/>
        </p:spPr>
        <p:txBody>
          <a:bodyPr wrap="square">
            <a:spAutoFit/>
          </a:bodyPr>
          <a:lstStyle/>
          <a:p>
            <a:r>
              <a:rPr lang="en-GB" sz="2400" dirty="0">
                <a:solidFill>
                  <a:schemeClr val="bg1"/>
                </a:solidFill>
              </a:rPr>
              <a:t>p(data | parameters) </a:t>
            </a:r>
          </a:p>
        </p:txBody>
      </p:sp>
      <p:sp>
        <p:nvSpPr>
          <p:cNvPr id="9" name="TextBox 8">
            <a:extLst>
              <a:ext uri="{FF2B5EF4-FFF2-40B4-BE49-F238E27FC236}">
                <a16:creationId xmlns:a16="http://schemas.microsoft.com/office/drawing/2014/main" id="{67076D6C-CE54-0213-556A-31BBA27BD6A7}"/>
              </a:ext>
            </a:extLst>
          </p:cNvPr>
          <p:cNvSpPr txBox="1"/>
          <p:nvPr/>
        </p:nvSpPr>
        <p:spPr>
          <a:xfrm>
            <a:off x="9135373" y="2776567"/>
            <a:ext cx="6094562" cy="461665"/>
          </a:xfrm>
          <a:prstGeom prst="rect">
            <a:avLst/>
          </a:prstGeom>
          <a:noFill/>
        </p:spPr>
        <p:txBody>
          <a:bodyPr wrap="square">
            <a:spAutoFit/>
          </a:bodyPr>
          <a:lstStyle/>
          <a:p>
            <a:r>
              <a:rPr lang="en-GB" sz="2400" dirty="0">
                <a:solidFill>
                  <a:schemeClr val="bg1"/>
                </a:solidFill>
              </a:rPr>
              <a:t>p(parameters)</a:t>
            </a:r>
          </a:p>
        </p:txBody>
      </p:sp>
      <p:sp>
        <p:nvSpPr>
          <p:cNvPr id="11" name="TextBox 10">
            <a:extLst>
              <a:ext uri="{FF2B5EF4-FFF2-40B4-BE49-F238E27FC236}">
                <a16:creationId xmlns:a16="http://schemas.microsoft.com/office/drawing/2014/main" id="{E7BCAABF-0CCB-0B05-96AD-7DE0F975F707}"/>
              </a:ext>
            </a:extLst>
          </p:cNvPr>
          <p:cNvSpPr txBox="1"/>
          <p:nvPr/>
        </p:nvSpPr>
        <p:spPr>
          <a:xfrm>
            <a:off x="4746685" y="2760520"/>
            <a:ext cx="938122" cy="584775"/>
          </a:xfrm>
          <a:prstGeom prst="rect">
            <a:avLst/>
          </a:prstGeom>
          <a:noFill/>
        </p:spPr>
        <p:txBody>
          <a:bodyPr wrap="square">
            <a:spAutoFit/>
          </a:bodyPr>
          <a:lstStyle/>
          <a:p>
            <a:r>
              <a:rPr lang="en-GB" sz="3200" dirty="0">
                <a:solidFill>
                  <a:schemeClr val="bg1"/>
                </a:solidFill>
              </a:rPr>
              <a:t>∝</a:t>
            </a:r>
          </a:p>
        </p:txBody>
      </p:sp>
      <p:sp>
        <p:nvSpPr>
          <p:cNvPr id="12" name="Speech Bubble: Rectangle 11">
            <a:extLst>
              <a:ext uri="{FF2B5EF4-FFF2-40B4-BE49-F238E27FC236}">
                <a16:creationId xmlns:a16="http://schemas.microsoft.com/office/drawing/2014/main" id="{F66DFAF1-5878-6AF5-6DE8-7439DDE27F72}"/>
              </a:ext>
            </a:extLst>
          </p:cNvPr>
          <p:cNvSpPr/>
          <p:nvPr/>
        </p:nvSpPr>
        <p:spPr>
          <a:xfrm>
            <a:off x="1682151" y="1595797"/>
            <a:ext cx="2337759" cy="1069832"/>
          </a:xfrm>
          <a:prstGeom prst="wedgeRectCallou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posterior</a:t>
            </a:r>
          </a:p>
        </p:txBody>
      </p:sp>
      <p:sp>
        <p:nvSpPr>
          <p:cNvPr id="13" name="Speech Bubble: Rectangle 12">
            <a:extLst>
              <a:ext uri="{FF2B5EF4-FFF2-40B4-BE49-F238E27FC236}">
                <a16:creationId xmlns:a16="http://schemas.microsoft.com/office/drawing/2014/main" id="{A003325F-44A1-6C69-AEC7-D79D7237AD69}"/>
              </a:ext>
            </a:extLst>
          </p:cNvPr>
          <p:cNvSpPr/>
          <p:nvPr/>
        </p:nvSpPr>
        <p:spPr>
          <a:xfrm>
            <a:off x="5968760" y="1595797"/>
            <a:ext cx="2337759" cy="1069832"/>
          </a:xfrm>
          <a:prstGeom prst="wedgeRectCallou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likelihood</a:t>
            </a:r>
          </a:p>
        </p:txBody>
      </p:sp>
      <p:sp>
        <p:nvSpPr>
          <p:cNvPr id="14" name="Speech Bubble: Rectangle 13">
            <a:extLst>
              <a:ext uri="{FF2B5EF4-FFF2-40B4-BE49-F238E27FC236}">
                <a16:creationId xmlns:a16="http://schemas.microsoft.com/office/drawing/2014/main" id="{EFBA295E-4C25-DF3A-1C71-B74DDA9C307A}"/>
              </a:ext>
            </a:extLst>
          </p:cNvPr>
          <p:cNvSpPr/>
          <p:nvPr/>
        </p:nvSpPr>
        <p:spPr>
          <a:xfrm>
            <a:off x="9135373" y="1595797"/>
            <a:ext cx="2337759" cy="1069832"/>
          </a:xfrm>
          <a:prstGeom prst="wedgeRectCallou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prior</a:t>
            </a:r>
          </a:p>
        </p:txBody>
      </p:sp>
      <p:sp>
        <p:nvSpPr>
          <p:cNvPr id="3" name="Left Brace 2">
            <a:extLst>
              <a:ext uri="{FF2B5EF4-FFF2-40B4-BE49-F238E27FC236}">
                <a16:creationId xmlns:a16="http://schemas.microsoft.com/office/drawing/2014/main" id="{6743615F-5AFF-B241-3B27-C1A25E9C1237}"/>
              </a:ext>
            </a:extLst>
          </p:cNvPr>
          <p:cNvSpPr/>
          <p:nvPr/>
        </p:nvSpPr>
        <p:spPr>
          <a:xfrm rot="16200000">
            <a:off x="8267433" y="2246231"/>
            <a:ext cx="773501" cy="3300137"/>
          </a:xfrm>
          <a:prstGeom prst="leftBrace">
            <a:avLst/>
          </a:prstGeom>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a:extLst>
              <a:ext uri="{FF2B5EF4-FFF2-40B4-BE49-F238E27FC236}">
                <a16:creationId xmlns:a16="http://schemas.microsoft.com/office/drawing/2014/main" id="{CFE0A5E4-F663-B778-AF24-E9FC88821CAA}"/>
              </a:ext>
            </a:extLst>
          </p:cNvPr>
          <p:cNvSpPr txBox="1"/>
          <p:nvPr/>
        </p:nvSpPr>
        <p:spPr>
          <a:xfrm>
            <a:off x="7004115" y="4523917"/>
            <a:ext cx="4016573" cy="1754326"/>
          </a:xfrm>
          <a:prstGeom prst="rect">
            <a:avLst/>
          </a:prstGeom>
          <a:noFill/>
        </p:spPr>
        <p:txBody>
          <a:bodyPr wrap="square">
            <a:spAutoFit/>
          </a:bodyPr>
          <a:lstStyle/>
          <a:p>
            <a:r>
              <a:rPr lang="en-GB" sz="1800" dirty="0">
                <a:solidFill>
                  <a:schemeClr val="bg1"/>
                </a:solidFill>
              </a:rPr>
              <a:t>Sampled using stochastic sampling methods </a:t>
            </a:r>
          </a:p>
          <a:p>
            <a:r>
              <a:rPr lang="en-GB" b="1" dirty="0">
                <a:solidFill>
                  <a:schemeClr val="bg1"/>
                </a:solidFill>
              </a:rPr>
              <a:t>Markov Chain Monte Carlo</a:t>
            </a:r>
          </a:p>
          <a:p>
            <a:r>
              <a:rPr lang="en-GB" dirty="0" err="1">
                <a:solidFill>
                  <a:schemeClr val="bg1"/>
                </a:solidFill>
              </a:rPr>
              <a:t>pymc</a:t>
            </a:r>
            <a:r>
              <a:rPr lang="en-GB" dirty="0">
                <a:solidFill>
                  <a:schemeClr val="bg1"/>
                </a:solidFill>
              </a:rPr>
              <a:t> pyro emcee</a:t>
            </a:r>
          </a:p>
          <a:p>
            <a:r>
              <a:rPr lang="en-GB" b="1" dirty="0">
                <a:solidFill>
                  <a:schemeClr val="bg1"/>
                </a:solidFill>
              </a:rPr>
              <a:t>Nested Sampling</a:t>
            </a:r>
          </a:p>
          <a:p>
            <a:r>
              <a:rPr lang="en-GB" dirty="0" err="1">
                <a:solidFill>
                  <a:schemeClr val="bg1"/>
                </a:solidFill>
              </a:rPr>
              <a:t>dynesty</a:t>
            </a:r>
            <a:r>
              <a:rPr lang="en-GB" dirty="0">
                <a:solidFill>
                  <a:schemeClr val="bg1"/>
                </a:solidFill>
              </a:rPr>
              <a:t> nestle </a:t>
            </a:r>
            <a:r>
              <a:rPr lang="en-GB" dirty="0" err="1">
                <a:solidFill>
                  <a:schemeClr val="bg1"/>
                </a:solidFill>
              </a:rPr>
              <a:t>nessai</a:t>
            </a:r>
            <a:endParaRPr lang="en-GB" dirty="0"/>
          </a:p>
        </p:txBody>
      </p:sp>
    </p:spTree>
    <p:extLst>
      <p:ext uri="{BB962C8B-B14F-4D97-AF65-F5344CB8AC3E}">
        <p14:creationId xmlns:p14="http://schemas.microsoft.com/office/powerpoint/2010/main" val="1380556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55A11"/>
        </a:solidFill>
        <a:effectLst/>
      </p:bgPr>
    </p:bg>
    <p:spTree>
      <p:nvGrpSpPr>
        <p:cNvPr id="1" name="">
          <a:extLst>
            <a:ext uri="{FF2B5EF4-FFF2-40B4-BE49-F238E27FC236}">
              <a16:creationId xmlns:a16="http://schemas.microsoft.com/office/drawing/2014/main" id="{C0CFE4E3-59ED-1702-7A74-6EDC51EEE6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1FD922-5FCF-E582-851C-A8F130D6E3C7}"/>
              </a:ext>
            </a:extLst>
          </p:cNvPr>
          <p:cNvSpPr>
            <a:spLocks noGrp="1"/>
          </p:cNvSpPr>
          <p:nvPr>
            <p:ph type="title"/>
          </p:nvPr>
        </p:nvSpPr>
        <p:spPr/>
        <p:txBody>
          <a:bodyPr/>
          <a:lstStyle/>
          <a:p>
            <a:r>
              <a:rPr lang="en-GB" dirty="0"/>
              <a:t>Bayesian Inference</a:t>
            </a:r>
          </a:p>
        </p:txBody>
      </p:sp>
      <p:sp>
        <p:nvSpPr>
          <p:cNvPr id="5" name="TextBox 4">
            <a:extLst>
              <a:ext uri="{FF2B5EF4-FFF2-40B4-BE49-F238E27FC236}">
                <a16:creationId xmlns:a16="http://schemas.microsoft.com/office/drawing/2014/main" id="{CFBA3102-0AFC-77E5-B095-3B35DF63CD45}"/>
              </a:ext>
            </a:extLst>
          </p:cNvPr>
          <p:cNvSpPr txBox="1"/>
          <p:nvPr/>
        </p:nvSpPr>
        <p:spPr>
          <a:xfrm>
            <a:off x="951063" y="2837465"/>
            <a:ext cx="4371436" cy="461665"/>
          </a:xfrm>
          <a:prstGeom prst="rect">
            <a:avLst/>
          </a:prstGeom>
          <a:noFill/>
        </p:spPr>
        <p:txBody>
          <a:bodyPr wrap="square">
            <a:spAutoFit/>
          </a:bodyPr>
          <a:lstStyle/>
          <a:p>
            <a:r>
              <a:rPr lang="en-GB" sz="2400" dirty="0">
                <a:solidFill>
                  <a:schemeClr val="bg1"/>
                </a:solidFill>
              </a:rPr>
              <a:t>p(parameters | data) </a:t>
            </a:r>
          </a:p>
        </p:txBody>
      </p:sp>
      <p:sp>
        <p:nvSpPr>
          <p:cNvPr id="7" name="TextBox 6">
            <a:extLst>
              <a:ext uri="{FF2B5EF4-FFF2-40B4-BE49-F238E27FC236}">
                <a16:creationId xmlns:a16="http://schemas.microsoft.com/office/drawing/2014/main" id="{0A497853-583A-D4B9-9F8A-931C9C77FE7D}"/>
              </a:ext>
            </a:extLst>
          </p:cNvPr>
          <p:cNvSpPr txBox="1"/>
          <p:nvPr/>
        </p:nvSpPr>
        <p:spPr>
          <a:xfrm>
            <a:off x="5259238" y="2807016"/>
            <a:ext cx="6094562" cy="461665"/>
          </a:xfrm>
          <a:prstGeom prst="rect">
            <a:avLst/>
          </a:prstGeom>
          <a:noFill/>
        </p:spPr>
        <p:txBody>
          <a:bodyPr wrap="square">
            <a:spAutoFit/>
          </a:bodyPr>
          <a:lstStyle/>
          <a:p>
            <a:r>
              <a:rPr lang="en-GB" sz="2400" dirty="0">
                <a:solidFill>
                  <a:schemeClr val="bg1"/>
                </a:solidFill>
              </a:rPr>
              <a:t>p(data | parameters) </a:t>
            </a:r>
          </a:p>
        </p:txBody>
      </p:sp>
      <p:sp>
        <p:nvSpPr>
          <p:cNvPr id="9" name="TextBox 8">
            <a:extLst>
              <a:ext uri="{FF2B5EF4-FFF2-40B4-BE49-F238E27FC236}">
                <a16:creationId xmlns:a16="http://schemas.microsoft.com/office/drawing/2014/main" id="{034FBEBE-6C56-88E8-994F-2F47D00C44B9}"/>
              </a:ext>
            </a:extLst>
          </p:cNvPr>
          <p:cNvSpPr txBox="1"/>
          <p:nvPr/>
        </p:nvSpPr>
        <p:spPr>
          <a:xfrm>
            <a:off x="9135373" y="2776567"/>
            <a:ext cx="6094562" cy="461665"/>
          </a:xfrm>
          <a:prstGeom prst="rect">
            <a:avLst/>
          </a:prstGeom>
          <a:noFill/>
        </p:spPr>
        <p:txBody>
          <a:bodyPr wrap="square">
            <a:spAutoFit/>
          </a:bodyPr>
          <a:lstStyle/>
          <a:p>
            <a:r>
              <a:rPr lang="en-GB" sz="2400" dirty="0">
                <a:solidFill>
                  <a:schemeClr val="bg1"/>
                </a:solidFill>
              </a:rPr>
              <a:t>p(parameters)</a:t>
            </a:r>
          </a:p>
        </p:txBody>
      </p:sp>
      <p:sp>
        <p:nvSpPr>
          <p:cNvPr id="11" name="TextBox 10">
            <a:extLst>
              <a:ext uri="{FF2B5EF4-FFF2-40B4-BE49-F238E27FC236}">
                <a16:creationId xmlns:a16="http://schemas.microsoft.com/office/drawing/2014/main" id="{0B80DB09-CCDE-E50B-0CBF-6B09F5792AD6}"/>
              </a:ext>
            </a:extLst>
          </p:cNvPr>
          <p:cNvSpPr txBox="1"/>
          <p:nvPr/>
        </p:nvSpPr>
        <p:spPr>
          <a:xfrm>
            <a:off x="4746685" y="2760520"/>
            <a:ext cx="938122" cy="584775"/>
          </a:xfrm>
          <a:prstGeom prst="rect">
            <a:avLst/>
          </a:prstGeom>
          <a:noFill/>
        </p:spPr>
        <p:txBody>
          <a:bodyPr wrap="square">
            <a:spAutoFit/>
          </a:bodyPr>
          <a:lstStyle/>
          <a:p>
            <a:r>
              <a:rPr lang="en-GB" sz="3200" dirty="0">
                <a:solidFill>
                  <a:schemeClr val="bg1"/>
                </a:solidFill>
              </a:rPr>
              <a:t>∝</a:t>
            </a:r>
          </a:p>
        </p:txBody>
      </p:sp>
      <p:sp>
        <p:nvSpPr>
          <p:cNvPr id="12" name="Speech Bubble: Rectangle 11">
            <a:extLst>
              <a:ext uri="{FF2B5EF4-FFF2-40B4-BE49-F238E27FC236}">
                <a16:creationId xmlns:a16="http://schemas.microsoft.com/office/drawing/2014/main" id="{211F5B3C-19BF-22A3-BB07-981CE5BEDE25}"/>
              </a:ext>
            </a:extLst>
          </p:cNvPr>
          <p:cNvSpPr/>
          <p:nvPr/>
        </p:nvSpPr>
        <p:spPr>
          <a:xfrm>
            <a:off x="1682151" y="1595797"/>
            <a:ext cx="2337759" cy="1069832"/>
          </a:xfrm>
          <a:prstGeom prst="wedgeRectCallou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posterior</a:t>
            </a:r>
          </a:p>
        </p:txBody>
      </p:sp>
      <p:sp>
        <p:nvSpPr>
          <p:cNvPr id="13" name="Speech Bubble: Rectangle 12">
            <a:extLst>
              <a:ext uri="{FF2B5EF4-FFF2-40B4-BE49-F238E27FC236}">
                <a16:creationId xmlns:a16="http://schemas.microsoft.com/office/drawing/2014/main" id="{3DCC3635-FBBD-FD1F-8B2A-774686DF7EA6}"/>
              </a:ext>
            </a:extLst>
          </p:cNvPr>
          <p:cNvSpPr/>
          <p:nvPr/>
        </p:nvSpPr>
        <p:spPr>
          <a:xfrm>
            <a:off x="5968760" y="1595797"/>
            <a:ext cx="2337759" cy="1069832"/>
          </a:xfrm>
          <a:prstGeom prst="wedgeRectCallou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likelihood</a:t>
            </a:r>
          </a:p>
        </p:txBody>
      </p:sp>
      <p:sp>
        <p:nvSpPr>
          <p:cNvPr id="14" name="Speech Bubble: Rectangle 13">
            <a:extLst>
              <a:ext uri="{FF2B5EF4-FFF2-40B4-BE49-F238E27FC236}">
                <a16:creationId xmlns:a16="http://schemas.microsoft.com/office/drawing/2014/main" id="{C2620AD1-2B64-BA1E-70CD-408A8CAE3322}"/>
              </a:ext>
            </a:extLst>
          </p:cNvPr>
          <p:cNvSpPr/>
          <p:nvPr/>
        </p:nvSpPr>
        <p:spPr>
          <a:xfrm>
            <a:off x="9135373" y="1595797"/>
            <a:ext cx="2337759" cy="1069832"/>
          </a:xfrm>
          <a:prstGeom prst="wedgeRectCallou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prior</a:t>
            </a:r>
          </a:p>
        </p:txBody>
      </p:sp>
      <p:sp>
        <p:nvSpPr>
          <p:cNvPr id="3" name="Left Brace 2">
            <a:extLst>
              <a:ext uri="{FF2B5EF4-FFF2-40B4-BE49-F238E27FC236}">
                <a16:creationId xmlns:a16="http://schemas.microsoft.com/office/drawing/2014/main" id="{C0A61C1A-BDF0-1244-6C36-F74637F33676}"/>
              </a:ext>
            </a:extLst>
          </p:cNvPr>
          <p:cNvSpPr/>
          <p:nvPr/>
        </p:nvSpPr>
        <p:spPr>
          <a:xfrm rot="16200000">
            <a:off x="8267433" y="2246231"/>
            <a:ext cx="773501" cy="3300137"/>
          </a:xfrm>
          <a:prstGeom prst="leftBrace">
            <a:avLst/>
          </a:prstGeom>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a:extLst>
              <a:ext uri="{FF2B5EF4-FFF2-40B4-BE49-F238E27FC236}">
                <a16:creationId xmlns:a16="http://schemas.microsoft.com/office/drawing/2014/main" id="{EA24870C-900F-0F69-E655-660223840C4C}"/>
              </a:ext>
            </a:extLst>
          </p:cNvPr>
          <p:cNvSpPr txBox="1"/>
          <p:nvPr/>
        </p:nvSpPr>
        <p:spPr>
          <a:xfrm>
            <a:off x="7004115" y="4523917"/>
            <a:ext cx="4016573" cy="1754326"/>
          </a:xfrm>
          <a:prstGeom prst="rect">
            <a:avLst/>
          </a:prstGeom>
          <a:noFill/>
        </p:spPr>
        <p:txBody>
          <a:bodyPr wrap="square">
            <a:spAutoFit/>
          </a:bodyPr>
          <a:lstStyle/>
          <a:p>
            <a:r>
              <a:rPr lang="en-GB" sz="1800" dirty="0">
                <a:solidFill>
                  <a:schemeClr val="bg1"/>
                </a:solidFill>
              </a:rPr>
              <a:t>Sampled using stochastic sampling methods </a:t>
            </a:r>
          </a:p>
          <a:p>
            <a:r>
              <a:rPr lang="en-GB" b="1" dirty="0">
                <a:solidFill>
                  <a:schemeClr val="bg1"/>
                </a:solidFill>
              </a:rPr>
              <a:t>Markov Chain Monte Carlo</a:t>
            </a:r>
          </a:p>
          <a:p>
            <a:r>
              <a:rPr lang="en-GB" dirty="0" err="1">
                <a:solidFill>
                  <a:schemeClr val="bg1"/>
                </a:solidFill>
              </a:rPr>
              <a:t>pymc</a:t>
            </a:r>
            <a:r>
              <a:rPr lang="en-GB" dirty="0">
                <a:solidFill>
                  <a:schemeClr val="bg1"/>
                </a:solidFill>
              </a:rPr>
              <a:t> pyro emcee</a:t>
            </a:r>
          </a:p>
          <a:p>
            <a:r>
              <a:rPr lang="en-GB" b="1" dirty="0">
                <a:solidFill>
                  <a:schemeClr val="bg1"/>
                </a:solidFill>
              </a:rPr>
              <a:t>Nested Sampling</a:t>
            </a:r>
          </a:p>
          <a:p>
            <a:r>
              <a:rPr lang="en-GB" dirty="0" err="1">
                <a:solidFill>
                  <a:schemeClr val="bg1"/>
                </a:solidFill>
              </a:rPr>
              <a:t>dynesty</a:t>
            </a:r>
            <a:r>
              <a:rPr lang="en-GB" dirty="0">
                <a:solidFill>
                  <a:schemeClr val="bg1"/>
                </a:solidFill>
              </a:rPr>
              <a:t> nestle </a:t>
            </a:r>
            <a:r>
              <a:rPr lang="en-GB" dirty="0" err="1">
                <a:solidFill>
                  <a:schemeClr val="bg1"/>
                </a:solidFill>
              </a:rPr>
              <a:t>nessai</a:t>
            </a:r>
            <a:endParaRPr lang="en-GB" dirty="0"/>
          </a:p>
        </p:txBody>
      </p:sp>
      <p:cxnSp>
        <p:nvCxnSpPr>
          <p:cNvPr id="8" name="Straight Arrow Connector 7">
            <a:extLst>
              <a:ext uri="{FF2B5EF4-FFF2-40B4-BE49-F238E27FC236}">
                <a16:creationId xmlns:a16="http://schemas.microsoft.com/office/drawing/2014/main" id="{03B6A0BD-0DDB-A6A1-8CD9-32E394DF7F23}"/>
              </a:ext>
            </a:extLst>
          </p:cNvPr>
          <p:cNvCxnSpPr/>
          <p:nvPr/>
        </p:nvCxnSpPr>
        <p:spPr>
          <a:xfrm flipH="1">
            <a:off x="5259238" y="5137608"/>
            <a:ext cx="1594049"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B88490E-4CCC-7E90-4D7D-16B28E277D71}"/>
              </a:ext>
            </a:extLst>
          </p:cNvPr>
          <p:cNvSpPr txBox="1"/>
          <p:nvPr/>
        </p:nvSpPr>
        <p:spPr>
          <a:xfrm>
            <a:off x="1682151" y="4892870"/>
            <a:ext cx="3153800" cy="646331"/>
          </a:xfrm>
          <a:prstGeom prst="rect">
            <a:avLst/>
          </a:prstGeom>
          <a:noFill/>
        </p:spPr>
        <p:txBody>
          <a:bodyPr wrap="square">
            <a:spAutoFit/>
          </a:bodyPr>
          <a:lstStyle/>
          <a:p>
            <a:r>
              <a:rPr lang="en-GB" sz="1800" dirty="0">
                <a:solidFill>
                  <a:schemeClr val="bg1"/>
                </a:solidFill>
              </a:rPr>
              <a:t>Posterior probability distribution samples</a:t>
            </a:r>
            <a:endParaRPr lang="en-GB" dirty="0"/>
          </a:p>
        </p:txBody>
      </p:sp>
    </p:spTree>
    <p:extLst>
      <p:ext uri="{BB962C8B-B14F-4D97-AF65-F5344CB8AC3E}">
        <p14:creationId xmlns:p14="http://schemas.microsoft.com/office/powerpoint/2010/main" val="1952873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55A11"/>
        </a:solidFill>
        <a:effectLst/>
      </p:bgPr>
    </p:bg>
    <p:spTree>
      <p:nvGrpSpPr>
        <p:cNvPr id="1" name="">
          <a:extLst>
            <a:ext uri="{FF2B5EF4-FFF2-40B4-BE49-F238E27FC236}">
              <a16:creationId xmlns:a16="http://schemas.microsoft.com/office/drawing/2014/main" id="{8EF39290-992B-4A0E-5459-6A44C413C8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08BEA1-D178-B728-69F6-47E95EA5F591}"/>
              </a:ext>
            </a:extLst>
          </p:cNvPr>
          <p:cNvSpPr>
            <a:spLocks noGrp="1"/>
          </p:cNvSpPr>
          <p:nvPr>
            <p:ph type="title"/>
          </p:nvPr>
        </p:nvSpPr>
        <p:spPr/>
        <p:txBody>
          <a:bodyPr/>
          <a:lstStyle/>
          <a:p>
            <a:r>
              <a:rPr lang="en-GB" dirty="0"/>
              <a:t>Bayesian Inference</a:t>
            </a:r>
          </a:p>
        </p:txBody>
      </p:sp>
      <p:pic>
        <p:nvPicPr>
          <p:cNvPr id="10" name="Picture 9" descr="A blue and white grid&#10;&#10;AI-generated content may be incorrect.">
            <a:extLst>
              <a:ext uri="{FF2B5EF4-FFF2-40B4-BE49-F238E27FC236}">
                <a16:creationId xmlns:a16="http://schemas.microsoft.com/office/drawing/2014/main" id="{5F5EDA69-2780-E436-04A3-5B7D0EFC34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1667" y="0"/>
            <a:ext cx="6900333" cy="6900333"/>
          </a:xfrm>
          <a:prstGeom prst="rect">
            <a:avLst/>
          </a:prstGeom>
        </p:spPr>
      </p:pic>
    </p:spTree>
    <p:extLst>
      <p:ext uri="{BB962C8B-B14F-4D97-AF65-F5344CB8AC3E}">
        <p14:creationId xmlns:p14="http://schemas.microsoft.com/office/powerpoint/2010/main" val="944249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49">
    <p:bg>
      <p:bgPr>
        <a:solidFill>
          <a:srgbClr val="C55A1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0A305-9689-75C1-56D3-A7132DA09B15}"/>
              </a:ext>
            </a:extLst>
          </p:cNvPr>
          <p:cNvSpPr txBox="1">
            <a:spLocks noGrp="1"/>
          </p:cNvSpPr>
          <p:nvPr>
            <p:ph type="title"/>
          </p:nvPr>
        </p:nvSpPr>
        <p:spPr>
          <a:xfrm>
            <a:off x="839784" y="457200"/>
            <a:ext cx="3105677" cy="1600200"/>
          </a:xfrm>
        </p:spPr>
        <p:txBody>
          <a:bodyPr/>
          <a:lstStyle/>
          <a:p>
            <a:pPr lvl="0"/>
            <a:r>
              <a:rPr lang="en-GB" sz="4400" dirty="0">
                <a:solidFill>
                  <a:srgbClr val="FFFFFF"/>
                </a:solidFill>
              </a:rPr>
              <a:t>GW Analysis</a:t>
            </a:r>
          </a:p>
        </p:txBody>
      </p:sp>
      <p:pic>
        <p:nvPicPr>
          <p:cNvPr id="3" name="Picture Placeholder 8" descr="Diagram&#10;&#10;Description automatically generated with low confidence">
            <a:extLst>
              <a:ext uri="{FF2B5EF4-FFF2-40B4-BE49-F238E27FC236}">
                <a16:creationId xmlns:a16="http://schemas.microsoft.com/office/drawing/2014/main" id="{A6442E66-DBFE-6596-6169-685B2945296D}"/>
              </a:ext>
            </a:extLst>
          </p:cNvPr>
          <p:cNvPicPr>
            <a:picLocks noGrp="1" noChangeAspect="1"/>
          </p:cNvPicPr>
          <p:nvPr>
            <p:ph type="pic" idx="1"/>
          </p:nvPr>
        </p:nvPicPr>
        <p:blipFill>
          <a:blip r:embed="rId2"/>
          <a:srcRect t="17384" b="17384"/>
          <a:stretch>
            <a:fillRect/>
          </a:stretch>
        </p:blipFill>
        <p:spPr>
          <a:xfrm>
            <a:off x="3945471" y="10113"/>
            <a:ext cx="8672507" cy="6847886"/>
          </a:xfrm>
        </p:spPr>
      </p:pic>
      <p:sp>
        <p:nvSpPr>
          <p:cNvPr id="4" name="Text Placeholder 6">
            <a:extLst>
              <a:ext uri="{FF2B5EF4-FFF2-40B4-BE49-F238E27FC236}">
                <a16:creationId xmlns:a16="http://schemas.microsoft.com/office/drawing/2014/main" id="{5996C5B4-D76B-14B3-6FAA-8E0DDEA5E72A}"/>
              </a:ext>
            </a:extLst>
          </p:cNvPr>
          <p:cNvSpPr txBox="1">
            <a:spLocks noGrp="1"/>
          </p:cNvSpPr>
          <p:nvPr>
            <p:ph type="body" idx="2"/>
          </p:nvPr>
        </p:nvSpPr>
        <p:spPr>
          <a:xfrm>
            <a:off x="839784" y="2504486"/>
            <a:ext cx="2970208" cy="3364498"/>
          </a:xfrm>
        </p:spPr>
        <p:txBody>
          <a:bodyPr/>
          <a:lstStyle/>
          <a:p>
            <a:pPr lvl="0">
              <a:lnSpc>
                <a:spcPct val="80000"/>
              </a:lnSpc>
            </a:pPr>
            <a:r>
              <a:rPr lang="en-GB" sz="2200" dirty="0">
                <a:solidFill>
                  <a:srgbClr val="FFFFFF"/>
                </a:solidFill>
              </a:rPr>
              <a:t>From raw observations to inferring source properties</a:t>
            </a:r>
          </a:p>
          <a:p>
            <a:pPr lvl="0">
              <a:lnSpc>
                <a:spcPct val="80000"/>
              </a:lnSpc>
            </a:pPr>
            <a:endParaRPr lang="en-GB" sz="2200" dirty="0">
              <a:solidFill>
                <a:srgbClr val="FFFFFF"/>
              </a:solidFill>
            </a:endParaRPr>
          </a:p>
          <a:p>
            <a:pPr lvl="0">
              <a:lnSpc>
                <a:spcPct val="80000"/>
              </a:lnSpc>
            </a:pPr>
            <a:endParaRPr lang="en-GB" sz="2200" dirty="0">
              <a:solidFill>
                <a:srgbClr val="FFFFFF"/>
              </a:solidFill>
            </a:endParaRPr>
          </a:p>
          <a:p>
            <a:pPr lvl="0">
              <a:lnSpc>
                <a:spcPct val="80000"/>
              </a:lnSpc>
            </a:pPr>
            <a:endParaRPr lang="en-GB" sz="2200" dirty="0">
              <a:solidFill>
                <a:srgbClr val="FFFFFF"/>
              </a:solidFill>
            </a:endParaRPr>
          </a:p>
          <a:p>
            <a:pPr lvl="0">
              <a:lnSpc>
                <a:spcPct val="80000"/>
              </a:lnSpc>
            </a:pPr>
            <a:r>
              <a:rPr lang="en-GB" sz="2200" b="1" dirty="0">
                <a:solidFill>
                  <a:srgbClr val="FFFFFF"/>
                </a:solidFill>
              </a:rPr>
              <a:t>Right</a:t>
            </a:r>
            <a:r>
              <a:rPr lang="en-GB" sz="2200" dirty="0">
                <a:solidFill>
                  <a:srgbClr val="FFFFFF"/>
                </a:solidFill>
              </a:rPr>
              <a:t>: O3B event properties</a:t>
            </a:r>
          </a:p>
          <a:p>
            <a:pPr lvl="0">
              <a:lnSpc>
                <a:spcPct val="80000"/>
              </a:lnSpc>
            </a:pPr>
            <a:r>
              <a:rPr lang="en-GB" sz="2200" dirty="0" err="1">
                <a:solidFill>
                  <a:srgbClr val="FFFFFF"/>
                </a:solidFill>
                <a:latin typeface="Cascadia Mono Light" pitchFamily="49"/>
                <a:ea typeface="Cascadia Mono Light" pitchFamily="49"/>
                <a:cs typeface="Cascadia Mono Light" pitchFamily="49"/>
              </a:rPr>
              <a:t>arxiv</a:t>
            </a:r>
            <a:r>
              <a:rPr lang="en-GB" sz="2200" dirty="0">
                <a:solidFill>
                  <a:srgbClr val="FFFFFF"/>
                </a:solidFill>
                <a:latin typeface="Cascadia Mono Light" pitchFamily="49"/>
                <a:ea typeface="Cascadia Mono Light" pitchFamily="49"/>
                <a:cs typeface="Cascadia Mono Light" pitchFamily="49"/>
              </a:rPr>
              <a:t>: 2111.03606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a:extLst>
            <a:ext uri="{FF2B5EF4-FFF2-40B4-BE49-F238E27FC236}">
              <a16:creationId xmlns:a16="http://schemas.microsoft.com/office/drawing/2014/main" id="{367D584B-8486-2917-6345-A16AD37CAF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68933A-F384-C6FF-FB07-9854A7F8B0FE}"/>
              </a:ext>
            </a:extLst>
          </p:cNvPr>
          <p:cNvSpPr txBox="1">
            <a:spLocks noGrp="1"/>
          </p:cNvSpPr>
          <p:nvPr>
            <p:ph type="title"/>
          </p:nvPr>
        </p:nvSpPr>
        <p:spPr/>
        <p:txBody>
          <a:bodyPr/>
          <a:lstStyle/>
          <a:p>
            <a:pPr lvl="0"/>
            <a:r>
              <a:rPr lang="en-GB" dirty="0">
                <a:solidFill>
                  <a:srgbClr val="FFFFFF"/>
                </a:solidFill>
              </a:rPr>
              <a:t>Anatomy of a LIGO analysis</a:t>
            </a:r>
          </a:p>
        </p:txBody>
      </p:sp>
      <p:pic>
        <p:nvPicPr>
          <p:cNvPr id="4" name="Picture 3" descr="A diagram of a diagram of a system&#10;&#10;AI-generated content may be incorrect.">
            <a:extLst>
              <a:ext uri="{FF2B5EF4-FFF2-40B4-BE49-F238E27FC236}">
                <a16:creationId xmlns:a16="http://schemas.microsoft.com/office/drawing/2014/main" id="{A3BE1788-0209-05B0-D2E0-639F71CDEA61}"/>
              </a:ext>
            </a:extLst>
          </p:cNvPr>
          <p:cNvPicPr>
            <a:picLocks noChangeAspect="1"/>
          </p:cNvPicPr>
          <p:nvPr/>
        </p:nvPicPr>
        <p:blipFill>
          <a:blip r:embed="rId2">
            <a:extLst>
              <a:ext uri="{28A0092B-C50C-407E-A947-70E740481C1C}">
                <a14:useLocalDpi xmlns:a14="http://schemas.microsoft.com/office/drawing/2010/main" val="0"/>
              </a:ext>
            </a:extLst>
          </a:blip>
          <a:srcRect l="4583" r="6875"/>
          <a:stretch/>
        </p:blipFill>
        <p:spPr>
          <a:xfrm>
            <a:off x="0" y="2253919"/>
            <a:ext cx="12236813" cy="2817614"/>
          </a:xfrm>
          <a:prstGeom prst="rect">
            <a:avLst/>
          </a:prstGeom>
        </p:spPr>
      </p:pic>
    </p:spTree>
    <p:extLst>
      <p:ext uri="{BB962C8B-B14F-4D97-AF65-F5344CB8AC3E}">
        <p14:creationId xmlns:p14="http://schemas.microsoft.com/office/powerpoint/2010/main" val="1649267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a:extLst>
            <a:ext uri="{FF2B5EF4-FFF2-40B4-BE49-F238E27FC236}">
              <a16:creationId xmlns:a16="http://schemas.microsoft.com/office/drawing/2014/main" id="{E2752C9A-3DE0-245D-BFFF-494FBD49A3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5A817C-7EC6-FFDC-3C35-2C109F9AAC83}"/>
              </a:ext>
            </a:extLst>
          </p:cNvPr>
          <p:cNvSpPr txBox="1">
            <a:spLocks noGrp="1"/>
          </p:cNvSpPr>
          <p:nvPr>
            <p:ph type="title"/>
          </p:nvPr>
        </p:nvSpPr>
        <p:spPr/>
        <p:txBody>
          <a:bodyPr/>
          <a:lstStyle/>
          <a:p>
            <a:pPr lvl="0"/>
            <a:r>
              <a:rPr lang="en-GB" dirty="0">
                <a:solidFill>
                  <a:srgbClr val="FFFFFF"/>
                </a:solidFill>
              </a:rPr>
              <a:t>A LIGO Analysis - PE</a:t>
            </a:r>
          </a:p>
        </p:txBody>
      </p:sp>
      <p:pic>
        <p:nvPicPr>
          <p:cNvPr id="4" name="Picture 3" descr="A diagram of a diagram of a system&#10;&#10;AI-generated content may be incorrect.">
            <a:extLst>
              <a:ext uri="{FF2B5EF4-FFF2-40B4-BE49-F238E27FC236}">
                <a16:creationId xmlns:a16="http://schemas.microsoft.com/office/drawing/2014/main" id="{0B7E6436-5C95-EDAE-7D53-61EDC642867C}"/>
              </a:ext>
            </a:extLst>
          </p:cNvPr>
          <p:cNvPicPr>
            <a:picLocks noChangeAspect="1"/>
          </p:cNvPicPr>
          <p:nvPr/>
        </p:nvPicPr>
        <p:blipFill>
          <a:blip r:embed="rId2">
            <a:extLst>
              <a:ext uri="{28A0092B-C50C-407E-A947-70E740481C1C}">
                <a14:useLocalDpi xmlns:a14="http://schemas.microsoft.com/office/drawing/2010/main" val="0"/>
              </a:ext>
            </a:extLst>
          </a:blip>
          <a:srcRect l="47117" r="6875"/>
          <a:stretch/>
        </p:blipFill>
        <p:spPr>
          <a:xfrm>
            <a:off x="129419" y="2086699"/>
            <a:ext cx="8283543" cy="3670634"/>
          </a:xfrm>
          <a:prstGeom prst="rect">
            <a:avLst/>
          </a:prstGeom>
        </p:spPr>
      </p:pic>
      <p:sp>
        <p:nvSpPr>
          <p:cNvPr id="3" name="TextBox 2">
            <a:extLst>
              <a:ext uri="{FF2B5EF4-FFF2-40B4-BE49-F238E27FC236}">
                <a16:creationId xmlns:a16="http://schemas.microsoft.com/office/drawing/2014/main" id="{481290D8-1C70-5398-6AE7-E38FF0FC4969}"/>
              </a:ext>
            </a:extLst>
          </p:cNvPr>
          <p:cNvSpPr txBox="1"/>
          <p:nvPr/>
        </p:nvSpPr>
        <p:spPr>
          <a:xfrm>
            <a:off x="8412962" y="3321851"/>
            <a:ext cx="3657600" cy="1200329"/>
          </a:xfrm>
          <a:prstGeom prst="rect">
            <a:avLst/>
          </a:prstGeom>
          <a:noFill/>
        </p:spPr>
        <p:txBody>
          <a:bodyPr wrap="square" rtlCol="0">
            <a:spAutoFit/>
          </a:bodyPr>
          <a:lstStyle/>
          <a:p>
            <a:r>
              <a:rPr lang="en-GB" sz="2400" dirty="0">
                <a:solidFill>
                  <a:schemeClr val="bg1"/>
                </a:solidFill>
                <a:latin typeface="Gill Sans MT" panose="020B0502020104020203" pitchFamily="34" charset="0"/>
              </a:rPr>
              <a:t>Multiple analyses per event</a:t>
            </a:r>
          </a:p>
          <a:p>
            <a:endParaRPr lang="en-GB" sz="2400" dirty="0">
              <a:solidFill>
                <a:schemeClr val="bg1"/>
              </a:solidFill>
              <a:latin typeface="Gill Sans MT" panose="020B0502020104020203" pitchFamily="34" charset="0"/>
            </a:endParaRPr>
          </a:p>
          <a:p>
            <a:r>
              <a:rPr lang="en-GB" sz="2400" dirty="0">
                <a:solidFill>
                  <a:schemeClr val="bg1"/>
                </a:solidFill>
                <a:latin typeface="Gill Sans MT" panose="020B0502020104020203" pitchFamily="34" charset="0"/>
              </a:rPr>
              <a:t>Multiple analysis codes</a:t>
            </a:r>
          </a:p>
        </p:txBody>
      </p:sp>
    </p:spTree>
    <p:extLst>
      <p:ext uri="{BB962C8B-B14F-4D97-AF65-F5344CB8AC3E}">
        <p14:creationId xmlns:p14="http://schemas.microsoft.com/office/powerpoint/2010/main" val="147246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a:extLst>
            <a:ext uri="{FF2B5EF4-FFF2-40B4-BE49-F238E27FC236}">
              <a16:creationId xmlns:a16="http://schemas.microsoft.com/office/drawing/2014/main" id="{70A1D125-8D86-540A-56CE-268C8A89FC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8079BE-2A14-A851-DB8A-20037B210B3D}"/>
              </a:ext>
            </a:extLst>
          </p:cNvPr>
          <p:cNvSpPr txBox="1">
            <a:spLocks noGrp="1"/>
          </p:cNvSpPr>
          <p:nvPr>
            <p:ph type="title"/>
          </p:nvPr>
        </p:nvSpPr>
        <p:spPr/>
        <p:txBody>
          <a:bodyPr/>
          <a:lstStyle/>
          <a:p>
            <a:pPr lvl="0"/>
            <a:r>
              <a:rPr lang="en-GB" dirty="0" err="1">
                <a:solidFill>
                  <a:srgbClr val="FFFFFF"/>
                </a:solidFill>
              </a:rPr>
              <a:t>Bayeswave</a:t>
            </a:r>
            <a:endParaRPr lang="en-GB" dirty="0">
              <a:solidFill>
                <a:srgbClr val="FFFFFF"/>
              </a:solidFill>
            </a:endParaRPr>
          </a:p>
        </p:txBody>
      </p:sp>
      <p:sp>
        <p:nvSpPr>
          <p:cNvPr id="3" name="TextBox 2">
            <a:extLst>
              <a:ext uri="{FF2B5EF4-FFF2-40B4-BE49-F238E27FC236}">
                <a16:creationId xmlns:a16="http://schemas.microsoft.com/office/drawing/2014/main" id="{B352DBBA-75EE-77ED-C99A-F4662C5690A5}"/>
              </a:ext>
            </a:extLst>
          </p:cNvPr>
          <p:cNvSpPr txBox="1"/>
          <p:nvPr/>
        </p:nvSpPr>
        <p:spPr>
          <a:xfrm>
            <a:off x="838203" y="1954869"/>
            <a:ext cx="5627252" cy="3046988"/>
          </a:xfrm>
          <a:prstGeom prst="rect">
            <a:avLst/>
          </a:prstGeom>
          <a:noFill/>
        </p:spPr>
        <p:txBody>
          <a:bodyPr wrap="square" rtlCol="0">
            <a:spAutoFit/>
          </a:bodyPr>
          <a:lstStyle/>
          <a:p>
            <a:r>
              <a:rPr lang="en-GB" sz="2400" dirty="0">
                <a:solidFill>
                  <a:schemeClr val="bg1"/>
                </a:solidFill>
                <a:latin typeface="Gill Sans MT" panose="020B0502020104020203" pitchFamily="34" charset="0"/>
              </a:rPr>
              <a:t>This code is used to analyse the noise component of our data.</a:t>
            </a:r>
          </a:p>
          <a:p>
            <a:endParaRPr lang="en-GB" sz="2400" dirty="0">
              <a:solidFill>
                <a:schemeClr val="bg1"/>
              </a:solidFill>
              <a:latin typeface="Gill Sans MT" panose="020B0502020104020203" pitchFamily="34" charset="0"/>
            </a:endParaRPr>
          </a:p>
          <a:p>
            <a:r>
              <a:rPr lang="en-GB" sz="2400" dirty="0">
                <a:solidFill>
                  <a:schemeClr val="bg1"/>
                </a:solidFill>
                <a:latin typeface="Gill Sans MT" panose="020B0502020104020203" pitchFamily="34" charset="0"/>
              </a:rPr>
              <a:t>It produces Power spectral density estimates.</a:t>
            </a:r>
          </a:p>
          <a:p>
            <a:endParaRPr lang="en-GB" sz="2400" dirty="0">
              <a:solidFill>
                <a:schemeClr val="bg1"/>
              </a:solidFill>
              <a:latin typeface="Gill Sans MT" panose="020B0502020104020203" pitchFamily="34" charset="0"/>
            </a:endParaRPr>
          </a:p>
          <a:p>
            <a:r>
              <a:rPr lang="en-GB" sz="2400" dirty="0">
                <a:solidFill>
                  <a:schemeClr val="bg1"/>
                </a:solidFill>
                <a:latin typeface="Gill Sans MT" panose="020B0502020104020203" pitchFamily="34" charset="0"/>
              </a:rPr>
              <a:t>These are an essential component of the likelihood function.</a:t>
            </a:r>
          </a:p>
        </p:txBody>
      </p:sp>
    </p:spTree>
    <p:extLst>
      <p:ext uri="{BB962C8B-B14F-4D97-AF65-F5344CB8AC3E}">
        <p14:creationId xmlns:p14="http://schemas.microsoft.com/office/powerpoint/2010/main" val="1044482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a:extLst>
            <a:ext uri="{FF2B5EF4-FFF2-40B4-BE49-F238E27FC236}">
              <a16:creationId xmlns:a16="http://schemas.microsoft.com/office/drawing/2014/main" id="{07D835FB-FAD0-FF38-3529-DE49E4E21C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4E6B47-FC8B-B692-CFF7-572002149C55}"/>
              </a:ext>
            </a:extLst>
          </p:cNvPr>
          <p:cNvSpPr txBox="1">
            <a:spLocks noGrp="1"/>
          </p:cNvSpPr>
          <p:nvPr>
            <p:ph type="title"/>
          </p:nvPr>
        </p:nvSpPr>
        <p:spPr/>
        <p:txBody>
          <a:bodyPr/>
          <a:lstStyle/>
          <a:p>
            <a:pPr lvl="0"/>
            <a:r>
              <a:rPr lang="en-GB" dirty="0">
                <a:solidFill>
                  <a:srgbClr val="FFFFFF"/>
                </a:solidFill>
              </a:rPr>
              <a:t>Bilby</a:t>
            </a:r>
          </a:p>
        </p:txBody>
      </p:sp>
      <p:sp>
        <p:nvSpPr>
          <p:cNvPr id="3" name="TextBox 2">
            <a:extLst>
              <a:ext uri="{FF2B5EF4-FFF2-40B4-BE49-F238E27FC236}">
                <a16:creationId xmlns:a16="http://schemas.microsoft.com/office/drawing/2014/main" id="{C573ED95-93F7-5817-1AD4-4B13ADBF56D5}"/>
              </a:ext>
            </a:extLst>
          </p:cNvPr>
          <p:cNvSpPr txBox="1"/>
          <p:nvPr/>
        </p:nvSpPr>
        <p:spPr>
          <a:xfrm>
            <a:off x="838203" y="1954869"/>
            <a:ext cx="5627252" cy="2677656"/>
          </a:xfrm>
          <a:prstGeom prst="rect">
            <a:avLst/>
          </a:prstGeom>
          <a:noFill/>
        </p:spPr>
        <p:txBody>
          <a:bodyPr wrap="square" rtlCol="0">
            <a:spAutoFit/>
          </a:bodyPr>
          <a:lstStyle/>
          <a:p>
            <a:r>
              <a:rPr lang="en-GB" sz="2400" dirty="0">
                <a:solidFill>
                  <a:schemeClr val="bg1"/>
                </a:solidFill>
                <a:latin typeface="Gill Sans MT" panose="020B0502020104020203" pitchFamily="34" charset="0"/>
              </a:rPr>
              <a:t>One of the main analysis codes used by the LVK is bilby.</a:t>
            </a:r>
          </a:p>
          <a:p>
            <a:endParaRPr lang="en-GB" sz="2400" dirty="0">
              <a:solidFill>
                <a:schemeClr val="bg1"/>
              </a:solidFill>
              <a:latin typeface="Gill Sans MT" panose="020B0502020104020203" pitchFamily="34" charset="0"/>
            </a:endParaRPr>
          </a:p>
          <a:p>
            <a:r>
              <a:rPr lang="en-GB" sz="2400" dirty="0">
                <a:solidFill>
                  <a:schemeClr val="bg1"/>
                </a:solidFill>
                <a:latin typeface="Gill Sans MT" panose="020B0502020104020203" pitchFamily="34" charset="0"/>
              </a:rPr>
              <a:t>Designed to be a flexible and easy-to-use package for analysis.</a:t>
            </a:r>
          </a:p>
          <a:p>
            <a:endParaRPr lang="en-GB" sz="2400" dirty="0">
              <a:solidFill>
                <a:schemeClr val="bg1"/>
              </a:solidFill>
              <a:latin typeface="Gill Sans MT" panose="020B0502020104020203" pitchFamily="34" charset="0"/>
            </a:endParaRPr>
          </a:p>
          <a:p>
            <a:r>
              <a:rPr lang="en-GB" sz="2400" dirty="0">
                <a:solidFill>
                  <a:schemeClr val="bg1"/>
                </a:solidFill>
                <a:latin typeface="Gill Sans MT" panose="020B0502020104020203" pitchFamily="34" charset="0"/>
              </a:rPr>
              <a:t>Written in python.</a:t>
            </a:r>
          </a:p>
        </p:txBody>
      </p:sp>
    </p:spTree>
    <p:extLst>
      <p:ext uri="{BB962C8B-B14F-4D97-AF65-F5344CB8AC3E}">
        <p14:creationId xmlns:p14="http://schemas.microsoft.com/office/powerpoint/2010/main" val="1943936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a:extLst>
            <a:ext uri="{FF2B5EF4-FFF2-40B4-BE49-F238E27FC236}">
              <a16:creationId xmlns:a16="http://schemas.microsoft.com/office/drawing/2014/main" id="{19913031-35D5-52AC-A006-5EF758469331}"/>
            </a:ext>
          </a:extLst>
        </p:cNvPr>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E119E723-0B96-1AE1-108C-6C7597DAC22D}"/>
              </a:ext>
            </a:extLst>
          </p:cNvPr>
          <p:cNvSpPr>
            <a:spLocks noGrp="1"/>
          </p:cNvSpPr>
          <p:nvPr>
            <p:ph idx="1"/>
          </p:nvPr>
        </p:nvSpPr>
        <p:spPr>
          <a:xfrm>
            <a:off x="838203" y="1825627"/>
            <a:ext cx="6714741" cy="4483733"/>
          </a:xfrm>
          <a:solidFill>
            <a:srgbClr val="FFFFFF">
              <a:alpha val="50196"/>
            </a:srgbClr>
          </a:solidFill>
        </p:spPr>
        <p:txBody>
          <a:bodyPr>
            <a:normAutofit/>
          </a:bodyPr>
          <a:lstStyle/>
          <a:p>
            <a:pPr marL="0" indent="0">
              <a:buNone/>
            </a:pPr>
            <a:r>
              <a:rPr lang="en-GB" dirty="0">
                <a:latin typeface="Gill Sans MT" panose="020B0502020104020203" pitchFamily="34" charset="0"/>
              </a:rPr>
              <a:t>Postdoc in Institute for Gravitational Research at University of Glasgow</a:t>
            </a:r>
          </a:p>
          <a:p>
            <a:pPr marL="0" indent="0">
              <a:buNone/>
            </a:pPr>
            <a:endParaRPr lang="en-GB" dirty="0">
              <a:latin typeface="Gill Sans MT" panose="020B0502020104020203" pitchFamily="34" charset="0"/>
            </a:endParaRPr>
          </a:p>
          <a:p>
            <a:pPr marL="0" indent="0">
              <a:buNone/>
            </a:pPr>
            <a:r>
              <a:rPr lang="en-GB" dirty="0">
                <a:latin typeface="Gill Sans MT" panose="020B0502020104020203" pitchFamily="34" charset="0"/>
              </a:rPr>
              <a:t>Research focused on compact binary coalescences, but worked on unmodelled sources in the past</a:t>
            </a:r>
          </a:p>
          <a:p>
            <a:pPr marL="0" indent="0">
              <a:buNone/>
            </a:pPr>
            <a:endParaRPr lang="en-GB" dirty="0">
              <a:latin typeface="Gill Sans MT" panose="020B0502020104020203" pitchFamily="34" charset="0"/>
            </a:endParaRPr>
          </a:p>
          <a:p>
            <a:pPr marL="0" indent="0">
              <a:buNone/>
            </a:pPr>
            <a:r>
              <a:rPr lang="en-GB" dirty="0">
                <a:latin typeface="Gill Sans MT" panose="020B0502020104020203" pitchFamily="34" charset="0"/>
              </a:rPr>
              <a:t>I led the O3a, O3b, and O4a Parameter Estimation analyses for the LVK</a:t>
            </a:r>
          </a:p>
        </p:txBody>
      </p:sp>
      <p:sp>
        <p:nvSpPr>
          <p:cNvPr id="2" name="Title 1">
            <a:extLst>
              <a:ext uri="{FF2B5EF4-FFF2-40B4-BE49-F238E27FC236}">
                <a16:creationId xmlns:a16="http://schemas.microsoft.com/office/drawing/2014/main" id="{60F64286-281C-FC24-78BD-8FE13B59BEEA}"/>
              </a:ext>
            </a:extLst>
          </p:cNvPr>
          <p:cNvSpPr txBox="1">
            <a:spLocks noGrp="1"/>
          </p:cNvSpPr>
          <p:nvPr>
            <p:ph type="title"/>
          </p:nvPr>
        </p:nvSpPr>
        <p:spPr>
          <a:xfrm>
            <a:off x="838203" y="365129"/>
            <a:ext cx="9969494" cy="1325559"/>
          </a:xfrm>
        </p:spPr>
        <p:txBody>
          <a:bodyPr/>
          <a:lstStyle/>
          <a:p>
            <a:pPr lvl="0"/>
            <a:r>
              <a:rPr lang="en-GB" dirty="0">
                <a:solidFill>
                  <a:schemeClr val="bg1"/>
                </a:solidFill>
                <a:effectLst>
                  <a:outerShdw blurRad="38100" dist="38100" dir="2700000" algn="tl">
                    <a:srgbClr val="000000">
                      <a:alpha val="43137"/>
                    </a:srgbClr>
                  </a:outerShdw>
                </a:effectLst>
              </a:rPr>
              <a:t>$ </a:t>
            </a:r>
            <a:r>
              <a:rPr lang="en-GB" dirty="0" err="1">
                <a:solidFill>
                  <a:schemeClr val="bg1"/>
                </a:solidFill>
                <a:effectLst>
                  <a:outerShdw blurRad="38100" dist="38100" dir="2700000" algn="tl">
                    <a:srgbClr val="000000">
                      <a:alpha val="43137"/>
                    </a:srgbClr>
                  </a:outerShdw>
                </a:effectLst>
              </a:rPr>
              <a:t>whoami</a:t>
            </a:r>
            <a:endParaRPr lang="en-GB"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34476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a:extLst>
            <a:ext uri="{FF2B5EF4-FFF2-40B4-BE49-F238E27FC236}">
              <a16:creationId xmlns:a16="http://schemas.microsoft.com/office/drawing/2014/main" id="{C5FEC144-9044-CE8C-3876-1B500924F9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16855A-230A-4B8D-4D40-01851CC15E6B}"/>
              </a:ext>
            </a:extLst>
          </p:cNvPr>
          <p:cNvSpPr txBox="1">
            <a:spLocks noGrp="1"/>
          </p:cNvSpPr>
          <p:nvPr>
            <p:ph type="title"/>
          </p:nvPr>
        </p:nvSpPr>
        <p:spPr/>
        <p:txBody>
          <a:bodyPr/>
          <a:lstStyle/>
          <a:p>
            <a:pPr lvl="0"/>
            <a:r>
              <a:rPr lang="en-GB" dirty="0" err="1">
                <a:solidFill>
                  <a:srgbClr val="FFFFFF"/>
                </a:solidFill>
              </a:rPr>
              <a:t>PESummary</a:t>
            </a:r>
            <a:endParaRPr lang="en-GB" dirty="0">
              <a:solidFill>
                <a:srgbClr val="FFFFFF"/>
              </a:solidFill>
            </a:endParaRPr>
          </a:p>
        </p:txBody>
      </p:sp>
      <p:sp>
        <p:nvSpPr>
          <p:cNvPr id="3" name="TextBox 2">
            <a:extLst>
              <a:ext uri="{FF2B5EF4-FFF2-40B4-BE49-F238E27FC236}">
                <a16:creationId xmlns:a16="http://schemas.microsoft.com/office/drawing/2014/main" id="{105D99D1-D9A0-9BED-B1F8-A152AEE8F9A4}"/>
              </a:ext>
            </a:extLst>
          </p:cNvPr>
          <p:cNvSpPr txBox="1"/>
          <p:nvPr/>
        </p:nvSpPr>
        <p:spPr>
          <a:xfrm>
            <a:off x="838203" y="1954869"/>
            <a:ext cx="5627252" cy="3416320"/>
          </a:xfrm>
          <a:prstGeom prst="rect">
            <a:avLst/>
          </a:prstGeom>
          <a:noFill/>
        </p:spPr>
        <p:txBody>
          <a:bodyPr wrap="square" rtlCol="0">
            <a:spAutoFit/>
          </a:bodyPr>
          <a:lstStyle/>
          <a:p>
            <a:r>
              <a:rPr lang="en-GB" sz="2400" dirty="0">
                <a:solidFill>
                  <a:schemeClr val="bg1"/>
                </a:solidFill>
                <a:latin typeface="Gill Sans MT" panose="020B0502020104020203" pitchFamily="34" charset="0"/>
              </a:rPr>
              <a:t>This code handles post-processing of our data</a:t>
            </a:r>
          </a:p>
          <a:p>
            <a:endParaRPr lang="en-GB" sz="2400" dirty="0">
              <a:solidFill>
                <a:schemeClr val="bg1"/>
              </a:solidFill>
              <a:latin typeface="Gill Sans MT" panose="020B0502020104020203" pitchFamily="34" charset="0"/>
            </a:endParaRPr>
          </a:p>
          <a:p>
            <a:r>
              <a:rPr lang="en-GB" sz="2400" dirty="0">
                <a:solidFill>
                  <a:schemeClr val="bg1"/>
                </a:solidFill>
                <a:latin typeface="Gill Sans MT" panose="020B0502020104020203" pitchFamily="34" charset="0"/>
              </a:rPr>
              <a:t>It can be used to produce summary plots of the data</a:t>
            </a:r>
          </a:p>
          <a:p>
            <a:endParaRPr lang="en-GB" sz="2400" dirty="0">
              <a:solidFill>
                <a:schemeClr val="bg1"/>
              </a:solidFill>
              <a:latin typeface="Gill Sans MT" panose="020B0502020104020203" pitchFamily="34" charset="0"/>
            </a:endParaRPr>
          </a:p>
          <a:p>
            <a:r>
              <a:rPr lang="en-GB" sz="2400" dirty="0">
                <a:solidFill>
                  <a:schemeClr val="bg1"/>
                </a:solidFill>
                <a:latin typeface="Gill Sans MT" panose="020B0502020104020203" pitchFamily="34" charset="0"/>
              </a:rPr>
              <a:t>It also calculates derived parameters (ones which can be calculated from combinations of measured parameters).</a:t>
            </a:r>
          </a:p>
        </p:txBody>
      </p:sp>
    </p:spTree>
    <p:extLst>
      <p:ext uri="{BB962C8B-B14F-4D97-AF65-F5344CB8AC3E}">
        <p14:creationId xmlns:p14="http://schemas.microsoft.com/office/powerpoint/2010/main" val="2426471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a:extLst>
            <a:ext uri="{FF2B5EF4-FFF2-40B4-BE49-F238E27FC236}">
              <a16:creationId xmlns:a16="http://schemas.microsoft.com/office/drawing/2014/main" id="{2F5E3168-3D0B-50CF-CC40-121C78A321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0F5EA6-9F23-78DE-8A65-D123965F9001}"/>
              </a:ext>
            </a:extLst>
          </p:cNvPr>
          <p:cNvSpPr txBox="1">
            <a:spLocks noGrp="1"/>
          </p:cNvSpPr>
          <p:nvPr>
            <p:ph type="title"/>
          </p:nvPr>
        </p:nvSpPr>
        <p:spPr/>
        <p:txBody>
          <a:bodyPr/>
          <a:lstStyle/>
          <a:p>
            <a:pPr lvl="0"/>
            <a:r>
              <a:rPr lang="en-GB" dirty="0">
                <a:solidFill>
                  <a:srgbClr val="FFFFFF"/>
                </a:solidFill>
              </a:rPr>
              <a:t>Using our data</a:t>
            </a:r>
          </a:p>
        </p:txBody>
      </p:sp>
      <p:sp>
        <p:nvSpPr>
          <p:cNvPr id="3" name="TextBox 2">
            <a:extLst>
              <a:ext uri="{FF2B5EF4-FFF2-40B4-BE49-F238E27FC236}">
                <a16:creationId xmlns:a16="http://schemas.microsoft.com/office/drawing/2014/main" id="{49D9A5F1-77F7-325B-7800-5FFA15DD0EDC}"/>
              </a:ext>
            </a:extLst>
          </p:cNvPr>
          <p:cNvSpPr txBox="1"/>
          <p:nvPr/>
        </p:nvSpPr>
        <p:spPr>
          <a:xfrm>
            <a:off x="838203" y="1954869"/>
            <a:ext cx="5627252" cy="3785652"/>
          </a:xfrm>
          <a:prstGeom prst="rect">
            <a:avLst/>
          </a:prstGeom>
          <a:noFill/>
        </p:spPr>
        <p:txBody>
          <a:bodyPr wrap="square" rtlCol="0">
            <a:spAutoFit/>
          </a:bodyPr>
          <a:lstStyle/>
          <a:p>
            <a:r>
              <a:rPr lang="en-GB" sz="2400" dirty="0">
                <a:solidFill>
                  <a:schemeClr val="bg1"/>
                </a:solidFill>
                <a:latin typeface="Gill Sans MT" panose="020B0502020104020203" pitchFamily="34" charset="0"/>
              </a:rPr>
              <a:t>The LVK publish samples from probability distributions created by our analyses.</a:t>
            </a:r>
          </a:p>
          <a:p>
            <a:endParaRPr lang="en-GB" sz="2400" dirty="0">
              <a:solidFill>
                <a:schemeClr val="bg1"/>
              </a:solidFill>
              <a:latin typeface="Gill Sans MT" panose="020B0502020104020203" pitchFamily="34" charset="0"/>
            </a:endParaRPr>
          </a:p>
          <a:p>
            <a:r>
              <a:rPr lang="en-GB" sz="2400" dirty="0">
                <a:solidFill>
                  <a:schemeClr val="bg1"/>
                </a:solidFill>
                <a:latin typeface="Gill Sans MT" panose="020B0502020104020203" pitchFamily="34" charset="0"/>
              </a:rPr>
              <a:t>These are available via GWOSC, and are archived on Zenodo.</a:t>
            </a:r>
          </a:p>
          <a:p>
            <a:endParaRPr lang="en-GB" sz="2400" dirty="0">
              <a:solidFill>
                <a:schemeClr val="bg1"/>
              </a:solidFill>
              <a:latin typeface="Gill Sans MT" panose="020B0502020104020203" pitchFamily="34" charset="0"/>
            </a:endParaRPr>
          </a:p>
          <a:p>
            <a:r>
              <a:rPr lang="en-GB" sz="2400" dirty="0">
                <a:solidFill>
                  <a:schemeClr val="bg1"/>
                </a:solidFill>
                <a:latin typeface="Gill Sans MT" panose="020B0502020104020203" pitchFamily="34" charset="0"/>
              </a:rPr>
              <a:t>e.g. GWTC-3.0 which contains analysis from O3b:</a:t>
            </a:r>
          </a:p>
          <a:p>
            <a:r>
              <a:rPr lang="en-GB" sz="2400" dirty="0">
                <a:solidFill>
                  <a:schemeClr val="bg1"/>
                </a:solidFill>
                <a:latin typeface="Gill Sans MT" panose="020B0502020104020203" pitchFamily="34" charset="0"/>
              </a:rPr>
              <a:t>	</a:t>
            </a:r>
            <a:r>
              <a:rPr lang="en-GB" sz="2400" dirty="0">
                <a:solidFill>
                  <a:schemeClr val="bg1"/>
                </a:solidFill>
                <a:latin typeface="Gill Sans MT" panose="020B0502020104020203" pitchFamily="34" charset="0"/>
                <a:hlinkClick r:id="rId2"/>
              </a:rPr>
              <a:t>https://zenodo.org/records/8177023</a:t>
            </a:r>
            <a:endParaRPr lang="en-GB" sz="2400" dirty="0">
              <a:solidFill>
                <a:schemeClr val="bg1"/>
              </a:solidFill>
              <a:latin typeface="Gill Sans MT" panose="020B0502020104020203" pitchFamily="34" charset="0"/>
            </a:endParaRPr>
          </a:p>
          <a:p>
            <a:endParaRPr lang="en-GB" sz="2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3320825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a:extLst>
            <a:ext uri="{FF2B5EF4-FFF2-40B4-BE49-F238E27FC236}">
              <a16:creationId xmlns:a16="http://schemas.microsoft.com/office/drawing/2014/main" id="{363F4830-08B7-1B7B-B46C-06028306D8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3A5B03-68C2-DE7D-7BB5-393622D11531}"/>
              </a:ext>
            </a:extLst>
          </p:cNvPr>
          <p:cNvSpPr txBox="1">
            <a:spLocks noGrp="1"/>
          </p:cNvSpPr>
          <p:nvPr>
            <p:ph type="title"/>
          </p:nvPr>
        </p:nvSpPr>
        <p:spPr/>
        <p:txBody>
          <a:bodyPr/>
          <a:lstStyle/>
          <a:p>
            <a:pPr lvl="0"/>
            <a:r>
              <a:rPr lang="en-GB" dirty="0">
                <a:solidFill>
                  <a:srgbClr val="FFFFFF"/>
                </a:solidFill>
              </a:rPr>
              <a:t>Using our data</a:t>
            </a:r>
          </a:p>
        </p:txBody>
      </p:sp>
      <p:sp>
        <p:nvSpPr>
          <p:cNvPr id="3" name="TextBox 2">
            <a:extLst>
              <a:ext uri="{FF2B5EF4-FFF2-40B4-BE49-F238E27FC236}">
                <a16:creationId xmlns:a16="http://schemas.microsoft.com/office/drawing/2014/main" id="{1D5292FF-C646-5935-EFAC-8BD1C0ABA2C8}"/>
              </a:ext>
            </a:extLst>
          </p:cNvPr>
          <p:cNvSpPr txBox="1"/>
          <p:nvPr/>
        </p:nvSpPr>
        <p:spPr>
          <a:xfrm>
            <a:off x="838203" y="1954869"/>
            <a:ext cx="5627252" cy="2677656"/>
          </a:xfrm>
          <a:prstGeom prst="rect">
            <a:avLst/>
          </a:prstGeom>
          <a:noFill/>
        </p:spPr>
        <p:txBody>
          <a:bodyPr wrap="square" rtlCol="0">
            <a:spAutoFit/>
          </a:bodyPr>
          <a:lstStyle/>
          <a:p>
            <a:r>
              <a:rPr lang="en-GB" sz="2400" dirty="0">
                <a:solidFill>
                  <a:schemeClr val="bg1"/>
                </a:solidFill>
                <a:latin typeface="Gill Sans MT" panose="020B0502020104020203" pitchFamily="34" charset="0"/>
              </a:rPr>
              <a:t>Samples are distributed in HDF5 format and created with a structure defined by the </a:t>
            </a:r>
            <a:r>
              <a:rPr lang="en-GB" sz="2400" dirty="0" err="1">
                <a:solidFill>
                  <a:schemeClr val="bg1"/>
                </a:solidFill>
                <a:latin typeface="Gill Sans MT" panose="020B0502020104020203" pitchFamily="34" charset="0"/>
              </a:rPr>
              <a:t>PESummary</a:t>
            </a:r>
            <a:r>
              <a:rPr lang="en-GB" sz="2400" dirty="0">
                <a:solidFill>
                  <a:schemeClr val="bg1"/>
                </a:solidFill>
                <a:latin typeface="Gill Sans MT" panose="020B0502020104020203" pitchFamily="34" charset="0"/>
              </a:rPr>
              <a:t> tool.</a:t>
            </a:r>
          </a:p>
          <a:p>
            <a:endParaRPr lang="en-GB" sz="2400" dirty="0">
              <a:solidFill>
                <a:schemeClr val="bg1"/>
              </a:solidFill>
              <a:latin typeface="Gill Sans MT" panose="020B0502020104020203" pitchFamily="34" charset="0"/>
            </a:endParaRPr>
          </a:p>
          <a:p>
            <a:r>
              <a:rPr lang="en-GB" sz="2400" dirty="0">
                <a:solidFill>
                  <a:schemeClr val="bg1"/>
                </a:solidFill>
                <a:latin typeface="Gill Sans MT" panose="020B0502020104020203" pitchFamily="34" charset="0"/>
              </a:rPr>
              <a:t>Posterior samples are contained within this alongside prior samples and configuration data for the analysis.</a:t>
            </a:r>
          </a:p>
        </p:txBody>
      </p:sp>
    </p:spTree>
    <p:extLst>
      <p:ext uri="{BB962C8B-B14F-4D97-AF65-F5344CB8AC3E}">
        <p14:creationId xmlns:p14="http://schemas.microsoft.com/office/powerpoint/2010/main" val="2075989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name="Slide12">
    <p:bg>
      <p:bgPr>
        <a:solidFill>
          <a:srgbClr val="C55A1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9EC0B-E7DA-7143-A67F-547E57E0D1AB}"/>
              </a:ext>
            </a:extLst>
          </p:cNvPr>
          <p:cNvSpPr txBox="1">
            <a:spLocks noGrp="1"/>
          </p:cNvSpPr>
          <p:nvPr>
            <p:ph type="title"/>
          </p:nvPr>
        </p:nvSpPr>
        <p:spPr/>
        <p:txBody>
          <a:bodyPr/>
          <a:lstStyle/>
          <a:p>
            <a:pPr lvl="0"/>
            <a:r>
              <a:rPr lang="en-GB">
                <a:solidFill>
                  <a:srgbClr val="FFFFFF"/>
                </a:solidFill>
                <a:latin typeface="Cascadia Mono Light" pitchFamily="49"/>
                <a:ea typeface="Cascadia Mono Light" pitchFamily="49"/>
                <a:cs typeface="Cascadia Mono Light" pitchFamily="49"/>
              </a:rPr>
              <a:t>Enter</a:t>
            </a:r>
            <a:r>
              <a:rPr lang="en-GB">
                <a:solidFill>
                  <a:srgbClr val="FFFFFF"/>
                </a:solidFill>
              </a:rPr>
              <a:t> </a:t>
            </a:r>
            <a:r>
              <a:rPr lang="en-GB" sz="7200">
                <a:solidFill>
                  <a:srgbClr val="FFFFFF"/>
                </a:solidFill>
              </a:rPr>
              <a:t>ASIMOV</a:t>
            </a:r>
            <a:endParaRPr lang="en-GB">
              <a:solidFill>
                <a:srgbClr val="FFFFFF"/>
              </a:solidFill>
            </a:endParaRPr>
          </a:p>
        </p:txBody>
      </p:sp>
      <p:pic>
        <p:nvPicPr>
          <p:cNvPr id="3" name="Content Placeholder 4" descr="A picture containing text&#10;&#10;Description automatically generated">
            <a:extLst>
              <a:ext uri="{FF2B5EF4-FFF2-40B4-BE49-F238E27FC236}">
                <a16:creationId xmlns:a16="http://schemas.microsoft.com/office/drawing/2014/main" id="{18CE1462-05C6-AAEA-8D03-9476CD4A3C55}"/>
              </a:ext>
            </a:extLst>
          </p:cNvPr>
          <p:cNvPicPr>
            <a:picLocks noGrp="1" noChangeAspect="1"/>
          </p:cNvPicPr>
          <p:nvPr>
            <p:ph idx="1"/>
          </p:nvPr>
        </p:nvPicPr>
        <p:blipFill>
          <a:blip r:embed="rId3"/>
          <a:stretch>
            <a:fillRect/>
          </a:stretch>
        </p:blipFill>
        <p:spPr>
          <a:xfrm>
            <a:off x="7195459" y="-734784"/>
            <a:ext cx="4996546" cy="8119387"/>
          </a:xfrm>
        </p:spPr>
      </p:pic>
      <p:sp>
        <p:nvSpPr>
          <p:cNvPr id="4" name="Text Placeholder 3">
            <a:extLst>
              <a:ext uri="{FF2B5EF4-FFF2-40B4-BE49-F238E27FC236}">
                <a16:creationId xmlns:a16="http://schemas.microsoft.com/office/drawing/2014/main" id="{6359FBFF-772C-398B-645F-E9E65A043758}"/>
              </a:ext>
            </a:extLst>
          </p:cNvPr>
          <p:cNvSpPr txBox="1">
            <a:spLocks noGrp="1"/>
          </p:cNvSpPr>
          <p:nvPr>
            <p:ph type="body" idx="2"/>
          </p:nvPr>
        </p:nvSpPr>
        <p:spPr>
          <a:xfrm>
            <a:off x="839784" y="2636516"/>
            <a:ext cx="6147748" cy="3899751"/>
          </a:xfrm>
        </p:spPr>
        <p:txBody>
          <a:bodyPr/>
          <a:lstStyle/>
          <a:p>
            <a:pPr marL="285750" lvl="0" indent="-285750">
              <a:buChar char="•"/>
            </a:pPr>
            <a:r>
              <a:rPr lang="en-GB" sz="2400" dirty="0">
                <a:solidFill>
                  <a:srgbClr val="FFFFFF"/>
                </a:solidFill>
              </a:rPr>
              <a:t>We had a clear need for automation</a:t>
            </a:r>
          </a:p>
          <a:p>
            <a:pPr marL="742950" lvl="1" indent="-285750"/>
            <a:r>
              <a:rPr lang="en-GB" sz="2000" dirty="0">
                <a:solidFill>
                  <a:srgbClr val="FFFFFF"/>
                </a:solidFill>
              </a:rPr>
              <a:t>Relying on humans (PhD students &amp; postdocs) was unsustainable</a:t>
            </a:r>
          </a:p>
          <a:p>
            <a:pPr marL="742950" lvl="1" indent="-285750"/>
            <a:r>
              <a:rPr lang="en-GB" sz="2000" dirty="0">
                <a:solidFill>
                  <a:srgbClr val="FFFFFF"/>
                </a:solidFill>
              </a:rPr>
              <a:t>We needed “robots” to design analyses and then run and monitor them</a:t>
            </a:r>
          </a:p>
          <a:p>
            <a:pPr marL="285750" lvl="0" indent="-285750">
              <a:buChar char="•"/>
            </a:pPr>
            <a:r>
              <a:rPr lang="en-GB" sz="2200" dirty="0">
                <a:solidFill>
                  <a:srgbClr val="FFFFFF"/>
                </a:solidFill>
              </a:rPr>
              <a:t>Aim to maximise reproducibility and minimise error e.g. from transcription</a:t>
            </a:r>
          </a:p>
          <a:p>
            <a:pPr marL="285750" lvl="0" indent="-285750">
              <a:buChar char="•"/>
            </a:pPr>
            <a:endParaRPr lang="en-GB" sz="2200" dirty="0">
              <a:solidFill>
                <a:srgbClr val="FFFFFF"/>
              </a:solidFill>
            </a:endParaRPr>
          </a:p>
          <a:p>
            <a:pPr marL="285750" lvl="0" indent="-285750">
              <a:buChar char="•"/>
            </a:pPr>
            <a:r>
              <a:rPr lang="en-GB" sz="2200" dirty="0">
                <a:solidFill>
                  <a:srgbClr val="FFFFFF"/>
                </a:solidFill>
              </a:rPr>
              <a:t>To address this Glasgow led the development of an analysis automation framework written in Python:  Asimov</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name="Slide50">
    <p:bg>
      <p:bgPr>
        <a:solidFill>
          <a:srgbClr val="C55A1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DAFCC-53CD-5DF5-964A-93AD68D3150C}"/>
              </a:ext>
            </a:extLst>
          </p:cNvPr>
          <p:cNvSpPr txBox="1">
            <a:spLocks noGrp="1"/>
          </p:cNvSpPr>
          <p:nvPr>
            <p:ph type="title"/>
          </p:nvPr>
        </p:nvSpPr>
        <p:spPr>
          <a:solidFill>
            <a:srgbClr val="C55A11"/>
          </a:solidFill>
        </p:spPr>
        <p:txBody>
          <a:bodyPr/>
          <a:lstStyle/>
          <a:p>
            <a:pPr lvl="0"/>
            <a:r>
              <a:rPr lang="en-GB">
                <a:solidFill>
                  <a:srgbClr val="FFFFFF"/>
                </a:solidFill>
              </a:rPr>
              <a:t>Analysis: a complex process</a:t>
            </a:r>
          </a:p>
        </p:txBody>
      </p:sp>
      <p:sp>
        <p:nvSpPr>
          <p:cNvPr id="3" name="Content Placeholder 2">
            <a:extLst>
              <a:ext uri="{FF2B5EF4-FFF2-40B4-BE49-F238E27FC236}">
                <a16:creationId xmlns:a16="http://schemas.microsoft.com/office/drawing/2014/main" id="{D4999E36-19FD-7F8F-2B81-131552DB8A2B}"/>
              </a:ext>
            </a:extLst>
          </p:cNvPr>
          <p:cNvSpPr txBox="1">
            <a:spLocks noGrp="1"/>
          </p:cNvSpPr>
          <p:nvPr>
            <p:ph idx="1"/>
          </p:nvPr>
        </p:nvSpPr>
        <p:spPr>
          <a:xfrm>
            <a:off x="838203" y="1825627"/>
            <a:ext cx="10515600" cy="4819016"/>
          </a:xfrm>
        </p:spPr>
        <p:txBody>
          <a:bodyPr/>
          <a:lstStyle/>
          <a:p>
            <a:pPr lvl="0">
              <a:spcBef>
                <a:spcPts val="0"/>
              </a:spcBef>
              <a:buFont typeface="Calibri Light"/>
              <a:buAutoNum type="arabicPeriod"/>
            </a:pPr>
            <a:r>
              <a:rPr lang="en-GB" sz="2000">
                <a:solidFill>
                  <a:srgbClr val="FFFFFF"/>
                </a:solidFill>
              </a:rPr>
              <a:t>Event identified by search pipeline</a:t>
            </a:r>
          </a:p>
          <a:p>
            <a:pPr lvl="0">
              <a:spcBef>
                <a:spcPts val="0"/>
              </a:spcBef>
              <a:buFont typeface="Calibri Light"/>
              <a:buAutoNum type="arabicPeriod"/>
            </a:pPr>
            <a:r>
              <a:rPr lang="en-GB" sz="2000">
                <a:solidFill>
                  <a:srgbClr val="FFFFFF"/>
                </a:solidFill>
              </a:rPr>
              <a:t>Event added to GraceDB</a:t>
            </a:r>
          </a:p>
          <a:p>
            <a:pPr lvl="0">
              <a:spcBef>
                <a:spcPts val="0"/>
              </a:spcBef>
              <a:buFont typeface="Calibri Light"/>
              <a:buAutoNum type="arabicPeriod"/>
            </a:pPr>
            <a:r>
              <a:rPr lang="en-GB" sz="2000">
                <a:solidFill>
                  <a:srgbClr val="FFFFFF"/>
                </a:solidFill>
              </a:rPr>
              <a:t>Git repository created</a:t>
            </a:r>
            <a:br>
              <a:rPr lang="en-GB" sz="2000">
                <a:solidFill>
                  <a:srgbClr val="FFFFFF"/>
                </a:solidFill>
              </a:rPr>
            </a:br>
            <a:endParaRPr lang="en-GB" sz="2000">
              <a:solidFill>
                <a:srgbClr val="FFFFFF"/>
              </a:solidFill>
            </a:endParaRPr>
          </a:p>
          <a:p>
            <a:pPr lvl="0">
              <a:spcBef>
                <a:spcPts val="0"/>
              </a:spcBef>
              <a:buFont typeface="Calibri Light"/>
              <a:buAutoNum type="arabicPeriod"/>
            </a:pPr>
            <a:r>
              <a:rPr lang="en-GB" sz="2000">
                <a:solidFill>
                  <a:srgbClr val="FFFFFF"/>
                </a:solidFill>
              </a:rPr>
              <a:t>Event added to asimov</a:t>
            </a:r>
          </a:p>
          <a:p>
            <a:pPr lvl="0">
              <a:spcBef>
                <a:spcPts val="0"/>
              </a:spcBef>
              <a:buFont typeface="Calibri Light"/>
              <a:buAutoNum type="arabicPeriod"/>
            </a:pPr>
            <a:r>
              <a:rPr lang="en-GB" sz="2000">
                <a:solidFill>
                  <a:srgbClr val="FFFFFF"/>
                </a:solidFill>
              </a:rPr>
              <a:t>Asimov collects calibration data, adds to repository</a:t>
            </a:r>
          </a:p>
          <a:p>
            <a:pPr lvl="0">
              <a:spcBef>
                <a:spcPts val="0"/>
              </a:spcBef>
              <a:buFont typeface="Calibri Light"/>
              <a:buAutoNum type="arabicPeriod"/>
            </a:pPr>
            <a:r>
              <a:rPr lang="en-GB" sz="2000">
                <a:solidFill>
                  <a:srgbClr val="FFFFFF"/>
                </a:solidFill>
              </a:rPr>
              <a:t>Analyst adds detchar information</a:t>
            </a:r>
          </a:p>
          <a:p>
            <a:pPr marL="742950" lvl="1" indent="-285750">
              <a:spcBef>
                <a:spcPts val="0"/>
              </a:spcBef>
              <a:buFont typeface="Calibri Light"/>
              <a:buAutoNum type="arabicPeriod"/>
            </a:pPr>
            <a:r>
              <a:rPr lang="en-GB" sz="1800">
                <a:solidFill>
                  <a:srgbClr val="FFFFFF"/>
                </a:solidFill>
              </a:rPr>
              <a:t>Analyst informs asimov of deglitched frame availability</a:t>
            </a:r>
          </a:p>
          <a:p>
            <a:pPr lvl="0">
              <a:spcBef>
                <a:spcPts val="0"/>
              </a:spcBef>
              <a:buFont typeface="Calibri Light"/>
              <a:buAutoNum type="arabicPeriod"/>
            </a:pPr>
            <a:r>
              <a:rPr lang="en-GB" sz="2000">
                <a:solidFill>
                  <a:srgbClr val="FFFFFF"/>
                </a:solidFill>
              </a:rPr>
              <a:t>Asimov creates Bayeswave job to create PSD files</a:t>
            </a:r>
          </a:p>
          <a:p>
            <a:pPr lvl="0">
              <a:spcBef>
                <a:spcPts val="0"/>
              </a:spcBef>
              <a:buFont typeface="Calibri Light"/>
              <a:buAutoNum type="arabicPeriod"/>
            </a:pPr>
            <a:r>
              <a:rPr lang="en-GB" sz="2000">
                <a:solidFill>
                  <a:srgbClr val="FFFFFF"/>
                </a:solidFill>
              </a:rPr>
              <a:t>Production analyses queued</a:t>
            </a:r>
          </a:p>
          <a:p>
            <a:pPr lvl="0">
              <a:spcBef>
                <a:spcPts val="0"/>
              </a:spcBef>
              <a:buFont typeface="Calibri Light"/>
              <a:buAutoNum type="arabicPeriod"/>
            </a:pPr>
            <a:r>
              <a:rPr lang="en-GB" sz="2000">
                <a:solidFill>
                  <a:srgbClr val="FFFFFF"/>
                </a:solidFill>
              </a:rPr>
              <a:t>Production analyses created [once PSDs available]</a:t>
            </a:r>
          </a:p>
          <a:p>
            <a:pPr lvl="0">
              <a:spcBef>
                <a:spcPts val="0"/>
              </a:spcBef>
              <a:buFont typeface="Calibri Light"/>
              <a:buAutoNum type="arabicPeriod"/>
            </a:pPr>
            <a:r>
              <a:rPr lang="en-GB" sz="2000">
                <a:solidFill>
                  <a:srgbClr val="FFFFFF"/>
                </a:solidFill>
              </a:rPr>
              <a:t>Productions run</a:t>
            </a:r>
          </a:p>
          <a:p>
            <a:pPr lvl="0">
              <a:spcBef>
                <a:spcPts val="0"/>
              </a:spcBef>
              <a:buFont typeface="Calibri Light"/>
              <a:buAutoNum type="arabicPeriod"/>
            </a:pPr>
            <a:r>
              <a:rPr lang="en-GB" sz="2000">
                <a:solidFill>
                  <a:srgbClr val="FFFFFF"/>
                </a:solidFill>
              </a:rPr>
              <a:t>Productions finish</a:t>
            </a:r>
          </a:p>
          <a:p>
            <a:pPr lvl="0">
              <a:spcBef>
                <a:spcPts val="0"/>
              </a:spcBef>
              <a:buFont typeface="Calibri Light"/>
              <a:buAutoNum type="arabicPeriod"/>
            </a:pPr>
            <a:r>
              <a:rPr lang="en-GB" sz="2000">
                <a:solidFill>
                  <a:srgbClr val="FFFFFF"/>
                </a:solidFill>
              </a:rPr>
              <a:t>Asimov runs post-processing</a:t>
            </a:r>
          </a:p>
          <a:p>
            <a:pPr lvl="0">
              <a:spcBef>
                <a:spcPts val="0"/>
              </a:spcBef>
              <a:buFont typeface="Calibri Light"/>
              <a:buAutoNum type="arabicPeriod"/>
            </a:pPr>
            <a:r>
              <a:rPr lang="en-GB" sz="2000">
                <a:solidFill>
                  <a:srgbClr val="FFFFFF"/>
                </a:solidFill>
              </a:rPr>
              <a:t>Asimov hashes &amp; stores results</a:t>
            </a:r>
          </a:p>
          <a:p>
            <a:pPr lvl="0">
              <a:spcBef>
                <a:spcPts val="0"/>
              </a:spcBef>
              <a:spcAft>
                <a:spcPts val="1200"/>
              </a:spcAft>
              <a:buFont typeface="Calibri Light"/>
              <a:buAutoNum type="arabicPeriod"/>
            </a:pPr>
            <a:r>
              <a:rPr lang="en-GB" sz="2000">
                <a:solidFill>
                  <a:srgbClr val="FFFFFF"/>
                </a:solidFill>
              </a:rPr>
              <a:t>Review information added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name="Slide14">
    <p:bg>
      <p:bgPr>
        <a:solidFill>
          <a:srgbClr val="20124D"/>
        </a:solidFill>
        <a:effectLst/>
      </p:bgPr>
    </p:bg>
    <p:spTree>
      <p:nvGrpSpPr>
        <p:cNvPr id="1" name=""/>
        <p:cNvGrpSpPr/>
        <p:nvPr/>
      </p:nvGrpSpPr>
      <p:grpSpPr>
        <a:xfrm>
          <a:off x="0" y="0"/>
          <a:ext cx="0" cy="0"/>
          <a:chOff x="0" y="0"/>
          <a:chExt cx="0" cy="0"/>
        </a:xfrm>
      </p:grpSpPr>
      <p:sp>
        <p:nvSpPr>
          <p:cNvPr id="2" name="Google Shape;120;p22">
            <a:extLst>
              <a:ext uri="{FF2B5EF4-FFF2-40B4-BE49-F238E27FC236}">
                <a16:creationId xmlns:a16="http://schemas.microsoft.com/office/drawing/2014/main" id="{51AF7921-DB9F-F234-1FDA-468B2BD82A23}"/>
              </a:ext>
            </a:extLst>
          </p:cNvPr>
          <p:cNvSpPr txBox="1">
            <a:spLocks noGrp="1"/>
          </p:cNvSpPr>
          <p:nvPr>
            <p:ph type="title"/>
          </p:nvPr>
        </p:nvSpPr>
        <p:spPr/>
        <p:txBody>
          <a:bodyPr lIns="121898" tIns="121898" rIns="121898" bIns="121898"/>
          <a:lstStyle/>
          <a:p>
            <a:pPr lvl="0"/>
            <a:r>
              <a:rPr lang="en-GB"/>
              <a:t>Binary black hole systems</a:t>
            </a:r>
          </a:p>
        </p:txBody>
      </p:sp>
      <p:sp>
        <p:nvSpPr>
          <p:cNvPr id="3" name="Google Shape;121;p22">
            <a:extLst>
              <a:ext uri="{FF2B5EF4-FFF2-40B4-BE49-F238E27FC236}">
                <a16:creationId xmlns:a16="http://schemas.microsoft.com/office/drawing/2014/main" id="{75BA7CD8-3BF6-154A-25CA-1430DC930393}"/>
              </a:ext>
            </a:extLst>
          </p:cNvPr>
          <p:cNvSpPr txBox="1">
            <a:spLocks noGrp="1"/>
          </p:cNvSpPr>
          <p:nvPr>
            <p:ph type="body" idx="1"/>
          </p:nvPr>
        </p:nvSpPr>
        <p:spPr/>
        <p:txBody>
          <a:bodyPr lIns="121898" tIns="121898" rIns="121898" bIns="121898"/>
          <a:lstStyle/>
          <a:p>
            <a:pPr lvl="0"/>
            <a:r>
              <a:rPr lang="en-US" sz="2400">
                <a:latin typeface="Gill Sans MT" pitchFamily="34"/>
              </a:rPr>
              <a:t>Compact system of two black-holes</a:t>
            </a:r>
          </a:p>
          <a:p>
            <a:pPr lvl="0"/>
            <a:r>
              <a:rPr lang="en-US" sz="2400">
                <a:latin typeface="Gill Sans MT" pitchFamily="34"/>
              </a:rPr>
              <a:t>Orbit inspirals due to energy lost as GWs</a:t>
            </a:r>
          </a:p>
          <a:p>
            <a:pPr lvl="0"/>
            <a:r>
              <a:rPr lang="en-US" sz="2400">
                <a:latin typeface="Gill Sans MT" pitchFamily="34"/>
              </a:rPr>
              <a:t>Waveform affected by spin-spin and spin-orbit effects</a:t>
            </a:r>
          </a:p>
          <a:p>
            <a:pPr lvl="0"/>
            <a:r>
              <a:rPr lang="en-US" sz="2400" b="1">
                <a:latin typeface="Gill Sans MT" pitchFamily="34"/>
              </a:rPr>
              <a:t>Strong</a:t>
            </a:r>
            <a:r>
              <a:rPr lang="en-US" sz="2400">
                <a:latin typeface="Gill Sans MT" pitchFamily="34"/>
              </a:rPr>
              <a:t>-field problem: analytically intractable.</a:t>
            </a:r>
          </a:p>
          <a:p>
            <a:pPr lvl="0"/>
            <a:endParaRPr lang="en-US" sz="2400">
              <a:latin typeface="Gill Sans MT" pitchFamily="34"/>
            </a:endParaRPr>
          </a:p>
        </p:txBody>
      </p:sp>
      <p:pic>
        <p:nvPicPr>
          <p:cNvPr id="4" name="Google Shape;122;p22">
            <a:extLst>
              <a:ext uri="{FF2B5EF4-FFF2-40B4-BE49-F238E27FC236}">
                <a16:creationId xmlns:a16="http://schemas.microsoft.com/office/drawing/2014/main" id="{ED7C44D5-CC7C-DF89-44FF-097F4BA9D56B}"/>
              </a:ext>
            </a:extLst>
          </p:cNvPr>
          <p:cNvPicPr>
            <a:picLocks noChangeAspect="1"/>
          </p:cNvPicPr>
          <p:nvPr/>
        </p:nvPicPr>
        <p:blipFill>
          <a:blip r:embed="rId3">
            <a:alphaModFix/>
          </a:blip>
          <a:stretch>
            <a:fillRect/>
          </a:stretch>
        </p:blipFill>
        <p:spPr>
          <a:xfrm>
            <a:off x="5314602" y="898169"/>
            <a:ext cx="7486997" cy="4991334"/>
          </a:xfrm>
          <a:prstGeom prst="rect">
            <a:avLst/>
          </a:prstGeom>
          <a:noFill/>
          <a:ln cap="flat">
            <a:noFill/>
          </a:ln>
        </p:spPr>
      </p:pic>
      <p:pic>
        <p:nvPicPr>
          <p:cNvPr id="5" name="Google Shape;123;p22">
            <a:extLst>
              <a:ext uri="{FF2B5EF4-FFF2-40B4-BE49-F238E27FC236}">
                <a16:creationId xmlns:a16="http://schemas.microsoft.com/office/drawing/2014/main" id="{D4673B4B-0C32-278B-BF5C-AE08CC3F8608}"/>
              </a:ext>
            </a:extLst>
          </p:cNvPr>
          <p:cNvPicPr>
            <a:picLocks noChangeAspect="1"/>
          </p:cNvPicPr>
          <p:nvPr/>
        </p:nvPicPr>
        <p:blipFill>
          <a:blip r:embed="rId4">
            <a:alphaModFix/>
          </a:blip>
          <a:stretch>
            <a:fillRect/>
          </a:stretch>
        </p:blipFill>
        <p:spPr>
          <a:xfrm>
            <a:off x="1127464" y="4614729"/>
            <a:ext cx="3785003" cy="1677000"/>
          </a:xfrm>
          <a:prstGeom prst="rect">
            <a:avLst/>
          </a:prstGeom>
          <a:noFill/>
          <a:ln cap="flat">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6F45544F-42E0-0F20-6A91-8066C3565E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46F668-BEAE-2F87-9140-0B0E3AAEA6CF}"/>
              </a:ext>
            </a:extLst>
          </p:cNvPr>
          <p:cNvSpPr txBox="1">
            <a:spLocks noGrp="1"/>
          </p:cNvSpPr>
          <p:nvPr>
            <p:ph type="title"/>
          </p:nvPr>
        </p:nvSpPr>
        <p:spPr/>
        <p:txBody>
          <a:bodyPr/>
          <a:lstStyle/>
          <a:p>
            <a:pPr lvl="0"/>
            <a:r>
              <a:rPr lang="en-GB" dirty="0"/>
              <a:t>Thank you!</a:t>
            </a:r>
          </a:p>
        </p:txBody>
      </p:sp>
      <p:sp>
        <p:nvSpPr>
          <p:cNvPr id="3" name="Text Placeholder 2">
            <a:extLst>
              <a:ext uri="{FF2B5EF4-FFF2-40B4-BE49-F238E27FC236}">
                <a16:creationId xmlns:a16="http://schemas.microsoft.com/office/drawing/2014/main" id="{5E3A2307-E5CF-6C4B-8944-4A177C012695}"/>
              </a:ext>
            </a:extLst>
          </p:cNvPr>
          <p:cNvSpPr txBox="1">
            <a:spLocks noGrp="1"/>
          </p:cNvSpPr>
          <p:nvPr>
            <p:ph type="body" idx="1"/>
          </p:nvPr>
        </p:nvSpPr>
        <p:spPr/>
        <p:txBody>
          <a:bodyPr/>
          <a:lstStyle/>
          <a:p>
            <a:pPr marL="186263" lvl="0" indent="0">
              <a:buNone/>
            </a:pPr>
            <a:r>
              <a:rPr lang="en-GB" sz="2800" dirty="0">
                <a:latin typeface="Gill Sans MT" pitchFamily="34"/>
              </a:rPr>
              <a:t>daniel.williams@glasgow.ac.uk</a:t>
            </a:r>
          </a:p>
        </p:txBody>
      </p:sp>
      <p:sp>
        <p:nvSpPr>
          <p:cNvPr id="4" name="Text Placeholder 3">
            <a:extLst>
              <a:ext uri="{FF2B5EF4-FFF2-40B4-BE49-F238E27FC236}">
                <a16:creationId xmlns:a16="http://schemas.microsoft.com/office/drawing/2014/main" id="{3277ECE3-B233-D804-7FF2-636FD04208EA}"/>
              </a:ext>
            </a:extLst>
          </p:cNvPr>
          <p:cNvSpPr txBox="1">
            <a:spLocks noGrp="1"/>
          </p:cNvSpPr>
          <p:nvPr>
            <p:ph type="body" idx="2"/>
          </p:nvPr>
        </p:nvSpPr>
        <p:spPr/>
        <p:txBody>
          <a:bodyPr/>
          <a:lstStyle/>
          <a:p>
            <a:pPr marL="186263" lvl="0" indent="0">
              <a:buNone/>
            </a:pPr>
            <a:r>
              <a:rPr lang="en-GB" sz="2800" dirty="0">
                <a:latin typeface="Gill Sans MT" pitchFamily="34"/>
              </a:rPr>
              <a:t>🦋: @daniel-williams.co.uk</a:t>
            </a:r>
          </a:p>
        </p:txBody>
      </p:sp>
    </p:spTree>
    <p:extLst>
      <p:ext uri="{BB962C8B-B14F-4D97-AF65-F5344CB8AC3E}">
        <p14:creationId xmlns:p14="http://schemas.microsoft.com/office/powerpoint/2010/main" val="642835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a:extLst>
            <a:ext uri="{FF2B5EF4-FFF2-40B4-BE49-F238E27FC236}">
              <a16:creationId xmlns:a16="http://schemas.microsoft.com/office/drawing/2014/main" id="{EB8594CA-239D-E597-9E3E-FB8868416D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A8646D-4AC2-F310-BC16-E1D2548C9F59}"/>
              </a:ext>
            </a:extLst>
          </p:cNvPr>
          <p:cNvSpPr txBox="1">
            <a:spLocks noGrp="1"/>
          </p:cNvSpPr>
          <p:nvPr>
            <p:ph type="title"/>
          </p:nvPr>
        </p:nvSpPr>
        <p:spPr/>
        <p:txBody>
          <a:bodyPr/>
          <a:lstStyle/>
          <a:p>
            <a:pPr lvl="0"/>
            <a:r>
              <a:rPr lang="en-GB" dirty="0"/>
              <a:t>What is parameter estimation?</a:t>
            </a:r>
          </a:p>
        </p:txBody>
      </p:sp>
      <p:sp>
        <p:nvSpPr>
          <p:cNvPr id="3" name="Content Placeholder 3">
            <a:extLst>
              <a:ext uri="{FF2B5EF4-FFF2-40B4-BE49-F238E27FC236}">
                <a16:creationId xmlns:a16="http://schemas.microsoft.com/office/drawing/2014/main" id="{E50A0F38-0B66-85F3-706B-D8AFADBBFF03}"/>
              </a:ext>
            </a:extLst>
          </p:cNvPr>
          <p:cNvSpPr txBox="1">
            <a:spLocks noGrp="1"/>
          </p:cNvSpPr>
          <p:nvPr>
            <p:ph idx="1"/>
          </p:nvPr>
        </p:nvSpPr>
        <p:spPr/>
        <p:txBody>
          <a:bodyPr/>
          <a:lstStyle/>
          <a:p>
            <a:pPr marL="0" lvl="0" indent="0">
              <a:buNone/>
            </a:pPr>
            <a:r>
              <a:rPr lang="en-GB" b="1" dirty="0"/>
              <a:t>From wave to black hole properties</a:t>
            </a:r>
          </a:p>
          <a:p>
            <a:pPr marL="0" lvl="0" indent="0">
              <a:buNone/>
            </a:pPr>
            <a:endParaRPr lang="en-GB" b="1" dirty="0"/>
          </a:p>
          <a:p>
            <a:pPr marL="0" indent="0">
              <a:buNone/>
            </a:pPr>
            <a:r>
              <a:rPr lang="en-GB" dirty="0"/>
              <a:t>Parameter estimation is the analysis which works out what sort of black holes or neutron stars produced a signal which we’ve identified in a GW detector.</a:t>
            </a:r>
          </a:p>
          <a:p>
            <a:pPr marL="0" lvl="0" indent="0">
              <a:buNone/>
            </a:pPr>
            <a:endParaRPr lang="en-GB" b="1" dirty="0"/>
          </a:p>
          <a:p>
            <a:pPr marL="0" lvl="0" indent="0">
              <a:buNone/>
            </a:pPr>
            <a:endParaRPr lang="en-GB" dirty="0"/>
          </a:p>
        </p:txBody>
      </p:sp>
      <p:sp>
        <p:nvSpPr>
          <p:cNvPr id="4" name="Content Placeholder 4">
            <a:extLst>
              <a:ext uri="{FF2B5EF4-FFF2-40B4-BE49-F238E27FC236}">
                <a16:creationId xmlns:a16="http://schemas.microsoft.com/office/drawing/2014/main" id="{3B73F55A-409A-898C-DACE-8ABFFA16C4ED}"/>
              </a:ext>
            </a:extLst>
          </p:cNvPr>
          <p:cNvSpPr txBox="1">
            <a:spLocks noGrp="1"/>
          </p:cNvSpPr>
          <p:nvPr>
            <p:ph idx="2"/>
          </p:nvPr>
        </p:nvSpPr>
        <p:spPr/>
        <p:txBody>
          <a:bodyPr/>
          <a:lstStyle/>
          <a:p>
            <a:pPr marL="0" lvl="0" indent="0">
              <a:buNone/>
            </a:pPr>
            <a:r>
              <a:rPr lang="en-GB" b="1" dirty="0"/>
              <a:t>Foundational analysis</a:t>
            </a:r>
          </a:p>
          <a:p>
            <a:pPr marL="0" lvl="0" indent="0">
              <a:buNone/>
            </a:pPr>
            <a:endParaRPr lang="en-GB" b="1" dirty="0"/>
          </a:p>
          <a:p>
            <a:pPr marL="0" lvl="0" indent="0">
              <a:buNone/>
            </a:pPr>
            <a:r>
              <a:rPr lang="en-GB" dirty="0"/>
              <a:t>Most of the scientific information we extract from GW observations relies on understanding the systems which produce these signals, so parameter estimation acts as the foundation for many other analyses.</a:t>
            </a:r>
          </a:p>
        </p:txBody>
      </p:sp>
    </p:spTree>
    <p:extLst>
      <p:ext uri="{BB962C8B-B14F-4D97-AF65-F5344CB8AC3E}">
        <p14:creationId xmlns:p14="http://schemas.microsoft.com/office/powerpoint/2010/main" val="400845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a:extLst>
            <a:ext uri="{FF2B5EF4-FFF2-40B4-BE49-F238E27FC236}">
              <a16:creationId xmlns:a16="http://schemas.microsoft.com/office/drawing/2014/main" id="{071A4903-3387-D8AC-558F-3096146A5C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F37E68-5D96-E828-1276-DC4F7EDFB59B}"/>
              </a:ext>
            </a:extLst>
          </p:cNvPr>
          <p:cNvSpPr txBox="1">
            <a:spLocks noGrp="1"/>
          </p:cNvSpPr>
          <p:nvPr>
            <p:ph type="title"/>
          </p:nvPr>
        </p:nvSpPr>
        <p:spPr/>
        <p:txBody>
          <a:bodyPr/>
          <a:lstStyle/>
          <a:p>
            <a:pPr lvl="0"/>
            <a:r>
              <a:rPr lang="en-GB" dirty="0"/>
              <a:t>What is parameter estimation?</a:t>
            </a:r>
          </a:p>
        </p:txBody>
      </p:sp>
      <p:sp>
        <p:nvSpPr>
          <p:cNvPr id="3" name="Content Placeholder 3">
            <a:extLst>
              <a:ext uri="{FF2B5EF4-FFF2-40B4-BE49-F238E27FC236}">
                <a16:creationId xmlns:a16="http://schemas.microsoft.com/office/drawing/2014/main" id="{74117160-0F88-411E-736B-F7048A761C4C}"/>
              </a:ext>
            </a:extLst>
          </p:cNvPr>
          <p:cNvSpPr txBox="1">
            <a:spLocks noGrp="1"/>
          </p:cNvSpPr>
          <p:nvPr>
            <p:ph idx="1"/>
          </p:nvPr>
        </p:nvSpPr>
        <p:spPr/>
        <p:txBody>
          <a:bodyPr>
            <a:normAutofit fontScale="92500"/>
          </a:bodyPr>
          <a:lstStyle/>
          <a:p>
            <a:pPr marL="0" lvl="0" indent="0">
              <a:buNone/>
            </a:pPr>
            <a:r>
              <a:rPr lang="en-GB" b="1" dirty="0"/>
              <a:t>Isn’t this what searches are for?</a:t>
            </a:r>
          </a:p>
          <a:p>
            <a:pPr marL="0" lvl="0" indent="0">
              <a:buNone/>
            </a:pPr>
            <a:endParaRPr lang="en-GB" b="1" dirty="0"/>
          </a:p>
          <a:p>
            <a:pPr marL="0" indent="0">
              <a:buNone/>
            </a:pPr>
            <a:r>
              <a:rPr lang="en-GB" dirty="0"/>
              <a:t>GW searches scour all of the data produced by a detector looking for signals.</a:t>
            </a:r>
          </a:p>
          <a:p>
            <a:pPr marL="0" indent="0">
              <a:buNone/>
            </a:pPr>
            <a:r>
              <a:rPr lang="en-GB" dirty="0"/>
              <a:t>They provide a rough guess of the properties of the signal.</a:t>
            </a:r>
          </a:p>
          <a:p>
            <a:pPr marL="0" lvl="0" indent="0">
              <a:buNone/>
            </a:pPr>
            <a:endParaRPr lang="en-GB" b="1" dirty="0"/>
          </a:p>
          <a:p>
            <a:pPr marL="0" lvl="0" indent="0">
              <a:buNone/>
            </a:pPr>
            <a:endParaRPr lang="en-GB" dirty="0"/>
          </a:p>
        </p:txBody>
      </p:sp>
      <p:sp>
        <p:nvSpPr>
          <p:cNvPr id="4" name="Content Placeholder 4">
            <a:extLst>
              <a:ext uri="{FF2B5EF4-FFF2-40B4-BE49-F238E27FC236}">
                <a16:creationId xmlns:a16="http://schemas.microsoft.com/office/drawing/2014/main" id="{71DB8876-C63A-0CFB-1715-7F0B9486EEDE}"/>
              </a:ext>
            </a:extLst>
          </p:cNvPr>
          <p:cNvSpPr txBox="1">
            <a:spLocks noGrp="1"/>
          </p:cNvSpPr>
          <p:nvPr>
            <p:ph idx="2"/>
          </p:nvPr>
        </p:nvSpPr>
        <p:spPr/>
        <p:txBody>
          <a:bodyPr>
            <a:normAutofit fontScale="92500"/>
          </a:bodyPr>
          <a:lstStyle/>
          <a:p>
            <a:pPr marL="0" lvl="0" indent="0">
              <a:buNone/>
            </a:pPr>
            <a:r>
              <a:rPr lang="en-GB" b="1" dirty="0"/>
              <a:t>In-depth</a:t>
            </a:r>
          </a:p>
          <a:p>
            <a:pPr marL="0" lvl="0" indent="0">
              <a:buNone/>
            </a:pPr>
            <a:endParaRPr lang="en-GB" b="1" dirty="0"/>
          </a:p>
          <a:p>
            <a:pPr marL="0" lvl="0" indent="0">
              <a:buNone/>
            </a:pPr>
            <a:r>
              <a:rPr lang="en-GB" dirty="0"/>
              <a:t>PE analyses are much more detailed, but only performed over a very small amount of data overall.</a:t>
            </a:r>
          </a:p>
          <a:p>
            <a:pPr marL="0" lvl="0" indent="0">
              <a:buNone/>
            </a:pPr>
            <a:endParaRPr lang="en-GB" dirty="0"/>
          </a:p>
          <a:p>
            <a:pPr marL="0" lvl="0" indent="0">
              <a:buNone/>
            </a:pPr>
            <a:r>
              <a:rPr lang="en-GB" dirty="0"/>
              <a:t>We get much more detailed information about the system, and an understanding of the uncertainties from the analysis.</a:t>
            </a:r>
          </a:p>
        </p:txBody>
      </p:sp>
    </p:spTree>
    <p:extLst>
      <p:ext uri="{BB962C8B-B14F-4D97-AF65-F5344CB8AC3E}">
        <p14:creationId xmlns:p14="http://schemas.microsoft.com/office/powerpoint/2010/main" val="47719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a:extLst>
            <a:ext uri="{FF2B5EF4-FFF2-40B4-BE49-F238E27FC236}">
              <a16:creationId xmlns:a16="http://schemas.microsoft.com/office/drawing/2014/main" id="{F185DA2B-C6D7-2063-B048-BD459FB882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FCDCFB-7FBB-9511-E6B4-2E5EC9FED537}"/>
              </a:ext>
            </a:extLst>
          </p:cNvPr>
          <p:cNvSpPr txBox="1">
            <a:spLocks noGrp="1"/>
          </p:cNvSpPr>
          <p:nvPr>
            <p:ph type="title"/>
          </p:nvPr>
        </p:nvSpPr>
        <p:spPr/>
        <p:txBody>
          <a:bodyPr/>
          <a:lstStyle/>
          <a:p>
            <a:pPr lvl="0"/>
            <a:r>
              <a:rPr lang="en-GB" dirty="0"/>
              <a:t>This talk</a:t>
            </a:r>
          </a:p>
        </p:txBody>
      </p:sp>
      <p:sp>
        <p:nvSpPr>
          <p:cNvPr id="4" name="Content Placeholder 4">
            <a:extLst>
              <a:ext uri="{FF2B5EF4-FFF2-40B4-BE49-F238E27FC236}">
                <a16:creationId xmlns:a16="http://schemas.microsoft.com/office/drawing/2014/main" id="{80D15768-DE12-D73C-2C64-0B716BA8D13A}"/>
              </a:ext>
            </a:extLst>
          </p:cNvPr>
          <p:cNvSpPr txBox="1">
            <a:spLocks noGrp="1"/>
          </p:cNvSpPr>
          <p:nvPr>
            <p:ph idx="2"/>
          </p:nvPr>
        </p:nvSpPr>
        <p:spPr>
          <a:xfrm>
            <a:off x="4005072" y="1825627"/>
            <a:ext cx="7348731" cy="4351336"/>
          </a:xfrm>
        </p:spPr>
        <p:txBody>
          <a:bodyPr>
            <a:normAutofit/>
          </a:bodyPr>
          <a:lstStyle/>
          <a:p>
            <a:pPr marL="0" lvl="0" indent="0">
              <a:buNone/>
            </a:pPr>
            <a:endParaRPr lang="en-GB" dirty="0"/>
          </a:p>
          <a:p>
            <a:pPr marL="0" indent="0">
              <a:buNone/>
            </a:pPr>
            <a:r>
              <a:rPr lang="en-GB" b="1" dirty="0"/>
              <a:t>Bayesian statistics 101</a:t>
            </a:r>
          </a:p>
          <a:p>
            <a:pPr marL="0" indent="0">
              <a:buNone/>
            </a:pPr>
            <a:r>
              <a:rPr lang="en-GB" dirty="0"/>
              <a:t>why are all our answers probability distributions?</a:t>
            </a:r>
          </a:p>
          <a:p>
            <a:pPr marL="0" indent="0">
              <a:buNone/>
            </a:pPr>
            <a:endParaRPr lang="en-GB" dirty="0"/>
          </a:p>
          <a:p>
            <a:pPr marL="0" indent="0">
              <a:buNone/>
            </a:pPr>
            <a:r>
              <a:rPr lang="en-GB" b="1" dirty="0"/>
              <a:t>How the LVK perform PE analyses</a:t>
            </a:r>
          </a:p>
          <a:p>
            <a:pPr marL="0" indent="0">
              <a:buNone/>
            </a:pPr>
            <a:endParaRPr lang="en-GB" dirty="0"/>
          </a:p>
          <a:p>
            <a:pPr marL="0" indent="0">
              <a:buNone/>
            </a:pPr>
            <a:r>
              <a:rPr lang="en-GB" b="1" dirty="0"/>
              <a:t>Accessing and using samples from the LVK and friends</a:t>
            </a:r>
          </a:p>
        </p:txBody>
      </p:sp>
    </p:spTree>
    <p:extLst>
      <p:ext uri="{BB962C8B-B14F-4D97-AF65-F5344CB8AC3E}">
        <p14:creationId xmlns:p14="http://schemas.microsoft.com/office/powerpoint/2010/main" val="536291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55A11"/>
        </a:solidFill>
        <a:effectLst/>
      </p:bgPr>
    </p:bg>
    <p:spTree>
      <p:nvGrpSpPr>
        <p:cNvPr id="1" name="">
          <a:extLst>
            <a:ext uri="{FF2B5EF4-FFF2-40B4-BE49-F238E27FC236}">
              <a16:creationId xmlns:a16="http://schemas.microsoft.com/office/drawing/2014/main" id="{FCA0FDE2-E5EE-A1B5-05FF-A37E4031C3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0C05A9-D16E-7159-E24F-7EB08FC1B4D1}"/>
              </a:ext>
            </a:extLst>
          </p:cNvPr>
          <p:cNvSpPr txBox="1">
            <a:spLocks noGrp="1"/>
          </p:cNvSpPr>
          <p:nvPr>
            <p:ph type="title"/>
          </p:nvPr>
        </p:nvSpPr>
        <p:spPr>
          <a:xfrm>
            <a:off x="838203" y="365119"/>
            <a:ext cx="6948052" cy="5110389"/>
          </a:xfrm>
        </p:spPr>
        <p:txBody>
          <a:bodyPr/>
          <a:lstStyle/>
          <a:p>
            <a:pPr lvl="0"/>
            <a:r>
              <a:rPr lang="en-GB" b="1" dirty="0">
                <a:solidFill>
                  <a:srgbClr val="FFFFFF"/>
                </a:solidFill>
              </a:rPr>
              <a:t>Bayesian statistics</a:t>
            </a:r>
            <a:br>
              <a:rPr lang="en-GB" b="1" dirty="0">
                <a:solidFill>
                  <a:srgbClr val="FFFFFF"/>
                </a:solidFill>
              </a:rPr>
            </a:br>
            <a:br>
              <a:rPr lang="en-GB" b="1" dirty="0">
                <a:solidFill>
                  <a:srgbClr val="FFFFFF"/>
                </a:solidFill>
              </a:rPr>
            </a:br>
            <a:r>
              <a:rPr lang="en-GB" b="1" dirty="0">
                <a:solidFill>
                  <a:srgbClr val="FFFFFF"/>
                </a:solidFill>
                <a:latin typeface="Cascadia Mono Light" pitchFamily="49"/>
                <a:ea typeface="Cascadia Mono Light" pitchFamily="49"/>
                <a:cs typeface="Cascadia Mono Light" pitchFamily="49"/>
              </a:rPr>
              <a:t>A whistle-stop tour</a:t>
            </a:r>
            <a:endParaRPr lang="en-GB" dirty="0">
              <a:solidFill>
                <a:srgbClr val="FFFFFF"/>
              </a:solidFill>
              <a:latin typeface="Cascadia Mono Light" pitchFamily="49"/>
              <a:ea typeface="Cascadia Mono Light" pitchFamily="49"/>
              <a:cs typeface="Cascadia Mono Light" pitchFamily="49"/>
            </a:endParaRPr>
          </a:p>
        </p:txBody>
      </p:sp>
    </p:spTree>
    <p:extLst>
      <p:ext uri="{BB962C8B-B14F-4D97-AF65-F5344CB8AC3E}">
        <p14:creationId xmlns:p14="http://schemas.microsoft.com/office/powerpoint/2010/main" val="765111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55A1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5D13A-8655-3FF1-CD91-96874FDC6C6F}"/>
              </a:ext>
            </a:extLst>
          </p:cNvPr>
          <p:cNvSpPr>
            <a:spLocks noGrp="1"/>
          </p:cNvSpPr>
          <p:nvPr>
            <p:ph type="title"/>
          </p:nvPr>
        </p:nvSpPr>
        <p:spPr/>
        <p:txBody>
          <a:bodyPr/>
          <a:lstStyle/>
          <a:p>
            <a:r>
              <a:rPr lang="en-GB" dirty="0"/>
              <a:t>Bayesian Inference</a:t>
            </a:r>
          </a:p>
        </p:txBody>
      </p:sp>
      <p:sp>
        <p:nvSpPr>
          <p:cNvPr id="5" name="TextBox 4">
            <a:extLst>
              <a:ext uri="{FF2B5EF4-FFF2-40B4-BE49-F238E27FC236}">
                <a16:creationId xmlns:a16="http://schemas.microsoft.com/office/drawing/2014/main" id="{33FB60B0-3030-06CD-EE26-7A41490B49C9}"/>
              </a:ext>
            </a:extLst>
          </p:cNvPr>
          <p:cNvSpPr txBox="1"/>
          <p:nvPr/>
        </p:nvSpPr>
        <p:spPr>
          <a:xfrm>
            <a:off x="951063" y="2837465"/>
            <a:ext cx="4371436" cy="461665"/>
          </a:xfrm>
          <a:prstGeom prst="rect">
            <a:avLst/>
          </a:prstGeom>
          <a:noFill/>
        </p:spPr>
        <p:txBody>
          <a:bodyPr wrap="square">
            <a:spAutoFit/>
          </a:bodyPr>
          <a:lstStyle/>
          <a:p>
            <a:r>
              <a:rPr lang="en-GB" sz="2400" dirty="0">
                <a:solidFill>
                  <a:schemeClr val="bg1"/>
                </a:solidFill>
              </a:rPr>
              <a:t>p(parameters | data) </a:t>
            </a:r>
          </a:p>
        </p:txBody>
      </p:sp>
      <p:sp>
        <p:nvSpPr>
          <p:cNvPr id="7" name="TextBox 6">
            <a:extLst>
              <a:ext uri="{FF2B5EF4-FFF2-40B4-BE49-F238E27FC236}">
                <a16:creationId xmlns:a16="http://schemas.microsoft.com/office/drawing/2014/main" id="{A0F6A9DC-E118-2D3C-A4A0-A2C14B483280}"/>
              </a:ext>
            </a:extLst>
          </p:cNvPr>
          <p:cNvSpPr txBox="1"/>
          <p:nvPr/>
        </p:nvSpPr>
        <p:spPr>
          <a:xfrm>
            <a:off x="5259238" y="2807016"/>
            <a:ext cx="6094562" cy="461665"/>
          </a:xfrm>
          <a:prstGeom prst="rect">
            <a:avLst/>
          </a:prstGeom>
          <a:noFill/>
        </p:spPr>
        <p:txBody>
          <a:bodyPr wrap="square">
            <a:spAutoFit/>
          </a:bodyPr>
          <a:lstStyle/>
          <a:p>
            <a:r>
              <a:rPr lang="en-GB" sz="2400" dirty="0">
                <a:solidFill>
                  <a:schemeClr val="bg1"/>
                </a:solidFill>
              </a:rPr>
              <a:t>p(data | parameters) </a:t>
            </a:r>
          </a:p>
        </p:txBody>
      </p:sp>
      <p:sp>
        <p:nvSpPr>
          <p:cNvPr id="9" name="TextBox 8">
            <a:extLst>
              <a:ext uri="{FF2B5EF4-FFF2-40B4-BE49-F238E27FC236}">
                <a16:creationId xmlns:a16="http://schemas.microsoft.com/office/drawing/2014/main" id="{310BBB1B-BC3B-2C43-C766-BB7958C0C598}"/>
              </a:ext>
            </a:extLst>
          </p:cNvPr>
          <p:cNvSpPr txBox="1"/>
          <p:nvPr/>
        </p:nvSpPr>
        <p:spPr>
          <a:xfrm>
            <a:off x="9135373" y="2776567"/>
            <a:ext cx="6094562" cy="461665"/>
          </a:xfrm>
          <a:prstGeom prst="rect">
            <a:avLst/>
          </a:prstGeom>
          <a:noFill/>
        </p:spPr>
        <p:txBody>
          <a:bodyPr wrap="square">
            <a:spAutoFit/>
          </a:bodyPr>
          <a:lstStyle/>
          <a:p>
            <a:r>
              <a:rPr lang="en-GB" sz="2400" dirty="0">
                <a:solidFill>
                  <a:schemeClr val="bg1"/>
                </a:solidFill>
              </a:rPr>
              <a:t>p(parameters)</a:t>
            </a:r>
          </a:p>
        </p:txBody>
      </p:sp>
      <p:sp>
        <p:nvSpPr>
          <p:cNvPr id="11" name="TextBox 10">
            <a:extLst>
              <a:ext uri="{FF2B5EF4-FFF2-40B4-BE49-F238E27FC236}">
                <a16:creationId xmlns:a16="http://schemas.microsoft.com/office/drawing/2014/main" id="{AD6BCF04-EF87-D43D-269C-6FAB7153911A}"/>
              </a:ext>
            </a:extLst>
          </p:cNvPr>
          <p:cNvSpPr txBox="1"/>
          <p:nvPr/>
        </p:nvSpPr>
        <p:spPr>
          <a:xfrm>
            <a:off x="4746685" y="2760520"/>
            <a:ext cx="938122" cy="584775"/>
          </a:xfrm>
          <a:prstGeom prst="rect">
            <a:avLst/>
          </a:prstGeom>
          <a:noFill/>
        </p:spPr>
        <p:txBody>
          <a:bodyPr wrap="square">
            <a:spAutoFit/>
          </a:bodyPr>
          <a:lstStyle/>
          <a:p>
            <a:r>
              <a:rPr lang="en-GB" sz="3200" dirty="0">
                <a:solidFill>
                  <a:schemeClr val="bg1"/>
                </a:solidFill>
              </a:rPr>
              <a:t>∝</a:t>
            </a:r>
          </a:p>
        </p:txBody>
      </p:sp>
      <p:sp>
        <p:nvSpPr>
          <p:cNvPr id="12" name="Speech Bubble: Rectangle 11">
            <a:extLst>
              <a:ext uri="{FF2B5EF4-FFF2-40B4-BE49-F238E27FC236}">
                <a16:creationId xmlns:a16="http://schemas.microsoft.com/office/drawing/2014/main" id="{1F75584D-1BF7-EAFE-E33C-EB1BF03E44E3}"/>
              </a:ext>
            </a:extLst>
          </p:cNvPr>
          <p:cNvSpPr/>
          <p:nvPr/>
        </p:nvSpPr>
        <p:spPr>
          <a:xfrm>
            <a:off x="1682151" y="1595797"/>
            <a:ext cx="2337759" cy="1069832"/>
          </a:xfrm>
          <a:prstGeom prst="wedgeRectCallou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posterior</a:t>
            </a:r>
          </a:p>
        </p:txBody>
      </p:sp>
      <p:sp>
        <p:nvSpPr>
          <p:cNvPr id="13" name="Speech Bubble: Rectangle 12">
            <a:extLst>
              <a:ext uri="{FF2B5EF4-FFF2-40B4-BE49-F238E27FC236}">
                <a16:creationId xmlns:a16="http://schemas.microsoft.com/office/drawing/2014/main" id="{9C30B8A3-ABE8-C19E-1987-EC03E7D18B8C}"/>
              </a:ext>
            </a:extLst>
          </p:cNvPr>
          <p:cNvSpPr/>
          <p:nvPr/>
        </p:nvSpPr>
        <p:spPr>
          <a:xfrm>
            <a:off x="5968760" y="1595797"/>
            <a:ext cx="2337759" cy="1069832"/>
          </a:xfrm>
          <a:prstGeom prst="wedgeRectCallou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likelihood</a:t>
            </a:r>
          </a:p>
        </p:txBody>
      </p:sp>
      <p:sp>
        <p:nvSpPr>
          <p:cNvPr id="14" name="Speech Bubble: Rectangle 13">
            <a:extLst>
              <a:ext uri="{FF2B5EF4-FFF2-40B4-BE49-F238E27FC236}">
                <a16:creationId xmlns:a16="http://schemas.microsoft.com/office/drawing/2014/main" id="{4E0FAF6D-8382-A4DE-0DC2-4B8733C010F7}"/>
              </a:ext>
            </a:extLst>
          </p:cNvPr>
          <p:cNvSpPr/>
          <p:nvPr/>
        </p:nvSpPr>
        <p:spPr>
          <a:xfrm>
            <a:off x="9135373" y="1595797"/>
            <a:ext cx="2337759" cy="1069832"/>
          </a:xfrm>
          <a:prstGeom prst="wedgeRectCallou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prior</a:t>
            </a:r>
          </a:p>
        </p:txBody>
      </p:sp>
    </p:spTree>
    <p:extLst>
      <p:ext uri="{BB962C8B-B14F-4D97-AF65-F5344CB8AC3E}">
        <p14:creationId xmlns:p14="http://schemas.microsoft.com/office/powerpoint/2010/main" val="1702687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55A1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17CA6-BB06-ECD0-CF85-A9359FE7E6C6}"/>
              </a:ext>
            </a:extLst>
          </p:cNvPr>
          <p:cNvSpPr>
            <a:spLocks noGrp="1"/>
          </p:cNvSpPr>
          <p:nvPr>
            <p:ph type="title"/>
          </p:nvPr>
        </p:nvSpPr>
        <p:spPr/>
        <p:txBody>
          <a:bodyPr/>
          <a:lstStyle/>
          <a:p>
            <a:r>
              <a:rPr lang="en-GB" dirty="0"/>
              <a:t>Bayesian parameter estimation</a:t>
            </a:r>
          </a:p>
        </p:txBody>
      </p:sp>
      <p:sp>
        <p:nvSpPr>
          <p:cNvPr id="3" name="Content Placeholder 2">
            <a:extLst>
              <a:ext uri="{FF2B5EF4-FFF2-40B4-BE49-F238E27FC236}">
                <a16:creationId xmlns:a16="http://schemas.microsoft.com/office/drawing/2014/main" id="{337CEF77-6B88-B017-DE69-68F069168826}"/>
              </a:ext>
            </a:extLst>
          </p:cNvPr>
          <p:cNvSpPr>
            <a:spLocks noGrp="1"/>
          </p:cNvSpPr>
          <p:nvPr>
            <p:ph idx="1"/>
          </p:nvPr>
        </p:nvSpPr>
        <p:spPr/>
        <p:txBody>
          <a:bodyPr/>
          <a:lstStyle/>
          <a:p>
            <a:r>
              <a:rPr lang="en-GB" dirty="0"/>
              <a:t>Once we’ve detected a gravitational wave we want to work backwards to understand the properties of the astrophysical system which created it</a:t>
            </a:r>
          </a:p>
          <a:p>
            <a:r>
              <a:rPr lang="en-GB" dirty="0"/>
              <a:t>Data from current GW detectors are </a:t>
            </a:r>
            <a:r>
              <a:rPr lang="en-GB" b="1" dirty="0"/>
              <a:t>extremely</a:t>
            </a:r>
            <a:r>
              <a:rPr lang="en-GB" dirty="0"/>
              <a:t> noisy</a:t>
            </a:r>
          </a:p>
          <a:p>
            <a:r>
              <a:rPr lang="en-GB" dirty="0"/>
              <a:t>Rely on </a:t>
            </a:r>
            <a:r>
              <a:rPr lang="en-GB" i="1" dirty="0"/>
              <a:t>matched filtering</a:t>
            </a:r>
            <a:endParaRPr lang="en-GB" dirty="0"/>
          </a:p>
        </p:txBody>
      </p:sp>
    </p:spTree>
    <p:extLst>
      <p:ext uri="{BB962C8B-B14F-4D97-AF65-F5344CB8AC3E}">
        <p14:creationId xmlns:p14="http://schemas.microsoft.com/office/powerpoint/2010/main" val="2226929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55A11"/>
        </a:solidFill>
        <a:effectLst/>
      </p:bgPr>
    </p:bg>
    <p:spTree>
      <p:nvGrpSpPr>
        <p:cNvPr id="1" name="">
          <a:extLst>
            <a:ext uri="{FF2B5EF4-FFF2-40B4-BE49-F238E27FC236}">
              <a16:creationId xmlns:a16="http://schemas.microsoft.com/office/drawing/2014/main" id="{C968395E-43D1-D99B-BDB3-0C751C6297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381D23-1308-5B4B-BAD2-39186EAE4E93}"/>
              </a:ext>
            </a:extLst>
          </p:cNvPr>
          <p:cNvSpPr>
            <a:spLocks noGrp="1"/>
          </p:cNvSpPr>
          <p:nvPr>
            <p:ph type="title"/>
          </p:nvPr>
        </p:nvSpPr>
        <p:spPr/>
        <p:txBody>
          <a:bodyPr/>
          <a:lstStyle/>
          <a:p>
            <a:r>
              <a:rPr lang="en-GB" dirty="0"/>
              <a:t>Bayesian Inference</a:t>
            </a:r>
          </a:p>
        </p:txBody>
      </p:sp>
      <p:sp>
        <p:nvSpPr>
          <p:cNvPr id="6" name="Text Placeholder 5">
            <a:extLst>
              <a:ext uri="{FF2B5EF4-FFF2-40B4-BE49-F238E27FC236}">
                <a16:creationId xmlns:a16="http://schemas.microsoft.com/office/drawing/2014/main" id="{969817AB-7928-2966-C40E-B4F8213146F6}"/>
              </a:ext>
            </a:extLst>
          </p:cNvPr>
          <p:cNvSpPr>
            <a:spLocks noGrp="1"/>
          </p:cNvSpPr>
          <p:nvPr>
            <p:ph type="body" idx="1"/>
          </p:nvPr>
        </p:nvSpPr>
        <p:spPr/>
        <p:txBody>
          <a:bodyPr/>
          <a:lstStyle/>
          <a:p>
            <a:endParaRPr lang="en-GB"/>
          </a:p>
        </p:txBody>
      </p:sp>
      <p:sp>
        <p:nvSpPr>
          <p:cNvPr id="8" name="Text Placeholder 7">
            <a:extLst>
              <a:ext uri="{FF2B5EF4-FFF2-40B4-BE49-F238E27FC236}">
                <a16:creationId xmlns:a16="http://schemas.microsoft.com/office/drawing/2014/main" id="{DF3696AC-B36B-5791-3B05-831224108EA8}"/>
              </a:ext>
            </a:extLst>
          </p:cNvPr>
          <p:cNvSpPr>
            <a:spLocks noGrp="1"/>
          </p:cNvSpPr>
          <p:nvPr>
            <p:ph type="body" idx="2"/>
          </p:nvPr>
        </p:nvSpPr>
        <p:spPr>
          <a:xfrm>
            <a:off x="7462982" y="1536630"/>
            <a:ext cx="4313419" cy="4555202"/>
          </a:xfrm>
        </p:spPr>
        <p:txBody>
          <a:bodyPr/>
          <a:lstStyle/>
          <a:p>
            <a:pPr marL="186263" indent="0" algn="ctr">
              <a:buNone/>
            </a:pPr>
            <a:r>
              <a:rPr lang="en-GB" b="1" dirty="0"/>
              <a:t>Parameters</a:t>
            </a:r>
          </a:p>
          <a:p>
            <a:pPr marL="285750" indent="-285750">
              <a:buFont typeface="Arial" panose="020B0604020202020204" pitchFamily="34" charset="0"/>
              <a:buChar char="•"/>
            </a:pPr>
            <a:r>
              <a:rPr lang="en-GB" dirty="0"/>
              <a:t>Black hole masses</a:t>
            </a:r>
          </a:p>
          <a:p>
            <a:pPr marL="285750" indent="-285750">
              <a:buFont typeface="Arial" panose="020B0604020202020204" pitchFamily="34" charset="0"/>
              <a:buChar char="•"/>
            </a:pPr>
            <a:r>
              <a:rPr lang="en-GB" dirty="0"/>
              <a:t>Distance</a:t>
            </a:r>
          </a:p>
          <a:p>
            <a:pPr marL="285750" indent="-285750">
              <a:buFont typeface="Arial" panose="020B0604020202020204" pitchFamily="34" charset="0"/>
              <a:buChar char="•"/>
            </a:pPr>
            <a:r>
              <a:rPr lang="en-GB" dirty="0"/>
              <a:t>Position on sky</a:t>
            </a:r>
          </a:p>
          <a:p>
            <a:pPr marL="285750" indent="-285750">
              <a:buFont typeface="Arial" panose="020B0604020202020204" pitchFamily="34" charset="0"/>
              <a:buChar char="•"/>
            </a:pPr>
            <a:r>
              <a:rPr lang="en-GB" dirty="0"/>
              <a:t>Black hole spin</a:t>
            </a:r>
          </a:p>
          <a:p>
            <a:endParaRPr lang="en-GB" dirty="0"/>
          </a:p>
        </p:txBody>
      </p:sp>
      <p:pic>
        <p:nvPicPr>
          <p:cNvPr id="3" name="Picture 2" descr="Chart, histogram&#10;&#10;Description automatically generated">
            <a:extLst>
              <a:ext uri="{FF2B5EF4-FFF2-40B4-BE49-F238E27FC236}">
                <a16:creationId xmlns:a16="http://schemas.microsoft.com/office/drawing/2014/main" id="{253C96EF-25E8-D4C8-0AEA-0B8B76EA1C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599" y="1501880"/>
            <a:ext cx="6541655" cy="4624702"/>
          </a:xfrm>
          <a:prstGeom prst="rect">
            <a:avLst/>
          </a:prstGeom>
        </p:spPr>
      </p:pic>
    </p:spTree>
    <p:extLst>
      <p:ext uri="{BB962C8B-B14F-4D97-AF65-F5344CB8AC3E}">
        <p14:creationId xmlns:p14="http://schemas.microsoft.com/office/powerpoint/2010/main" val="3311096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imple Ligh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EB Garamond"/>
        <a:ea typeface=""/>
        <a:cs typeface=""/>
      </a:majorFont>
      <a:minorFont>
        <a:latin typeface="SauceCodePro Nerd Fo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10245</TotalTime>
  <Words>1494</Words>
  <Application>Microsoft Office PowerPoint</Application>
  <PresentationFormat>Widescreen</PresentationFormat>
  <Paragraphs>188</Paragraphs>
  <Slides>26</Slides>
  <Notes>5</Notes>
  <HiddenSlides>3</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26</vt:i4>
      </vt:variant>
    </vt:vector>
  </HeadingPairs>
  <TitlesOfParts>
    <vt:vector size="40" baseType="lpstr">
      <vt:lpstr>Aptos</vt:lpstr>
      <vt:lpstr>Arial</vt:lpstr>
      <vt:lpstr>Calibri</vt:lpstr>
      <vt:lpstr>Calibri Light</vt:lpstr>
      <vt:lpstr>Cascadia Code</vt:lpstr>
      <vt:lpstr>Cascadia Mono Light</vt:lpstr>
      <vt:lpstr>Cascadia Mono SemiBold</vt:lpstr>
      <vt:lpstr>EB Garamond</vt:lpstr>
      <vt:lpstr>Gill Sans MT</vt:lpstr>
      <vt:lpstr>Roboto Mono</vt:lpstr>
      <vt:lpstr>SauceCodePro Nerd Font</vt:lpstr>
      <vt:lpstr>Office Theme</vt:lpstr>
      <vt:lpstr>Simple Light</vt:lpstr>
      <vt:lpstr>Office Theme</vt:lpstr>
      <vt:lpstr>Parameter Estimation</vt:lpstr>
      <vt:lpstr>$ whoami</vt:lpstr>
      <vt:lpstr>What is parameter estimation?</vt:lpstr>
      <vt:lpstr>What is parameter estimation?</vt:lpstr>
      <vt:lpstr>This talk</vt:lpstr>
      <vt:lpstr>Bayesian statistics  A whistle-stop tour</vt:lpstr>
      <vt:lpstr>Bayesian Inference</vt:lpstr>
      <vt:lpstr>Bayesian parameter estimation</vt:lpstr>
      <vt:lpstr>Bayesian Inference</vt:lpstr>
      <vt:lpstr>PowerPoint Presentation</vt:lpstr>
      <vt:lpstr>Conventional Parameter Estimation</vt:lpstr>
      <vt:lpstr>Bayesian Inference</vt:lpstr>
      <vt:lpstr>Bayesian Inference</vt:lpstr>
      <vt:lpstr>Bayesian Inference</vt:lpstr>
      <vt:lpstr>GW Analysis</vt:lpstr>
      <vt:lpstr>Anatomy of a LIGO analysis</vt:lpstr>
      <vt:lpstr>A LIGO Analysis - PE</vt:lpstr>
      <vt:lpstr>Bayeswave</vt:lpstr>
      <vt:lpstr>Bilby</vt:lpstr>
      <vt:lpstr>PESummary</vt:lpstr>
      <vt:lpstr>Using our data</vt:lpstr>
      <vt:lpstr>Using our data</vt:lpstr>
      <vt:lpstr>Enter ASIMOV</vt:lpstr>
      <vt:lpstr>Analysis: a complex process</vt:lpstr>
      <vt:lpstr>Binary black hole systems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Problems of Success</dc:title>
  <dc:creator>Daniel Williams</dc:creator>
  <cp:lastModifiedBy>Daniel Williams</cp:lastModifiedBy>
  <cp:revision>16</cp:revision>
  <dcterms:created xsi:type="dcterms:W3CDTF">2022-07-24T12:58:23Z</dcterms:created>
  <dcterms:modified xsi:type="dcterms:W3CDTF">2025-05-14T15:53:53Z</dcterms:modified>
</cp:coreProperties>
</file>