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59" r:id="rId4"/>
  </p:sldMasterIdLst>
  <p:notesMasterIdLst>
    <p:notesMasterId r:id="rId28"/>
  </p:notesMasterIdLst>
  <p:sldIdLst>
    <p:sldId id="256" r:id="rId5"/>
    <p:sldId id="324" r:id="rId6"/>
    <p:sldId id="325" r:id="rId7"/>
    <p:sldId id="375" r:id="rId8"/>
    <p:sldId id="326" r:id="rId9"/>
    <p:sldId id="371" r:id="rId10"/>
    <p:sldId id="358" r:id="rId11"/>
    <p:sldId id="328" r:id="rId12"/>
    <p:sldId id="359" r:id="rId13"/>
    <p:sldId id="364" r:id="rId14"/>
    <p:sldId id="360" r:id="rId15"/>
    <p:sldId id="362" r:id="rId16"/>
    <p:sldId id="363" r:id="rId17"/>
    <p:sldId id="361" r:id="rId18"/>
    <p:sldId id="343" r:id="rId19"/>
    <p:sldId id="345" r:id="rId20"/>
    <p:sldId id="366" r:id="rId21"/>
    <p:sldId id="373" r:id="rId22"/>
    <p:sldId id="365" r:id="rId23"/>
    <p:sldId id="367" r:id="rId24"/>
    <p:sldId id="370" r:id="rId25"/>
    <p:sldId id="369" r:id="rId26"/>
    <p:sldId id="368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50921C-F4DD-4573-B3E3-DC24DBF457A8}" v="274" dt="2024-11-05T02:19:24.7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933"/>
    <p:restoredTop sz="91742" autoAdjust="0"/>
  </p:normalViewPr>
  <p:slideViewPr>
    <p:cSldViewPr snapToGrid="0">
      <p:cViewPr varScale="1">
        <p:scale>
          <a:sx n="97" d="100"/>
          <a:sy n="97" d="100"/>
        </p:scale>
        <p:origin x="389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yne, Dennis C. (Dennis)" userId="7383d17a-5c86-4b0d-8feb-3622b42e71df" providerId="ADAL" clId="{D450921C-F4DD-4573-B3E3-DC24DBF457A8}"/>
    <pc:docChg chg="undo custSel addSld delSld modSld sldOrd">
      <pc:chgData name="Coyne, Dennis C. (Dennis)" userId="7383d17a-5c86-4b0d-8feb-3622b42e71df" providerId="ADAL" clId="{D450921C-F4DD-4573-B3E3-DC24DBF457A8}" dt="2024-11-05T02:19:26.778" v="9875" actId="27636"/>
      <pc:docMkLst>
        <pc:docMk/>
      </pc:docMkLst>
      <pc:sldChg chg="modSp mod">
        <pc:chgData name="Coyne, Dennis C. (Dennis)" userId="7383d17a-5c86-4b0d-8feb-3622b42e71df" providerId="ADAL" clId="{D450921C-F4DD-4573-B3E3-DC24DBF457A8}" dt="2024-11-04T02:23:09.778" v="3042" actId="255"/>
        <pc:sldMkLst>
          <pc:docMk/>
          <pc:sldMk cId="3751884526" sldId="324"/>
        </pc:sldMkLst>
        <pc:spChg chg="mod">
          <ac:chgData name="Coyne, Dennis C. (Dennis)" userId="7383d17a-5c86-4b0d-8feb-3622b42e71df" providerId="ADAL" clId="{D450921C-F4DD-4573-B3E3-DC24DBF457A8}" dt="2024-11-04T02:23:09.778" v="3042" actId="255"/>
          <ac:spMkLst>
            <pc:docMk/>
            <pc:sldMk cId="3751884526" sldId="324"/>
            <ac:spMk id="3" creationId="{48A0CB2E-3A9A-2B4B-B6CE-C0686EA89391}"/>
          </ac:spMkLst>
        </pc:spChg>
      </pc:sldChg>
      <pc:sldChg chg="modSp mod">
        <pc:chgData name="Coyne, Dennis C. (Dennis)" userId="7383d17a-5c86-4b0d-8feb-3622b42e71df" providerId="ADAL" clId="{D450921C-F4DD-4573-B3E3-DC24DBF457A8}" dt="2024-11-04T23:18:27.650" v="9226" actId="20577"/>
        <pc:sldMkLst>
          <pc:docMk/>
          <pc:sldMk cId="4097646839" sldId="325"/>
        </pc:sldMkLst>
        <pc:spChg chg="mod">
          <ac:chgData name="Coyne, Dennis C. (Dennis)" userId="7383d17a-5c86-4b0d-8feb-3622b42e71df" providerId="ADAL" clId="{D450921C-F4DD-4573-B3E3-DC24DBF457A8}" dt="2024-11-04T23:18:15.163" v="9222" actId="14100"/>
          <ac:spMkLst>
            <pc:docMk/>
            <pc:sldMk cId="4097646839" sldId="325"/>
            <ac:spMk id="2" creationId="{8700239D-83B9-F1ED-8992-DCE52711C2D9}"/>
          </ac:spMkLst>
        </pc:spChg>
        <pc:spChg chg="mod">
          <ac:chgData name="Coyne, Dennis C. (Dennis)" userId="7383d17a-5c86-4b0d-8feb-3622b42e71df" providerId="ADAL" clId="{D450921C-F4DD-4573-B3E3-DC24DBF457A8}" dt="2024-11-04T23:18:27.650" v="9226" actId="20577"/>
          <ac:spMkLst>
            <pc:docMk/>
            <pc:sldMk cId="4097646839" sldId="325"/>
            <ac:spMk id="3" creationId="{48A0CB2E-3A9A-2B4B-B6CE-C0686EA89391}"/>
          </ac:spMkLst>
        </pc:spChg>
      </pc:sldChg>
      <pc:sldChg chg="delSp modSp mod">
        <pc:chgData name="Coyne, Dennis C. (Dennis)" userId="7383d17a-5c86-4b0d-8feb-3622b42e71df" providerId="ADAL" clId="{D450921C-F4DD-4573-B3E3-DC24DBF457A8}" dt="2024-11-04T23:19:08.866" v="9229" actId="478"/>
        <pc:sldMkLst>
          <pc:docMk/>
          <pc:sldMk cId="873304616" sldId="326"/>
        </pc:sldMkLst>
        <pc:spChg chg="mod">
          <ac:chgData name="Coyne, Dennis C. (Dennis)" userId="7383d17a-5c86-4b0d-8feb-3622b42e71df" providerId="ADAL" clId="{D450921C-F4DD-4573-B3E3-DC24DBF457A8}" dt="2024-11-04T23:18:56.502" v="9227" actId="6549"/>
          <ac:spMkLst>
            <pc:docMk/>
            <pc:sldMk cId="873304616" sldId="326"/>
            <ac:spMk id="3" creationId="{48A0CB2E-3A9A-2B4B-B6CE-C0686EA89391}"/>
          </ac:spMkLst>
        </pc:spChg>
        <pc:picChg chg="del">
          <ac:chgData name="Coyne, Dennis C. (Dennis)" userId="7383d17a-5c86-4b0d-8feb-3622b42e71df" providerId="ADAL" clId="{D450921C-F4DD-4573-B3E3-DC24DBF457A8}" dt="2024-11-04T23:19:07.936" v="9228" actId="478"/>
          <ac:picMkLst>
            <pc:docMk/>
            <pc:sldMk cId="873304616" sldId="326"/>
            <ac:picMk id="2" creationId="{E1D3F716-31CC-539B-3909-4DDC6463A614}"/>
          </ac:picMkLst>
        </pc:picChg>
        <pc:picChg chg="del">
          <ac:chgData name="Coyne, Dennis C. (Dennis)" userId="7383d17a-5c86-4b0d-8feb-3622b42e71df" providerId="ADAL" clId="{D450921C-F4DD-4573-B3E3-DC24DBF457A8}" dt="2024-11-04T23:19:08.866" v="9229" actId="478"/>
          <ac:picMkLst>
            <pc:docMk/>
            <pc:sldMk cId="873304616" sldId="326"/>
            <ac:picMk id="5" creationId="{41F13ACA-5ABF-B53A-886F-147D84471B97}"/>
          </ac:picMkLst>
        </pc:picChg>
      </pc:sldChg>
      <pc:sldChg chg="modSp del mod">
        <pc:chgData name="Coyne, Dennis C. (Dennis)" userId="7383d17a-5c86-4b0d-8feb-3622b42e71df" providerId="ADAL" clId="{D450921C-F4DD-4573-B3E3-DC24DBF457A8}" dt="2024-11-03T21:18:28.234" v="317" actId="47"/>
        <pc:sldMkLst>
          <pc:docMk/>
          <pc:sldMk cId="1113418045" sldId="327"/>
        </pc:sldMkLst>
        <pc:spChg chg="mod">
          <ac:chgData name="Coyne, Dennis C. (Dennis)" userId="7383d17a-5c86-4b0d-8feb-3622b42e71df" providerId="ADAL" clId="{D450921C-F4DD-4573-B3E3-DC24DBF457A8}" dt="2024-11-03T21:14:30.287" v="271" actId="6549"/>
          <ac:spMkLst>
            <pc:docMk/>
            <pc:sldMk cId="1113418045" sldId="327"/>
            <ac:spMk id="3" creationId="{84980810-1062-45C8-1741-B2E26EB90C5B}"/>
          </ac:spMkLst>
        </pc:spChg>
      </pc:sldChg>
      <pc:sldChg chg="addSp delSp modSp mod">
        <pc:chgData name="Coyne, Dennis C. (Dennis)" userId="7383d17a-5c86-4b0d-8feb-3622b42e71df" providerId="ADAL" clId="{D450921C-F4DD-4573-B3E3-DC24DBF457A8}" dt="2024-11-04T23:38:52.931" v="9556" actId="14100"/>
        <pc:sldMkLst>
          <pc:docMk/>
          <pc:sldMk cId="83753668" sldId="328"/>
        </pc:sldMkLst>
        <pc:spChg chg="add del mod">
          <ac:chgData name="Coyne, Dennis C. (Dennis)" userId="7383d17a-5c86-4b0d-8feb-3622b42e71df" providerId="ADAL" clId="{D450921C-F4DD-4573-B3E3-DC24DBF457A8}" dt="2024-11-04T23:31:17.497" v="9314" actId="478"/>
          <ac:spMkLst>
            <pc:docMk/>
            <pc:sldMk cId="83753668" sldId="328"/>
            <ac:spMk id="2" creationId="{776EB7DD-D8B9-D507-7130-7786E231EEC8}"/>
          </ac:spMkLst>
        </pc:spChg>
        <pc:spChg chg="mod">
          <ac:chgData name="Coyne, Dennis C. (Dennis)" userId="7383d17a-5c86-4b0d-8feb-3622b42e71df" providerId="ADAL" clId="{D450921C-F4DD-4573-B3E3-DC24DBF457A8}" dt="2024-11-04T23:31:07.761" v="9312" actId="20577"/>
          <ac:spMkLst>
            <pc:docMk/>
            <pc:sldMk cId="83753668" sldId="328"/>
            <ac:spMk id="3" creationId="{48A0CB2E-3A9A-2B4B-B6CE-C0686EA89391}"/>
          </ac:spMkLst>
        </pc:spChg>
        <pc:spChg chg="mod">
          <ac:chgData name="Coyne, Dennis C. (Dennis)" userId="7383d17a-5c86-4b0d-8feb-3622b42e71df" providerId="ADAL" clId="{D450921C-F4DD-4573-B3E3-DC24DBF457A8}" dt="2024-11-04T23:28:11.511" v="9234" actId="1076"/>
          <ac:spMkLst>
            <pc:docMk/>
            <pc:sldMk cId="83753668" sldId="328"/>
            <ac:spMk id="9" creationId="{A4AF2853-9A25-65B7-0755-23E41A4330AF}"/>
          </ac:spMkLst>
        </pc:spChg>
        <pc:spChg chg="add mod">
          <ac:chgData name="Coyne, Dennis C. (Dennis)" userId="7383d17a-5c86-4b0d-8feb-3622b42e71df" providerId="ADAL" clId="{D450921C-F4DD-4573-B3E3-DC24DBF457A8}" dt="2024-11-04T23:30:22.977" v="9295" actId="1076"/>
          <ac:spMkLst>
            <pc:docMk/>
            <pc:sldMk cId="83753668" sldId="328"/>
            <ac:spMk id="14" creationId="{5CF8E102-02B2-D3E8-DEC7-691CDE4383C6}"/>
          </ac:spMkLst>
        </pc:spChg>
        <pc:spChg chg="add mod">
          <ac:chgData name="Coyne, Dennis C. (Dennis)" userId="7383d17a-5c86-4b0d-8feb-3622b42e71df" providerId="ADAL" clId="{D450921C-F4DD-4573-B3E3-DC24DBF457A8}" dt="2024-11-04T23:30:35.219" v="9302" actId="20577"/>
          <ac:spMkLst>
            <pc:docMk/>
            <pc:sldMk cId="83753668" sldId="328"/>
            <ac:spMk id="15" creationId="{BF36FA53-232F-EE3F-E1B6-70DE99550204}"/>
          </ac:spMkLst>
        </pc:spChg>
        <pc:spChg chg="add mod">
          <ac:chgData name="Coyne, Dennis C. (Dennis)" userId="7383d17a-5c86-4b0d-8feb-3622b42e71df" providerId="ADAL" clId="{D450921C-F4DD-4573-B3E3-DC24DBF457A8}" dt="2024-11-04T23:37:58.920" v="9514" actId="1076"/>
          <ac:spMkLst>
            <pc:docMk/>
            <pc:sldMk cId="83753668" sldId="328"/>
            <ac:spMk id="16" creationId="{274FA661-20F1-8081-533B-3AA1BFB1AC1E}"/>
          </ac:spMkLst>
        </pc:spChg>
        <pc:spChg chg="add mod">
          <ac:chgData name="Coyne, Dennis C. (Dennis)" userId="7383d17a-5c86-4b0d-8feb-3622b42e71df" providerId="ADAL" clId="{D450921C-F4DD-4573-B3E3-DC24DBF457A8}" dt="2024-11-04T23:38:52.931" v="9556" actId="14100"/>
          <ac:spMkLst>
            <pc:docMk/>
            <pc:sldMk cId="83753668" sldId="328"/>
            <ac:spMk id="17" creationId="{89116B58-46D9-F0C2-AC9A-CE3D805C05F3}"/>
          </ac:spMkLst>
        </pc:spChg>
        <pc:picChg chg="add mod">
          <ac:chgData name="Coyne, Dennis C. (Dennis)" userId="7383d17a-5c86-4b0d-8feb-3622b42e71df" providerId="ADAL" clId="{D450921C-F4DD-4573-B3E3-DC24DBF457A8}" dt="2024-11-04T23:29:51.316" v="9279" actId="1036"/>
          <ac:picMkLst>
            <pc:docMk/>
            <pc:sldMk cId="83753668" sldId="328"/>
            <ac:picMk id="6" creationId="{ADF430EE-C792-828D-53D1-4883E119C434}"/>
          </ac:picMkLst>
        </pc:picChg>
        <pc:picChg chg="mod">
          <ac:chgData name="Coyne, Dennis C. (Dennis)" userId="7383d17a-5c86-4b0d-8feb-3622b42e71df" providerId="ADAL" clId="{D450921C-F4DD-4573-B3E3-DC24DBF457A8}" dt="2024-11-04T23:28:06.268" v="9233" actId="1076"/>
          <ac:picMkLst>
            <pc:docMk/>
            <pc:sldMk cId="83753668" sldId="328"/>
            <ac:picMk id="7" creationId="{7187FA6F-993B-155E-5945-30887CD703DD}"/>
          </ac:picMkLst>
        </pc:picChg>
      </pc:sldChg>
      <pc:sldChg chg="del">
        <pc:chgData name="Coyne, Dennis C. (Dennis)" userId="7383d17a-5c86-4b0d-8feb-3622b42e71df" providerId="ADAL" clId="{D450921C-F4DD-4573-B3E3-DC24DBF457A8}" dt="2024-11-04T02:29:07.862" v="3111" actId="47"/>
        <pc:sldMkLst>
          <pc:docMk/>
          <pc:sldMk cId="2981139359" sldId="329"/>
        </pc:sldMkLst>
      </pc:sldChg>
      <pc:sldChg chg="modSp mod ord">
        <pc:chgData name="Coyne, Dennis C. (Dennis)" userId="7383d17a-5c86-4b0d-8feb-3622b42e71df" providerId="ADAL" clId="{D450921C-F4DD-4573-B3E3-DC24DBF457A8}" dt="2024-11-05T01:45:34.823" v="9686" actId="20577"/>
        <pc:sldMkLst>
          <pc:docMk/>
          <pc:sldMk cId="481496448" sldId="331"/>
        </pc:sldMkLst>
        <pc:spChg chg="mod">
          <ac:chgData name="Coyne, Dennis C. (Dennis)" userId="7383d17a-5c86-4b0d-8feb-3622b42e71df" providerId="ADAL" clId="{D450921C-F4DD-4573-B3E3-DC24DBF457A8}" dt="2024-11-05T01:45:34.823" v="9686" actId="20577"/>
          <ac:spMkLst>
            <pc:docMk/>
            <pc:sldMk cId="481496448" sldId="331"/>
            <ac:spMk id="3" creationId="{939DF489-BCF6-E3B4-19F6-E9C1DFA1B5C9}"/>
          </ac:spMkLst>
        </pc:spChg>
      </pc:sldChg>
      <pc:sldChg chg="delSp modSp mod delAnim">
        <pc:chgData name="Coyne, Dennis C. (Dennis)" userId="7383d17a-5c86-4b0d-8feb-3622b42e71df" providerId="ADAL" clId="{D450921C-F4DD-4573-B3E3-DC24DBF457A8}" dt="2024-11-04T23:14:23.709" v="9214" actId="20577"/>
        <pc:sldMkLst>
          <pc:docMk/>
          <pc:sldMk cId="619039376" sldId="332"/>
        </pc:sldMkLst>
        <pc:spChg chg="mod">
          <ac:chgData name="Coyne, Dennis C. (Dennis)" userId="7383d17a-5c86-4b0d-8feb-3622b42e71df" providerId="ADAL" clId="{D450921C-F4DD-4573-B3E3-DC24DBF457A8}" dt="2024-11-04T23:14:23.709" v="9214" actId="20577"/>
          <ac:spMkLst>
            <pc:docMk/>
            <pc:sldMk cId="619039376" sldId="332"/>
            <ac:spMk id="3" creationId="{2DCF8993-8C22-6DED-1C5D-F662F7308865}"/>
          </ac:spMkLst>
        </pc:spChg>
        <pc:picChg chg="del">
          <ac:chgData name="Coyne, Dennis C. (Dennis)" userId="7383d17a-5c86-4b0d-8feb-3622b42e71df" providerId="ADAL" clId="{D450921C-F4DD-4573-B3E3-DC24DBF457A8}" dt="2024-11-04T19:38:53.625" v="7311" actId="478"/>
          <ac:picMkLst>
            <pc:docMk/>
            <pc:sldMk cId="619039376" sldId="332"/>
            <ac:picMk id="9" creationId="{3ABE7569-87B8-925F-6846-BAB77C3C33ED}"/>
          </ac:picMkLst>
        </pc:picChg>
      </pc:sldChg>
      <pc:sldChg chg="del">
        <pc:chgData name="Coyne, Dennis C. (Dennis)" userId="7383d17a-5c86-4b0d-8feb-3622b42e71df" providerId="ADAL" clId="{D450921C-F4DD-4573-B3E3-DC24DBF457A8}" dt="2024-11-04T02:29:22.815" v="3112" actId="47"/>
        <pc:sldMkLst>
          <pc:docMk/>
          <pc:sldMk cId="1094700627" sldId="333"/>
        </pc:sldMkLst>
      </pc:sldChg>
      <pc:sldChg chg="del">
        <pc:chgData name="Coyne, Dennis C. (Dennis)" userId="7383d17a-5c86-4b0d-8feb-3622b42e71df" providerId="ADAL" clId="{D450921C-F4DD-4573-B3E3-DC24DBF457A8}" dt="2024-11-05T02:10:36.783" v="9855" actId="47"/>
        <pc:sldMkLst>
          <pc:docMk/>
          <pc:sldMk cId="2453116725" sldId="334"/>
        </pc:sldMkLst>
      </pc:sldChg>
      <pc:sldChg chg="del">
        <pc:chgData name="Coyne, Dennis C. (Dennis)" userId="7383d17a-5c86-4b0d-8feb-3622b42e71df" providerId="ADAL" clId="{D450921C-F4DD-4573-B3E3-DC24DBF457A8}" dt="2024-11-04T22:56:02.049" v="8406" actId="47"/>
        <pc:sldMkLst>
          <pc:docMk/>
          <pc:sldMk cId="3072046701" sldId="335"/>
        </pc:sldMkLst>
      </pc:sldChg>
      <pc:sldChg chg="del">
        <pc:chgData name="Coyne, Dennis C. (Dennis)" userId="7383d17a-5c86-4b0d-8feb-3622b42e71df" providerId="ADAL" clId="{D450921C-F4DD-4573-B3E3-DC24DBF457A8}" dt="2024-11-04T22:56:12.427" v="8408" actId="47"/>
        <pc:sldMkLst>
          <pc:docMk/>
          <pc:sldMk cId="2413273828" sldId="336"/>
        </pc:sldMkLst>
      </pc:sldChg>
      <pc:sldChg chg="del">
        <pc:chgData name="Coyne, Dennis C. (Dennis)" userId="7383d17a-5c86-4b0d-8feb-3622b42e71df" providerId="ADAL" clId="{D450921C-F4DD-4573-B3E3-DC24DBF457A8}" dt="2024-11-04T22:56:08.984" v="8407" actId="47"/>
        <pc:sldMkLst>
          <pc:docMk/>
          <pc:sldMk cId="4167510519" sldId="337"/>
        </pc:sldMkLst>
      </pc:sldChg>
      <pc:sldChg chg="modSp mod">
        <pc:chgData name="Coyne, Dennis C. (Dennis)" userId="7383d17a-5c86-4b0d-8feb-3622b42e71df" providerId="ADAL" clId="{D450921C-F4DD-4573-B3E3-DC24DBF457A8}" dt="2024-11-05T01:44:21.600" v="9662" actId="14100"/>
        <pc:sldMkLst>
          <pc:docMk/>
          <pc:sldMk cId="882531225" sldId="338"/>
        </pc:sldMkLst>
        <pc:spChg chg="mod">
          <ac:chgData name="Coyne, Dennis C. (Dennis)" userId="7383d17a-5c86-4b0d-8feb-3622b42e71df" providerId="ADAL" clId="{D450921C-F4DD-4573-B3E3-DC24DBF457A8}" dt="2024-11-05T01:44:21.600" v="9662" actId="14100"/>
          <ac:spMkLst>
            <pc:docMk/>
            <pc:sldMk cId="882531225" sldId="338"/>
            <ac:spMk id="5" creationId="{E5EE3229-7D4A-DA67-273A-1E758A286528}"/>
          </ac:spMkLst>
        </pc:spChg>
      </pc:sldChg>
      <pc:sldChg chg="addSp delSp modSp new mod">
        <pc:chgData name="Coyne, Dennis C. (Dennis)" userId="7383d17a-5c86-4b0d-8feb-3622b42e71df" providerId="ADAL" clId="{D450921C-F4DD-4573-B3E3-DC24DBF457A8}" dt="2024-11-04T02:26:20.337" v="3109" actId="20577"/>
        <pc:sldMkLst>
          <pc:docMk/>
          <pc:sldMk cId="1510185630" sldId="339"/>
        </pc:sldMkLst>
        <pc:spChg chg="mod">
          <ac:chgData name="Coyne, Dennis C. (Dennis)" userId="7383d17a-5c86-4b0d-8feb-3622b42e71df" providerId="ADAL" clId="{D450921C-F4DD-4573-B3E3-DC24DBF457A8}" dt="2024-11-03T22:58:42.358" v="547" actId="1076"/>
          <ac:spMkLst>
            <pc:docMk/>
            <pc:sldMk cId="1510185630" sldId="339"/>
            <ac:spMk id="2" creationId="{B00B1D5D-936F-35D5-159A-9206EF56EA43}"/>
          </ac:spMkLst>
        </pc:spChg>
        <pc:spChg chg="mod">
          <ac:chgData name="Coyne, Dennis C. (Dennis)" userId="7383d17a-5c86-4b0d-8feb-3622b42e71df" providerId="ADAL" clId="{D450921C-F4DD-4573-B3E3-DC24DBF457A8}" dt="2024-11-04T02:26:20.337" v="3109" actId="20577"/>
          <ac:spMkLst>
            <pc:docMk/>
            <pc:sldMk cId="1510185630" sldId="339"/>
            <ac:spMk id="3" creationId="{7E246AD4-87B9-341B-F50F-CFA7C3F3CFE6}"/>
          </ac:spMkLst>
        </pc:spChg>
        <pc:spChg chg="add mod">
          <ac:chgData name="Coyne, Dennis C. (Dennis)" userId="7383d17a-5c86-4b0d-8feb-3622b42e71df" providerId="ADAL" clId="{D450921C-F4DD-4573-B3E3-DC24DBF457A8}" dt="2024-11-03T23:07:37.968" v="733" actId="20577"/>
          <ac:spMkLst>
            <pc:docMk/>
            <pc:sldMk cId="1510185630" sldId="339"/>
            <ac:spMk id="8" creationId="{730792AE-155E-E78B-7146-1E9419466E65}"/>
          </ac:spMkLst>
        </pc:spChg>
        <pc:picChg chg="add mod">
          <ac:chgData name="Coyne, Dennis C. (Dennis)" userId="7383d17a-5c86-4b0d-8feb-3622b42e71df" providerId="ADAL" clId="{D450921C-F4DD-4573-B3E3-DC24DBF457A8}" dt="2024-11-03T23:04:37.297" v="565" actId="1076"/>
          <ac:picMkLst>
            <pc:docMk/>
            <pc:sldMk cId="1510185630" sldId="339"/>
            <ac:picMk id="7" creationId="{4056C368-55BD-3281-DAF4-646B1BAB5034}"/>
          </ac:picMkLst>
        </pc:picChg>
        <pc:picChg chg="add del mod">
          <ac:chgData name="Coyne, Dennis C. (Dennis)" userId="7383d17a-5c86-4b0d-8feb-3622b42e71df" providerId="ADAL" clId="{D450921C-F4DD-4573-B3E3-DC24DBF457A8}" dt="2024-11-03T22:59:20.269" v="553" actId="21"/>
          <ac:picMkLst>
            <pc:docMk/>
            <pc:sldMk cId="1510185630" sldId="339"/>
            <ac:picMk id="1026" creationId="{6E2C1064-539C-42BB-FF3F-CF1A0C0CC401}"/>
          </ac:picMkLst>
        </pc:picChg>
      </pc:sldChg>
      <pc:sldChg chg="addSp modSp new mod">
        <pc:chgData name="Coyne, Dennis C. (Dennis)" userId="7383d17a-5c86-4b0d-8feb-3622b42e71df" providerId="ADAL" clId="{D450921C-F4DD-4573-B3E3-DC24DBF457A8}" dt="2024-11-03T23:15:36.086" v="875" actId="207"/>
        <pc:sldMkLst>
          <pc:docMk/>
          <pc:sldMk cId="2703203495" sldId="340"/>
        </pc:sldMkLst>
        <pc:spChg chg="mod">
          <ac:chgData name="Coyne, Dennis C. (Dennis)" userId="7383d17a-5c86-4b0d-8feb-3622b42e71df" providerId="ADAL" clId="{D450921C-F4DD-4573-B3E3-DC24DBF457A8}" dt="2024-11-03T22:58:55.048" v="550" actId="1076"/>
          <ac:spMkLst>
            <pc:docMk/>
            <pc:sldMk cId="2703203495" sldId="340"/>
            <ac:spMk id="2" creationId="{6924181F-25DE-D40C-41D0-CF608181634A}"/>
          </ac:spMkLst>
        </pc:spChg>
        <pc:spChg chg="mod">
          <ac:chgData name="Coyne, Dennis C. (Dennis)" userId="7383d17a-5c86-4b0d-8feb-3622b42e71df" providerId="ADAL" clId="{D450921C-F4DD-4573-B3E3-DC24DBF457A8}" dt="2024-11-03T23:15:36.086" v="875" actId="207"/>
          <ac:spMkLst>
            <pc:docMk/>
            <pc:sldMk cId="2703203495" sldId="340"/>
            <ac:spMk id="3" creationId="{BAF29CFE-F89F-902E-8ED7-C9F97A1F7559}"/>
          </ac:spMkLst>
        </pc:spChg>
        <pc:picChg chg="add mod modCrop">
          <ac:chgData name="Coyne, Dennis C. (Dennis)" userId="7383d17a-5c86-4b0d-8feb-3622b42e71df" providerId="ADAL" clId="{D450921C-F4DD-4573-B3E3-DC24DBF457A8}" dt="2024-11-03T23:15:28.671" v="874" actId="1076"/>
          <ac:picMkLst>
            <pc:docMk/>
            <pc:sldMk cId="2703203495" sldId="340"/>
            <ac:picMk id="7" creationId="{9CD8990F-7045-73CD-5A74-7F7CD94AD1E0}"/>
          </ac:picMkLst>
        </pc:picChg>
        <pc:picChg chg="add mod">
          <ac:chgData name="Coyne, Dennis C. (Dennis)" userId="7383d17a-5c86-4b0d-8feb-3622b42e71df" providerId="ADAL" clId="{D450921C-F4DD-4573-B3E3-DC24DBF457A8}" dt="2024-11-03T23:14:02.941" v="864" actId="14100"/>
          <ac:picMkLst>
            <pc:docMk/>
            <pc:sldMk cId="2703203495" sldId="340"/>
            <ac:picMk id="1026" creationId="{6E2C1064-539C-42BB-FF3F-CF1A0C0CC401}"/>
          </ac:picMkLst>
        </pc:picChg>
        <pc:picChg chg="add mod">
          <ac:chgData name="Coyne, Dennis C. (Dennis)" userId="7383d17a-5c86-4b0d-8feb-3622b42e71df" providerId="ADAL" clId="{D450921C-F4DD-4573-B3E3-DC24DBF457A8}" dt="2024-11-03T23:11:15.818" v="753" actId="14100"/>
          <ac:picMkLst>
            <pc:docMk/>
            <pc:sldMk cId="2703203495" sldId="340"/>
            <ac:picMk id="3074" creationId="{072922F0-24EC-F820-1732-DA3431CFCE72}"/>
          </ac:picMkLst>
        </pc:picChg>
        <pc:picChg chg="add mod">
          <ac:chgData name="Coyne, Dennis C. (Dennis)" userId="7383d17a-5c86-4b0d-8feb-3622b42e71df" providerId="ADAL" clId="{D450921C-F4DD-4573-B3E3-DC24DBF457A8}" dt="2024-11-03T23:11:30.467" v="756" actId="14100"/>
          <ac:picMkLst>
            <pc:docMk/>
            <pc:sldMk cId="2703203495" sldId="340"/>
            <ac:picMk id="3076" creationId="{D264A5BC-DADB-D0D7-C31B-5293C9C1C73C}"/>
          </ac:picMkLst>
        </pc:picChg>
      </pc:sldChg>
      <pc:sldChg chg="addSp delSp modSp new del mod">
        <pc:chgData name="Coyne, Dennis C. (Dennis)" userId="7383d17a-5c86-4b0d-8feb-3622b42e71df" providerId="ADAL" clId="{D450921C-F4DD-4573-B3E3-DC24DBF457A8}" dt="2024-11-04T02:28:39.365" v="3110" actId="2696"/>
        <pc:sldMkLst>
          <pc:docMk/>
          <pc:sldMk cId="2290898190" sldId="341"/>
        </pc:sldMkLst>
        <pc:spChg chg="add del mod">
          <ac:chgData name="Coyne, Dennis C. (Dennis)" userId="7383d17a-5c86-4b0d-8feb-3622b42e71df" providerId="ADAL" clId="{D450921C-F4DD-4573-B3E3-DC24DBF457A8}" dt="2024-11-03T23:01:04.693" v="559"/>
          <ac:spMkLst>
            <pc:docMk/>
            <pc:sldMk cId="2290898190" sldId="341"/>
            <ac:spMk id="3" creationId="{1313DACF-0F93-0C17-A7F1-6C61B4A20DF0}"/>
          </ac:spMkLst>
        </pc:spChg>
        <pc:picChg chg="add mod">
          <ac:chgData name="Coyne, Dennis C. (Dennis)" userId="7383d17a-5c86-4b0d-8feb-3622b42e71df" providerId="ADAL" clId="{D450921C-F4DD-4573-B3E3-DC24DBF457A8}" dt="2024-11-03T23:01:04.693" v="559"/>
          <ac:picMkLst>
            <pc:docMk/>
            <pc:sldMk cId="2290898190" sldId="341"/>
            <ac:picMk id="2050" creationId="{19B2C708-0C0E-8C3C-27B4-0668C84C57EF}"/>
          </ac:picMkLst>
        </pc:picChg>
        <pc:picChg chg="add mod">
          <ac:chgData name="Coyne, Dennis C. (Dennis)" userId="7383d17a-5c86-4b0d-8feb-3622b42e71df" providerId="ADAL" clId="{D450921C-F4DD-4573-B3E3-DC24DBF457A8}" dt="2024-11-03T23:01:13.883" v="562" actId="1076"/>
          <ac:picMkLst>
            <pc:docMk/>
            <pc:sldMk cId="2290898190" sldId="341"/>
            <ac:picMk id="2052" creationId="{7260CDB8-BD63-8A4C-CEEB-5802D06A1C79}"/>
          </ac:picMkLst>
        </pc:picChg>
      </pc:sldChg>
      <pc:sldChg chg="addSp delSp modSp new mod modNotes">
        <pc:chgData name="Coyne, Dennis C. (Dennis)" userId="7383d17a-5c86-4b0d-8feb-3622b42e71df" providerId="ADAL" clId="{D450921C-F4DD-4573-B3E3-DC24DBF457A8}" dt="2024-11-04T20:08:43.875" v="7540" actId="20577"/>
        <pc:sldMkLst>
          <pc:docMk/>
          <pc:sldMk cId="1746924527" sldId="342"/>
        </pc:sldMkLst>
        <pc:spChg chg="mod">
          <ac:chgData name="Coyne, Dennis C. (Dennis)" userId="7383d17a-5c86-4b0d-8feb-3622b42e71df" providerId="ADAL" clId="{D450921C-F4DD-4573-B3E3-DC24DBF457A8}" dt="2024-11-03T23:20:15.484" v="903" actId="14100"/>
          <ac:spMkLst>
            <pc:docMk/>
            <pc:sldMk cId="1746924527" sldId="342"/>
            <ac:spMk id="2" creationId="{625D4423-1E66-9EC6-04C6-1582B29982AC}"/>
          </ac:spMkLst>
        </pc:spChg>
        <pc:spChg chg="mod">
          <ac:chgData name="Coyne, Dennis C. (Dennis)" userId="7383d17a-5c86-4b0d-8feb-3622b42e71df" providerId="ADAL" clId="{D450921C-F4DD-4573-B3E3-DC24DBF457A8}" dt="2024-11-04T19:41:48.749" v="7355" actId="20577"/>
          <ac:spMkLst>
            <pc:docMk/>
            <pc:sldMk cId="1746924527" sldId="342"/>
            <ac:spMk id="3" creationId="{0EEF7C1B-8664-7D7A-7D8D-E1A77DB9298E}"/>
          </ac:spMkLst>
        </pc:spChg>
        <pc:spChg chg="add mod">
          <ac:chgData name="Coyne, Dennis C. (Dennis)" userId="7383d17a-5c86-4b0d-8feb-3622b42e71df" providerId="ADAL" clId="{D450921C-F4DD-4573-B3E3-DC24DBF457A8}" dt="2024-11-04T20:08:43.875" v="7540" actId="20577"/>
          <ac:spMkLst>
            <pc:docMk/>
            <pc:sldMk cId="1746924527" sldId="342"/>
            <ac:spMk id="12" creationId="{3A91D52F-DD64-E2BF-210D-51EFDCDF1C8A}"/>
          </ac:spMkLst>
        </pc:spChg>
        <pc:spChg chg="add mod">
          <ac:chgData name="Coyne, Dennis C. (Dennis)" userId="7383d17a-5c86-4b0d-8feb-3622b42e71df" providerId="ADAL" clId="{D450921C-F4DD-4573-B3E3-DC24DBF457A8}" dt="2024-11-03T23:58:58.309" v="1203" actId="14100"/>
          <ac:spMkLst>
            <pc:docMk/>
            <pc:sldMk cId="1746924527" sldId="342"/>
            <ac:spMk id="13" creationId="{F5FAFD18-C208-5346-1D6F-A4086B9272D9}"/>
          </ac:spMkLst>
        </pc:spChg>
        <pc:spChg chg="add mod">
          <ac:chgData name="Coyne, Dennis C. (Dennis)" userId="7383d17a-5c86-4b0d-8feb-3622b42e71df" providerId="ADAL" clId="{D450921C-F4DD-4573-B3E3-DC24DBF457A8}" dt="2024-11-04T19:44:03.017" v="7420" actId="14100"/>
          <ac:spMkLst>
            <pc:docMk/>
            <pc:sldMk cId="1746924527" sldId="342"/>
            <ac:spMk id="14" creationId="{196757E0-1EAD-ABFF-D4D7-9F632997165E}"/>
          </ac:spMkLst>
        </pc:spChg>
        <pc:picChg chg="add del">
          <ac:chgData name="Coyne, Dennis C. (Dennis)" userId="7383d17a-5c86-4b0d-8feb-3622b42e71df" providerId="ADAL" clId="{D450921C-F4DD-4573-B3E3-DC24DBF457A8}" dt="2024-11-03T23:31:01.911" v="906" actId="478"/>
          <ac:picMkLst>
            <pc:docMk/>
            <pc:sldMk cId="1746924527" sldId="342"/>
            <ac:picMk id="7" creationId="{895ABA84-A95C-BF70-7731-FE986AC00333}"/>
          </ac:picMkLst>
        </pc:picChg>
        <pc:picChg chg="add mod">
          <ac:chgData name="Coyne, Dennis C. (Dennis)" userId="7383d17a-5c86-4b0d-8feb-3622b42e71df" providerId="ADAL" clId="{D450921C-F4DD-4573-B3E3-DC24DBF457A8}" dt="2024-11-03T23:56:42.489" v="1092" actId="1036"/>
          <ac:picMkLst>
            <pc:docMk/>
            <pc:sldMk cId="1746924527" sldId="342"/>
            <ac:picMk id="9" creationId="{F55BD6C6-98DC-AFD5-165E-FB5A8E74FA6E}"/>
          </ac:picMkLst>
        </pc:picChg>
        <pc:picChg chg="add mod">
          <ac:chgData name="Coyne, Dennis C. (Dennis)" userId="7383d17a-5c86-4b0d-8feb-3622b42e71df" providerId="ADAL" clId="{D450921C-F4DD-4573-B3E3-DC24DBF457A8}" dt="2024-11-03T23:56:46.662" v="1105" actId="1036"/>
          <ac:picMkLst>
            <pc:docMk/>
            <pc:sldMk cId="1746924527" sldId="342"/>
            <ac:picMk id="11" creationId="{F3991999-810C-8936-6BF9-B880B04A6BEE}"/>
          </ac:picMkLst>
        </pc:picChg>
        <pc:picChg chg="add mod">
          <ac:chgData name="Coyne, Dennis C. (Dennis)" userId="7383d17a-5c86-4b0d-8feb-3622b42e71df" providerId="ADAL" clId="{D450921C-F4DD-4573-B3E3-DC24DBF457A8}" dt="2024-11-04T19:35:43.973" v="7279" actId="14100"/>
          <ac:picMkLst>
            <pc:docMk/>
            <pc:sldMk cId="1746924527" sldId="342"/>
            <ac:picMk id="7170" creationId="{37310167-3481-51AE-C058-A4D10E784F90}"/>
          </ac:picMkLst>
        </pc:picChg>
        <pc:picChg chg="add mod">
          <ac:chgData name="Coyne, Dennis C. (Dennis)" userId="7383d17a-5c86-4b0d-8feb-3622b42e71df" providerId="ADAL" clId="{D450921C-F4DD-4573-B3E3-DC24DBF457A8}" dt="2024-11-04T19:36:12.863" v="7287" actId="1037"/>
          <ac:picMkLst>
            <pc:docMk/>
            <pc:sldMk cId="1746924527" sldId="342"/>
            <ac:picMk id="7172" creationId="{E84D6965-21F8-443B-3EF8-74D7E01A4557}"/>
          </ac:picMkLst>
        </pc:picChg>
      </pc:sldChg>
      <pc:sldChg chg="addSp delSp modSp new mod">
        <pc:chgData name="Coyne, Dennis C. (Dennis)" userId="7383d17a-5c86-4b0d-8feb-3622b42e71df" providerId="ADAL" clId="{D450921C-F4DD-4573-B3E3-DC24DBF457A8}" dt="2024-11-05T00:43:19.764" v="9626" actId="478"/>
        <pc:sldMkLst>
          <pc:docMk/>
          <pc:sldMk cId="1010584211" sldId="343"/>
        </pc:sldMkLst>
        <pc:spChg chg="mod">
          <ac:chgData name="Coyne, Dennis C. (Dennis)" userId="7383d17a-5c86-4b0d-8feb-3622b42e71df" providerId="ADAL" clId="{D450921C-F4DD-4573-B3E3-DC24DBF457A8}" dt="2024-11-05T00:41:22.928" v="9563" actId="1076"/>
          <ac:spMkLst>
            <pc:docMk/>
            <pc:sldMk cId="1010584211" sldId="343"/>
            <ac:spMk id="2" creationId="{1B5923B1-69B6-3469-7583-755D49DEE5B0}"/>
          </ac:spMkLst>
        </pc:spChg>
        <pc:spChg chg="add del mod">
          <ac:chgData name="Coyne, Dennis C. (Dennis)" userId="7383d17a-5c86-4b0d-8feb-3622b42e71df" providerId="ADAL" clId="{D450921C-F4DD-4573-B3E3-DC24DBF457A8}" dt="2024-11-03T23:48:07.317" v="1063" actId="478"/>
          <ac:spMkLst>
            <pc:docMk/>
            <pc:sldMk cId="1010584211" sldId="343"/>
            <ac:spMk id="3" creationId="{6C7EFFBA-2D16-C11F-6412-930644412465}"/>
          </ac:spMkLst>
        </pc:spChg>
        <pc:spChg chg="add mod">
          <ac:chgData name="Coyne, Dennis C. (Dennis)" userId="7383d17a-5c86-4b0d-8feb-3622b42e71df" providerId="ADAL" clId="{D450921C-F4DD-4573-B3E3-DC24DBF457A8}" dt="2024-11-03T23:43:21.669" v="1023" actId="14100"/>
          <ac:spMkLst>
            <pc:docMk/>
            <pc:sldMk cId="1010584211" sldId="343"/>
            <ac:spMk id="12" creationId="{5ED282B3-53A2-C1B9-91C9-046098924258}"/>
          </ac:spMkLst>
        </pc:spChg>
        <pc:spChg chg="add del mod">
          <ac:chgData name="Coyne, Dennis C. (Dennis)" userId="7383d17a-5c86-4b0d-8feb-3622b42e71df" providerId="ADAL" clId="{D450921C-F4DD-4573-B3E3-DC24DBF457A8}" dt="2024-11-05T00:43:19.764" v="9626" actId="478"/>
          <ac:spMkLst>
            <pc:docMk/>
            <pc:sldMk cId="1010584211" sldId="343"/>
            <ac:spMk id="17" creationId="{3807C0F6-F1F5-DD5F-0576-1295615B5FC4}"/>
          </ac:spMkLst>
        </pc:spChg>
        <pc:spChg chg="add mod">
          <ac:chgData name="Coyne, Dennis C. (Dennis)" userId="7383d17a-5c86-4b0d-8feb-3622b42e71df" providerId="ADAL" clId="{D450921C-F4DD-4573-B3E3-DC24DBF457A8}" dt="2024-11-05T00:43:05.035" v="9625" actId="1076"/>
          <ac:spMkLst>
            <pc:docMk/>
            <pc:sldMk cId="1010584211" sldId="343"/>
            <ac:spMk id="20" creationId="{8CFC4BFC-4426-2EC7-86DE-E8906B1F0556}"/>
          </ac:spMkLst>
        </pc:spChg>
        <pc:picChg chg="add del mod">
          <ac:chgData name="Coyne, Dennis C. (Dennis)" userId="7383d17a-5c86-4b0d-8feb-3622b42e71df" providerId="ADAL" clId="{D450921C-F4DD-4573-B3E3-DC24DBF457A8}" dt="2024-11-03T23:35:45.930" v="935" actId="22"/>
          <ac:picMkLst>
            <pc:docMk/>
            <pc:sldMk cId="1010584211" sldId="343"/>
            <ac:picMk id="7" creationId="{892F850E-4049-5FE6-22D3-408267C15290}"/>
          </ac:picMkLst>
        </pc:picChg>
        <pc:picChg chg="add del mod">
          <ac:chgData name="Coyne, Dennis C. (Dennis)" userId="7383d17a-5c86-4b0d-8feb-3622b42e71df" providerId="ADAL" clId="{D450921C-F4DD-4573-B3E3-DC24DBF457A8}" dt="2024-11-03T23:36:42.177" v="941" actId="478"/>
          <ac:picMkLst>
            <pc:docMk/>
            <pc:sldMk cId="1010584211" sldId="343"/>
            <ac:picMk id="9" creationId="{685C4BA0-F068-FFFC-38B9-A2D4C7F7C052}"/>
          </ac:picMkLst>
        </pc:picChg>
        <pc:picChg chg="add del mod">
          <ac:chgData name="Coyne, Dennis C. (Dennis)" userId="7383d17a-5c86-4b0d-8feb-3622b42e71df" providerId="ADAL" clId="{D450921C-F4DD-4573-B3E3-DC24DBF457A8}" dt="2024-11-03T23:41:42.594" v="1015" actId="478"/>
          <ac:picMkLst>
            <pc:docMk/>
            <pc:sldMk cId="1010584211" sldId="343"/>
            <ac:picMk id="11" creationId="{B7CFBFB0-23FE-DA16-5EFB-32D7E2DF6D45}"/>
          </ac:picMkLst>
        </pc:picChg>
        <pc:picChg chg="add del mod">
          <ac:chgData name="Coyne, Dennis C. (Dennis)" userId="7383d17a-5c86-4b0d-8feb-3622b42e71df" providerId="ADAL" clId="{D450921C-F4DD-4573-B3E3-DC24DBF457A8}" dt="2024-11-05T00:40:53.448" v="9557" actId="478"/>
          <ac:picMkLst>
            <pc:docMk/>
            <pc:sldMk cId="1010584211" sldId="343"/>
            <ac:picMk id="14" creationId="{AEB0942D-E131-97C4-C6C5-0F5FE5F91620}"/>
          </ac:picMkLst>
        </pc:picChg>
        <pc:picChg chg="add mod">
          <ac:chgData name="Coyne, Dennis C. (Dennis)" userId="7383d17a-5c86-4b0d-8feb-3622b42e71df" providerId="ADAL" clId="{D450921C-F4DD-4573-B3E3-DC24DBF457A8}" dt="2024-11-05T00:41:17.813" v="9562" actId="14100"/>
          <ac:picMkLst>
            <pc:docMk/>
            <pc:sldMk cId="1010584211" sldId="343"/>
            <ac:picMk id="16" creationId="{5E84E160-0E07-8E8B-5DCC-3ECC41D5CBD1}"/>
          </ac:picMkLst>
        </pc:picChg>
        <pc:picChg chg="add mod">
          <ac:chgData name="Coyne, Dennis C. (Dennis)" userId="7383d17a-5c86-4b0d-8feb-3622b42e71df" providerId="ADAL" clId="{D450921C-F4DD-4573-B3E3-DC24DBF457A8}" dt="2024-11-05T00:41:33.402" v="9593" actId="1036"/>
          <ac:picMkLst>
            <pc:docMk/>
            <pc:sldMk cId="1010584211" sldId="343"/>
            <ac:picMk id="19" creationId="{C2CA1D6D-B0F0-200E-0CE7-0FAE14BE4F8E}"/>
          </ac:picMkLst>
        </pc:picChg>
      </pc:sldChg>
      <pc:sldChg chg="addSp modSp new mod ord">
        <pc:chgData name="Coyne, Dennis C. (Dennis)" userId="7383d17a-5c86-4b0d-8feb-3622b42e71df" providerId="ADAL" clId="{D450921C-F4DD-4573-B3E3-DC24DBF457A8}" dt="2024-11-05T01:41:11.483" v="9637" actId="207"/>
        <pc:sldMkLst>
          <pc:docMk/>
          <pc:sldMk cId="3135399107" sldId="344"/>
        </pc:sldMkLst>
        <pc:spChg chg="mod">
          <ac:chgData name="Coyne, Dennis C. (Dennis)" userId="7383d17a-5c86-4b0d-8feb-3622b42e71df" providerId="ADAL" clId="{D450921C-F4DD-4573-B3E3-DC24DBF457A8}" dt="2024-11-04T01:17:37.259" v="2174" actId="20577"/>
          <ac:spMkLst>
            <pc:docMk/>
            <pc:sldMk cId="3135399107" sldId="344"/>
            <ac:spMk id="2" creationId="{20E2D5BF-47E5-3700-31D2-87248074677D}"/>
          </ac:spMkLst>
        </pc:spChg>
        <pc:spChg chg="mod">
          <ac:chgData name="Coyne, Dennis C. (Dennis)" userId="7383d17a-5c86-4b0d-8feb-3622b42e71df" providerId="ADAL" clId="{D450921C-F4DD-4573-B3E3-DC24DBF457A8}" dt="2024-11-05T01:41:11.483" v="9637" actId="207"/>
          <ac:spMkLst>
            <pc:docMk/>
            <pc:sldMk cId="3135399107" sldId="344"/>
            <ac:spMk id="3" creationId="{EF24B89A-EB13-DF17-DEAB-6C057EACF58D}"/>
          </ac:spMkLst>
        </pc:spChg>
        <pc:picChg chg="add mod">
          <ac:chgData name="Coyne, Dennis C. (Dennis)" userId="7383d17a-5c86-4b0d-8feb-3622b42e71df" providerId="ADAL" clId="{D450921C-F4DD-4573-B3E3-DC24DBF457A8}" dt="2024-11-04T00:33:21.808" v="1891" actId="1076"/>
          <ac:picMkLst>
            <pc:docMk/>
            <pc:sldMk cId="3135399107" sldId="344"/>
            <ac:picMk id="7" creationId="{6CF9ECE5-5C16-50A9-90DC-C5D9F6E7F239}"/>
          </ac:picMkLst>
        </pc:picChg>
        <pc:picChg chg="add mod">
          <ac:chgData name="Coyne, Dennis C. (Dennis)" userId="7383d17a-5c86-4b0d-8feb-3622b42e71df" providerId="ADAL" clId="{D450921C-F4DD-4573-B3E3-DC24DBF457A8}" dt="2024-11-04T00:35:48.604" v="1897" actId="1076"/>
          <ac:picMkLst>
            <pc:docMk/>
            <pc:sldMk cId="3135399107" sldId="344"/>
            <ac:picMk id="9" creationId="{0DB2E177-B455-F135-C3CD-FFFFDCD6B55C}"/>
          </ac:picMkLst>
        </pc:picChg>
        <pc:picChg chg="add mod">
          <ac:chgData name="Coyne, Dennis C. (Dennis)" userId="7383d17a-5c86-4b0d-8feb-3622b42e71df" providerId="ADAL" clId="{D450921C-F4DD-4573-B3E3-DC24DBF457A8}" dt="2024-11-04T01:18:03.994" v="2195" actId="1038"/>
          <ac:picMkLst>
            <pc:docMk/>
            <pc:sldMk cId="3135399107" sldId="344"/>
            <ac:picMk id="4098" creationId="{300EB089-49C6-96E2-C304-4C2DFA506300}"/>
          </ac:picMkLst>
        </pc:picChg>
        <pc:picChg chg="add mod">
          <ac:chgData name="Coyne, Dennis C. (Dennis)" userId="7383d17a-5c86-4b0d-8feb-3622b42e71df" providerId="ADAL" clId="{D450921C-F4DD-4573-B3E3-DC24DBF457A8}" dt="2024-11-04T01:18:03.994" v="2195" actId="1038"/>
          <ac:picMkLst>
            <pc:docMk/>
            <pc:sldMk cId="3135399107" sldId="344"/>
            <ac:picMk id="4100" creationId="{5FD00406-EBC6-C71A-76DA-EACBF1640E70}"/>
          </ac:picMkLst>
        </pc:picChg>
      </pc:sldChg>
      <pc:sldChg chg="modSp new mod">
        <pc:chgData name="Coyne, Dennis C. (Dennis)" userId="7383d17a-5c86-4b0d-8feb-3622b42e71df" providerId="ADAL" clId="{D450921C-F4DD-4573-B3E3-DC24DBF457A8}" dt="2024-11-04T02:51:17.715" v="3780" actId="20577"/>
        <pc:sldMkLst>
          <pc:docMk/>
          <pc:sldMk cId="1414757612" sldId="345"/>
        </pc:sldMkLst>
        <pc:spChg chg="mod">
          <ac:chgData name="Coyne, Dennis C. (Dennis)" userId="7383d17a-5c86-4b0d-8feb-3622b42e71df" providerId="ADAL" clId="{D450921C-F4DD-4573-B3E3-DC24DBF457A8}" dt="2024-11-04T00:20:46.926" v="1417" actId="14100"/>
          <ac:spMkLst>
            <pc:docMk/>
            <pc:sldMk cId="1414757612" sldId="345"/>
            <ac:spMk id="2" creationId="{7F1D1E89-A847-3B0F-81D3-AAE43C9D27DC}"/>
          </ac:spMkLst>
        </pc:spChg>
        <pc:spChg chg="mod">
          <ac:chgData name="Coyne, Dennis C. (Dennis)" userId="7383d17a-5c86-4b0d-8feb-3622b42e71df" providerId="ADAL" clId="{D450921C-F4DD-4573-B3E3-DC24DBF457A8}" dt="2024-11-04T02:51:17.715" v="3780" actId="20577"/>
          <ac:spMkLst>
            <pc:docMk/>
            <pc:sldMk cId="1414757612" sldId="345"/>
            <ac:spMk id="3" creationId="{FDA61ACD-CEE7-66B1-EC44-8B32365EB448}"/>
          </ac:spMkLst>
        </pc:spChg>
      </pc:sldChg>
      <pc:sldChg chg="addSp modSp new mod">
        <pc:chgData name="Coyne, Dennis C. (Dennis)" userId="7383d17a-5c86-4b0d-8feb-3622b42e71df" providerId="ADAL" clId="{D450921C-F4DD-4573-B3E3-DC24DBF457A8}" dt="2024-11-05T01:41:53.312" v="9646" actId="20577"/>
        <pc:sldMkLst>
          <pc:docMk/>
          <pc:sldMk cId="1892194858" sldId="346"/>
        </pc:sldMkLst>
        <pc:spChg chg="mod">
          <ac:chgData name="Coyne, Dennis C. (Dennis)" userId="7383d17a-5c86-4b0d-8feb-3622b42e71df" providerId="ADAL" clId="{D450921C-F4DD-4573-B3E3-DC24DBF457A8}" dt="2024-11-04T01:23:28.202" v="2224" actId="20577"/>
          <ac:spMkLst>
            <pc:docMk/>
            <pc:sldMk cId="1892194858" sldId="346"/>
            <ac:spMk id="2" creationId="{FD18EF05-B40C-643C-22DD-57866AD5A680}"/>
          </ac:spMkLst>
        </pc:spChg>
        <pc:spChg chg="mod">
          <ac:chgData name="Coyne, Dennis C. (Dennis)" userId="7383d17a-5c86-4b0d-8feb-3622b42e71df" providerId="ADAL" clId="{D450921C-F4DD-4573-B3E3-DC24DBF457A8}" dt="2024-11-05T01:41:53.312" v="9646" actId="20577"/>
          <ac:spMkLst>
            <pc:docMk/>
            <pc:sldMk cId="1892194858" sldId="346"/>
            <ac:spMk id="3" creationId="{3912B1B5-AE8D-0280-E61D-32CA29BC4222}"/>
          </ac:spMkLst>
        </pc:spChg>
        <pc:spChg chg="add mod">
          <ac:chgData name="Coyne, Dennis C. (Dennis)" userId="7383d17a-5c86-4b0d-8feb-3622b42e71df" providerId="ADAL" clId="{D450921C-F4DD-4573-B3E3-DC24DBF457A8}" dt="2024-11-04T02:21:03.808" v="3038" actId="1076"/>
          <ac:spMkLst>
            <pc:docMk/>
            <pc:sldMk cId="1892194858" sldId="346"/>
            <ac:spMk id="6" creationId="{32C62783-A906-957A-3B01-4D7D20DB3156}"/>
          </ac:spMkLst>
        </pc:spChg>
        <pc:spChg chg="add">
          <ac:chgData name="Coyne, Dennis C. (Dennis)" userId="7383d17a-5c86-4b0d-8feb-3622b42e71df" providerId="ADAL" clId="{D450921C-F4DD-4573-B3E3-DC24DBF457A8}" dt="2024-11-04T02:01:44.637" v="2394"/>
          <ac:spMkLst>
            <pc:docMk/>
            <pc:sldMk cId="1892194858" sldId="346"/>
            <ac:spMk id="7" creationId="{35DD2588-D807-422F-776F-18412BEFF054}"/>
          </ac:spMkLst>
        </pc:spChg>
        <pc:spChg chg="add mod">
          <ac:chgData name="Coyne, Dennis C. (Dennis)" userId="7383d17a-5c86-4b0d-8feb-3622b42e71df" providerId="ADAL" clId="{D450921C-F4DD-4573-B3E3-DC24DBF457A8}" dt="2024-11-04T02:01:50.971" v="2396"/>
          <ac:spMkLst>
            <pc:docMk/>
            <pc:sldMk cId="1892194858" sldId="346"/>
            <ac:spMk id="8" creationId="{6F39177F-EB89-AA9D-E65C-AB75EA9AA44A}"/>
          </ac:spMkLst>
        </pc:spChg>
        <pc:spChg chg="add">
          <ac:chgData name="Coyne, Dennis C. (Dennis)" userId="7383d17a-5c86-4b0d-8feb-3622b42e71df" providerId="ADAL" clId="{D450921C-F4DD-4573-B3E3-DC24DBF457A8}" dt="2024-11-04T02:02:06.959" v="2400"/>
          <ac:spMkLst>
            <pc:docMk/>
            <pc:sldMk cId="1892194858" sldId="346"/>
            <ac:spMk id="9" creationId="{2D910995-4F18-A43B-A225-39146DA991EF}"/>
          </ac:spMkLst>
        </pc:spChg>
        <pc:picChg chg="add mod">
          <ac:chgData name="Coyne, Dennis C. (Dennis)" userId="7383d17a-5c86-4b0d-8feb-3622b42e71df" providerId="ADAL" clId="{D450921C-F4DD-4573-B3E3-DC24DBF457A8}" dt="2024-11-04T01:23:10.296" v="2222" actId="1076"/>
          <ac:picMkLst>
            <pc:docMk/>
            <pc:sldMk cId="1892194858" sldId="346"/>
            <ac:picMk id="5122" creationId="{3A785EC9-9BF3-B6E6-C012-999B6E19D7CA}"/>
          </ac:picMkLst>
        </pc:picChg>
      </pc:sldChg>
      <pc:sldChg chg="modSp new mod ord">
        <pc:chgData name="Coyne, Dennis C. (Dennis)" userId="7383d17a-5c86-4b0d-8feb-3622b42e71df" providerId="ADAL" clId="{D450921C-F4DD-4573-B3E3-DC24DBF457A8}" dt="2024-11-05T02:19:26.778" v="9875" actId="27636"/>
        <pc:sldMkLst>
          <pc:docMk/>
          <pc:sldMk cId="2370775773" sldId="347"/>
        </pc:sldMkLst>
        <pc:spChg chg="mod">
          <ac:chgData name="Coyne, Dennis C. (Dennis)" userId="7383d17a-5c86-4b0d-8feb-3622b42e71df" providerId="ADAL" clId="{D450921C-F4DD-4573-B3E3-DC24DBF457A8}" dt="2024-11-04T02:47:01.159" v="3705" actId="20577"/>
          <ac:spMkLst>
            <pc:docMk/>
            <pc:sldMk cId="2370775773" sldId="347"/>
            <ac:spMk id="2" creationId="{18562554-D7DA-A0D5-F55A-B0CAA63CC9D4}"/>
          </ac:spMkLst>
        </pc:spChg>
        <pc:spChg chg="mod">
          <ac:chgData name="Coyne, Dennis C. (Dennis)" userId="7383d17a-5c86-4b0d-8feb-3622b42e71df" providerId="ADAL" clId="{D450921C-F4DD-4573-B3E3-DC24DBF457A8}" dt="2024-11-05T02:19:26.778" v="9875" actId="27636"/>
          <ac:spMkLst>
            <pc:docMk/>
            <pc:sldMk cId="2370775773" sldId="347"/>
            <ac:spMk id="3" creationId="{2052F44C-21A3-1618-EA9B-CDDE9F9FF7DC}"/>
          </ac:spMkLst>
        </pc:spChg>
      </pc:sldChg>
      <pc:sldChg chg="addSp modSp new del mod ord">
        <pc:chgData name="Coyne, Dennis C. (Dennis)" userId="7383d17a-5c86-4b0d-8feb-3622b42e71df" providerId="ADAL" clId="{D450921C-F4DD-4573-B3E3-DC24DBF457A8}" dt="2024-11-04T19:09:25.787" v="6722" actId="47"/>
        <pc:sldMkLst>
          <pc:docMk/>
          <pc:sldMk cId="3593592954" sldId="348"/>
        </pc:sldMkLst>
        <pc:spChg chg="mod">
          <ac:chgData name="Coyne, Dennis C. (Dennis)" userId="7383d17a-5c86-4b0d-8feb-3622b42e71df" providerId="ADAL" clId="{D450921C-F4DD-4573-B3E3-DC24DBF457A8}" dt="2024-11-04T03:02:55.980" v="4302" actId="1076"/>
          <ac:spMkLst>
            <pc:docMk/>
            <pc:sldMk cId="3593592954" sldId="348"/>
            <ac:spMk id="2" creationId="{82316879-E411-F785-720B-571D38C6AFF2}"/>
          </ac:spMkLst>
        </pc:spChg>
        <pc:spChg chg="mod">
          <ac:chgData name="Coyne, Dennis C. (Dennis)" userId="7383d17a-5c86-4b0d-8feb-3622b42e71df" providerId="ADAL" clId="{D450921C-F4DD-4573-B3E3-DC24DBF457A8}" dt="2024-11-04T19:08:19.584" v="6698" actId="6549"/>
          <ac:spMkLst>
            <pc:docMk/>
            <pc:sldMk cId="3593592954" sldId="348"/>
            <ac:spMk id="3" creationId="{7F7388E5-64A9-9589-9D0D-2561D365273B}"/>
          </ac:spMkLst>
        </pc:spChg>
        <pc:picChg chg="add mod">
          <ac:chgData name="Coyne, Dennis C. (Dennis)" userId="7383d17a-5c86-4b0d-8feb-3622b42e71df" providerId="ADAL" clId="{D450921C-F4DD-4573-B3E3-DC24DBF457A8}" dt="2024-11-04T19:09:05.366" v="6719" actId="1076"/>
          <ac:picMkLst>
            <pc:docMk/>
            <pc:sldMk cId="3593592954" sldId="348"/>
            <ac:picMk id="7" creationId="{010E65CD-BDCD-EC2F-3B0D-19A1BAA038BC}"/>
          </ac:picMkLst>
        </pc:picChg>
      </pc:sldChg>
      <pc:sldChg chg="addSp delSp modSp new mod">
        <pc:chgData name="Coyne, Dennis C. (Dennis)" userId="7383d17a-5c86-4b0d-8feb-3622b42e71df" providerId="ADAL" clId="{D450921C-F4DD-4573-B3E3-DC24DBF457A8}" dt="2024-11-05T01:48:16.874" v="9687" actId="20577"/>
        <pc:sldMkLst>
          <pc:docMk/>
          <pc:sldMk cId="1580508141" sldId="349"/>
        </pc:sldMkLst>
        <pc:spChg chg="mod">
          <ac:chgData name="Coyne, Dennis C. (Dennis)" userId="7383d17a-5c86-4b0d-8feb-3622b42e71df" providerId="ADAL" clId="{D450921C-F4DD-4573-B3E3-DC24DBF457A8}" dt="2024-11-04T17:13:31.202" v="4993" actId="6549"/>
          <ac:spMkLst>
            <pc:docMk/>
            <pc:sldMk cId="1580508141" sldId="349"/>
            <ac:spMk id="2" creationId="{C3379968-2BA8-B622-680E-3EA4CF51D5B2}"/>
          </ac:spMkLst>
        </pc:spChg>
        <pc:spChg chg="mod">
          <ac:chgData name="Coyne, Dennis C. (Dennis)" userId="7383d17a-5c86-4b0d-8feb-3622b42e71df" providerId="ADAL" clId="{D450921C-F4DD-4573-B3E3-DC24DBF457A8}" dt="2024-11-05T01:48:16.874" v="9687" actId="20577"/>
          <ac:spMkLst>
            <pc:docMk/>
            <pc:sldMk cId="1580508141" sldId="349"/>
            <ac:spMk id="3" creationId="{27AF2993-707D-88BC-3934-C6E65A2E456E}"/>
          </ac:spMkLst>
        </pc:spChg>
        <pc:spChg chg="add del mod">
          <ac:chgData name="Coyne, Dennis C. (Dennis)" userId="7383d17a-5c86-4b0d-8feb-3622b42e71df" providerId="ADAL" clId="{D450921C-F4DD-4573-B3E3-DC24DBF457A8}" dt="2024-11-04T19:21:25.839" v="7022" actId="478"/>
          <ac:spMkLst>
            <pc:docMk/>
            <pc:sldMk cId="1580508141" sldId="349"/>
            <ac:spMk id="8" creationId="{A5BC045F-3ED2-E6AB-BF7C-4AAF56C030CC}"/>
          </ac:spMkLst>
        </pc:spChg>
        <pc:picChg chg="add del mod">
          <ac:chgData name="Coyne, Dennis C. (Dennis)" userId="7383d17a-5c86-4b0d-8feb-3622b42e71df" providerId="ADAL" clId="{D450921C-F4DD-4573-B3E3-DC24DBF457A8}" dt="2024-11-04T19:21:27.056" v="7023" actId="478"/>
          <ac:picMkLst>
            <pc:docMk/>
            <pc:sldMk cId="1580508141" sldId="349"/>
            <ac:picMk id="6" creationId="{A17B5DCD-19EA-42C1-B6B8-EB392795D077}"/>
          </ac:picMkLst>
        </pc:picChg>
        <pc:picChg chg="add mod">
          <ac:chgData name="Coyne, Dennis C. (Dennis)" userId="7383d17a-5c86-4b0d-8feb-3622b42e71df" providerId="ADAL" clId="{D450921C-F4DD-4573-B3E3-DC24DBF457A8}" dt="2024-11-04T19:09:38.435" v="6723"/>
          <ac:picMkLst>
            <pc:docMk/>
            <pc:sldMk cId="1580508141" sldId="349"/>
            <ac:picMk id="7" creationId="{00239212-7305-9027-17CE-17DA9D3CA56D}"/>
          </ac:picMkLst>
        </pc:picChg>
        <pc:picChg chg="add mod">
          <ac:chgData name="Coyne, Dennis C. (Dennis)" userId="7383d17a-5c86-4b0d-8feb-3622b42e71df" providerId="ADAL" clId="{D450921C-F4DD-4573-B3E3-DC24DBF457A8}" dt="2024-11-04T19:23:25.296" v="7026" actId="1076"/>
          <ac:picMkLst>
            <pc:docMk/>
            <pc:sldMk cId="1580508141" sldId="349"/>
            <ac:picMk id="10" creationId="{5BB348C4-0F11-F4C7-D86F-FB8BFFAC24C3}"/>
          </ac:picMkLst>
        </pc:picChg>
      </pc:sldChg>
      <pc:sldChg chg="addSp delSp modSp new mod">
        <pc:chgData name="Coyne, Dennis C. (Dennis)" userId="7383d17a-5c86-4b0d-8feb-3622b42e71df" providerId="ADAL" clId="{D450921C-F4DD-4573-B3E3-DC24DBF457A8}" dt="2024-11-04T18:10:53.207" v="6072" actId="1037"/>
        <pc:sldMkLst>
          <pc:docMk/>
          <pc:sldMk cId="530392496" sldId="350"/>
        </pc:sldMkLst>
        <pc:spChg chg="mod">
          <ac:chgData name="Coyne, Dennis C. (Dennis)" userId="7383d17a-5c86-4b0d-8feb-3622b42e71df" providerId="ADAL" clId="{D450921C-F4DD-4573-B3E3-DC24DBF457A8}" dt="2024-11-04T03:11:15.920" v="4402" actId="1076"/>
          <ac:spMkLst>
            <pc:docMk/>
            <pc:sldMk cId="530392496" sldId="350"/>
            <ac:spMk id="2" creationId="{D250762F-1359-E5E8-3B5E-8534192C8B40}"/>
          </ac:spMkLst>
        </pc:spChg>
        <pc:spChg chg="mod">
          <ac:chgData name="Coyne, Dennis C. (Dennis)" userId="7383d17a-5c86-4b0d-8feb-3622b42e71df" providerId="ADAL" clId="{D450921C-F4DD-4573-B3E3-DC24DBF457A8}" dt="2024-11-04T17:58:44.076" v="5723" actId="1035"/>
          <ac:spMkLst>
            <pc:docMk/>
            <pc:sldMk cId="530392496" sldId="350"/>
            <ac:spMk id="3" creationId="{BDF7E8FE-5B38-488C-B369-69CA0B5BF3BD}"/>
          </ac:spMkLst>
        </pc:spChg>
        <pc:spChg chg="add mod">
          <ac:chgData name="Coyne, Dennis C. (Dennis)" userId="7383d17a-5c86-4b0d-8feb-3622b42e71df" providerId="ADAL" clId="{D450921C-F4DD-4573-B3E3-DC24DBF457A8}" dt="2024-11-04T18:04:45.182" v="5803" actId="1038"/>
          <ac:spMkLst>
            <pc:docMk/>
            <pc:sldMk cId="530392496" sldId="350"/>
            <ac:spMk id="6" creationId="{04AAA800-232A-D2BE-3BC0-1AF194DE1F61}"/>
          </ac:spMkLst>
        </pc:spChg>
        <pc:spChg chg="add mod">
          <ac:chgData name="Coyne, Dennis C. (Dennis)" userId="7383d17a-5c86-4b0d-8feb-3622b42e71df" providerId="ADAL" clId="{D450921C-F4DD-4573-B3E3-DC24DBF457A8}" dt="2024-11-04T18:04:00.096" v="5782" actId="14100"/>
          <ac:spMkLst>
            <pc:docMk/>
            <pc:sldMk cId="530392496" sldId="350"/>
            <ac:spMk id="7" creationId="{EDE14A5A-ED38-55E5-B91D-BCF1982431CB}"/>
          </ac:spMkLst>
        </pc:spChg>
        <pc:spChg chg="add mod">
          <ac:chgData name="Coyne, Dennis C. (Dennis)" userId="7383d17a-5c86-4b0d-8feb-3622b42e71df" providerId="ADAL" clId="{D450921C-F4DD-4573-B3E3-DC24DBF457A8}" dt="2024-11-04T18:10:53.207" v="6072" actId="1037"/>
          <ac:spMkLst>
            <pc:docMk/>
            <pc:sldMk cId="530392496" sldId="350"/>
            <ac:spMk id="8" creationId="{B20E12D4-FF72-3374-6C49-E51459F8CED4}"/>
          </ac:spMkLst>
        </pc:spChg>
        <pc:picChg chg="add del mod">
          <ac:chgData name="Coyne, Dennis C. (Dennis)" userId="7383d17a-5c86-4b0d-8feb-3622b42e71df" providerId="ADAL" clId="{D450921C-F4DD-4573-B3E3-DC24DBF457A8}" dt="2024-11-04T17:32:35.401" v="5279" actId="478"/>
          <ac:picMkLst>
            <pc:docMk/>
            <pc:sldMk cId="530392496" sldId="350"/>
            <ac:picMk id="6146" creationId="{37053234-B322-B726-7EAE-4F019D66B334}"/>
          </ac:picMkLst>
        </pc:picChg>
        <pc:picChg chg="add mod">
          <ac:chgData name="Coyne, Dennis C. (Dennis)" userId="7383d17a-5c86-4b0d-8feb-3622b42e71df" providerId="ADAL" clId="{D450921C-F4DD-4573-B3E3-DC24DBF457A8}" dt="2024-11-04T18:03:49.776" v="5781" actId="14100"/>
          <ac:picMkLst>
            <pc:docMk/>
            <pc:sldMk cId="530392496" sldId="350"/>
            <ac:picMk id="6148" creationId="{E7A97500-0174-B31C-8436-4A033129E3FF}"/>
          </ac:picMkLst>
        </pc:picChg>
        <pc:picChg chg="add del mod">
          <ac:chgData name="Coyne, Dennis C. (Dennis)" userId="7383d17a-5c86-4b0d-8feb-3622b42e71df" providerId="ADAL" clId="{D450921C-F4DD-4573-B3E3-DC24DBF457A8}" dt="2024-11-04T18:02:18.293" v="5773" actId="478"/>
          <ac:picMkLst>
            <pc:docMk/>
            <pc:sldMk cId="530392496" sldId="350"/>
            <ac:picMk id="6150" creationId="{01A3F638-F2B2-4964-8728-2723ED8C51F6}"/>
          </ac:picMkLst>
        </pc:picChg>
        <pc:picChg chg="add mod">
          <ac:chgData name="Coyne, Dennis C. (Dennis)" userId="7383d17a-5c86-4b0d-8feb-3622b42e71df" providerId="ADAL" clId="{D450921C-F4DD-4573-B3E3-DC24DBF457A8}" dt="2024-11-04T18:03:38.558" v="5780" actId="14100"/>
          <ac:picMkLst>
            <pc:docMk/>
            <pc:sldMk cId="530392496" sldId="350"/>
            <ac:picMk id="6152" creationId="{279205A7-4EB1-1A26-EEBA-C3E71378FA42}"/>
          </ac:picMkLst>
        </pc:picChg>
      </pc:sldChg>
      <pc:sldChg chg="addSp modSp new mod">
        <pc:chgData name="Coyne, Dennis C. (Dennis)" userId="7383d17a-5c86-4b0d-8feb-3622b42e71df" providerId="ADAL" clId="{D450921C-F4DD-4573-B3E3-DC24DBF457A8}" dt="2024-11-04T19:04:39.832" v="6593" actId="1038"/>
        <pc:sldMkLst>
          <pc:docMk/>
          <pc:sldMk cId="2025555645" sldId="351"/>
        </pc:sldMkLst>
        <pc:spChg chg="mod">
          <ac:chgData name="Coyne, Dennis C. (Dennis)" userId="7383d17a-5c86-4b0d-8feb-3622b42e71df" providerId="ADAL" clId="{D450921C-F4DD-4573-B3E3-DC24DBF457A8}" dt="2024-11-04T18:11:47.054" v="6137" actId="1076"/>
          <ac:spMkLst>
            <pc:docMk/>
            <pc:sldMk cId="2025555645" sldId="351"/>
            <ac:spMk id="2" creationId="{CF0F2277-DA8D-7FAC-2600-6676E221F6EF}"/>
          </ac:spMkLst>
        </pc:spChg>
        <pc:spChg chg="mod">
          <ac:chgData name="Coyne, Dennis C. (Dennis)" userId="7383d17a-5c86-4b0d-8feb-3622b42e71df" providerId="ADAL" clId="{D450921C-F4DD-4573-B3E3-DC24DBF457A8}" dt="2024-11-04T18:58:22.378" v="6425" actId="20577"/>
          <ac:spMkLst>
            <pc:docMk/>
            <pc:sldMk cId="2025555645" sldId="351"/>
            <ac:spMk id="3" creationId="{AB544DA4-2CB5-3D15-E36B-762A3C732B6E}"/>
          </ac:spMkLst>
        </pc:spChg>
        <pc:spChg chg="add mod">
          <ac:chgData name="Coyne, Dennis C. (Dennis)" userId="7383d17a-5c86-4b0d-8feb-3622b42e71df" providerId="ADAL" clId="{D450921C-F4DD-4573-B3E3-DC24DBF457A8}" dt="2024-11-04T19:04:39.832" v="6593" actId="1038"/>
          <ac:spMkLst>
            <pc:docMk/>
            <pc:sldMk cId="2025555645" sldId="351"/>
            <ac:spMk id="11" creationId="{3B49E35B-DA68-C171-6C77-18B0379C51ED}"/>
          </ac:spMkLst>
        </pc:spChg>
        <pc:picChg chg="add mod">
          <ac:chgData name="Coyne, Dennis C. (Dennis)" userId="7383d17a-5c86-4b0d-8feb-3622b42e71df" providerId="ADAL" clId="{D450921C-F4DD-4573-B3E3-DC24DBF457A8}" dt="2024-11-04T18:43:59.380" v="6162" actId="1076"/>
          <ac:picMkLst>
            <pc:docMk/>
            <pc:sldMk cId="2025555645" sldId="351"/>
            <ac:picMk id="7" creationId="{1B80A5E9-3B9C-92DF-3859-D1C451F4F184}"/>
          </ac:picMkLst>
        </pc:picChg>
        <pc:picChg chg="add mod">
          <ac:chgData name="Coyne, Dennis C. (Dennis)" userId="7383d17a-5c86-4b0d-8feb-3622b42e71df" providerId="ADAL" clId="{D450921C-F4DD-4573-B3E3-DC24DBF457A8}" dt="2024-11-04T18:47:05.721" v="6333" actId="14100"/>
          <ac:picMkLst>
            <pc:docMk/>
            <pc:sldMk cId="2025555645" sldId="351"/>
            <ac:picMk id="8" creationId="{2880A875-CE23-E873-18A1-78DD7A685A47}"/>
          </ac:picMkLst>
        </pc:picChg>
        <pc:picChg chg="add mod">
          <ac:chgData name="Coyne, Dennis C. (Dennis)" userId="7383d17a-5c86-4b0d-8feb-3622b42e71df" providerId="ADAL" clId="{D450921C-F4DD-4573-B3E3-DC24DBF457A8}" dt="2024-11-04T18:59:25.659" v="6427" actId="1076"/>
          <ac:picMkLst>
            <pc:docMk/>
            <pc:sldMk cId="2025555645" sldId="351"/>
            <ac:picMk id="9" creationId="{3424CB70-8C0B-F598-A0E7-1966257BE741}"/>
          </ac:picMkLst>
        </pc:picChg>
        <pc:picChg chg="add mod">
          <ac:chgData name="Coyne, Dennis C. (Dennis)" userId="7383d17a-5c86-4b0d-8feb-3622b42e71df" providerId="ADAL" clId="{D450921C-F4DD-4573-B3E3-DC24DBF457A8}" dt="2024-11-04T19:00:43.532" v="6429"/>
          <ac:picMkLst>
            <pc:docMk/>
            <pc:sldMk cId="2025555645" sldId="351"/>
            <ac:picMk id="10" creationId="{0F95F734-0214-E032-928C-8CE192DE21DD}"/>
          </ac:picMkLst>
        </pc:picChg>
      </pc:sldChg>
      <pc:sldChg chg="addSp delSp modSp new mod">
        <pc:chgData name="Coyne, Dennis C. (Dennis)" userId="7383d17a-5c86-4b0d-8feb-3622b42e71df" providerId="ADAL" clId="{D450921C-F4DD-4573-B3E3-DC24DBF457A8}" dt="2024-11-04T22:49:35.459" v="8362" actId="22"/>
        <pc:sldMkLst>
          <pc:docMk/>
          <pc:sldMk cId="1925452276" sldId="352"/>
        </pc:sldMkLst>
        <pc:spChg chg="mod">
          <ac:chgData name="Coyne, Dennis C. (Dennis)" userId="7383d17a-5c86-4b0d-8feb-3622b42e71df" providerId="ADAL" clId="{D450921C-F4DD-4573-B3E3-DC24DBF457A8}" dt="2024-11-04T19:17:01.963" v="7019" actId="14100"/>
          <ac:spMkLst>
            <pc:docMk/>
            <pc:sldMk cId="1925452276" sldId="352"/>
            <ac:spMk id="2" creationId="{460722EF-D496-C2B7-38B7-19993903F4BB}"/>
          </ac:spMkLst>
        </pc:spChg>
        <pc:spChg chg="mod">
          <ac:chgData name="Coyne, Dennis C. (Dennis)" userId="7383d17a-5c86-4b0d-8feb-3622b42e71df" providerId="ADAL" clId="{D450921C-F4DD-4573-B3E3-DC24DBF457A8}" dt="2024-11-04T22:49:12.263" v="8360" actId="20577"/>
          <ac:spMkLst>
            <pc:docMk/>
            <pc:sldMk cId="1925452276" sldId="352"/>
            <ac:spMk id="3" creationId="{9A3AE434-637A-8BE5-5A9D-7CAF5CACE0CB}"/>
          </ac:spMkLst>
        </pc:spChg>
        <pc:spChg chg="add del mod">
          <ac:chgData name="Coyne, Dennis C. (Dennis)" userId="7383d17a-5c86-4b0d-8feb-3622b42e71df" providerId="ADAL" clId="{D450921C-F4DD-4573-B3E3-DC24DBF457A8}" dt="2024-11-04T19:24:02.327" v="7029" actId="478"/>
          <ac:spMkLst>
            <pc:docMk/>
            <pc:sldMk cId="1925452276" sldId="352"/>
            <ac:spMk id="7" creationId="{59CD1E07-0C52-B19C-3F84-AD199EE0F7DF}"/>
          </ac:spMkLst>
        </pc:spChg>
        <pc:picChg chg="add mod">
          <ac:chgData name="Coyne, Dennis C. (Dennis)" userId="7383d17a-5c86-4b0d-8feb-3622b42e71df" providerId="ADAL" clId="{D450921C-F4DD-4573-B3E3-DC24DBF457A8}" dt="2024-11-04T19:24:07.208" v="7031" actId="1076"/>
          <ac:picMkLst>
            <pc:docMk/>
            <pc:sldMk cId="1925452276" sldId="352"/>
            <ac:picMk id="6" creationId="{68DBD048-5550-C6E1-45C0-33EE440E84C1}"/>
          </ac:picMkLst>
        </pc:picChg>
        <pc:picChg chg="add del">
          <ac:chgData name="Coyne, Dennis C. (Dennis)" userId="7383d17a-5c86-4b0d-8feb-3622b42e71df" providerId="ADAL" clId="{D450921C-F4DD-4573-B3E3-DC24DBF457A8}" dt="2024-11-04T22:49:35.459" v="8362" actId="22"/>
          <ac:picMkLst>
            <pc:docMk/>
            <pc:sldMk cId="1925452276" sldId="352"/>
            <ac:picMk id="9" creationId="{D8DBC6BB-686C-DEA6-B2E2-6349B08BCA7E}"/>
          </ac:picMkLst>
        </pc:picChg>
      </pc:sldChg>
      <pc:sldChg chg="addSp delSp modSp new mod">
        <pc:chgData name="Coyne, Dennis C. (Dennis)" userId="7383d17a-5c86-4b0d-8feb-3622b42e71df" providerId="ADAL" clId="{D450921C-F4DD-4573-B3E3-DC24DBF457A8}" dt="2024-11-04T22:54:38.074" v="8405" actId="1076"/>
        <pc:sldMkLst>
          <pc:docMk/>
          <pc:sldMk cId="3045768145" sldId="353"/>
        </pc:sldMkLst>
        <pc:spChg chg="mod">
          <ac:chgData name="Coyne, Dennis C. (Dennis)" userId="7383d17a-5c86-4b0d-8feb-3622b42e71df" providerId="ADAL" clId="{D450921C-F4DD-4573-B3E3-DC24DBF457A8}" dt="2024-11-04T22:54:38.074" v="8405" actId="1076"/>
          <ac:spMkLst>
            <pc:docMk/>
            <pc:sldMk cId="3045768145" sldId="353"/>
            <ac:spMk id="2" creationId="{834D72A4-94D8-BE55-3C9F-65E48E585CE9}"/>
          </ac:spMkLst>
        </pc:spChg>
        <pc:spChg chg="del">
          <ac:chgData name="Coyne, Dennis C. (Dennis)" userId="7383d17a-5c86-4b0d-8feb-3622b42e71df" providerId="ADAL" clId="{D450921C-F4DD-4573-B3E3-DC24DBF457A8}" dt="2024-11-04T19:51:23.294" v="7456" actId="478"/>
          <ac:spMkLst>
            <pc:docMk/>
            <pc:sldMk cId="3045768145" sldId="353"/>
            <ac:spMk id="3" creationId="{4C2C1D69-F440-BE5E-D4DA-2AC4248E46FC}"/>
          </ac:spMkLst>
        </pc:spChg>
        <pc:spChg chg="add mod">
          <ac:chgData name="Coyne, Dennis C. (Dennis)" userId="7383d17a-5c86-4b0d-8feb-3622b42e71df" providerId="ADAL" clId="{D450921C-F4DD-4573-B3E3-DC24DBF457A8}" dt="2024-11-04T22:54:33.819" v="8404" actId="1076"/>
          <ac:spMkLst>
            <pc:docMk/>
            <pc:sldMk cId="3045768145" sldId="353"/>
            <ac:spMk id="6" creationId="{16F0B15A-E57D-8E1D-7AF7-42E20B6202F1}"/>
          </ac:spMkLst>
        </pc:spChg>
        <pc:picChg chg="add del mod">
          <ac:chgData name="Coyne, Dennis C. (Dennis)" userId="7383d17a-5c86-4b0d-8feb-3622b42e71df" providerId="ADAL" clId="{D450921C-F4DD-4573-B3E3-DC24DBF457A8}" dt="2024-11-04T22:51:13.803" v="8394" actId="478"/>
          <ac:picMkLst>
            <pc:docMk/>
            <pc:sldMk cId="3045768145" sldId="353"/>
            <ac:picMk id="8" creationId="{BA571F62-E2ED-D732-AB76-0159789343F7}"/>
          </ac:picMkLst>
        </pc:picChg>
        <pc:picChg chg="add mod">
          <ac:chgData name="Coyne, Dennis C. (Dennis)" userId="7383d17a-5c86-4b0d-8feb-3622b42e71df" providerId="ADAL" clId="{D450921C-F4DD-4573-B3E3-DC24DBF457A8}" dt="2024-11-04T22:54:26.211" v="8403" actId="14100"/>
          <ac:picMkLst>
            <pc:docMk/>
            <pc:sldMk cId="3045768145" sldId="353"/>
            <ac:picMk id="10" creationId="{E102FEE7-82AC-99C9-5BFF-7BDE44F07C1B}"/>
          </ac:picMkLst>
        </pc:picChg>
        <pc:picChg chg="add mod">
          <ac:chgData name="Coyne, Dennis C. (Dennis)" userId="7383d17a-5c86-4b0d-8feb-3622b42e71df" providerId="ADAL" clId="{D450921C-F4DD-4573-B3E3-DC24DBF457A8}" dt="2024-11-04T22:54:06.560" v="8402" actId="14100"/>
          <ac:picMkLst>
            <pc:docMk/>
            <pc:sldMk cId="3045768145" sldId="353"/>
            <ac:picMk id="12" creationId="{02AECEF5-06B3-EF5E-D9A9-DAA3F86254B3}"/>
          </ac:picMkLst>
        </pc:picChg>
        <pc:picChg chg="add mod">
          <ac:chgData name="Coyne, Dennis C. (Dennis)" userId="7383d17a-5c86-4b0d-8feb-3622b42e71df" providerId="ADAL" clId="{D450921C-F4DD-4573-B3E3-DC24DBF457A8}" dt="2024-11-04T22:53:52.184" v="8401" actId="14100"/>
          <ac:picMkLst>
            <pc:docMk/>
            <pc:sldMk cId="3045768145" sldId="353"/>
            <ac:picMk id="14" creationId="{2E336DCA-F609-0F2F-785B-9AB27DC793A3}"/>
          </ac:picMkLst>
        </pc:picChg>
      </pc:sldChg>
      <pc:sldChg chg="addSp delSp modSp new mod chgLayout">
        <pc:chgData name="Coyne, Dennis C. (Dennis)" userId="7383d17a-5c86-4b0d-8feb-3622b42e71df" providerId="ADAL" clId="{D450921C-F4DD-4573-B3E3-DC24DBF457A8}" dt="2024-11-04T22:43:58.661" v="8328" actId="20577"/>
        <pc:sldMkLst>
          <pc:docMk/>
          <pc:sldMk cId="2734225397" sldId="354"/>
        </pc:sldMkLst>
        <pc:spChg chg="mod ord">
          <ac:chgData name="Coyne, Dennis C. (Dennis)" userId="7383d17a-5c86-4b0d-8feb-3622b42e71df" providerId="ADAL" clId="{D450921C-F4DD-4573-B3E3-DC24DBF457A8}" dt="2024-11-04T22:21:07.867" v="7940" actId="1076"/>
          <ac:spMkLst>
            <pc:docMk/>
            <pc:sldMk cId="2734225397" sldId="354"/>
            <ac:spMk id="2" creationId="{16CDFA27-81A0-B292-F258-4C29FC909B02}"/>
          </ac:spMkLst>
        </pc:spChg>
        <pc:spChg chg="del mod">
          <ac:chgData name="Coyne, Dennis C. (Dennis)" userId="7383d17a-5c86-4b0d-8feb-3622b42e71df" providerId="ADAL" clId="{D450921C-F4DD-4573-B3E3-DC24DBF457A8}" dt="2024-11-04T20:23:08.318" v="7891" actId="478"/>
          <ac:spMkLst>
            <pc:docMk/>
            <pc:sldMk cId="2734225397" sldId="354"/>
            <ac:spMk id="3" creationId="{0A985602-BF92-B09A-63A2-443F841B7416}"/>
          </ac:spMkLst>
        </pc:spChg>
        <pc:spChg chg="mod ord">
          <ac:chgData name="Coyne, Dennis C. (Dennis)" userId="7383d17a-5c86-4b0d-8feb-3622b42e71df" providerId="ADAL" clId="{D450921C-F4DD-4573-B3E3-DC24DBF457A8}" dt="2024-11-04T22:20:55.568" v="7937" actId="6264"/>
          <ac:spMkLst>
            <pc:docMk/>
            <pc:sldMk cId="2734225397" sldId="354"/>
            <ac:spMk id="4" creationId="{DE80EA5C-829F-620D-F038-7055A7F661F7}"/>
          </ac:spMkLst>
        </pc:spChg>
        <pc:spChg chg="mod ord">
          <ac:chgData name="Coyne, Dennis C. (Dennis)" userId="7383d17a-5c86-4b0d-8feb-3622b42e71df" providerId="ADAL" clId="{D450921C-F4DD-4573-B3E3-DC24DBF457A8}" dt="2024-11-04T22:20:55.568" v="7937" actId="6264"/>
          <ac:spMkLst>
            <pc:docMk/>
            <pc:sldMk cId="2734225397" sldId="354"/>
            <ac:spMk id="5" creationId="{02C6CC02-58A2-E534-7388-7A6178EB422B}"/>
          </ac:spMkLst>
        </pc:spChg>
        <pc:spChg chg="add del mod">
          <ac:chgData name="Coyne, Dennis C. (Dennis)" userId="7383d17a-5c86-4b0d-8feb-3622b42e71df" providerId="ADAL" clId="{D450921C-F4DD-4573-B3E3-DC24DBF457A8}" dt="2024-11-04T20:17:05.839" v="7722" actId="478"/>
          <ac:spMkLst>
            <pc:docMk/>
            <pc:sldMk cId="2734225397" sldId="354"/>
            <ac:spMk id="12" creationId="{54058CF9-2AF5-8E90-0CC1-4FAD313AD1D2}"/>
          </ac:spMkLst>
        </pc:spChg>
        <pc:spChg chg="add mod ord">
          <ac:chgData name="Coyne, Dennis C. (Dennis)" userId="7383d17a-5c86-4b0d-8feb-3622b42e71df" providerId="ADAL" clId="{D450921C-F4DD-4573-B3E3-DC24DBF457A8}" dt="2024-11-04T22:43:58.661" v="8328" actId="20577"/>
          <ac:spMkLst>
            <pc:docMk/>
            <pc:sldMk cId="2734225397" sldId="354"/>
            <ac:spMk id="13" creationId="{3BC894E0-CC5D-4927-467D-0C85E7690BA5}"/>
          </ac:spMkLst>
        </pc:spChg>
        <pc:spChg chg="add del mod">
          <ac:chgData name="Coyne, Dennis C. (Dennis)" userId="7383d17a-5c86-4b0d-8feb-3622b42e71df" providerId="ADAL" clId="{D450921C-F4DD-4573-B3E3-DC24DBF457A8}" dt="2024-11-04T22:20:55.568" v="7937" actId="6264"/>
          <ac:spMkLst>
            <pc:docMk/>
            <pc:sldMk cId="2734225397" sldId="354"/>
            <ac:spMk id="18" creationId="{882E0633-0ABA-7244-20C2-3624BFBB4EC8}"/>
          </ac:spMkLst>
        </pc:spChg>
        <pc:spChg chg="add del mod">
          <ac:chgData name="Coyne, Dennis C. (Dennis)" userId="7383d17a-5c86-4b0d-8feb-3622b42e71df" providerId="ADAL" clId="{D450921C-F4DD-4573-B3E3-DC24DBF457A8}" dt="2024-11-04T22:20:55.568" v="7937" actId="6264"/>
          <ac:spMkLst>
            <pc:docMk/>
            <pc:sldMk cId="2734225397" sldId="354"/>
            <ac:spMk id="19" creationId="{8221433B-8C29-0038-5198-C438F58C0AF5}"/>
          </ac:spMkLst>
        </pc:spChg>
        <pc:spChg chg="add del mod">
          <ac:chgData name="Coyne, Dennis C. (Dennis)" userId="7383d17a-5c86-4b0d-8feb-3622b42e71df" providerId="ADAL" clId="{D450921C-F4DD-4573-B3E3-DC24DBF457A8}" dt="2024-11-04T22:20:55.568" v="7937" actId="6264"/>
          <ac:spMkLst>
            <pc:docMk/>
            <pc:sldMk cId="2734225397" sldId="354"/>
            <ac:spMk id="20" creationId="{B34D5642-4A6B-07AE-C138-A5E932CA402B}"/>
          </ac:spMkLst>
        </pc:spChg>
        <pc:spChg chg="add mod ord">
          <ac:chgData name="Coyne, Dennis C. (Dennis)" userId="7383d17a-5c86-4b0d-8feb-3622b42e71df" providerId="ADAL" clId="{D450921C-F4DD-4573-B3E3-DC24DBF457A8}" dt="2024-11-04T22:30:46.748" v="8269" actId="27636"/>
          <ac:spMkLst>
            <pc:docMk/>
            <pc:sldMk cId="2734225397" sldId="354"/>
            <ac:spMk id="21" creationId="{E648C639-1B7F-0EAF-998B-089ADD7933A2}"/>
          </ac:spMkLst>
        </pc:spChg>
        <pc:picChg chg="add del mod">
          <ac:chgData name="Coyne, Dennis C. (Dennis)" userId="7383d17a-5c86-4b0d-8feb-3622b42e71df" providerId="ADAL" clId="{D450921C-F4DD-4573-B3E3-DC24DBF457A8}" dt="2024-11-04T20:10:41.403" v="7541" actId="478"/>
          <ac:picMkLst>
            <pc:docMk/>
            <pc:sldMk cId="2734225397" sldId="354"/>
            <ac:picMk id="7" creationId="{7CF0A741-7B84-2B1A-03D3-B52C1DBA77C1}"/>
          </ac:picMkLst>
        </pc:picChg>
        <pc:picChg chg="add mod modCrop">
          <ac:chgData name="Coyne, Dennis C. (Dennis)" userId="7383d17a-5c86-4b0d-8feb-3622b42e71df" providerId="ADAL" clId="{D450921C-F4DD-4573-B3E3-DC24DBF457A8}" dt="2024-11-04T20:14:21.582" v="7550" actId="14100"/>
          <ac:picMkLst>
            <pc:docMk/>
            <pc:sldMk cId="2734225397" sldId="354"/>
            <ac:picMk id="9" creationId="{2E3FFDED-1370-D6B5-6EE1-1013A241D738}"/>
          </ac:picMkLst>
        </pc:picChg>
        <pc:picChg chg="add mod">
          <ac:chgData name="Coyne, Dennis C. (Dennis)" userId="7383d17a-5c86-4b0d-8feb-3622b42e71df" providerId="ADAL" clId="{D450921C-F4DD-4573-B3E3-DC24DBF457A8}" dt="2024-11-04T20:21:19.900" v="7881" actId="1076"/>
          <ac:picMkLst>
            <pc:docMk/>
            <pc:sldMk cId="2734225397" sldId="354"/>
            <ac:picMk id="11" creationId="{5CF8703C-477F-E0C8-577F-7F07D1023DDB}"/>
          </ac:picMkLst>
        </pc:picChg>
        <pc:picChg chg="add mod modCrop">
          <ac:chgData name="Coyne, Dennis C. (Dennis)" userId="7383d17a-5c86-4b0d-8feb-3622b42e71df" providerId="ADAL" clId="{D450921C-F4DD-4573-B3E3-DC24DBF457A8}" dt="2024-11-04T20:28:04.834" v="7898" actId="14100"/>
          <ac:picMkLst>
            <pc:docMk/>
            <pc:sldMk cId="2734225397" sldId="354"/>
            <ac:picMk id="17" creationId="{4089150D-1BCF-0574-F5F6-BD56953C35F7}"/>
          </ac:picMkLst>
        </pc:picChg>
        <pc:picChg chg="add mod">
          <ac:chgData name="Coyne, Dennis C. (Dennis)" userId="7383d17a-5c86-4b0d-8feb-3622b42e71df" providerId="ADAL" clId="{D450921C-F4DD-4573-B3E3-DC24DBF457A8}" dt="2024-11-04T22:37:08.416" v="8302" actId="1035"/>
          <ac:picMkLst>
            <pc:docMk/>
            <pc:sldMk cId="2734225397" sldId="354"/>
            <ac:picMk id="22" creationId="{C041E0D5-E7C9-D13D-01FD-239CE00E686B}"/>
          </ac:picMkLst>
        </pc:picChg>
        <pc:cxnChg chg="add mod">
          <ac:chgData name="Coyne, Dennis C. (Dennis)" userId="7383d17a-5c86-4b0d-8feb-3622b42e71df" providerId="ADAL" clId="{D450921C-F4DD-4573-B3E3-DC24DBF457A8}" dt="2024-11-04T20:22:02.438" v="7890" actId="1582"/>
          <ac:cxnSpMkLst>
            <pc:docMk/>
            <pc:sldMk cId="2734225397" sldId="354"/>
            <ac:cxnSpMk id="15" creationId="{7CBDC84D-A367-491D-56D5-2DE991159E83}"/>
          </ac:cxnSpMkLst>
        </pc:cxnChg>
      </pc:sldChg>
      <pc:sldChg chg="addSp modSp new mod">
        <pc:chgData name="Coyne, Dennis C. (Dennis)" userId="7383d17a-5c86-4b0d-8feb-3622b42e71df" providerId="ADAL" clId="{D450921C-F4DD-4573-B3E3-DC24DBF457A8}" dt="2024-11-04T22:44:07.968" v="8332" actId="20577"/>
        <pc:sldMkLst>
          <pc:docMk/>
          <pc:sldMk cId="2635723437" sldId="355"/>
        </pc:sldMkLst>
        <pc:spChg chg="mod">
          <ac:chgData name="Coyne, Dennis C. (Dennis)" userId="7383d17a-5c86-4b0d-8feb-3622b42e71df" providerId="ADAL" clId="{D450921C-F4DD-4573-B3E3-DC24DBF457A8}" dt="2024-11-04T22:20:33.326" v="7936" actId="1076"/>
          <ac:spMkLst>
            <pc:docMk/>
            <pc:sldMk cId="2635723437" sldId="355"/>
            <ac:spMk id="2" creationId="{8D44FE8A-B6B9-65B4-C2CD-C50CC94D21FF}"/>
          </ac:spMkLst>
        </pc:spChg>
        <pc:spChg chg="mod">
          <ac:chgData name="Coyne, Dennis C. (Dennis)" userId="7383d17a-5c86-4b0d-8feb-3622b42e71df" providerId="ADAL" clId="{D450921C-F4DD-4573-B3E3-DC24DBF457A8}" dt="2024-11-04T22:38:03.212" v="8306" actId="20577"/>
          <ac:spMkLst>
            <pc:docMk/>
            <pc:sldMk cId="2635723437" sldId="355"/>
            <ac:spMk id="3" creationId="{E3D66590-B019-45E7-73F4-02A86D2C55B9}"/>
          </ac:spMkLst>
        </pc:spChg>
        <pc:spChg chg="add mod ord">
          <ac:chgData name="Coyne, Dennis C. (Dennis)" userId="7383d17a-5c86-4b0d-8feb-3622b42e71df" providerId="ADAL" clId="{D450921C-F4DD-4573-B3E3-DC24DBF457A8}" dt="2024-11-04T22:44:07.968" v="8332" actId="20577"/>
          <ac:spMkLst>
            <pc:docMk/>
            <pc:sldMk cId="2635723437" sldId="355"/>
            <ac:spMk id="10" creationId="{BBD523CD-F956-D7DD-53C2-E42BB2D7D21A}"/>
          </ac:spMkLst>
        </pc:spChg>
        <pc:picChg chg="add mod modCrop">
          <ac:chgData name="Coyne, Dennis C. (Dennis)" userId="7383d17a-5c86-4b0d-8feb-3622b42e71df" providerId="ADAL" clId="{D450921C-F4DD-4573-B3E3-DC24DBF457A8}" dt="2024-11-04T22:13:23.907" v="7905" actId="14100"/>
          <ac:picMkLst>
            <pc:docMk/>
            <pc:sldMk cId="2635723437" sldId="355"/>
            <ac:picMk id="7" creationId="{B2431803-86A5-F755-9F16-BCDF92CFBEA4}"/>
          </ac:picMkLst>
        </pc:picChg>
        <pc:picChg chg="add mod">
          <ac:chgData name="Coyne, Dennis C. (Dennis)" userId="7383d17a-5c86-4b0d-8feb-3622b42e71df" providerId="ADAL" clId="{D450921C-F4DD-4573-B3E3-DC24DBF457A8}" dt="2024-11-04T22:14:21.787" v="7910" actId="14100"/>
          <ac:picMkLst>
            <pc:docMk/>
            <pc:sldMk cId="2635723437" sldId="355"/>
            <ac:picMk id="9" creationId="{B646A231-3D7F-9295-22AC-1B33A175C734}"/>
          </ac:picMkLst>
        </pc:picChg>
        <pc:picChg chg="add mod modCrop">
          <ac:chgData name="Coyne, Dennis C. (Dennis)" userId="7383d17a-5c86-4b0d-8feb-3622b42e71df" providerId="ADAL" clId="{D450921C-F4DD-4573-B3E3-DC24DBF457A8}" dt="2024-11-04T22:18:52.867" v="7931" actId="1038"/>
          <ac:picMkLst>
            <pc:docMk/>
            <pc:sldMk cId="2635723437" sldId="355"/>
            <ac:picMk id="13" creationId="{46654529-44E6-C59A-6941-FAB3F8943A79}"/>
          </ac:picMkLst>
        </pc:picChg>
        <pc:picChg chg="add mod">
          <ac:chgData name="Coyne, Dennis C. (Dennis)" userId="7383d17a-5c86-4b0d-8feb-3622b42e71df" providerId="ADAL" clId="{D450921C-F4DD-4573-B3E3-DC24DBF457A8}" dt="2024-11-04T22:38:18.448" v="8310" actId="1076"/>
          <ac:picMkLst>
            <pc:docMk/>
            <pc:sldMk cId="2635723437" sldId="355"/>
            <ac:picMk id="15" creationId="{7B1C3968-B0E3-2066-5D5E-6C4A33B334D1}"/>
          </ac:picMkLst>
        </pc:picChg>
        <pc:cxnChg chg="add mod">
          <ac:chgData name="Coyne, Dennis C. (Dennis)" userId="7383d17a-5c86-4b0d-8feb-3622b42e71df" providerId="ADAL" clId="{D450921C-F4DD-4573-B3E3-DC24DBF457A8}" dt="2024-11-04T22:28:31.189" v="8210" actId="14100"/>
          <ac:cxnSpMkLst>
            <pc:docMk/>
            <pc:sldMk cId="2635723437" sldId="355"/>
            <ac:cxnSpMk id="11" creationId="{3C0986B5-A7EF-B270-25EA-B8190F40919D}"/>
          </ac:cxnSpMkLst>
        </pc:cxnChg>
      </pc:sldChg>
      <pc:sldChg chg="modSp new mod">
        <pc:chgData name="Coyne, Dennis C. (Dennis)" userId="7383d17a-5c86-4b0d-8feb-3622b42e71df" providerId="ADAL" clId="{D450921C-F4DD-4573-B3E3-DC24DBF457A8}" dt="2024-11-05T02:12:01.071" v="9868" actId="207"/>
        <pc:sldMkLst>
          <pc:docMk/>
          <pc:sldMk cId="1799452279" sldId="356"/>
        </pc:sldMkLst>
        <pc:spChg chg="mod">
          <ac:chgData name="Coyne, Dennis C. (Dennis)" userId="7383d17a-5c86-4b0d-8feb-3622b42e71df" providerId="ADAL" clId="{D450921C-F4DD-4573-B3E3-DC24DBF457A8}" dt="2024-11-04T22:57:38.119" v="8500" actId="27636"/>
          <ac:spMkLst>
            <pc:docMk/>
            <pc:sldMk cId="1799452279" sldId="356"/>
            <ac:spMk id="2" creationId="{670B058A-B236-A468-C545-EA6CDF801EFF}"/>
          </ac:spMkLst>
        </pc:spChg>
        <pc:spChg chg="mod">
          <ac:chgData name="Coyne, Dennis C. (Dennis)" userId="7383d17a-5c86-4b0d-8feb-3622b42e71df" providerId="ADAL" clId="{D450921C-F4DD-4573-B3E3-DC24DBF457A8}" dt="2024-11-05T02:12:01.071" v="9868" actId="207"/>
          <ac:spMkLst>
            <pc:docMk/>
            <pc:sldMk cId="1799452279" sldId="356"/>
            <ac:spMk id="3" creationId="{D671C421-F18E-22A1-660B-E99A21D2CDC7}"/>
          </ac:spMkLst>
        </pc:spChg>
      </pc:sldChg>
    </pc:docChg>
  </pc:docChgLst>
  <pc:docChgLst>
    <pc:chgData name="Coyne, Dennis C. (Dennis)" userId="S::coyne@caltech.edu::7383d17a-5c86-4b0d-8feb-3622b42e71df" providerId="AD" clId="Web-{6670CCC3-7301-D174-BD05-1448C72B8ECE}"/>
    <pc:docChg chg="modSld">
      <pc:chgData name="Coyne, Dennis C. (Dennis)" userId="S::coyne@caltech.edu::7383d17a-5c86-4b0d-8feb-3622b42e71df" providerId="AD" clId="Web-{6670CCC3-7301-D174-BD05-1448C72B8ECE}" dt="2024-11-03T20:53:52.339" v="18" actId="20577"/>
      <pc:docMkLst>
        <pc:docMk/>
      </pc:docMkLst>
      <pc:sldChg chg="modSp">
        <pc:chgData name="Coyne, Dennis C. (Dennis)" userId="S::coyne@caltech.edu::7383d17a-5c86-4b0d-8feb-3622b42e71df" providerId="AD" clId="Web-{6670CCC3-7301-D174-BD05-1448C72B8ECE}" dt="2024-11-03T20:53:52.339" v="18" actId="20577"/>
        <pc:sldMkLst>
          <pc:docMk/>
          <pc:sldMk cId="0" sldId="256"/>
        </pc:sldMkLst>
        <pc:spChg chg="mod">
          <ac:chgData name="Coyne, Dennis C. (Dennis)" userId="S::coyne@caltech.edu::7383d17a-5c86-4b0d-8feb-3622b42e71df" providerId="AD" clId="Web-{6670CCC3-7301-D174-BD05-1448C72B8ECE}" dt="2024-11-03T20:53:26.166" v="5" actId="20577"/>
          <ac:spMkLst>
            <pc:docMk/>
            <pc:sldMk cId="0" sldId="256"/>
            <ac:spMk id="3" creationId="{5F77169D-99DD-CD40-9BF7-C703BA6C00EC}"/>
          </ac:spMkLst>
        </pc:spChg>
        <pc:spChg chg="mod">
          <ac:chgData name="Coyne, Dennis C. (Dennis)" userId="S::coyne@caltech.edu::7383d17a-5c86-4b0d-8feb-3622b42e71df" providerId="AD" clId="Web-{6670CCC3-7301-D174-BD05-1448C72B8ECE}" dt="2024-11-03T20:53:52.339" v="18" actId="20577"/>
          <ac:spMkLst>
            <pc:docMk/>
            <pc:sldMk cId="0" sldId="256"/>
            <ac:spMk id="56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9EA0A3-9887-486B-BA7B-56458503520A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4DCDE2D6-5181-4F7C-B070-4B921B4E7BAF}">
      <dgm:prSet phldrT="[Texto]"/>
      <dgm:spPr/>
      <dgm:t>
        <a:bodyPr/>
        <a:lstStyle/>
        <a:p>
          <a:r>
            <a:rPr lang="en-US" dirty="0"/>
            <a:t>FEA Model</a:t>
          </a:r>
        </a:p>
      </dgm:t>
    </dgm:pt>
    <dgm:pt modelId="{A1C30061-CE2B-475E-84EE-07DFC0BD38EE}" type="parTrans" cxnId="{C16395F8-B956-4DF2-8FDF-8B1C20F1B47A}">
      <dgm:prSet/>
      <dgm:spPr/>
      <dgm:t>
        <a:bodyPr/>
        <a:lstStyle/>
        <a:p>
          <a:endParaRPr lang="en-US"/>
        </a:p>
      </dgm:t>
    </dgm:pt>
    <dgm:pt modelId="{6430B363-E62F-43E9-BE82-3CF680DCAEDA}" type="sibTrans" cxnId="{C16395F8-B956-4DF2-8FDF-8B1C20F1B47A}">
      <dgm:prSet/>
      <dgm:spPr/>
      <dgm:t>
        <a:bodyPr/>
        <a:lstStyle/>
        <a:p>
          <a:endParaRPr lang="en-US"/>
        </a:p>
      </dgm:t>
    </dgm:pt>
    <dgm:pt modelId="{616C5362-CAB6-47A9-9E9F-6CE04A8A019B}">
      <dgm:prSet phldrT="[Texto]"/>
      <dgm:spPr/>
      <dgm:t>
        <a:bodyPr/>
        <a:lstStyle/>
        <a:p>
          <a:r>
            <a:rPr lang="en-US" dirty="0"/>
            <a:t>Design Points</a:t>
          </a:r>
        </a:p>
      </dgm:t>
    </dgm:pt>
    <dgm:pt modelId="{919AAEB2-07E2-45F9-AB6C-715086891B9B}" type="parTrans" cxnId="{ECE70643-5A96-42A1-8840-4DFCA1DF7F92}">
      <dgm:prSet/>
      <dgm:spPr/>
      <dgm:t>
        <a:bodyPr/>
        <a:lstStyle/>
        <a:p>
          <a:endParaRPr lang="en-US"/>
        </a:p>
      </dgm:t>
    </dgm:pt>
    <dgm:pt modelId="{48896D7D-3ED4-4728-B648-6F58D9FD5991}" type="sibTrans" cxnId="{ECE70643-5A96-42A1-8840-4DFCA1DF7F92}">
      <dgm:prSet/>
      <dgm:spPr/>
      <dgm:t>
        <a:bodyPr/>
        <a:lstStyle/>
        <a:p>
          <a:endParaRPr lang="en-US"/>
        </a:p>
      </dgm:t>
    </dgm:pt>
    <dgm:pt modelId="{CC4D7D19-B1E9-4F12-B8AF-315F8B577947}">
      <dgm:prSet phldrT="[Texto]"/>
      <dgm:spPr/>
      <dgm:t>
        <a:bodyPr/>
        <a:lstStyle/>
        <a:p>
          <a:r>
            <a:rPr lang="en-US" dirty="0"/>
            <a:t>Input/Output Param</a:t>
          </a:r>
        </a:p>
      </dgm:t>
    </dgm:pt>
    <dgm:pt modelId="{CC804EBC-6835-4262-8602-C62DBA10171D}" type="parTrans" cxnId="{8994A911-67C9-4AF5-82D0-5DD892AEE4D5}">
      <dgm:prSet/>
      <dgm:spPr/>
      <dgm:t>
        <a:bodyPr/>
        <a:lstStyle/>
        <a:p>
          <a:endParaRPr lang="en-US"/>
        </a:p>
      </dgm:t>
    </dgm:pt>
    <dgm:pt modelId="{15925F03-8491-49E6-AD98-68EEC3585ADC}" type="sibTrans" cxnId="{8994A911-67C9-4AF5-82D0-5DD892AEE4D5}">
      <dgm:prSet/>
      <dgm:spPr/>
      <dgm:t>
        <a:bodyPr/>
        <a:lstStyle/>
        <a:p>
          <a:endParaRPr lang="en-US"/>
        </a:p>
      </dgm:t>
    </dgm:pt>
    <dgm:pt modelId="{542577DB-8399-4818-A818-7ACD3617969E}">
      <dgm:prSet phldrT="[Texto]"/>
      <dgm:spPr/>
      <dgm:t>
        <a:bodyPr/>
        <a:lstStyle/>
        <a:p>
          <a:r>
            <a:rPr lang="en-US" dirty="0"/>
            <a:t>Response Surface</a:t>
          </a:r>
        </a:p>
      </dgm:t>
    </dgm:pt>
    <dgm:pt modelId="{69AA501E-4EEA-445E-9D82-895FCC7829C9}" type="parTrans" cxnId="{9F9D510F-6F84-4F58-AC21-D8CF8273F628}">
      <dgm:prSet/>
      <dgm:spPr/>
      <dgm:t>
        <a:bodyPr/>
        <a:lstStyle/>
        <a:p>
          <a:endParaRPr lang="en-US"/>
        </a:p>
      </dgm:t>
    </dgm:pt>
    <dgm:pt modelId="{D1366830-438E-4AD0-B310-DCDB34CED522}" type="sibTrans" cxnId="{9F9D510F-6F84-4F58-AC21-D8CF8273F628}">
      <dgm:prSet/>
      <dgm:spPr/>
      <dgm:t>
        <a:bodyPr/>
        <a:lstStyle/>
        <a:p>
          <a:endParaRPr lang="en-US"/>
        </a:p>
      </dgm:t>
    </dgm:pt>
    <dgm:pt modelId="{3030B278-91BF-42A8-89FF-124015638F3E}">
      <dgm:prSet phldrT="[Texto]"/>
      <dgm:spPr/>
      <dgm:t>
        <a:bodyPr/>
        <a:lstStyle/>
        <a:p>
          <a:r>
            <a:rPr lang="en-US" dirty="0"/>
            <a:t>Optimization</a:t>
          </a:r>
        </a:p>
      </dgm:t>
    </dgm:pt>
    <dgm:pt modelId="{EAF6A563-8655-4301-AFFE-301099538C02}" type="parTrans" cxnId="{D81122DE-19DA-46E1-8C94-FFF396931085}">
      <dgm:prSet/>
      <dgm:spPr/>
      <dgm:t>
        <a:bodyPr/>
        <a:lstStyle/>
        <a:p>
          <a:endParaRPr lang="en-US"/>
        </a:p>
      </dgm:t>
    </dgm:pt>
    <dgm:pt modelId="{92727066-4592-4A46-A2B4-DBA8EC2155A7}" type="sibTrans" cxnId="{D81122DE-19DA-46E1-8C94-FFF396931085}">
      <dgm:prSet/>
      <dgm:spPr/>
      <dgm:t>
        <a:bodyPr/>
        <a:lstStyle/>
        <a:p>
          <a:endParaRPr lang="en-US"/>
        </a:p>
      </dgm:t>
    </dgm:pt>
    <dgm:pt modelId="{17908227-3354-4ED6-96BE-AD60D74331EE}" type="pres">
      <dgm:prSet presAssocID="{FD9EA0A3-9887-486B-BA7B-56458503520A}" presName="Name0" presStyleCnt="0">
        <dgm:presLayoutVars>
          <dgm:dir/>
          <dgm:animLvl val="lvl"/>
          <dgm:resizeHandles val="exact"/>
        </dgm:presLayoutVars>
      </dgm:prSet>
      <dgm:spPr/>
    </dgm:pt>
    <dgm:pt modelId="{8986C9CF-2665-47EB-9E67-F8D080DD2594}" type="pres">
      <dgm:prSet presAssocID="{4DCDE2D6-5181-4F7C-B070-4B921B4E7BAF}" presName="parTxOnly" presStyleLbl="node1" presStyleIdx="0" presStyleCnt="5" custLinFactX="-4008" custLinFactY="-188948" custLinFactNeighborX="-100000" custLinFactNeighborY="-200000">
        <dgm:presLayoutVars>
          <dgm:chMax val="0"/>
          <dgm:chPref val="0"/>
          <dgm:bulletEnabled val="1"/>
        </dgm:presLayoutVars>
      </dgm:prSet>
      <dgm:spPr/>
    </dgm:pt>
    <dgm:pt modelId="{E7852F9F-F3F1-4BF5-91F7-94B9313A5E75}" type="pres">
      <dgm:prSet presAssocID="{6430B363-E62F-43E9-BE82-3CF680DCAEDA}" presName="parTxOnlySpace" presStyleCnt="0"/>
      <dgm:spPr/>
    </dgm:pt>
    <dgm:pt modelId="{F6C60705-A0C9-4D9D-8464-241C8888F202}" type="pres">
      <dgm:prSet presAssocID="{CC4D7D19-B1E9-4F12-B8AF-315F8B577947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4A12738-566F-4C0B-9F2E-F33EC8679DEE}" type="pres">
      <dgm:prSet presAssocID="{15925F03-8491-49E6-AD98-68EEC3585ADC}" presName="parTxOnlySpace" presStyleCnt="0"/>
      <dgm:spPr/>
    </dgm:pt>
    <dgm:pt modelId="{0EDF62A7-BF9E-474D-B87D-F43EB4327BFB}" type="pres">
      <dgm:prSet presAssocID="{616C5362-CAB6-47A9-9E9F-6CE04A8A019B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C73D769-C04C-492A-8A25-7BDF7015CB30}" type="pres">
      <dgm:prSet presAssocID="{48896D7D-3ED4-4728-B648-6F58D9FD5991}" presName="parTxOnlySpace" presStyleCnt="0"/>
      <dgm:spPr/>
    </dgm:pt>
    <dgm:pt modelId="{ADA9AD42-1177-4AF3-9429-3995C4118C90}" type="pres">
      <dgm:prSet presAssocID="{542577DB-8399-4818-A818-7ACD3617969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520A1CC6-A3BF-4BA6-AE18-33C5906138D7}" type="pres">
      <dgm:prSet presAssocID="{D1366830-438E-4AD0-B310-DCDB34CED522}" presName="parTxOnlySpace" presStyleCnt="0"/>
      <dgm:spPr/>
    </dgm:pt>
    <dgm:pt modelId="{42A929E4-8BF0-4ECA-81F9-371198B81EC4}" type="pres">
      <dgm:prSet presAssocID="{3030B278-91BF-42A8-89FF-124015638F3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F9D510F-6F84-4F58-AC21-D8CF8273F628}" srcId="{FD9EA0A3-9887-486B-BA7B-56458503520A}" destId="{542577DB-8399-4818-A818-7ACD3617969E}" srcOrd="3" destOrd="0" parTransId="{69AA501E-4EEA-445E-9D82-895FCC7829C9}" sibTransId="{D1366830-438E-4AD0-B310-DCDB34CED522}"/>
    <dgm:cxn modelId="{8994A911-67C9-4AF5-82D0-5DD892AEE4D5}" srcId="{FD9EA0A3-9887-486B-BA7B-56458503520A}" destId="{CC4D7D19-B1E9-4F12-B8AF-315F8B577947}" srcOrd="1" destOrd="0" parTransId="{CC804EBC-6835-4262-8602-C62DBA10171D}" sibTransId="{15925F03-8491-49E6-AD98-68EEC3585ADC}"/>
    <dgm:cxn modelId="{B3B5B13B-7C7C-4986-A591-C469958A0DED}" type="presOf" srcId="{FD9EA0A3-9887-486B-BA7B-56458503520A}" destId="{17908227-3354-4ED6-96BE-AD60D74331EE}" srcOrd="0" destOrd="0" presId="urn:microsoft.com/office/officeart/2005/8/layout/chevron1"/>
    <dgm:cxn modelId="{ECE70643-5A96-42A1-8840-4DFCA1DF7F92}" srcId="{FD9EA0A3-9887-486B-BA7B-56458503520A}" destId="{616C5362-CAB6-47A9-9E9F-6CE04A8A019B}" srcOrd="2" destOrd="0" parTransId="{919AAEB2-07E2-45F9-AB6C-715086891B9B}" sibTransId="{48896D7D-3ED4-4728-B648-6F58D9FD5991}"/>
    <dgm:cxn modelId="{C8B84270-57DD-4C5B-9769-4FC7B96FA069}" type="presOf" srcId="{4DCDE2D6-5181-4F7C-B070-4B921B4E7BAF}" destId="{8986C9CF-2665-47EB-9E67-F8D080DD2594}" srcOrd="0" destOrd="0" presId="urn:microsoft.com/office/officeart/2005/8/layout/chevron1"/>
    <dgm:cxn modelId="{8CD96D54-6B60-4B04-BEC1-022C4D0C4A15}" type="presOf" srcId="{616C5362-CAB6-47A9-9E9F-6CE04A8A019B}" destId="{0EDF62A7-BF9E-474D-B87D-F43EB4327BFB}" srcOrd="0" destOrd="0" presId="urn:microsoft.com/office/officeart/2005/8/layout/chevron1"/>
    <dgm:cxn modelId="{6CD25975-8595-47C8-A438-D5E18E675418}" type="presOf" srcId="{CC4D7D19-B1E9-4F12-B8AF-315F8B577947}" destId="{F6C60705-A0C9-4D9D-8464-241C8888F202}" srcOrd="0" destOrd="0" presId="urn:microsoft.com/office/officeart/2005/8/layout/chevron1"/>
    <dgm:cxn modelId="{57336256-106B-4116-9D2C-D03CA923CF33}" type="presOf" srcId="{3030B278-91BF-42A8-89FF-124015638F3E}" destId="{42A929E4-8BF0-4ECA-81F9-371198B81EC4}" srcOrd="0" destOrd="0" presId="urn:microsoft.com/office/officeart/2005/8/layout/chevron1"/>
    <dgm:cxn modelId="{D81122DE-19DA-46E1-8C94-FFF396931085}" srcId="{FD9EA0A3-9887-486B-BA7B-56458503520A}" destId="{3030B278-91BF-42A8-89FF-124015638F3E}" srcOrd="4" destOrd="0" parTransId="{EAF6A563-8655-4301-AFFE-301099538C02}" sibTransId="{92727066-4592-4A46-A2B4-DBA8EC2155A7}"/>
    <dgm:cxn modelId="{000061ED-8959-491E-BC19-39D42AC92E4A}" type="presOf" srcId="{542577DB-8399-4818-A818-7ACD3617969E}" destId="{ADA9AD42-1177-4AF3-9429-3995C4118C90}" srcOrd="0" destOrd="0" presId="urn:microsoft.com/office/officeart/2005/8/layout/chevron1"/>
    <dgm:cxn modelId="{C16395F8-B956-4DF2-8FDF-8B1C20F1B47A}" srcId="{FD9EA0A3-9887-486B-BA7B-56458503520A}" destId="{4DCDE2D6-5181-4F7C-B070-4B921B4E7BAF}" srcOrd="0" destOrd="0" parTransId="{A1C30061-CE2B-475E-84EE-07DFC0BD38EE}" sibTransId="{6430B363-E62F-43E9-BE82-3CF680DCAEDA}"/>
    <dgm:cxn modelId="{B422C80C-66E9-46F6-ABF6-750011A8B324}" type="presParOf" srcId="{17908227-3354-4ED6-96BE-AD60D74331EE}" destId="{8986C9CF-2665-47EB-9E67-F8D080DD2594}" srcOrd="0" destOrd="0" presId="urn:microsoft.com/office/officeart/2005/8/layout/chevron1"/>
    <dgm:cxn modelId="{BAAE4347-D0CD-48FD-90F5-5BF9323E9A47}" type="presParOf" srcId="{17908227-3354-4ED6-96BE-AD60D74331EE}" destId="{E7852F9F-F3F1-4BF5-91F7-94B9313A5E75}" srcOrd="1" destOrd="0" presId="urn:microsoft.com/office/officeart/2005/8/layout/chevron1"/>
    <dgm:cxn modelId="{3F69965F-3944-4282-9CD2-8C12D9B61AB3}" type="presParOf" srcId="{17908227-3354-4ED6-96BE-AD60D74331EE}" destId="{F6C60705-A0C9-4D9D-8464-241C8888F202}" srcOrd="2" destOrd="0" presId="urn:microsoft.com/office/officeart/2005/8/layout/chevron1"/>
    <dgm:cxn modelId="{98F250C1-A49B-49D6-A1D6-F579E50208E8}" type="presParOf" srcId="{17908227-3354-4ED6-96BE-AD60D74331EE}" destId="{D4A12738-566F-4C0B-9F2E-F33EC8679DEE}" srcOrd="3" destOrd="0" presId="urn:microsoft.com/office/officeart/2005/8/layout/chevron1"/>
    <dgm:cxn modelId="{9CBE0551-0A6A-4CBE-BEAA-5FBAAD4F6068}" type="presParOf" srcId="{17908227-3354-4ED6-96BE-AD60D74331EE}" destId="{0EDF62A7-BF9E-474D-B87D-F43EB4327BFB}" srcOrd="4" destOrd="0" presId="urn:microsoft.com/office/officeart/2005/8/layout/chevron1"/>
    <dgm:cxn modelId="{6FE7C094-B3E0-4AD1-A1B5-E076CFA79505}" type="presParOf" srcId="{17908227-3354-4ED6-96BE-AD60D74331EE}" destId="{4C73D769-C04C-492A-8A25-7BDF7015CB30}" srcOrd="5" destOrd="0" presId="urn:microsoft.com/office/officeart/2005/8/layout/chevron1"/>
    <dgm:cxn modelId="{470C65D9-8216-40D3-B8B7-FF41A00E8047}" type="presParOf" srcId="{17908227-3354-4ED6-96BE-AD60D74331EE}" destId="{ADA9AD42-1177-4AF3-9429-3995C4118C90}" srcOrd="6" destOrd="0" presId="urn:microsoft.com/office/officeart/2005/8/layout/chevron1"/>
    <dgm:cxn modelId="{1AFD0B47-3AC9-4993-AABA-035340B41764}" type="presParOf" srcId="{17908227-3354-4ED6-96BE-AD60D74331EE}" destId="{520A1CC6-A3BF-4BA6-AE18-33C5906138D7}" srcOrd="7" destOrd="0" presId="urn:microsoft.com/office/officeart/2005/8/layout/chevron1"/>
    <dgm:cxn modelId="{18615342-BFCB-4AED-9FCD-C48A34433546}" type="presParOf" srcId="{17908227-3354-4ED6-96BE-AD60D74331EE}" destId="{42A929E4-8BF0-4ECA-81F9-371198B81EC4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6C9CF-2665-47EB-9E67-F8D080DD2594}">
      <dsp:nvSpPr>
        <dsp:cNvPr id="0" name=""/>
        <dsp:cNvSpPr/>
      </dsp:nvSpPr>
      <dsp:spPr>
        <a:xfrm>
          <a:off x="0" y="0"/>
          <a:ext cx="1897013" cy="34318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FEA Model</a:t>
          </a:r>
        </a:p>
      </dsp:txBody>
      <dsp:txXfrm>
        <a:off x="171592" y="0"/>
        <a:ext cx="1553830" cy="343183"/>
      </dsp:txXfrm>
    </dsp:sp>
    <dsp:sp modelId="{F6C60705-A0C9-4D9D-8464-241C8888F202}">
      <dsp:nvSpPr>
        <dsp:cNvPr id="0" name=""/>
        <dsp:cNvSpPr/>
      </dsp:nvSpPr>
      <dsp:spPr>
        <a:xfrm>
          <a:off x="1709443" y="0"/>
          <a:ext cx="1897013" cy="343183"/>
        </a:xfrm>
        <a:prstGeom prst="chevron">
          <a:avLst/>
        </a:prstGeom>
        <a:solidFill>
          <a:schemeClr val="accent5">
            <a:hueOff val="-1822845"/>
            <a:satOff val="7212"/>
            <a:lumOff val="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Input/Output Param</a:t>
          </a:r>
        </a:p>
      </dsp:txBody>
      <dsp:txXfrm>
        <a:off x="1881035" y="0"/>
        <a:ext cx="1553830" cy="343183"/>
      </dsp:txXfrm>
    </dsp:sp>
    <dsp:sp modelId="{0EDF62A7-BF9E-474D-B87D-F43EB4327BFB}">
      <dsp:nvSpPr>
        <dsp:cNvPr id="0" name=""/>
        <dsp:cNvSpPr/>
      </dsp:nvSpPr>
      <dsp:spPr>
        <a:xfrm>
          <a:off x="3416756" y="0"/>
          <a:ext cx="1897013" cy="343183"/>
        </a:xfrm>
        <a:prstGeom prst="chevron">
          <a:avLst/>
        </a:prstGeom>
        <a:solidFill>
          <a:schemeClr val="accent5">
            <a:hueOff val="-3645691"/>
            <a:satOff val="14423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Design Points</a:t>
          </a:r>
        </a:p>
      </dsp:txBody>
      <dsp:txXfrm>
        <a:off x="3588348" y="0"/>
        <a:ext cx="1553830" cy="343183"/>
      </dsp:txXfrm>
    </dsp:sp>
    <dsp:sp modelId="{ADA9AD42-1177-4AF3-9429-3995C4118C90}">
      <dsp:nvSpPr>
        <dsp:cNvPr id="0" name=""/>
        <dsp:cNvSpPr/>
      </dsp:nvSpPr>
      <dsp:spPr>
        <a:xfrm>
          <a:off x="5124068" y="0"/>
          <a:ext cx="1897013" cy="343183"/>
        </a:xfrm>
        <a:prstGeom prst="chevron">
          <a:avLst/>
        </a:prstGeom>
        <a:solidFill>
          <a:schemeClr val="accent5">
            <a:hueOff val="-5468536"/>
            <a:satOff val="21635"/>
            <a:lumOff val="26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Response Surface</a:t>
          </a:r>
        </a:p>
      </dsp:txBody>
      <dsp:txXfrm>
        <a:off x="5295660" y="0"/>
        <a:ext cx="1553830" cy="343183"/>
      </dsp:txXfrm>
    </dsp:sp>
    <dsp:sp modelId="{42A929E4-8BF0-4ECA-81F9-371198B81EC4}">
      <dsp:nvSpPr>
        <dsp:cNvPr id="0" name=""/>
        <dsp:cNvSpPr/>
      </dsp:nvSpPr>
      <dsp:spPr>
        <a:xfrm>
          <a:off x="6831380" y="0"/>
          <a:ext cx="1897013" cy="343183"/>
        </a:xfrm>
        <a:prstGeom prst="chevron">
          <a:avLst/>
        </a:prstGeom>
        <a:solidFill>
          <a:schemeClr val="accent5">
            <a:hueOff val="-7291382"/>
            <a:satOff val="28846"/>
            <a:lumOff val="3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Optimization</a:t>
          </a:r>
        </a:p>
      </dsp:txBody>
      <dsp:txXfrm>
        <a:off x="7002972" y="0"/>
        <a:ext cx="1553830" cy="343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A9D59-9273-31E8-D4F0-116C7F206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B597B9-9C0C-9122-4A06-AA726E325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D810B4-6446-7F81-A590-B48245FFC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C2313-2C35-3764-C279-D35163925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67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D41D1-D90D-4B5E-7248-1902E49EB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23811B-6D19-874F-A447-A8595635A1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22BB6B-2B73-79A0-008C-71D00EB35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9FB05-F9C7-A076-B2A3-803ECA200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93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65FCF-2A9F-DE47-D8E1-AB1A6C5C0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6D0B87-9E70-6D69-27D6-A8A3C70BC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A88171-37C9-4ACD-403F-E3B0362231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C422E-D6F8-6A0B-3E70-381AF74E7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42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380F8-5890-0132-EE14-72B6F06F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12E176-6559-B201-CE65-DC531C527F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7BC0BB-3DD5-D852-2AEC-87D82FD9C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86EC8-8AB6-50B7-678F-1230A1D469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22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B7EF2-4566-0885-D1E1-9D9896D92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DCD6BB-BF16-F93F-71A7-D472444129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760B2F-9463-A193-C059-C17F03F5C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3E37F-A1BE-2C4A-588D-8214ADB4D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58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8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2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07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EF429-2D1E-3D81-E15C-22EBE84B6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01E5E7-AC30-07DD-C71B-313E0A774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B248A6-3996-6171-7FC0-C41153A76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24F51-1F52-BBC1-F788-5BF2474FB2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7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7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4C138-56EC-B736-C5B8-38D37AACF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450878-1B53-2B7D-BFE3-E8E5E8AA0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F5396A-BE5E-72B2-624F-DFAB43531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34681-528C-3AA7-64B0-FAF4DC636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17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24C8A-20C3-9FCE-C08B-76A6FC78F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BFA885-F520-8E58-8956-67DA96738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DBE831-E240-A28F-33AC-9EA689435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0DB2D-4945-D2EA-B250-548B278B05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88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89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B8F7A-6DBF-AC07-46FE-E9099FA9B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A16DFC-1742-3316-8E8F-A65EE0B14F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D06A13-6781-5BFB-E72A-4E2993FDC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0A4A3-60EE-8742-1908-8E7882D735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202F1-4C1F-8C49-9377-C98233C26F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6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32450" y="229875"/>
            <a:ext cx="887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9941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000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1pPr>
            <a:lvl2pPr marL="8826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2pPr>
            <a:lvl3pPr marL="13398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3pPr>
            <a:lvl4pPr marL="17970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4pPr>
            <a:lvl5pPr marL="22542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r>
              <a:rPr lang="en-US"/>
              <a:t>LIGO-G2402328-v1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‹Nº›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E5372-9A71-0D4E-A909-421AB71BD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14732" cy="80084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6738D2-DE6F-CF45-8C04-FE6C930E7F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5787" y="0"/>
            <a:ext cx="757074" cy="75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6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475" y="445025"/>
            <a:ext cx="887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475" y="1152475"/>
            <a:ext cx="8879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86" r:id="rId7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4A18A7-1510-F943-8856-9EB0B8793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582313" y="1116487"/>
            <a:ext cx="8192991" cy="7067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SzPts val="990"/>
            </a:pPr>
            <a:r>
              <a:rPr lang="en-US" sz="3600" dirty="0"/>
              <a:t>Optimized Corrugated Tube Design</a:t>
            </a:r>
            <a:endParaRPr sz="3600"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6775200" y="4215865"/>
            <a:ext cx="2368799" cy="9276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Caltech</a:t>
            </a:r>
          </a:p>
          <a:p>
            <a:pPr marL="0" indent="0" algn="r"/>
            <a:r>
              <a:rPr lang="en-US" sz="1600" dirty="0"/>
              <a:t>30 Sep 2025 v1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Alberto Franco-Ordovas</a:t>
            </a:r>
            <a:endParaRPr sz="1600" dirty="0"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7332025" y="0"/>
            <a:ext cx="1811975" cy="107727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12450" y="4685050"/>
            <a:ext cx="3499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chemeClr val="dk1"/>
                </a:solidFill>
              </a:rPr>
              <a:t>Artist: Eddie Anaya (Cal State Fullerton)</a:t>
            </a:r>
            <a:endParaRPr sz="1050" dirty="0">
              <a:solidFill>
                <a:schemeClr val="dk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77169D-99DD-CD40-9BF7-C703BA6C00EC}"/>
              </a:ext>
            </a:extLst>
          </p:cNvPr>
          <p:cNvSpPr/>
          <p:nvPr/>
        </p:nvSpPr>
        <p:spPr>
          <a:xfrm>
            <a:off x="3717803" y="4862304"/>
            <a:ext cx="21536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b="1" dirty="0">
                <a:solidFill>
                  <a:schemeClr val="tx1"/>
                </a:solidFill>
              </a:rPr>
              <a:t>LIGO-</a:t>
            </a:r>
            <a:r>
              <a:rPr lang="es-ES" b="1" dirty="0">
                <a:solidFill>
                  <a:schemeClr val="tx1"/>
                </a:solidFill>
              </a:rPr>
              <a:t>G2502143-v1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684C2F-17A5-1C47-9ACF-756BEBF3A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69218" cy="1369218"/>
          </a:xfrm>
          <a:prstGeom prst="rect">
            <a:avLst/>
          </a:prstGeom>
        </p:spPr>
      </p:pic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24FB83DE-A877-2C33-62A2-804B3BD8400A}"/>
              </a:ext>
            </a:extLst>
          </p:cNvPr>
          <p:cNvSpPr txBox="1">
            <a:spLocks/>
          </p:cNvSpPr>
          <p:nvPr/>
        </p:nvSpPr>
        <p:spPr>
          <a:xfrm>
            <a:off x="2574618" y="1600314"/>
            <a:ext cx="3440828" cy="406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US" sz="1200" dirty="0"/>
              <a:t>Beamtube Workshop #3 (29 Sep – 2 Oct 2025)</a:t>
            </a:r>
            <a:endParaRPr lang="en-US" sz="1050" dirty="0"/>
          </a:p>
        </p:txBody>
      </p:sp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1949C03C-BC2B-F649-6059-D4FCF00DE7E3}"/>
              </a:ext>
            </a:extLst>
          </p:cNvPr>
          <p:cNvSpPr txBox="1">
            <a:spLocks/>
          </p:cNvSpPr>
          <p:nvPr/>
        </p:nvSpPr>
        <p:spPr>
          <a:xfrm>
            <a:off x="630465" y="152214"/>
            <a:ext cx="7329134" cy="74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US" sz="2000" dirty="0"/>
              <a:t>Cosmic Explorer </a:t>
            </a:r>
            <a:br>
              <a:rPr lang="en-US" sz="2000" dirty="0"/>
            </a:br>
            <a:r>
              <a:rPr lang="en-US" sz="2000" dirty="0"/>
              <a:t>Beamtube Experiment (CEBEX)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B3803-DD04-2155-0D76-EA38A6C0A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8A04A-B081-5AD8-F4E7-D42B966E5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3681" y="463505"/>
            <a:ext cx="6136638" cy="574138"/>
          </a:xfr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The following results were set as Output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B7409-C168-05F7-4408-7A54429E1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10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784DC8-3E51-EA15-C4BC-A23086A2C757}"/>
              </a:ext>
            </a:extLst>
          </p:cNvPr>
          <p:cNvSpPr txBox="1">
            <a:spLocks/>
          </p:cNvSpPr>
          <p:nvPr/>
        </p:nvSpPr>
        <p:spPr>
          <a:xfrm>
            <a:off x="2133600" y="178644"/>
            <a:ext cx="4715059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FEA Model: Results to observe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E69BE8A-075A-529F-1481-B589A647966B}"/>
              </a:ext>
            </a:extLst>
          </p:cNvPr>
          <p:cNvSpPr txBox="1">
            <a:spLocks/>
          </p:cNvSpPr>
          <p:nvPr/>
        </p:nvSpPr>
        <p:spPr>
          <a:xfrm>
            <a:off x="762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685800">
              <a:buClrTx/>
            </a:pPr>
            <a:fld id="{0BA29AEC-6B57-3147-959B-E9123771A055}" type="slidenum">
              <a:rPr lang="en-US" kern="120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l" defTabSz="685800">
                <a:buClrTx/>
              </a:pPr>
              <a:t>10</a:t>
            </a:fld>
            <a:endParaRPr lang="en-US" kern="1200" dirty="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4B900FE-548C-F350-510E-1986107A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colorful tube with a white background">
            <a:extLst>
              <a:ext uri="{FF2B5EF4-FFF2-40B4-BE49-F238E27FC236}">
                <a16:creationId xmlns:a16="http://schemas.microsoft.com/office/drawing/2014/main" id="{0E4C32C3-F557-01C9-41DF-D50CF06DE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37" y="1008399"/>
            <a:ext cx="3960000" cy="973276"/>
          </a:xfrm>
          <a:prstGeom prst="rect">
            <a:avLst/>
          </a:prstGeom>
        </p:spPr>
      </p:pic>
      <p:pic>
        <p:nvPicPr>
          <p:cNvPr id="2" name="Picture 1" descr="A close-up of a plastic pipe&#10;&#10;AI-generated content may be incorrect.">
            <a:extLst>
              <a:ext uri="{FF2B5EF4-FFF2-40B4-BE49-F238E27FC236}">
                <a16:creationId xmlns:a16="http://schemas.microsoft.com/office/drawing/2014/main" id="{5AE89D93-935F-E5F1-FC73-33C472045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37" y="2514548"/>
            <a:ext cx="3960000" cy="859308"/>
          </a:xfrm>
          <a:prstGeom prst="rect">
            <a:avLst/>
          </a:prstGeom>
        </p:spPr>
      </p:pic>
      <p:pic>
        <p:nvPicPr>
          <p:cNvPr id="13" name="Picture 12" descr="A colorful swirly object with blue and green circles&#10;&#10;AI-generated content may be incorrect.">
            <a:extLst>
              <a:ext uri="{FF2B5EF4-FFF2-40B4-BE49-F238E27FC236}">
                <a16:creationId xmlns:a16="http://schemas.microsoft.com/office/drawing/2014/main" id="{13DEE277-240E-9CCA-E606-BCA361C9E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37" y="3906729"/>
            <a:ext cx="3960000" cy="75648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ECB1CC-0E68-3838-02FF-F0F38C73DC0C}"/>
              </a:ext>
            </a:extLst>
          </p:cNvPr>
          <p:cNvSpPr txBox="1">
            <a:spLocks/>
          </p:cNvSpPr>
          <p:nvPr/>
        </p:nvSpPr>
        <p:spPr>
          <a:xfrm>
            <a:off x="4104861" y="1144108"/>
            <a:ext cx="4993419" cy="57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" indent="-342900" algn="ctr">
              <a:spcBef>
                <a:spcPts val="600"/>
              </a:spcBef>
            </a:pPr>
            <a:r>
              <a:rPr lang="en-US" sz="2000" dirty="0">
                <a:latin typeface="+mn-lt"/>
                <a:ea typeface="Times New Roman" panose="02020603050405020304" pitchFamily="18" charset="0"/>
              </a:rPr>
              <a:t>Sag: Deflection at the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beamtube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center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ED8B16-5623-3966-C8D2-5DAE91EF8F44}"/>
              </a:ext>
            </a:extLst>
          </p:cNvPr>
          <p:cNvSpPr txBox="1">
            <a:spLocks/>
          </p:cNvSpPr>
          <p:nvPr/>
        </p:nvSpPr>
        <p:spPr>
          <a:xfrm>
            <a:off x="4104861" y="2514548"/>
            <a:ext cx="5057029" cy="57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" indent="-342900">
              <a:spcBef>
                <a:spcPts val="600"/>
              </a:spcBef>
            </a:pPr>
            <a:r>
              <a:rPr lang="en-US" sz="2000" dirty="0">
                <a:latin typeface="+mn-lt"/>
                <a:ea typeface="Times New Roman" panose="02020603050405020304" pitchFamily="18" charset="0"/>
              </a:rPr>
              <a:t>Reaction Forces: X &amp; Y axis at Supports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F0BBC1-FB56-982E-7DF0-C36489725DBE}"/>
              </a:ext>
            </a:extLst>
          </p:cNvPr>
          <p:cNvSpPr txBox="1">
            <a:spLocks/>
          </p:cNvSpPr>
          <p:nvPr/>
        </p:nvSpPr>
        <p:spPr>
          <a:xfrm>
            <a:off x="4104862" y="3997904"/>
            <a:ext cx="4858282" cy="57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" indent="-342900">
              <a:spcBef>
                <a:spcPts val="600"/>
              </a:spcBef>
            </a:pPr>
            <a:r>
              <a:rPr lang="en-US" sz="2000" dirty="0">
                <a:latin typeface="+mn-lt"/>
                <a:ea typeface="Times New Roman" panose="02020603050405020304" pitchFamily="18" charset="0"/>
              </a:rPr>
              <a:t>Buckling Factor: Global buckling</a:t>
            </a:r>
          </a:p>
        </p:txBody>
      </p:sp>
    </p:spTree>
    <p:extLst>
      <p:ext uri="{BB962C8B-B14F-4D97-AF65-F5344CB8AC3E}">
        <p14:creationId xmlns:p14="http://schemas.microsoft.com/office/powerpoint/2010/main" val="3906656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A1B02-B00E-CCFE-2AE6-56B1C0B46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36FDE-601E-10C7-835A-345F8BBAB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391DF91-D970-1A9B-0399-47FA54017C19}"/>
              </a:ext>
            </a:extLst>
          </p:cNvPr>
          <p:cNvSpPr txBox="1">
            <a:spLocks/>
          </p:cNvSpPr>
          <p:nvPr/>
        </p:nvSpPr>
        <p:spPr>
          <a:xfrm>
            <a:off x="762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685800">
              <a:buClrTx/>
            </a:pPr>
            <a:fld id="{0BA29AEC-6B57-3147-959B-E9123771A055}" type="slidenum">
              <a:rPr lang="en-US" kern="120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l" defTabSz="685800">
                <a:buClrTx/>
              </a:pPr>
              <a:t>11</a:t>
            </a:fld>
            <a:endParaRPr lang="en-US" kern="1200" dirty="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4EF9962-0C1F-2571-FF32-09298BD57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A blue and white striped object&#10;&#10;AI-generated content may be incorrect.">
            <a:extLst>
              <a:ext uri="{FF2B5EF4-FFF2-40B4-BE49-F238E27FC236}">
                <a16:creationId xmlns:a16="http://schemas.microsoft.com/office/drawing/2014/main" id="{2811AF8A-FFFD-39B4-4105-1BD3E3CAE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86708"/>
            <a:ext cx="4428000" cy="1052747"/>
          </a:xfrm>
          <a:prstGeom prst="rect">
            <a:avLst/>
          </a:prstGeom>
        </p:spPr>
      </p:pic>
      <p:pic>
        <p:nvPicPr>
          <p:cNvPr id="7" name="Picture 6" descr="A rainbow colored line on a white background&#10;&#10;AI-generated content may be incorrect.">
            <a:extLst>
              <a:ext uri="{FF2B5EF4-FFF2-40B4-BE49-F238E27FC236}">
                <a16:creationId xmlns:a16="http://schemas.microsoft.com/office/drawing/2014/main" id="{64768289-9F02-1166-C6EA-0F50BF77B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015715"/>
            <a:ext cx="4428000" cy="1944813"/>
          </a:xfrm>
          <a:prstGeom prst="rect">
            <a:avLst/>
          </a:prstGeom>
        </p:spPr>
      </p:pic>
      <p:pic>
        <p:nvPicPr>
          <p:cNvPr id="9" name="Picture 8" descr="A group of blue and green spirals&#10;&#10;AI-generated content may be incorrect.">
            <a:extLst>
              <a:ext uri="{FF2B5EF4-FFF2-40B4-BE49-F238E27FC236}">
                <a16:creationId xmlns:a16="http://schemas.microsoft.com/office/drawing/2014/main" id="{34389CF1-B64B-5223-8D1F-DE5ECD90C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330" y="1721541"/>
            <a:ext cx="4428000" cy="1047668"/>
          </a:xfrm>
          <a:prstGeom prst="rect">
            <a:avLst/>
          </a:prstGeom>
        </p:spPr>
      </p:pic>
      <p:pic>
        <p:nvPicPr>
          <p:cNvPr id="12" name="Picture 11" descr="A colorful chart of a graph&#10;&#10;AI-generated content may be incorrect.">
            <a:extLst>
              <a:ext uri="{FF2B5EF4-FFF2-40B4-BE49-F238E27FC236}">
                <a16:creationId xmlns:a16="http://schemas.microsoft.com/office/drawing/2014/main" id="{3B27F3CB-7426-EE2F-DAE4-8C96071F6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0396" y="2919426"/>
            <a:ext cx="3056525" cy="204110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C4CDB3-DA40-151A-D73E-2FE860A5B1D0}"/>
              </a:ext>
            </a:extLst>
          </p:cNvPr>
          <p:cNvSpPr txBox="1">
            <a:spLocks/>
          </p:cNvSpPr>
          <p:nvPr/>
        </p:nvSpPr>
        <p:spPr>
          <a:xfrm>
            <a:off x="1503681" y="463505"/>
            <a:ext cx="6136638" cy="57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The following results were set as Output Parameters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94D61F5-BDEB-E560-29C8-EEC7362238BC}"/>
              </a:ext>
            </a:extLst>
          </p:cNvPr>
          <p:cNvSpPr txBox="1">
            <a:spLocks/>
          </p:cNvSpPr>
          <p:nvPr/>
        </p:nvSpPr>
        <p:spPr>
          <a:xfrm>
            <a:off x="2133600" y="178644"/>
            <a:ext cx="4715059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FEA Model: Results to observe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626E8ED-456C-CC02-B508-852584EBBB3E}"/>
              </a:ext>
            </a:extLst>
          </p:cNvPr>
          <p:cNvSpPr txBox="1">
            <a:spLocks/>
          </p:cNvSpPr>
          <p:nvPr/>
        </p:nvSpPr>
        <p:spPr>
          <a:xfrm>
            <a:off x="76200" y="968759"/>
            <a:ext cx="8997460" cy="57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" indent="-342900">
              <a:spcBef>
                <a:spcPts val="600"/>
              </a:spcBef>
            </a:pPr>
            <a:r>
              <a:rPr lang="en-US" sz="2000" dirty="0">
                <a:latin typeface="+mn-lt"/>
                <a:ea typeface="Times New Roman" panose="02020603050405020304" pitchFamily="18" charset="0"/>
              </a:rPr>
              <a:t>Von-Mises: Max Stress at flats &amp; convolutions, for a better understanding</a:t>
            </a:r>
          </a:p>
        </p:txBody>
      </p:sp>
    </p:spTree>
    <p:extLst>
      <p:ext uri="{BB962C8B-B14F-4D97-AF65-F5344CB8AC3E}">
        <p14:creationId xmlns:p14="http://schemas.microsoft.com/office/powerpoint/2010/main" val="3125250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1E845-DD40-35A7-86D3-4560B76BB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F9CC2-B628-6B04-5CBB-0416D3C99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7FDE806-D3F5-E738-BA22-C21639452112}"/>
              </a:ext>
            </a:extLst>
          </p:cNvPr>
          <p:cNvSpPr txBox="1">
            <a:spLocks/>
          </p:cNvSpPr>
          <p:nvPr/>
        </p:nvSpPr>
        <p:spPr>
          <a:xfrm>
            <a:off x="762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685800">
              <a:buClrTx/>
            </a:pPr>
            <a:fld id="{0BA29AEC-6B57-3147-959B-E9123771A055}" type="slidenum">
              <a:rPr lang="en-US" kern="120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l" defTabSz="685800">
                <a:buClrTx/>
              </a:pPr>
              <a:t>12</a:t>
            </a:fld>
            <a:endParaRPr lang="en-US" kern="1200" dirty="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FF216F7-9F4F-786A-4290-0E0C2B4E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A red and white striped object&#10;&#10;AI-generated content may be incorrect.">
            <a:extLst>
              <a:ext uri="{FF2B5EF4-FFF2-40B4-BE49-F238E27FC236}">
                <a16:creationId xmlns:a16="http://schemas.microsoft.com/office/drawing/2014/main" id="{DB62AFB0-6B77-E2BB-7C9D-DA8AC1777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9" y="1667998"/>
            <a:ext cx="4428000" cy="956706"/>
          </a:xfrm>
          <a:prstGeom prst="rect">
            <a:avLst/>
          </a:prstGeom>
        </p:spPr>
      </p:pic>
      <p:pic>
        <p:nvPicPr>
          <p:cNvPr id="6" name="Picture 5" descr="A colorful stripes on a white background&#10;&#10;AI-generated content may be incorrect.">
            <a:extLst>
              <a:ext uri="{FF2B5EF4-FFF2-40B4-BE49-F238E27FC236}">
                <a16:creationId xmlns:a16="http://schemas.microsoft.com/office/drawing/2014/main" id="{03B06BA5-B0A6-3B57-87F3-8DC3297F0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42" y="3073607"/>
            <a:ext cx="4428000" cy="1891249"/>
          </a:xfrm>
          <a:prstGeom prst="rect">
            <a:avLst/>
          </a:prstGeom>
        </p:spPr>
      </p:pic>
      <p:pic>
        <p:nvPicPr>
          <p:cNvPr id="7" name="Picture 6" descr="A rainbow colored object with white bars&#10;&#10;AI-generated content may be incorrect.">
            <a:extLst>
              <a:ext uri="{FF2B5EF4-FFF2-40B4-BE49-F238E27FC236}">
                <a16:creationId xmlns:a16="http://schemas.microsoft.com/office/drawing/2014/main" id="{6910A609-A3DF-2111-D889-C521B6093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158" y="1667998"/>
            <a:ext cx="4428000" cy="958088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493D025-EBFD-FE2D-426F-E46EEF37A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001" y="2752817"/>
            <a:ext cx="1691318" cy="2304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4B0BD1-02A4-87E3-3909-B1027850C58E}"/>
              </a:ext>
            </a:extLst>
          </p:cNvPr>
          <p:cNvSpPr txBox="1">
            <a:spLocks/>
          </p:cNvSpPr>
          <p:nvPr/>
        </p:nvSpPr>
        <p:spPr>
          <a:xfrm>
            <a:off x="1503681" y="463505"/>
            <a:ext cx="6136638" cy="57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The following results were set as Output Parameters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27FE99C-07AA-E12E-04AA-5F6611961B1F}"/>
              </a:ext>
            </a:extLst>
          </p:cNvPr>
          <p:cNvSpPr txBox="1">
            <a:spLocks/>
          </p:cNvSpPr>
          <p:nvPr/>
        </p:nvSpPr>
        <p:spPr>
          <a:xfrm>
            <a:off x="2133600" y="178644"/>
            <a:ext cx="4715059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FEA Model: Results to observe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A600CF8-4546-6E32-0A22-49B9D8E481D4}"/>
              </a:ext>
            </a:extLst>
          </p:cNvPr>
          <p:cNvSpPr txBox="1">
            <a:spLocks/>
          </p:cNvSpPr>
          <p:nvPr/>
        </p:nvSpPr>
        <p:spPr>
          <a:xfrm>
            <a:off x="76200" y="968759"/>
            <a:ext cx="8997460" cy="57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" indent="-342900">
              <a:spcBef>
                <a:spcPts val="600"/>
              </a:spcBef>
            </a:pPr>
            <a:r>
              <a:rPr lang="en-US" sz="2000" dirty="0">
                <a:latin typeface="+mn-lt"/>
                <a:ea typeface="Times New Roman" panose="02020603050405020304" pitchFamily="18" charset="0"/>
              </a:rPr>
              <a:t>Membrane: Max/Min at flats for Axial (left) and Hoop (right)</a:t>
            </a:r>
          </a:p>
        </p:txBody>
      </p:sp>
    </p:spTree>
    <p:extLst>
      <p:ext uri="{BB962C8B-B14F-4D97-AF65-F5344CB8AC3E}">
        <p14:creationId xmlns:p14="http://schemas.microsoft.com/office/powerpoint/2010/main" val="3457903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51991-350E-5015-F83C-51CF6D445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AD24B-E6BB-550F-565E-4BCFEDA1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1D055AF-AC58-3F02-F929-C7719A252169}"/>
              </a:ext>
            </a:extLst>
          </p:cNvPr>
          <p:cNvSpPr txBox="1">
            <a:spLocks/>
          </p:cNvSpPr>
          <p:nvPr/>
        </p:nvSpPr>
        <p:spPr>
          <a:xfrm>
            <a:off x="762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685800">
              <a:buClrTx/>
            </a:pPr>
            <a:fld id="{0BA29AEC-6B57-3147-959B-E9123771A055}" type="slidenum">
              <a:rPr lang="en-US" kern="120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l" defTabSz="685800">
                <a:buClrTx/>
              </a:pPr>
              <a:t>13</a:t>
            </a:fld>
            <a:endParaRPr lang="en-US" kern="1200" dirty="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7788DB7-8DF1-EA2E-AB25-54A321E90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row of colorful pencils&#10;&#10;AI-generated content may be incorrect.">
            <a:extLst>
              <a:ext uri="{FF2B5EF4-FFF2-40B4-BE49-F238E27FC236}">
                <a16:creationId xmlns:a16="http://schemas.microsoft.com/office/drawing/2014/main" id="{7888C1E9-D656-D0C8-FC9F-9F0941D33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56" y="1544962"/>
            <a:ext cx="4428000" cy="944242"/>
          </a:xfrm>
          <a:prstGeom prst="rect">
            <a:avLst/>
          </a:prstGeom>
        </p:spPr>
      </p:pic>
      <p:pic>
        <p:nvPicPr>
          <p:cNvPr id="12" name="Picture 11" descr="A rainbow colored object with text&#10;&#10;AI-generated content may be incorrect.">
            <a:extLst>
              <a:ext uri="{FF2B5EF4-FFF2-40B4-BE49-F238E27FC236}">
                <a16:creationId xmlns:a16="http://schemas.microsoft.com/office/drawing/2014/main" id="{A6D2F5B6-14C8-4653-8C27-EF18F5788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" y="2801811"/>
            <a:ext cx="4428000" cy="2204767"/>
          </a:xfrm>
          <a:prstGeom prst="rect">
            <a:avLst/>
          </a:prstGeom>
        </p:spPr>
      </p:pic>
      <p:pic>
        <p:nvPicPr>
          <p:cNvPr id="13" name="Picture 12" descr="A close-up of a screen&#10;&#10;AI-generated content may be incorrect.">
            <a:extLst>
              <a:ext uri="{FF2B5EF4-FFF2-40B4-BE49-F238E27FC236}">
                <a16:creationId xmlns:a16="http://schemas.microsoft.com/office/drawing/2014/main" id="{92996C8B-E763-C349-787C-276BC81ED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158" y="1604244"/>
            <a:ext cx="4428000" cy="953939"/>
          </a:xfrm>
          <a:prstGeom prst="rect">
            <a:avLst/>
          </a:prstGeom>
        </p:spPr>
      </p:pic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1D4228B-040F-162E-CBBB-28876AFEE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141" y="2633024"/>
            <a:ext cx="1051036" cy="249628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419B2F-3986-301D-5912-9A217E974BF8}"/>
              </a:ext>
            </a:extLst>
          </p:cNvPr>
          <p:cNvSpPr txBox="1">
            <a:spLocks/>
          </p:cNvSpPr>
          <p:nvPr/>
        </p:nvSpPr>
        <p:spPr>
          <a:xfrm>
            <a:off x="76200" y="968759"/>
            <a:ext cx="8997460" cy="57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" indent="-342900">
              <a:spcBef>
                <a:spcPts val="600"/>
              </a:spcBef>
            </a:pPr>
            <a:r>
              <a:rPr lang="en-US" sz="2000" dirty="0">
                <a:latin typeface="+mn-lt"/>
                <a:ea typeface="Times New Roman" panose="02020603050405020304" pitchFamily="18" charset="0"/>
              </a:rPr>
              <a:t>Membrane: Max/Min at corrugations for Axial (left) and Hoop (right)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C08716-C795-2D27-EFB3-93514C5A8232}"/>
              </a:ext>
            </a:extLst>
          </p:cNvPr>
          <p:cNvSpPr txBox="1">
            <a:spLocks/>
          </p:cNvSpPr>
          <p:nvPr/>
        </p:nvSpPr>
        <p:spPr>
          <a:xfrm>
            <a:off x="1503681" y="463505"/>
            <a:ext cx="6136638" cy="57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The following results were set as Output Parameters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268B105-B028-634D-3E85-CC8869EA5547}"/>
              </a:ext>
            </a:extLst>
          </p:cNvPr>
          <p:cNvSpPr txBox="1">
            <a:spLocks/>
          </p:cNvSpPr>
          <p:nvPr/>
        </p:nvSpPr>
        <p:spPr>
          <a:xfrm>
            <a:off x="2133600" y="178644"/>
            <a:ext cx="4715059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FEA Model: Results to observe</a:t>
            </a:r>
          </a:p>
        </p:txBody>
      </p:sp>
    </p:spTree>
    <p:extLst>
      <p:ext uri="{BB962C8B-B14F-4D97-AF65-F5344CB8AC3E}">
        <p14:creationId xmlns:p14="http://schemas.microsoft.com/office/powerpoint/2010/main" val="4249096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91B5C-6C1B-8C67-1D21-F652ECD27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8758E-7478-C447-1E1A-95A4755A8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492" y="1124923"/>
            <a:ext cx="5653046" cy="751722"/>
          </a:xfrm>
        </p:spPr>
        <p:txBody>
          <a:bodyPr>
            <a:noAutofit/>
          </a:bodyPr>
          <a:lstStyle/>
          <a:p>
            <a:pPr marL="57150" indent="-342900">
              <a:spcBef>
                <a:spcPts val="600"/>
              </a:spcBef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To wrap-up: 14 output parameters total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D0DEE-F101-8D3E-3B08-594C5E524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B235424-A7E6-7811-4350-3A6AB23ADFED}"/>
              </a:ext>
            </a:extLst>
          </p:cNvPr>
          <p:cNvSpPr txBox="1">
            <a:spLocks/>
          </p:cNvSpPr>
          <p:nvPr/>
        </p:nvSpPr>
        <p:spPr>
          <a:xfrm>
            <a:off x="762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685800">
              <a:buClrTx/>
            </a:pPr>
            <a:fld id="{0BA29AEC-6B57-3147-959B-E9123771A055}" type="slidenum">
              <a:rPr lang="en-US" kern="120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l" defTabSz="685800">
                <a:buClrTx/>
              </a:pPr>
              <a:t>14</a:t>
            </a:fld>
            <a:endParaRPr lang="en-US" kern="1200" dirty="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50877C8-A201-B382-1E92-5D99E0D1D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0F91438-2C1E-8988-2FDB-EC8E8CE0BC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125158"/>
              </p:ext>
            </p:extLst>
          </p:nvPr>
        </p:nvGraphicFramePr>
        <p:xfrm>
          <a:off x="227492" y="1855586"/>
          <a:ext cx="8689015" cy="24236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0212">
                  <a:extLst>
                    <a:ext uri="{9D8B030D-6E8A-4147-A177-3AD203B41FA5}">
                      <a16:colId xmlns:a16="http://schemas.microsoft.com/office/drawing/2014/main" val="4024489485"/>
                    </a:ext>
                  </a:extLst>
                </a:gridCol>
                <a:gridCol w="2751053">
                  <a:extLst>
                    <a:ext uri="{9D8B030D-6E8A-4147-A177-3AD203B41FA5}">
                      <a16:colId xmlns:a16="http://schemas.microsoft.com/office/drawing/2014/main" val="3287354109"/>
                    </a:ext>
                  </a:extLst>
                </a:gridCol>
                <a:gridCol w="3187750">
                  <a:extLst>
                    <a:ext uri="{9D8B030D-6E8A-4147-A177-3AD203B41FA5}">
                      <a16:colId xmlns:a16="http://schemas.microsoft.com/office/drawing/2014/main" val="624520824"/>
                    </a:ext>
                  </a:extLst>
                </a:gridCol>
              </a:tblGrid>
              <a:tr h="2423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RESULT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PARAMETERS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LOCATION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extLst>
                  <a:ext uri="{0D108BD9-81ED-4DB2-BD59-A6C34878D82A}">
                    <a16:rowId xmlns:a16="http://schemas.microsoft.com/office/drawing/2014/main" val="1493162211"/>
                  </a:ext>
                </a:extLst>
              </a:tr>
              <a:tr h="2423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Sag (Y)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Min</a:t>
                      </a:r>
                      <a:endParaRPr lang="en-US" sz="13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solidFill>
                            <a:srgbClr val="002060"/>
                          </a:solidFill>
                          <a:effectLst/>
                        </a:rPr>
                        <a:t>Mid beamtube</a:t>
                      </a:r>
                      <a:endParaRPr lang="en-US" sz="13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extLst>
                  <a:ext uri="{0D108BD9-81ED-4DB2-BD59-A6C34878D82A}">
                    <a16:rowId xmlns:a16="http://schemas.microsoft.com/office/drawing/2014/main" val="2041167462"/>
                  </a:ext>
                </a:extLst>
              </a:tr>
              <a:tr h="2423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Force Reaction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X, Y</a:t>
                      </a:r>
                      <a:endParaRPr lang="en-US" sz="13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Ends</a:t>
                      </a:r>
                      <a:endParaRPr lang="en-US" sz="13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extLst>
                  <a:ext uri="{0D108BD9-81ED-4DB2-BD59-A6C34878D82A}">
                    <a16:rowId xmlns:a16="http://schemas.microsoft.com/office/drawing/2014/main" val="3581821868"/>
                  </a:ext>
                </a:extLst>
              </a:tr>
              <a:tr h="2423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Buckling Factor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Load Multiplier</a:t>
                      </a:r>
                      <a:endParaRPr lang="en-US" sz="13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Global</a:t>
                      </a:r>
                      <a:endParaRPr lang="en-US" sz="13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extLst>
                  <a:ext uri="{0D108BD9-81ED-4DB2-BD59-A6C34878D82A}">
                    <a16:rowId xmlns:a16="http://schemas.microsoft.com/office/drawing/2014/main" val="3429480004"/>
                  </a:ext>
                </a:extLst>
              </a:tr>
              <a:tr h="2423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Von Mises – Tube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Max</a:t>
                      </a:r>
                      <a:endParaRPr lang="en-US" sz="13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solidFill>
                            <a:srgbClr val="002060"/>
                          </a:solidFill>
                          <a:effectLst/>
                        </a:rPr>
                        <a:t>Central flat: boundary w conv</a:t>
                      </a:r>
                      <a:endParaRPr lang="en-US" sz="13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extLst>
                  <a:ext uri="{0D108BD9-81ED-4DB2-BD59-A6C34878D82A}">
                    <a16:rowId xmlns:a16="http://schemas.microsoft.com/office/drawing/2014/main" val="3035157382"/>
                  </a:ext>
                </a:extLst>
              </a:tr>
              <a:tr h="2423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Von Mises – Convolution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Max</a:t>
                      </a:r>
                      <a:endParaRPr lang="en-US" sz="13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solidFill>
                            <a:srgbClr val="002060"/>
                          </a:solidFill>
                          <a:effectLst/>
                        </a:rPr>
                        <a:t>Central conv: peak, inner face</a:t>
                      </a:r>
                      <a:endParaRPr lang="en-US" sz="13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extLst>
                  <a:ext uri="{0D108BD9-81ED-4DB2-BD59-A6C34878D82A}">
                    <a16:rowId xmlns:a16="http://schemas.microsoft.com/office/drawing/2014/main" val="2353585712"/>
                  </a:ext>
                </a:extLst>
              </a:tr>
              <a:tr h="2423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effectLst/>
                        </a:rPr>
                        <a:t>Tube – Membrane Axial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solidFill>
                            <a:srgbClr val="002060"/>
                          </a:solidFill>
                          <a:effectLst/>
                        </a:rPr>
                        <a:t>Min, Max</a:t>
                      </a:r>
                      <a:endParaRPr lang="en-US" sz="13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Central flat</a:t>
                      </a:r>
                      <a:endParaRPr lang="en-US" sz="13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extLst>
                  <a:ext uri="{0D108BD9-81ED-4DB2-BD59-A6C34878D82A}">
                    <a16:rowId xmlns:a16="http://schemas.microsoft.com/office/drawing/2014/main" val="832622673"/>
                  </a:ext>
                </a:extLst>
              </a:tr>
              <a:tr h="2423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Tube – Membrane Hoop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Min, Max</a:t>
                      </a:r>
                      <a:endParaRPr lang="en-US" sz="13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Central flat</a:t>
                      </a:r>
                      <a:endParaRPr lang="en-US" sz="13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extLst>
                  <a:ext uri="{0D108BD9-81ED-4DB2-BD59-A6C34878D82A}">
                    <a16:rowId xmlns:a16="http://schemas.microsoft.com/office/drawing/2014/main" val="1619743145"/>
                  </a:ext>
                </a:extLst>
              </a:tr>
              <a:tr h="2423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Conv – Membrane Axial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Min, Max</a:t>
                      </a:r>
                      <a:endParaRPr lang="en-US" sz="13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Central conv: peak &amp; valley</a:t>
                      </a:r>
                      <a:endParaRPr lang="en-US" sz="13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extLst>
                  <a:ext uri="{0D108BD9-81ED-4DB2-BD59-A6C34878D82A}">
                    <a16:rowId xmlns:a16="http://schemas.microsoft.com/office/drawing/2014/main" val="3081565555"/>
                  </a:ext>
                </a:extLst>
              </a:tr>
              <a:tr h="2423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>
                          <a:effectLst/>
                        </a:rPr>
                        <a:t>Conv – Membrane Hoop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Min, Max</a:t>
                      </a:r>
                      <a:endParaRPr lang="en-US" sz="13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buNone/>
                      </a:pPr>
                      <a:r>
                        <a:rPr lang="en-US" sz="1300" dirty="0">
                          <a:solidFill>
                            <a:srgbClr val="002060"/>
                          </a:solidFill>
                          <a:effectLst/>
                        </a:rPr>
                        <a:t>Central conv: valleys</a:t>
                      </a:r>
                      <a:endParaRPr lang="en-US" sz="13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089" marR="72089" marT="0" marB="0"/>
                </a:tc>
                <a:extLst>
                  <a:ext uri="{0D108BD9-81ED-4DB2-BD59-A6C34878D82A}">
                    <a16:rowId xmlns:a16="http://schemas.microsoft.com/office/drawing/2014/main" val="2995781693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82B4AA-AE49-B735-EAD4-EB7D40339C73}"/>
              </a:ext>
            </a:extLst>
          </p:cNvPr>
          <p:cNvSpPr txBox="1">
            <a:spLocks/>
          </p:cNvSpPr>
          <p:nvPr/>
        </p:nvSpPr>
        <p:spPr>
          <a:xfrm>
            <a:off x="1503681" y="463505"/>
            <a:ext cx="6136638" cy="57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The following results were set as Output Parameters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B3B476-141A-2587-E9A8-FC5737344C12}"/>
              </a:ext>
            </a:extLst>
          </p:cNvPr>
          <p:cNvSpPr txBox="1">
            <a:spLocks/>
          </p:cNvSpPr>
          <p:nvPr/>
        </p:nvSpPr>
        <p:spPr>
          <a:xfrm>
            <a:off x="2133600" y="178644"/>
            <a:ext cx="4715059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FEA Model: Results to observe</a:t>
            </a:r>
          </a:p>
        </p:txBody>
      </p:sp>
    </p:spTree>
    <p:extLst>
      <p:ext uri="{BB962C8B-B14F-4D97-AF65-F5344CB8AC3E}">
        <p14:creationId xmlns:p14="http://schemas.microsoft.com/office/powerpoint/2010/main" val="20714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DA8DDD-5D75-9EC5-EADC-EDDB09988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CB75BB-17C1-C100-C550-54B020442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33180E-3DBC-7016-EC1A-21A12D1984ED}"/>
              </a:ext>
            </a:extLst>
          </p:cNvPr>
          <p:cNvSpPr txBox="1">
            <a:spLocks/>
          </p:cNvSpPr>
          <p:nvPr/>
        </p:nvSpPr>
        <p:spPr>
          <a:xfrm>
            <a:off x="1363717" y="145832"/>
            <a:ext cx="7014148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600" dirty="0"/>
              <a:t>Parametric Runs: Creating a data </a:t>
            </a:r>
            <a:r>
              <a:rPr lang="en-US" sz="2600" dirty="0" err="1"/>
              <a:t>pointcloud</a:t>
            </a:r>
            <a:r>
              <a:rPr lang="en-US" sz="2600" dirty="0"/>
              <a:t> 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E4EBD0E-8439-134B-384A-2A190D58D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2528" b="6064"/>
          <a:stretch>
            <a:fillRect/>
          </a:stretch>
        </p:blipFill>
        <p:spPr bwMode="auto">
          <a:xfrm>
            <a:off x="59778" y="858103"/>
            <a:ext cx="3300281" cy="41987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2F51282-B7D4-35F4-899B-2619D0F19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33" y="582205"/>
            <a:ext cx="5829778" cy="4561295"/>
          </a:xfrm>
        </p:spPr>
        <p:txBody>
          <a:bodyPr>
            <a:noAutofit/>
          </a:bodyPr>
          <a:lstStyle/>
          <a:p>
            <a:pPr marL="57150" indent="-342900">
              <a:spcBef>
                <a:spcPts val="600"/>
              </a:spcBef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Parameters Set: all parameters displayed</a:t>
            </a:r>
          </a:p>
          <a:p>
            <a:pPr marL="57150" indent="-342900">
              <a:spcBef>
                <a:spcPts val="600"/>
              </a:spcBef>
            </a:pPr>
            <a:r>
              <a:rPr lang="en-US" sz="2000" dirty="0">
                <a:latin typeface="+mn-lt"/>
                <a:ea typeface="Times New Roman" panose="02020603050405020304" pitchFamily="18" charset="0"/>
              </a:rPr>
              <a:t>Need to define range of study for input Par</a:t>
            </a:r>
          </a:p>
          <a:p>
            <a:pPr marL="539750" lvl="1" indent="-342900">
              <a:spcBef>
                <a:spcPts val="600"/>
              </a:spcBef>
            </a:pP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a: 40 to 80 [mm], b: 120 to 240 [mm], p: 300 to 700 [mm]</a:t>
            </a:r>
          </a:p>
          <a:p>
            <a:pPr marL="539750" lvl="1" indent="-342900">
              <a:spcBef>
                <a:spcPts val="600"/>
              </a:spcBef>
            </a:pP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t: 2 to 3.5 [mm]</a:t>
            </a:r>
          </a:p>
          <a:p>
            <a:pPr marL="57150" indent="-342900">
              <a:spcBef>
                <a:spcPts val="600"/>
              </a:spcBef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Need to define Design of Experiment Method</a:t>
            </a:r>
          </a:p>
          <a:p>
            <a:pPr marL="539750" lvl="1" indent="-342900">
              <a:spcBef>
                <a:spcPts val="600"/>
              </a:spcBef>
            </a:pPr>
            <a:r>
              <a:rPr lang="en-US" sz="1600" dirty="0">
                <a:latin typeface="+mn-lt"/>
                <a:ea typeface="Times New Roman" panose="02020603050405020304" pitchFamily="18" charset="0"/>
              </a:rPr>
              <a:t>Central Composite Design: Face centered</a:t>
            </a:r>
          </a:p>
          <a:p>
            <a:pPr marL="539750" lvl="1" indent="-342900">
              <a:spcBef>
                <a:spcPts val="600"/>
              </a:spcBef>
            </a:pP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This settles the way DX will select the Design 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P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oints to calculate so they properly cover the design space.</a:t>
            </a:r>
          </a:p>
          <a:p>
            <a:pPr marL="57150" indent="-342900">
              <a:spcBef>
                <a:spcPts val="600"/>
              </a:spcBef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Once all the DPs are done: Meta Model</a:t>
            </a:r>
          </a:p>
          <a:p>
            <a:pPr marL="539750" lvl="1" indent="-342900">
              <a:spcBef>
                <a:spcPts val="600"/>
              </a:spcBef>
            </a:pPr>
            <a:r>
              <a:rPr lang="en-US" sz="1600" dirty="0">
                <a:latin typeface="+mn-lt"/>
                <a:ea typeface="Times New Roman" panose="02020603050405020304" pitchFamily="18" charset="0"/>
              </a:rPr>
              <a:t>Surface type: Kriging, variable.</a:t>
            </a:r>
          </a:p>
          <a:p>
            <a:pPr marL="539750" lvl="1" indent="-342900">
              <a:spcBef>
                <a:spcPts val="600"/>
              </a:spcBef>
            </a:pPr>
            <a:r>
              <a:rPr lang="en-US" sz="1600" dirty="0">
                <a:latin typeface="+mn-lt"/>
                <a:ea typeface="Times New Roman" panose="02020603050405020304" pitchFamily="18" charset="0"/>
              </a:rPr>
              <a:t>This defines the algorithm used to study the correlation among DPs to create response surfaces (prediction)</a:t>
            </a: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84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A61ACD-CEE7-66B1-EC44-8B32365EB4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2475" y="839857"/>
                <a:ext cx="8879100" cy="98053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Explores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in normalized values: Verification Points (X) vs. Predicted Points (Y)</a:t>
                </a:r>
              </a:p>
              <a:p>
                <a:r>
                  <a:rPr lang="en-US" dirty="0"/>
                  <a:t>A few points off-axis: still a good &amp; solid model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A61ACD-CEE7-66B1-EC44-8B32365EB4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2475" y="839857"/>
                <a:ext cx="8879100" cy="98053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F3A99B-E9E3-0FD7-BFFD-2CD31FDF8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F12B5-F50D-8AE7-3C23-0F33914B3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102FE1-8B78-494F-518C-9D40F2022FBA}"/>
              </a:ext>
            </a:extLst>
          </p:cNvPr>
          <p:cNvSpPr txBox="1">
            <a:spLocks/>
          </p:cNvSpPr>
          <p:nvPr/>
        </p:nvSpPr>
        <p:spPr>
          <a:xfrm>
            <a:off x="2086304" y="110679"/>
            <a:ext cx="5063358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Design Explorer (DX) Results </a:t>
            </a:r>
          </a:p>
        </p:txBody>
      </p:sp>
      <p:pic>
        <p:nvPicPr>
          <p:cNvPr id="9" name="Picture 8" descr="A graph with colored dots&#10;&#10;AI-generated content may be incorrect.">
            <a:extLst>
              <a:ext uri="{FF2B5EF4-FFF2-40B4-BE49-F238E27FC236}">
                <a16:creationId xmlns:a16="http://schemas.microsoft.com/office/drawing/2014/main" id="{464C793C-EA2F-8CA0-0B54-AFA0BDAAB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42" y="1547986"/>
            <a:ext cx="8898316" cy="359551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37927C-F79C-E000-5F47-1A129F774289}"/>
              </a:ext>
            </a:extLst>
          </p:cNvPr>
          <p:cNvSpPr txBox="1">
            <a:spLocks/>
          </p:cNvSpPr>
          <p:nvPr/>
        </p:nvSpPr>
        <p:spPr>
          <a:xfrm>
            <a:off x="3416869" y="362777"/>
            <a:ext cx="2310261" cy="57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Goodness of Fit</a:t>
            </a:r>
          </a:p>
        </p:txBody>
      </p:sp>
    </p:spTree>
    <p:extLst>
      <p:ext uri="{BB962C8B-B14F-4D97-AF65-F5344CB8AC3E}">
        <p14:creationId xmlns:p14="http://schemas.microsoft.com/office/powerpoint/2010/main" val="1414757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55C04-CE6C-0777-EDBA-2CD200ACB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3897A-7423-C0A2-8782-6F7024907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748862"/>
            <a:ext cx="8879100" cy="4031860"/>
          </a:xfrm>
        </p:spPr>
        <p:txBody>
          <a:bodyPr>
            <a:normAutofit/>
          </a:bodyPr>
          <a:lstStyle/>
          <a:p>
            <a:r>
              <a:rPr lang="en-US" dirty="0"/>
              <a:t>Measures input parameters impact on output parameters</a:t>
            </a:r>
          </a:p>
          <a:p>
            <a:r>
              <a:rPr lang="en-US" dirty="0"/>
              <a:t>Key: </a:t>
            </a:r>
            <a:r>
              <a:rPr lang="en-US" dirty="0">
                <a:solidFill>
                  <a:srgbClr val="C00000"/>
                </a:solidFill>
              </a:rPr>
              <a:t>a (red)</a:t>
            </a:r>
            <a:r>
              <a:rPr lang="en-US" dirty="0"/>
              <a:t>, </a:t>
            </a:r>
            <a:r>
              <a:rPr lang="en-US" dirty="0">
                <a:solidFill>
                  <a:srgbClr val="FFC000"/>
                </a:solidFill>
              </a:rPr>
              <a:t>b (yellow)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p (green)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t (blue)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E19C44-A1C0-8E62-E67B-707663C86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C1DA72-BF14-D538-89FF-A27493CB0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202431-E1D9-59A7-8261-ACE416E5FA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804"/>
          <a:stretch>
            <a:fillRect/>
          </a:stretch>
        </p:blipFill>
        <p:spPr>
          <a:xfrm>
            <a:off x="107610" y="1477020"/>
            <a:ext cx="8903915" cy="3441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9B736C-CB4F-C34A-06A6-473C12FC50B8}"/>
              </a:ext>
            </a:extLst>
          </p:cNvPr>
          <p:cNvSpPr txBox="1">
            <a:spLocks/>
          </p:cNvSpPr>
          <p:nvPr/>
        </p:nvSpPr>
        <p:spPr>
          <a:xfrm>
            <a:off x="2086304" y="110679"/>
            <a:ext cx="5063358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Design Explorer (DX) Results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2F0989-413C-3C70-F672-ABC6552E245F}"/>
              </a:ext>
            </a:extLst>
          </p:cNvPr>
          <p:cNvSpPr txBox="1">
            <a:spLocks/>
          </p:cNvSpPr>
          <p:nvPr/>
        </p:nvSpPr>
        <p:spPr>
          <a:xfrm>
            <a:off x="3416869" y="362777"/>
            <a:ext cx="2310261" cy="57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Local Sensitivity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1CE9925-FBDC-4B3C-BAF7-7E66DBAF1A15}"/>
              </a:ext>
            </a:extLst>
          </p:cNvPr>
          <p:cNvSpPr txBox="1"/>
          <p:nvPr/>
        </p:nvSpPr>
        <p:spPr>
          <a:xfrm>
            <a:off x="1143709" y="4872578"/>
            <a:ext cx="646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Sag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37702A6-0141-CFAA-FD87-4EA252E3154E}"/>
              </a:ext>
            </a:extLst>
          </p:cNvPr>
          <p:cNvSpPr txBox="1"/>
          <p:nvPr/>
        </p:nvSpPr>
        <p:spPr>
          <a:xfrm>
            <a:off x="2727960" y="4872578"/>
            <a:ext cx="1844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Von-Mises: Tube MAX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B33CD64-D76B-2EF9-3195-E9F6BD1037FE}"/>
              </a:ext>
            </a:extLst>
          </p:cNvPr>
          <p:cNvSpPr txBox="1"/>
          <p:nvPr/>
        </p:nvSpPr>
        <p:spPr>
          <a:xfrm>
            <a:off x="4805110" y="4866501"/>
            <a:ext cx="1844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Von-Mises: Conv. MAX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E569ADD-EA7B-6039-FDA0-202B8E9226E8}"/>
              </a:ext>
            </a:extLst>
          </p:cNvPr>
          <p:cNvSpPr txBox="1"/>
          <p:nvPr/>
        </p:nvSpPr>
        <p:spPr>
          <a:xfrm>
            <a:off x="7078271" y="4869291"/>
            <a:ext cx="1844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Buckling Factor</a:t>
            </a:r>
          </a:p>
        </p:txBody>
      </p:sp>
    </p:spTree>
    <p:extLst>
      <p:ext uri="{BB962C8B-B14F-4D97-AF65-F5344CB8AC3E}">
        <p14:creationId xmlns:p14="http://schemas.microsoft.com/office/powerpoint/2010/main" val="819033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AE3CA-8E49-17A6-9948-10E65690C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9C020-6C01-7D14-77C9-DDB713D0E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748862"/>
            <a:ext cx="8879100" cy="4031860"/>
          </a:xfrm>
        </p:spPr>
        <p:txBody>
          <a:bodyPr>
            <a:normAutofit/>
          </a:bodyPr>
          <a:lstStyle/>
          <a:p>
            <a:r>
              <a:rPr lang="en-US" dirty="0"/>
              <a:t>Measures input parameters impact on output parameters</a:t>
            </a:r>
          </a:p>
          <a:p>
            <a:r>
              <a:rPr lang="en-US" dirty="0"/>
              <a:t>Key: </a:t>
            </a:r>
            <a:r>
              <a:rPr lang="en-US" dirty="0">
                <a:solidFill>
                  <a:srgbClr val="C00000"/>
                </a:solidFill>
              </a:rPr>
              <a:t>a (red)</a:t>
            </a:r>
            <a:r>
              <a:rPr lang="en-US" dirty="0"/>
              <a:t>, </a:t>
            </a:r>
            <a:r>
              <a:rPr lang="en-US" dirty="0">
                <a:solidFill>
                  <a:srgbClr val="FFC000"/>
                </a:solidFill>
              </a:rPr>
              <a:t>b (yellow)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p (green)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t (blue)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43689-6F0C-5FA2-2ADE-ADDEB7F68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D1EB9-7665-3641-01EB-91A77C558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9B5C32-E422-4D3F-E392-134B15A3E9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804"/>
          <a:stretch>
            <a:fillRect/>
          </a:stretch>
        </p:blipFill>
        <p:spPr>
          <a:xfrm>
            <a:off x="107610" y="1477020"/>
            <a:ext cx="8903915" cy="3441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90D6E20-3E07-AA73-73AC-DC962D58026B}"/>
              </a:ext>
            </a:extLst>
          </p:cNvPr>
          <p:cNvSpPr txBox="1">
            <a:spLocks/>
          </p:cNvSpPr>
          <p:nvPr/>
        </p:nvSpPr>
        <p:spPr>
          <a:xfrm>
            <a:off x="2086304" y="110679"/>
            <a:ext cx="5063358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Design Explorer (DX) Results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E931E51-F756-7DBD-6C7F-5B7533DE2EE7}"/>
              </a:ext>
            </a:extLst>
          </p:cNvPr>
          <p:cNvSpPr txBox="1">
            <a:spLocks/>
          </p:cNvSpPr>
          <p:nvPr/>
        </p:nvSpPr>
        <p:spPr>
          <a:xfrm>
            <a:off x="3416869" y="362777"/>
            <a:ext cx="2310261" cy="57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Local Sensitivity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B59ECEC-A6D6-9E55-03B1-1F52142F9526}"/>
              </a:ext>
            </a:extLst>
          </p:cNvPr>
          <p:cNvSpPr txBox="1"/>
          <p:nvPr/>
        </p:nvSpPr>
        <p:spPr>
          <a:xfrm>
            <a:off x="1143709" y="4872578"/>
            <a:ext cx="646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Sag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5C6AFB1-4909-7F61-C45A-592D1F3CB1E7}"/>
              </a:ext>
            </a:extLst>
          </p:cNvPr>
          <p:cNvSpPr txBox="1"/>
          <p:nvPr/>
        </p:nvSpPr>
        <p:spPr>
          <a:xfrm>
            <a:off x="2727960" y="4872578"/>
            <a:ext cx="1844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Von-Mises: Tube MAX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1A30385-C692-4BC3-98A5-81AA7DFA9CF4}"/>
              </a:ext>
            </a:extLst>
          </p:cNvPr>
          <p:cNvSpPr txBox="1"/>
          <p:nvPr/>
        </p:nvSpPr>
        <p:spPr>
          <a:xfrm>
            <a:off x="4805110" y="4866501"/>
            <a:ext cx="1844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Von-Mises: Conv. MAX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81F215E-5A3E-9B98-CB6E-058C5FB11C0A}"/>
              </a:ext>
            </a:extLst>
          </p:cNvPr>
          <p:cNvSpPr txBox="1"/>
          <p:nvPr/>
        </p:nvSpPr>
        <p:spPr>
          <a:xfrm>
            <a:off x="7078271" y="4869291"/>
            <a:ext cx="1844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Buckling Factor</a:t>
            </a:r>
          </a:p>
        </p:txBody>
      </p:sp>
      <p:pic>
        <p:nvPicPr>
          <p:cNvPr id="6" name="Picture 5" descr="A circular chart with different colored circles&#10;&#10;AI-generated content may be incorrect.">
            <a:extLst>
              <a:ext uri="{FF2B5EF4-FFF2-40B4-BE49-F238E27FC236}">
                <a16:creationId xmlns:a16="http://schemas.microsoft.com/office/drawing/2014/main" id="{42E58D35-F8CA-F9BB-23F3-14CEEF68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652" y="866974"/>
            <a:ext cx="4339932" cy="41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98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D28F3-27B3-2993-0646-B3CF553A1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80709-AB8F-5719-A25C-4393F4258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6916"/>
            <a:ext cx="4572000" cy="4095905"/>
          </a:xfrm>
        </p:spPr>
        <p:txBody>
          <a:bodyPr>
            <a:normAutofit/>
          </a:bodyPr>
          <a:lstStyle/>
          <a:p>
            <a:r>
              <a:rPr lang="en-US" dirty="0"/>
              <a:t>Visual display to understand the behavior of the input/output parameters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Allows 2 input (x, y) vs. 1 output (z)</a:t>
            </a:r>
          </a:p>
          <a:p>
            <a:r>
              <a:rPr lang="en-US" dirty="0"/>
              <a:t>Rest of inputs: modifiable values</a:t>
            </a:r>
          </a:p>
          <a:p>
            <a:r>
              <a:rPr lang="en-US" dirty="0"/>
              <a:t>Also, 2D graphs w isolines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7D89F-A4D1-3795-F33C-D5D5A439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BA0C2-3C16-887E-ECF1-174587934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graph with a curved curve&#10;&#10;AI-generated content may be incorrect.">
            <a:extLst>
              <a:ext uri="{FF2B5EF4-FFF2-40B4-BE49-F238E27FC236}">
                <a16:creationId xmlns:a16="http://schemas.microsoft.com/office/drawing/2014/main" id="{72C72ED2-0F4A-DCC6-2DE3-D5E0CBA39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045" y="747301"/>
            <a:ext cx="4531607" cy="43095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4CF839-D50B-6413-8D9A-318DE52163BA}"/>
              </a:ext>
            </a:extLst>
          </p:cNvPr>
          <p:cNvSpPr txBox="1">
            <a:spLocks/>
          </p:cNvSpPr>
          <p:nvPr/>
        </p:nvSpPr>
        <p:spPr>
          <a:xfrm>
            <a:off x="2086304" y="110679"/>
            <a:ext cx="5063358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Design Explorer (DX) Results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9F0A30-6444-6969-1A76-14F1815CB562}"/>
              </a:ext>
            </a:extLst>
          </p:cNvPr>
          <p:cNvSpPr txBox="1">
            <a:spLocks/>
          </p:cNvSpPr>
          <p:nvPr/>
        </p:nvSpPr>
        <p:spPr>
          <a:xfrm>
            <a:off x="2852200" y="362778"/>
            <a:ext cx="3349690" cy="57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Response Surfaces – 2D &amp; 3D</a:t>
            </a:r>
          </a:p>
        </p:txBody>
      </p:sp>
      <p:pic>
        <p:nvPicPr>
          <p:cNvPr id="11" name="Picture 8" descr="A graph showing a graph of a function&#10;&#10;AI-generated content may be incorrect.">
            <a:extLst>
              <a:ext uri="{FF2B5EF4-FFF2-40B4-BE49-F238E27FC236}">
                <a16:creationId xmlns:a16="http://schemas.microsoft.com/office/drawing/2014/main" id="{2D3D7BE7-FEDF-CBE1-3007-180E0703E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42" y="3230222"/>
            <a:ext cx="4543184" cy="183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69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0CB2E-3A9A-2B4B-B6CE-C0686EA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05" y="930442"/>
            <a:ext cx="7423001" cy="3870157"/>
          </a:xfrm>
        </p:spPr>
        <p:txBody>
          <a:bodyPr>
            <a:noAutofit/>
          </a:bodyPr>
          <a:lstStyle/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Corrugated design: Why?</a:t>
            </a:r>
          </a:p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Convolution geometry: Parameters &amp; Selection</a:t>
            </a:r>
          </a:p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FEA Model: </a:t>
            </a:r>
          </a:p>
          <a:p>
            <a:pPr lvl="1"/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Geometry &amp; Python Script</a:t>
            </a:r>
          </a:p>
          <a:p>
            <a:pPr lvl="1"/>
            <a:r>
              <a:rPr lang="en-US" sz="1600" dirty="0">
                <a:latin typeface="+mj-lt"/>
                <a:ea typeface="Times New Roman" panose="02020603050405020304" pitchFamily="18" charset="0"/>
              </a:rPr>
              <a:t>BC’s + Set Up</a:t>
            </a:r>
          </a:p>
          <a:p>
            <a:pPr lvl="1"/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Results</a:t>
            </a:r>
          </a:p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Parametric runs</a:t>
            </a:r>
          </a:p>
          <a:p>
            <a:r>
              <a:rPr lang="en-US" sz="1600" dirty="0">
                <a:latin typeface="+mj-lt"/>
                <a:ea typeface="Times New Roman" panose="02020603050405020304" pitchFamily="18" charset="0"/>
              </a:rPr>
              <a:t>Design Explorer (DX)</a:t>
            </a:r>
          </a:p>
          <a:p>
            <a:pPr lvl="1"/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Results + Response Surfaces </a:t>
            </a:r>
          </a:p>
          <a:p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Optimization</a:t>
            </a:r>
            <a:endParaRPr lang="en-US" sz="1600" dirty="0">
              <a:solidFill>
                <a:srgbClr val="0070C0"/>
              </a:solidFill>
              <a:sym typeface="Wingdings" pitchFamily="2" charset="2"/>
            </a:endParaRPr>
          </a:p>
          <a:p>
            <a:pPr lvl="1"/>
            <a:endParaRPr lang="en-US" sz="1600" dirty="0">
              <a:solidFill>
                <a:srgbClr val="0070C0"/>
              </a:solidFill>
              <a:sym typeface="Wingdings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F0D0E-7C20-AC4E-9B2F-F12148AB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2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2F52F2-9054-E043-B97D-4DAE51FBD438}"/>
              </a:ext>
            </a:extLst>
          </p:cNvPr>
          <p:cNvSpPr txBox="1">
            <a:spLocks/>
          </p:cNvSpPr>
          <p:nvPr/>
        </p:nvSpPr>
        <p:spPr>
          <a:xfrm>
            <a:off x="2133600" y="342901"/>
            <a:ext cx="4715059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Scope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4AFD611-8B6C-4442-85E9-172F7CBA321A}"/>
              </a:ext>
            </a:extLst>
          </p:cNvPr>
          <p:cNvSpPr txBox="1">
            <a:spLocks/>
          </p:cNvSpPr>
          <p:nvPr/>
        </p:nvSpPr>
        <p:spPr>
          <a:xfrm>
            <a:off x="762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685800">
              <a:buClrTx/>
            </a:pPr>
            <a:fld id="{0BA29AEC-6B57-3147-959B-E9123771A055}" type="slidenum">
              <a:rPr lang="en-US" kern="120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l" defTabSz="685800">
                <a:buClrTx/>
              </a:pPr>
              <a:t>2</a:t>
            </a:fld>
            <a:endParaRPr lang="en-US" kern="1200" dirty="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B7FED-54AD-26CE-83D4-0A15601F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884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450FF-9594-AEAC-DFC6-918242330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53347-1F1F-57E4-8501-B210E805A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9858"/>
            <a:ext cx="9144000" cy="504197"/>
          </a:xfrm>
        </p:spPr>
        <p:txBody>
          <a:bodyPr>
            <a:normAutofit/>
          </a:bodyPr>
          <a:lstStyle/>
          <a:p>
            <a:r>
              <a:rPr lang="en-US" dirty="0"/>
              <a:t>Interaction between ALL parameters (output/output included!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Trade-offs)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842D71-7088-22EA-53D7-E39C6C334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LIGO-G2402328-v1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620C7-B9F6-AA1F-D8B0-3CDE6D5E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20</a:t>
            </a:fld>
            <a:endParaRPr lang="en-US"/>
          </a:p>
        </p:txBody>
      </p:sp>
      <p:pic>
        <p:nvPicPr>
          <p:cNvPr id="2" name="Picture 1" descr="A colorful pattern with black text&#10;&#10;AI-generated content may be incorrect.">
            <a:extLst>
              <a:ext uri="{FF2B5EF4-FFF2-40B4-BE49-F238E27FC236}">
                <a16:creationId xmlns:a16="http://schemas.microsoft.com/office/drawing/2014/main" id="{8482EFA6-DB29-961A-9266-7FD1596A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82" y="1254953"/>
            <a:ext cx="7049370" cy="38885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33686DC-591B-E7A5-4AF0-CCDFE83C7C3F}"/>
              </a:ext>
            </a:extLst>
          </p:cNvPr>
          <p:cNvSpPr txBox="1">
            <a:spLocks/>
          </p:cNvSpPr>
          <p:nvPr/>
        </p:nvSpPr>
        <p:spPr>
          <a:xfrm>
            <a:off x="2086304" y="110679"/>
            <a:ext cx="5063358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Design Explorer (DX) Results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4EEA70-6117-651B-3A2D-72D71C1746B6}"/>
              </a:ext>
            </a:extLst>
          </p:cNvPr>
          <p:cNvSpPr txBox="1">
            <a:spLocks/>
          </p:cNvSpPr>
          <p:nvPr/>
        </p:nvSpPr>
        <p:spPr>
          <a:xfrm>
            <a:off x="2852200" y="362778"/>
            <a:ext cx="3349690" cy="57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Correlation Matrix</a:t>
            </a:r>
          </a:p>
        </p:txBody>
      </p:sp>
    </p:spTree>
    <p:extLst>
      <p:ext uri="{BB962C8B-B14F-4D97-AF65-F5344CB8AC3E}">
        <p14:creationId xmlns:p14="http://schemas.microsoft.com/office/powerpoint/2010/main" val="1683354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36F71-40D4-17BA-F166-3BF5AE504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4EAAC-3815-935F-7C92-D93C0A849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814126"/>
            <a:ext cx="8901710" cy="2149721"/>
          </a:xfrm>
        </p:spPr>
        <p:txBody>
          <a:bodyPr>
            <a:normAutofit/>
          </a:bodyPr>
          <a:lstStyle/>
          <a:p>
            <a:r>
              <a:rPr lang="en-US" dirty="0"/>
              <a:t>Design Points &amp; Verification Points calculated + Results checked: OK!</a:t>
            </a:r>
          </a:p>
          <a:p>
            <a:r>
              <a:rPr lang="en-US" dirty="0"/>
              <a:t>DX will cross the Design Space and come with a set of Candidate Points</a:t>
            </a:r>
          </a:p>
          <a:p>
            <a:r>
              <a:rPr lang="en-US" dirty="0"/>
              <a:t>Set the target values for the desired parameters:</a:t>
            </a:r>
          </a:p>
          <a:p>
            <a:pPr lvl="1"/>
            <a:r>
              <a:rPr lang="en-US" dirty="0"/>
              <a:t>Maximize Buckling Factor, consider values only &gt; 3: Rule of thumb for ASME cod.</a:t>
            </a:r>
          </a:p>
          <a:p>
            <a:pPr lvl="1"/>
            <a:r>
              <a:rPr lang="en-US" dirty="0"/>
              <a:t>Minimize t: set target of 2 [mm] as it is the lowest value for t</a:t>
            </a:r>
          </a:p>
          <a:p>
            <a:pPr lvl="1"/>
            <a:r>
              <a:rPr lang="en-US" dirty="0"/>
              <a:t>Von-Mises &lt; 138 [</a:t>
            </a:r>
            <a:r>
              <a:rPr lang="en-US" dirty="0" err="1"/>
              <a:t>Mpa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Minimize Sag, consider values only &lt; 10 [mm]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2ABFCF-BB11-DB65-66A0-D590E6C8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3EBCE-B565-4C45-B5B0-92B744CB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21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A67C52-B8C1-D124-5FDF-938068DFC1FA}"/>
              </a:ext>
            </a:extLst>
          </p:cNvPr>
          <p:cNvSpPr txBox="1">
            <a:spLocks/>
          </p:cNvSpPr>
          <p:nvPr/>
        </p:nvSpPr>
        <p:spPr>
          <a:xfrm>
            <a:off x="2214469" y="220981"/>
            <a:ext cx="4715059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DX Optimization Tool</a:t>
            </a:r>
          </a:p>
        </p:txBody>
      </p:sp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568F2C9-5017-C65A-CF5C-577030CDE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75" y="2963848"/>
            <a:ext cx="8901710" cy="202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48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CCB2E-403F-335C-099B-6E8187BB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91B57-DD6C-7DCF-E96C-92656ECAC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8887"/>
            <a:ext cx="9143999" cy="1844922"/>
          </a:xfrm>
        </p:spPr>
        <p:txBody>
          <a:bodyPr>
            <a:normAutofit/>
          </a:bodyPr>
          <a:lstStyle/>
          <a:p>
            <a:r>
              <a:rPr lang="en-US" dirty="0"/>
              <a:t>3 candidate points are chosen: Verification can be requested as part of the process</a:t>
            </a:r>
          </a:p>
          <a:p>
            <a:r>
              <a:rPr lang="en-US" dirty="0"/>
              <a:t>In this case, all 3 pivot around the same Design Space area (very close values)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04F4A-4E76-2A37-DEA7-3316163D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4C8DE-9136-5954-0226-9674A66A3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22</a:t>
            </a:fld>
            <a:endParaRPr lang="en-US"/>
          </a:p>
        </p:txBody>
      </p:sp>
      <p:pic>
        <p:nvPicPr>
          <p:cNvPr id="2" name="Picture 1" descr="A screenshot of a table&#10;&#10;AI-generated content may be incorrect.">
            <a:extLst>
              <a:ext uri="{FF2B5EF4-FFF2-40B4-BE49-F238E27FC236}">
                <a16:creationId xmlns:a16="http://schemas.microsoft.com/office/drawing/2014/main" id="{36FC9CE8-3757-F02C-A4FF-D57C47B462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858"/>
          <a:stretch>
            <a:fillRect/>
          </a:stretch>
        </p:blipFill>
        <p:spPr>
          <a:xfrm>
            <a:off x="261682" y="1721348"/>
            <a:ext cx="5359275" cy="33354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EFD23C-8FB7-E481-FDD1-528B0AAE0DE9}"/>
              </a:ext>
            </a:extLst>
          </p:cNvPr>
          <p:cNvSpPr txBox="1">
            <a:spLocks/>
          </p:cNvSpPr>
          <p:nvPr/>
        </p:nvSpPr>
        <p:spPr>
          <a:xfrm>
            <a:off x="2214469" y="220981"/>
            <a:ext cx="4715059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DX Optimization Tool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A79B38-BEDC-7827-1A49-8CEC72F2D951}"/>
              </a:ext>
            </a:extLst>
          </p:cNvPr>
          <p:cNvSpPr txBox="1">
            <a:spLocks/>
          </p:cNvSpPr>
          <p:nvPr/>
        </p:nvSpPr>
        <p:spPr>
          <a:xfrm>
            <a:off x="5637849" y="1721347"/>
            <a:ext cx="3108959" cy="320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Verification Point:</a:t>
            </a:r>
          </a:p>
          <a:p>
            <a:endParaRPr lang="en-US" dirty="0"/>
          </a:p>
          <a:p>
            <a:r>
              <a:rPr lang="en-US" dirty="0"/>
              <a:t>Sag: -9.87 [mm]</a:t>
            </a:r>
          </a:p>
          <a:p>
            <a:r>
              <a:rPr lang="en-US" dirty="0"/>
              <a:t>VM Tube: 56.92 [MPa]</a:t>
            </a:r>
          </a:p>
          <a:p>
            <a:r>
              <a:rPr lang="en-US" dirty="0"/>
              <a:t>VM Conv: 120.8 [MPa]</a:t>
            </a:r>
          </a:p>
          <a:p>
            <a:r>
              <a:rPr lang="en-US" dirty="0"/>
              <a:t>Buckling: 4.4</a:t>
            </a:r>
          </a:p>
        </p:txBody>
      </p:sp>
    </p:spTree>
    <p:extLst>
      <p:ext uri="{BB962C8B-B14F-4D97-AF65-F5344CB8AC3E}">
        <p14:creationId xmlns:p14="http://schemas.microsoft.com/office/powerpoint/2010/main" val="307105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410D1-E115-4D9C-0F70-7050E348B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49E1-6C7A-CB01-80B2-73D400982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1028700"/>
            <a:ext cx="8828645" cy="3825239"/>
          </a:xfrm>
        </p:spPr>
        <p:txBody>
          <a:bodyPr>
            <a:normAutofit/>
          </a:bodyPr>
          <a:lstStyle/>
          <a:p>
            <a:r>
              <a:rPr lang="en-US" dirty="0"/>
              <a:t>On paper: a reasonable solution for a corrugated tube is possible</a:t>
            </a:r>
          </a:p>
          <a:p>
            <a:pPr lvl="1"/>
            <a:r>
              <a:rPr lang="en-US" dirty="0"/>
              <a:t>Most likely through ASME Method B: elastoplastic qualification</a:t>
            </a:r>
          </a:p>
          <a:p>
            <a:endParaRPr lang="en-US" dirty="0"/>
          </a:p>
          <a:p>
            <a:r>
              <a:rPr lang="en-US" dirty="0"/>
              <a:t>4 or 5 parameters are still manageable to get a good parametric model, suitable for optimization</a:t>
            </a:r>
          </a:p>
          <a:p>
            <a:endParaRPr lang="en-US" dirty="0"/>
          </a:p>
          <a:p>
            <a:r>
              <a:rPr lang="en-US" dirty="0"/>
              <a:t>Final definition of values depends on engineering &amp; tolerancing</a:t>
            </a:r>
          </a:p>
          <a:p>
            <a:pPr lvl="1"/>
            <a:r>
              <a:rPr lang="en-US" dirty="0"/>
              <a:t>t = 2.5468 [mm] is not a suitable value for manufacturing…</a:t>
            </a:r>
          </a:p>
          <a:p>
            <a:pPr lvl="1"/>
            <a:r>
              <a:rPr lang="en-US" dirty="0"/>
              <a:t>Post-processing needed after optimization</a:t>
            </a:r>
          </a:p>
          <a:p>
            <a:endParaRPr lang="en-US" dirty="0"/>
          </a:p>
          <a:p>
            <a:r>
              <a:rPr lang="en-US" dirty="0"/>
              <a:t>Manufacturability of the corrugated </a:t>
            </a:r>
            <a:r>
              <a:rPr lang="en-US" dirty="0" err="1"/>
              <a:t>beamtube</a:t>
            </a:r>
            <a:r>
              <a:rPr lang="en-US" dirty="0"/>
              <a:t> to be studied by vendors as per RFI launched last month.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0789F-44F5-139F-E82B-05BEB44A7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54393-3377-BA5A-EBC1-16B6017C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23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14C1EA-0A35-2ACA-AF41-021B1CE939BC}"/>
              </a:ext>
            </a:extLst>
          </p:cNvPr>
          <p:cNvSpPr txBox="1">
            <a:spLocks/>
          </p:cNvSpPr>
          <p:nvPr/>
        </p:nvSpPr>
        <p:spPr>
          <a:xfrm>
            <a:off x="2133600" y="342901"/>
            <a:ext cx="4715059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Corrugated Summary</a:t>
            </a:r>
          </a:p>
        </p:txBody>
      </p:sp>
    </p:spTree>
    <p:extLst>
      <p:ext uri="{BB962C8B-B14F-4D97-AF65-F5344CB8AC3E}">
        <p14:creationId xmlns:p14="http://schemas.microsoft.com/office/powerpoint/2010/main" val="1614666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0CB2E-3A9A-2B4B-B6CE-C0686EA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6140" y="823157"/>
            <a:ext cx="5676901" cy="432034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6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Original LIGO:</a:t>
            </a:r>
          </a:p>
          <a:p>
            <a:pPr marL="825500" lvl="1" indent="-342900">
              <a:lnSpc>
                <a:spcPct val="116000"/>
              </a:lnSpc>
              <a:spcAft>
                <a:spcPts val="800"/>
              </a:spcAft>
            </a:pPr>
            <a:r>
              <a:rPr lang="en-US" sz="1600" dirty="0">
                <a:latin typeface="+mn-lt"/>
                <a:ea typeface="Times New Roman" panose="02020603050405020304" pitchFamily="18" charset="0"/>
              </a:rPr>
              <a:t>3.2 [mm] wall thickness x 20 [m] x 1.2 [m]</a:t>
            </a:r>
          </a:p>
          <a:p>
            <a:pPr marL="825500" lvl="1" indent="-342900">
              <a:lnSpc>
                <a:spcPct val="116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Stiffener rings (welded)</a:t>
            </a:r>
          </a:p>
          <a:p>
            <a:pPr marL="825500" lvl="1" indent="-342900">
              <a:lnSpc>
                <a:spcPct val="116000"/>
              </a:lnSpc>
              <a:spcAft>
                <a:spcPts val="800"/>
              </a:spcAft>
            </a:pPr>
            <a:r>
              <a:rPr lang="en-US" sz="1600" dirty="0">
                <a:latin typeface="+mn-lt"/>
                <a:ea typeface="Times New Roman" panose="02020603050405020304" pitchFamily="18" charset="0"/>
              </a:rPr>
              <a:t>Expansion joints (40 [m])</a:t>
            </a:r>
          </a:p>
          <a:p>
            <a:pPr marL="342900" indent="-342900">
              <a:lnSpc>
                <a:spcPct val="116000"/>
              </a:lnSpc>
              <a:spcAft>
                <a:spcPts val="800"/>
              </a:spcAft>
            </a:pPr>
            <a:r>
              <a:rPr lang="en-US" sz="2000" dirty="0">
                <a:latin typeface="+mn-lt"/>
                <a:ea typeface="Times New Roman" panose="02020603050405020304" pitchFamily="18" charset="0"/>
              </a:rPr>
              <a:t>Corrugations could help with:</a:t>
            </a:r>
          </a:p>
          <a:p>
            <a:pPr marL="825500" lvl="1" indent="-342900">
              <a:lnSpc>
                <a:spcPct val="116000"/>
              </a:lnSpc>
              <a:spcAft>
                <a:spcPts val="800"/>
              </a:spcAft>
            </a:pPr>
            <a:r>
              <a:rPr lang="en-US" sz="1600" dirty="0">
                <a:latin typeface="+mn-lt"/>
                <a:ea typeface="Times New Roman" panose="02020603050405020304" pitchFamily="18" charset="0"/>
              </a:rPr>
              <a:t>Improving buckling response (NO stiffener rings)</a:t>
            </a:r>
          </a:p>
          <a:p>
            <a:pPr marL="825500" lvl="1" indent="-342900">
              <a:lnSpc>
                <a:spcPct val="116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Absorbing thermal expansion (NO/Less exp. Joints)</a:t>
            </a:r>
          </a:p>
          <a:p>
            <a:pPr marL="825500" lvl="1" indent="-342900">
              <a:lnSpc>
                <a:spcPct val="116000"/>
              </a:lnSpc>
              <a:spcAft>
                <a:spcPts val="800"/>
              </a:spcAft>
            </a:pPr>
            <a:r>
              <a:rPr lang="en-US" sz="1600" dirty="0">
                <a:latin typeface="+mn-lt"/>
                <a:ea typeface="Times New Roman" panose="02020603050405020304" pitchFamily="18" charset="0"/>
              </a:rPr>
              <a:t>Thinner wall</a:t>
            </a:r>
          </a:p>
          <a:p>
            <a:pPr marL="342900" indent="-342900">
              <a:lnSpc>
                <a:spcPct val="116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90’s vs 2020’s: better computational &amp; manufacturing processes to help exploring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F0D0E-7C20-AC4E-9B2F-F12148AB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3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2F52F2-9054-E043-B97D-4DAE51FBD438}"/>
              </a:ext>
            </a:extLst>
          </p:cNvPr>
          <p:cNvSpPr txBox="1">
            <a:spLocks/>
          </p:cNvSpPr>
          <p:nvPr/>
        </p:nvSpPr>
        <p:spPr>
          <a:xfrm>
            <a:off x="2133600" y="198121"/>
            <a:ext cx="4715059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Corrugated Tube: WHY!?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4AFD611-8B6C-4442-85E9-172F7CBA321A}"/>
              </a:ext>
            </a:extLst>
          </p:cNvPr>
          <p:cNvSpPr txBox="1">
            <a:spLocks/>
          </p:cNvSpPr>
          <p:nvPr/>
        </p:nvSpPr>
        <p:spPr>
          <a:xfrm>
            <a:off x="762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685800">
              <a:buClrTx/>
            </a:pPr>
            <a:fld id="{0BA29AEC-6B57-3147-959B-E9123771A055}" type="slidenum">
              <a:rPr lang="en-US" kern="120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l" defTabSz="685800">
                <a:buClrTx/>
              </a:pPr>
              <a:t>3</a:t>
            </a:fld>
            <a:endParaRPr lang="en-US" kern="1200" dirty="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371AF75-8CD7-CC5D-C8C3-E022842E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2" descr="LIGO Technology | LIGO Lab | Caltech">
            <a:extLst>
              <a:ext uri="{FF2B5EF4-FFF2-40B4-BE49-F238E27FC236}">
                <a16:creationId xmlns:a16="http://schemas.microsoft.com/office/drawing/2014/main" id="{A09AAEB1-EB1F-C303-E9B9-60C8B6B85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9" y="823158"/>
            <a:ext cx="2958283" cy="214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03DBDEE-B5B6-5F12-8C65-96C805E9E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89" y="3026080"/>
            <a:ext cx="2958283" cy="211742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0ADC7F2-7F3B-9C96-BF7B-835CA8A9B576}"/>
              </a:ext>
            </a:extLst>
          </p:cNvPr>
          <p:cNvSpPr txBox="1"/>
          <p:nvPr/>
        </p:nvSpPr>
        <p:spPr>
          <a:xfrm>
            <a:off x="1440180" y="2793266"/>
            <a:ext cx="70719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4097646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DCCE3-423B-E2F6-5BF8-A5316FD1B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7A1C8-EB65-D6E6-5B89-B4C94409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7423" y="2518410"/>
            <a:ext cx="6646577" cy="1571015"/>
          </a:xfrm>
        </p:spPr>
        <p:txBody>
          <a:bodyPr>
            <a:noAutofit/>
          </a:bodyPr>
          <a:lstStyle/>
          <a:p>
            <a:pPr marL="342900" indent="-342900">
              <a:lnSpc>
                <a:spcPct val="116000"/>
              </a:lnSpc>
              <a:spcAft>
                <a:spcPts val="800"/>
              </a:spcAft>
            </a:pPr>
            <a:r>
              <a:rPr lang="en-US" sz="1400" dirty="0">
                <a:latin typeface="+mn-lt"/>
                <a:ea typeface="Times New Roman" panose="02020603050405020304" pitchFamily="18" charset="0"/>
              </a:rPr>
              <a:t>GEO 600: Hung from the ceiling </a:t>
            </a:r>
            <a:r>
              <a:rPr lang="en-US" sz="1400" dirty="0"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 For 40kms?!?!</a:t>
            </a:r>
          </a:p>
          <a:p>
            <a:pPr marL="342900" indent="-342900">
              <a:lnSpc>
                <a:spcPct val="116000"/>
              </a:lnSpc>
              <a:spcAft>
                <a:spcPts val="800"/>
              </a:spcAft>
            </a:pPr>
            <a:r>
              <a:rPr lang="en-US" sz="1400" dirty="0">
                <a:latin typeface="+mn-lt"/>
                <a:ea typeface="Times New Roman" panose="02020603050405020304" pitchFamily="18" charset="0"/>
              </a:rPr>
              <a:t>Supports are also to be taken into account</a:t>
            </a:r>
          </a:p>
          <a:p>
            <a:pPr marL="342900" indent="-342900">
              <a:lnSpc>
                <a:spcPct val="116000"/>
              </a:lnSpc>
              <a:spcAft>
                <a:spcPts val="800"/>
              </a:spcAft>
            </a:pPr>
            <a:r>
              <a:rPr lang="en-US" sz="1400" dirty="0">
                <a:latin typeface="+mn-lt"/>
                <a:ea typeface="Times New Roman" panose="02020603050405020304" pitchFamily="18" charset="0"/>
              </a:rPr>
              <a:t>Continued corrugation: too slinky if supports are not placed close enough</a:t>
            </a:r>
            <a:endParaRPr lang="en-US" sz="14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16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+mn-lt"/>
                <a:ea typeface="Times New Roman" panose="02020603050405020304" pitchFamily="18" charset="0"/>
              </a:rPr>
              <a:t>Trade-off: singular convolution modules: Flat span + Corrugation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A2859-98EB-6F00-517E-9E9ACA45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4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1CC45E-E129-D51A-A63B-41BDEF9D56E0}"/>
              </a:ext>
            </a:extLst>
          </p:cNvPr>
          <p:cNvSpPr txBox="1">
            <a:spLocks/>
          </p:cNvSpPr>
          <p:nvPr/>
        </p:nvSpPr>
        <p:spPr>
          <a:xfrm>
            <a:off x="2133600" y="160021"/>
            <a:ext cx="4715059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Previous Corrugated Tubes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0E60F9F-EAD9-ECBA-A1FF-19E3CC4F0BB5}"/>
              </a:ext>
            </a:extLst>
          </p:cNvPr>
          <p:cNvSpPr txBox="1">
            <a:spLocks/>
          </p:cNvSpPr>
          <p:nvPr/>
        </p:nvSpPr>
        <p:spPr>
          <a:xfrm>
            <a:off x="762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685800">
              <a:buClrTx/>
            </a:pPr>
            <a:fld id="{0BA29AEC-6B57-3147-959B-E9123771A055}" type="slidenum">
              <a:rPr lang="en-US" kern="120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l" defTabSz="685800">
                <a:buClrTx/>
              </a:pPr>
              <a:t>4</a:t>
            </a:fld>
            <a:endParaRPr lang="en-US" kern="1200" dirty="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D9BD41A-D42A-0669-C17D-5300966C8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5" descr="Long pipe in a tunnel&#10;&#10;Description automatically generated">
            <a:extLst>
              <a:ext uri="{FF2B5EF4-FFF2-40B4-BE49-F238E27FC236}">
                <a16:creationId xmlns:a16="http://schemas.microsoft.com/office/drawing/2014/main" id="{5D6B7E2A-E6B4-3FB7-784C-77FD0E638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" y="861061"/>
            <a:ext cx="2486009" cy="3710940"/>
          </a:xfrm>
          <a:prstGeom prst="rect">
            <a:avLst/>
          </a:prstGeom>
        </p:spPr>
      </p:pic>
      <p:pic>
        <p:nvPicPr>
          <p:cNvPr id="1026" name="Picture 2" descr="Slinky Dog | TSLESMJN Adventures Wiki | Fandom">
            <a:extLst>
              <a:ext uri="{FF2B5EF4-FFF2-40B4-BE49-F238E27FC236}">
                <a16:creationId xmlns:a16="http://schemas.microsoft.com/office/drawing/2014/main" id="{4912FAE2-49FA-CF6B-0EBB-E86FBFDD5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497" y="488986"/>
            <a:ext cx="2987138" cy="21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77EC197-A707-C76E-A3D7-7420FB458AC7}"/>
              </a:ext>
            </a:extLst>
          </p:cNvPr>
          <p:cNvSpPr txBox="1"/>
          <p:nvPr/>
        </p:nvSpPr>
        <p:spPr>
          <a:xfrm>
            <a:off x="537161" y="4592657"/>
            <a:ext cx="1592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GEO 600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15687535-8AC5-AAE5-2348-144E76D62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4"/>
          <a:stretch>
            <a:fillRect/>
          </a:stretch>
        </p:blipFill>
        <p:spPr bwMode="auto">
          <a:xfrm>
            <a:off x="2596701" y="809454"/>
            <a:ext cx="3383006" cy="140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A5739BD-CCC9-A144-98C9-E7FAA929F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3521" y="3859528"/>
            <a:ext cx="3181779" cy="12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40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677CFA3-B26B-A2BB-52AA-D1A65C775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385" y="3842130"/>
            <a:ext cx="3637447" cy="10272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A0CB2E-3A9A-2B4B-B6CE-C0686EA893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6734" y="930441"/>
                <a:ext cx="4992813" cy="3390099"/>
              </a:xfrm>
            </p:spPr>
            <p:txBody>
              <a:bodyPr>
                <a:normAutofit fontScale="92500"/>
              </a:bodyPr>
              <a:lstStyle/>
              <a:p>
                <a:pPr marL="342900" indent="-342900">
                  <a:lnSpc>
                    <a:spcPct val="116000"/>
                  </a:lnSpc>
                  <a:spcAft>
                    <a:spcPts val="800"/>
                  </a:spcAft>
                </a:pP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Deflection (Sag): y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48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𝐸𝐼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2400" dirty="0">
                  <a:latin typeface="+mn-lt"/>
                  <a:ea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16000"/>
                  </a:lnSpc>
                  <a:spcAft>
                    <a:spcPts val="800"/>
                  </a:spcAft>
                </a:pPr>
                <a:r>
                  <a:rPr lang="en-US" sz="2400" dirty="0">
                    <a:latin typeface="+mn-lt"/>
                    <a:ea typeface="Times New Roman" panose="02020603050405020304" pitchFamily="18" charset="0"/>
                  </a:rPr>
                  <a:t>Global Buckling (Euler):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𝑐𝑟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𝐸𝐼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𝐾𝐿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lnSpc>
                    <a:spcPct val="116000"/>
                  </a:lnSpc>
                  <a:spcAft>
                    <a:spcPts val="800"/>
                  </a:spcAft>
                </a:pPr>
                <a:r>
                  <a:rPr lang="en-US" sz="2400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For Thin Wall Members:</a:t>
                </a:r>
              </a:p>
              <a:p>
                <a:pPr marL="0" indent="0">
                  <a:lnSpc>
                    <a:spcPct val="116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𝐼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 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  <m:sSubSup>
                        <m:sSubSupPr>
                          <m:ctrlPr>
                            <a:rPr lang="es-E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s-E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s-E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𝑚</m:t>
                          </m:r>
                        </m:sub>
                        <m:sup>
                          <m:r>
                            <a:rPr lang="es-E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p>
                      </m:sSubSup>
                      <m:r>
                        <a:rPr lang="es-E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𝑡</m:t>
                      </m:r>
                    </m:oMath>
                  </m:oMathPara>
                </a14:m>
                <a:endParaRPr lang="es-ES" sz="2400" b="0" dirty="0">
                  <a:latin typeface="+mn-lt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82600" lvl="1" indent="0">
                  <a:lnSpc>
                    <a:spcPct val="116000"/>
                  </a:lnSpc>
                  <a:spcAft>
                    <a:spcPts val="800"/>
                  </a:spcAft>
                  <a:buNone/>
                </a:pPr>
                <a:r>
                  <a:rPr lang="es-ES" sz="1600" dirty="0">
                    <a:ea typeface="Cambria Math" panose="02040503050406030204" pitchFamily="18" charset="0"/>
                    <a:cs typeface="Calibri" panose="020F0502020204030204" pitchFamily="34" charset="0"/>
                  </a:rPr>
                  <a:t>·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s-E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</m:e>
                      <m:sub>
                        <m:r>
                          <a:rPr lang="es-E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sub>
                    </m:sSub>
                    <m:r>
                      <a:rPr lang="es-E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: Mean radius</a:t>
                </a:r>
              </a:p>
              <a:p>
                <a:pPr marL="482600" lvl="1" indent="0">
                  <a:lnSpc>
                    <a:spcPct val="116000"/>
                  </a:lnSpc>
                  <a:spcAft>
                    <a:spcPts val="800"/>
                  </a:spcAft>
                  <a:buNone/>
                </a:pP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·t</a:t>
                </a:r>
                <a:r>
                  <a:rPr lang="en-US" sz="1600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: Thickness</a:t>
                </a:r>
              </a:p>
              <a:p>
                <a:pPr marL="0" indent="0">
                  <a:lnSpc>
                    <a:spcPct val="116000"/>
                  </a:lnSpc>
                  <a:spcAft>
                    <a:spcPts val="800"/>
                  </a:spcAft>
                  <a:buNone/>
                </a:pPr>
                <a:endParaRPr lang="en-US" sz="2000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A0CB2E-3A9A-2B4B-B6CE-C0686EA893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6734" y="930441"/>
                <a:ext cx="4992813" cy="3390099"/>
              </a:xfrm>
              <a:blipFill>
                <a:blip r:embed="rId4"/>
                <a:stretch>
                  <a:fillRect l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F0D0E-7C20-AC4E-9B2F-F12148AB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7CBFA-366F-DAF2-A6EC-AAEA9CD9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511F56-CFEB-4966-1AA2-86D86A427C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52"/>
          <a:stretch>
            <a:fillRect/>
          </a:stretch>
        </p:blipFill>
        <p:spPr>
          <a:xfrm>
            <a:off x="5454593" y="2232000"/>
            <a:ext cx="3490955" cy="8777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CB7E40C-F7D4-741F-675D-81DF01AB5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9917" y="3759086"/>
            <a:ext cx="2961873" cy="11229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16C89DB-2241-0A96-9A81-821A27D79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5998" y="2363707"/>
            <a:ext cx="292345" cy="33763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747649B-5189-A72C-39B7-96E6EF98DBFA}"/>
              </a:ext>
            </a:extLst>
          </p:cNvPr>
          <p:cNvSpPr txBox="1">
            <a:spLocks/>
          </p:cNvSpPr>
          <p:nvPr/>
        </p:nvSpPr>
        <p:spPr>
          <a:xfrm>
            <a:off x="1948385" y="228185"/>
            <a:ext cx="5741276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Convolution Geometry: Shape?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55A7B70-A553-E302-89EB-6B529F7449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0836" y="1094509"/>
            <a:ext cx="3490954" cy="661592"/>
          </a:xfrm>
          <a:prstGeom prst="rect">
            <a:avLst/>
          </a:prstGeom>
        </p:spPr>
      </p:pic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7A0ED3B7-6255-341B-2DFD-B65543652E58}"/>
              </a:ext>
            </a:extLst>
          </p:cNvPr>
          <p:cNvCxnSpPr/>
          <p:nvPr/>
        </p:nvCxnSpPr>
        <p:spPr>
          <a:xfrm>
            <a:off x="7136313" y="1244407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304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62FD1-ACCC-0397-DCA3-AFC3B7AC7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75F7F-4169-7F92-2A63-A3D466B61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697" y="1702731"/>
            <a:ext cx="2711395" cy="1435293"/>
          </a:xfrm>
        </p:spPr>
        <p:txBody>
          <a:bodyPr>
            <a:noAutofit/>
          </a:bodyPr>
          <a:lstStyle/>
          <a:p>
            <a:pPr marL="342900" indent="-342900">
              <a:lnSpc>
                <a:spcPct val="116000"/>
              </a:lnSpc>
              <a:spcAft>
                <a:spcPts val="800"/>
              </a:spcAft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Numerical values for:</a:t>
            </a:r>
          </a:p>
          <a:p>
            <a:pPr marL="825500" lvl="1" indent="-342900">
              <a:lnSpc>
                <a:spcPct val="116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h = 30 </a:t>
            </a:r>
            <a:r>
              <a:rPr lang="en-US" sz="1800" dirty="0">
                <a:latin typeface="+mn-lt"/>
                <a:ea typeface="Times New Roman" panose="02020603050405020304" pitchFamily="18" charset="0"/>
              </a:rPr>
              <a:t>[mm]</a:t>
            </a:r>
          </a:p>
          <a:p>
            <a:pPr marL="825500" lvl="1" indent="-342900">
              <a:lnSpc>
                <a:spcPct val="116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P = 120 [mm]</a:t>
            </a:r>
            <a:endParaRPr lang="en-US" dirty="0">
              <a:latin typeface="+mn-lt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16000"/>
              </a:lnSpc>
              <a:spcAft>
                <a:spcPts val="800"/>
              </a:spcAft>
            </a:pPr>
            <a:endParaRPr lang="en-US" dirty="0">
              <a:latin typeface="+mn-lt"/>
              <a:ea typeface="Times New Roman" panose="02020603050405020304" pitchFamily="18" charset="0"/>
            </a:endParaRPr>
          </a:p>
          <a:p>
            <a:pPr marL="825500" lvl="1" indent="-342900">
              <a:lnSpc>
                <a:spcPct val="116000"/>
              </a:lnSpc>
              <a:spcAft>
                <a:spcPts val="800"/>
              </a:spcAft>
            </a:pP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E8D16-25EB-0027-82E6-1987BA77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0219F5-CD24-A2B1-4B4C-49EE303DBA03}"/>
              </a:ext>
            </a:extLst>
          </p:cNvPr>
          <p:cNvSpPr txBox="1">
            <a:spLocks/>
          </p:cNvSpPr>
          <p:nvPr/>
        </p:nvSpPr>
        <p:spPr>
          <a:xfrm>
            <a:off x="1964151" y="181298"/>
            <a:ext cx="5741276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Convolution Geometry: Sinusoidal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6CAD6-09CC-70BC-8710-F52CCE32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1B4FB53-C938-A42D-8A46-6A72FB862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42" y="836868"/>
            <a:ext cx="6039419" cy="421995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6767A0-D447-9F74-CC43-4F2255AC28E8}"/>
              </a:ext>
            </a:extLst>
          </p:cNvPr>
          <p:cNvSpPr txBox="1">
            <a:spLocks/>
          </p:cNvSpPr>
          <p:nvPr/>
        </p:nvSpPr>
        <p:spPr>
          <a:xfrm>
            <a:off x="4834789" y="4155260"/>
            <a:ext cx="4027739" cy="75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ctr">
              <a:lnSpc>
                <a:spcPct val="116000"/>
              </a:lnSpc>
              <a:spcAft>
                <a:spcPts val="800"/>
              </a:spcAft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The sinusoidal corrugation provides a better performance </a:t>
            </a:r>
          </a:p>
          <a:p>
            <a:pPr marL="342900" indent="-342900" algn="ctr">
              <a:lnSpc>
                <a:spcPct val="116000"/>
              </a:lnSpc>
              <a:spcAft>
                <a:spcPts val="800"/>
              </a:spcAft>
            </a:pPr>
            <a:endParaRPr lang="en-US" dirty="0">
              <a:latin typeface="+mn-lt"/>
              <a:ea typeface="Times New Roman" panose="02020603050405020304" pitchFamily="18" charset="0"/>
            </a:endParaRPr>
          </a:p>
          <a:p>
            <a:pPr marL="825500" lvl="1" indent="-342900" algn="ctr">
              <a:lnSpc>
                <a:spcPct val="116000"/>
              </a:lnSpc>
              <a:spcAft>
                <a:spcPts val="800"/>
              </a:spcAft>
            </a:pPr>
            <a:endParaRPr lang="en-US" sz="1800" dirty="0"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801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B49B8-5A35-53BF-A299-A16F0F3C3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50014-E6E9-48D1-300C-90D5C0846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51" y="779374"/>
            <a:ext cx="7423001" cy="3228090"/>
          </a:xfrm>
        </p:spPr>
        <p:txBody>
          <a:bodyPr>
            <a:noAutofit/>
          </a:bodyPr>
          <a:lstStyle/>
          <a:p>
            <a:pPr marL="342900" indent="-342900">
              <a:lnSpc>
                <a:spcPct val="116000"/>
              </a:lnSpc>
              <a:spcAft>
                <a:spcPts val="800"/>
              </a:spcAft>
            </a:pPr>
            <a:r>
              <a:rPr lang="en-US" sz="2000" dirty="0">
                <a:latin typeface="+mn-lt"/>
                <a:ea typeface="Times New Roman" panose="02020603050405020304" pitchFamily="18" charset="0"/>
              </a:rPr>
              <a:t>Sinusoidal Corrugation 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Parameters:</a:t>
            </a:r>
          </a:p>
          <a:p>
            <a:pPr marL="825500" lvl="1" indent="-342900">
              <a:lnSpc>
                <a:spcPct val="116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Amplitude: a</a:t>
            </a:r>
          </a:p>
          <a:p>
            <a:pPr marL="825500" lvl="1" indent="-342900">
              <a:lnSpc>
                <a:spcPct val="116000"/>
              </a:lnSpc>
              <a:spcAft>
                <a:spcPts val="800"/>
              </a:spcAft>
            </a:pPr>
            <a:r>
              <a:rPr lang="en-US" sz="2000" dirty="0">
                <a:latin typeface="+mn-lt"/>
                <a:ea typeface="Times New Roman" panose="02020603050405020304" pitchFamily="18" charset="0"/>
              </a:rPr>
              <a:t>Period: b</a:t>
            </a:r>
          </a:p>
          <a:p>
            <a:pPr marL="825500" lvl="1" indent="-342900">
              <a:lnSpc>
                <a:spcPct val="116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Pit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ch: p</a:t>
            </a:r>
          </a:p>
          <a:p>
            <a:pPr marL="342900" indent="-342900">
              <a:lnSpc>
                <a:spcPct val="116000"/>
              </a:lnSpc>
              <a:spcAft>
                <a:spcPts val="800"/>
              </a:spcAft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Beamtube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Parameters:</a:t>
            </a:r>
          </a:p>
          <a:p>
            <a:pPr marL="825500" lvl="1" indent="-342900">
              <a:lnSpc>
                <a:spcPct val="116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Thickness: t</a:t>
            </a:r>
          </a:p>
          <a:p>
            <a:pPr marL="825500" lvl="1" indent="-342900">
              <a:lnSpc>
                <a:spcPct val="116000"/>
              </a:lnSpc>
              <a:spcAft>
                <a:spcPts val="800"/>
              </a:spcAft>
            </a:pPr>
            <a:r>
              <a:rPr lang="en-US" sz="2000" dirty="0">
                <a:latin typeface="+mn-lt"/>
                <a:ea typeface="Times New Roman" panose="02020603050405020304" pitchFamily="18" charset="0"/>
              </a:rPr>
              <a:t>Length: L (*)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>
              <a:lnSpc>
                <a:spcPct val="116000"/>
              </a:lnSpc>
              <a:spcAft>
                <a:spcPts val="800"/>
              </a:spcAft>
              <a:buNone/>
            </a:pP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091F7-84FF-20F0-20B0-C3E51EA7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4D9442-8118-0246-6675-0367E22F4B0B}"/>
              </a:ext>
            </a:extLst>
          </p:cNvPr>
          <p:cNvSpPr txBox="1">
            <a:spLocks/>
          </p:cNvSpPr>
          <p:nvPr/>
        </p:nvSpPr>
        <p:spPr>
          <a:xfrm>
            <a:off x="2133600" y="342901"/>
            <a:ext cx="4715059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Convolution Geometry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B1D1D7-7555-534B-FF98-1C14F9EA6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LIGO-G2402328-v1</a:t>
            </a:r>
          </a:p>
        </p:txBody>
      </p:sp>
      <p:pic>
        <p:nvPicPr>
          <p:cNvPr id="2" name="Picture 1" descr="A diagram of a function&#10;&#10;AI-generated content may be incorrect.">
            <a:extLst>
              <a:ext uri="{FF2B5EF4-FFF2-40B4-BE49-F238E27FC236}">
                <a16:creationId xmlns:a16="http://schemas.microsoft.com/office/drawing/2014/main" id="{60ADFED9-6834-1EC7-63C1-DBB3E52FF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473" y="1154053"/>
            <a:ext cx="4411335" cy="283539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FCC7435-D334-D3A5-1FB8-3C93065C5402}"/>
              </a:ext>
            </a:extLst>
          </p:cNvPr>
          <p:cNvSpPr txBox="1"/>
          <p:nvPr/>
        </p:nvSpPr>
        <p:spPr>
          <a:xfrm>
            <a:off x="-83489" y="4144822"/>
            <a:ext cx="9310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4 Parameters:</a:t>
            </a:r>
            <a:r>
              <a:rPr lang="en-US" sz="2000" dirty="0"/>
              <a:t> How to find an “optimal” space? Through Parameter Correlation!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A2A06EB2-F72D-F381-4EAB-5F4598534D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890185"/>
              </p:ext>
            </p:extLst>
          </p:nvPr>
        </p:nvGraphicFramePr>
        <p:xfrm>
          <a:off x="206736" y="4663217"/>
          <a:ext cx="8730526" cy="343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2626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0CB2E-3A9A-2B4B-B6CE-C0686EA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82473"/>
            <a:ext cx="3767245" cy="1636984"/>
          </a:xfrm>
        </p:spPr>
        <p:txBody>
          <a:bodyPr>
            <a:normAutofit/>
          </a:bodyPr>
          <a:lstStyle/>
          <a:p>
            <a:pPr marL="57150" indent="-342900">
              <a:spcBef>
                <a:spcPts val="600"/>
              </a:spcBef>
            </a:pPr>
            <a:r>
              <a:rPr lang="en-US" sz="2000" dirty="0">
                <a:latin typeface="+mn-lt"/>
                <a:ea typeface="Times New Roman" panose="02020603050405020304" pitchFamily="18" charset="0"/>
              </a:rPr>
              <a:t>Initial geometry: 2D Sketch</a:t>
            </a:r>
          </a:p>
          <a:p>
            <a:pPr marL="0" indent="0">
              <a:spcBef>
                <a:spcPts val="600"/>
              </a:spcBef>
              <a:buNone/>
            </a:pP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marL="57150" indent="-342900">
              <a:spcBef>
                <a:spcPts val="600"/>
              </a:spcBef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Final geometry: 3D Shell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F0D0E-7C20-AC4E-9B2F-F12148AB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8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2F52F2-9054-E043-B97D-4DAE51FBD438}"/>
              </a:ext>
            </a:extLst>
          </p:cNvPr>
          <p:cNvSpPr txBox="1">
            <a:spLocks/>
          </p:cNvSpPr>
          <p:nvPr/>
        </p:nvSpPr>
        <p:spPr>
          <a:xfrm>
            <a:off x="1796996" y="342901"/>
            <a:ext cx="5621572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FEA Model: Geometry Definition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1BADF22-0D85-F4BE-830A-3A7CB8254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9C4327B-C89C-199F-CFF5-887C5B4AF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304" y="1598416"/>
            <a:ext cx="5222333" cy="12367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5E0C69D-3B54-ABFF-14B3-2FABE6343F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422" b="33671"/>
          <a:stretch>
            <a:fillRect/>
          </a:stretch>
        </p:blipFill>
        <p:spPr>
          <a:xfrm>
            <a:off x="3729162" y="934766"/>
            <a:ext cx="5222333" cy="57598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4C1D4A8-978A-71ED-1DC7-23FBD52AD64B}"/>
              </a:ext>
            </a:extLst>
          </p:cNvPr>
          <p:cNvSpPr txBox="1">
            <a:spLocks/>
          </p:cNvSpPr>
          <p:nvPr/>
        </p:nvSpPr>
        <p:spPr>
          <a:xfrm>
            <a:off x="76200" y="2959055"/>
            <a:ext cx="9004190" cy="1636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" indent="-342900">
              <a:spcBef>
                <a:spcPts val="600"/>
              </a:spcBef>
            </a:pPr>
            <a:r>
              <a:rPr lang="en-US" sz="2000" dirty="0">
                <a:latin typeface="+mn-lt"/>
                <a:ea typeface="Times New Roman" panose="02020603050405020304" pitchFamily="18" charset="0"/>
              </a:rPr>
              <a:t>A Python Script is needed to generate the geometry from scratch every run</a:t>
            </a:r>
          </a:p>
          <a:p>
            <a:pPr marL="57150" indent="-342900">
              <a:spcBef>
                <a:spcPts val="600"/>
              </a:spcBef>
            </a:pPr>
            <a:r>
              <a:rPr lang="en-US" sz="2000" dirty="0">
                <a:latin typeface="+mn-lt"/>
                <a:ea typeface="Times New Roman" panose="02020603050405020304" pitchFamily="18" charset="0"/>
              </a:rPr>
              <a:t>Otherwise, the input parameters (a, b, p) cannot be modified once the 2D sketch has been revolved and became a 3D Shell body.</a:t>
            </a:r>
          </a:p>
        </p:txBody>
      </p:sp>
    </p:spTree>
    <p:extLst>
      <p:ext uri="{BB962C8B-B14F-4D97-AF65-F5344CB8AC3E}">
        <p14:creationId xmlns:p14="http://schemas.microsoft.com/office/powerpoint/2010/main" val="83753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9935F-4E33-4054-9C9F-BA3553967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7114B-1DF4-5CB7-172F-BDBF737B5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05" y="779373"/>
            <a:ext cx="7423001" cy="2189747"/>
          </a:xfrm>
        </p:spPr>
        <p:txBody>
          <a:bodyPr>
            <a:normAutofit/>
          </a:bodyPr>
          <a:lstStyle/>
          <a:p>
            <a:pPr marL="57150" indent="-342900">
              <a:spcBef>
                <a:spcPts val="600"/>
              </a:spcBef>
            </a:pPr>
            <a:r>
              <a:rPr lang="en-US" sz="2400" dirty="0">
                <a:effectLst/>
                <a:latin typeface="+mn-lt"/>
                <a:ea typeface="Times New Roman" panose="02020603050405020304" pitchFamily="18" charset="0"/>
              </a:rPr>
              <a:t>Boundary conditions implemented:</a:t>
            </a:r>
          </a:p>
          <a:p>
            <a:pPr marL="539750" lvl="1" indent="-342900">
              <a:spcBef>
                <a:spcPts val="600"/>
              </a:spcBef>
            </a:pPr>
            <a:r>
              <a:rPr lang="en-US" sz="1800" dirty="0">
                <a:latin typeface="+mn-lt"/>
                <a:ea typeface="Times New Roman" panose="02020603050405020304" pitchFamily="18" charset="0"/>
              </a:rPr>
              <a:t>Gravity + Bakeout (@ 150ºC) + Inner Vacuum</a:t>
            </a:r>
          </a:p>
          <a:p>
            <a:pPr marL="539750" lvl="1" indent="-342900">
              <a:spcBef>
                <a:spcPts val="600"/>
              </a:spcBef>
            </a:pPr>
            <a:r>
              <a:rPr lang="en-US" sz="1800" dirty="0">
                <a:latin typeface="+mn-lt"/>
                <a:ea typeface="Times New Roman" panose="02020603050405020304" pitchFamily="18" charset="0"/>
              </a:rPr>
              <a:t>All through “Named Selections”: automatization</a:t>
            </a:r>
          </a:p>
          <a:p>
            <a:pPr marL="57150" indent="-342900">
              <a:spcBef>
                <a:spcPts val="600"/>
              </a:spcBef>
            </a:pPr>
            <a:r>
              <a:rPr lang="en-US" sz="2400" dirty="0">
                <a:effectLst/>
                <a:latin typeface="+mn-lt"/>
                <a:ea typeface="Times New Roman" panose="02020603050405020304" pitchFamily="18" charset="0"/>
              </a:rPr>
              <a:t>Mesh defined: 10x10 [mm]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E4313-73DC-4612-B39F-F9B47D755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9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711B51B-E077-5DD1-7114-79333C2BD707}"/>
              </a:ext>
            </a:extLst>
          </p:cNvPr>
          <p:cNvSpPr txBox="1">
            <a:spLocks/>
          </p:cNvSpPr>
          <p:nvPr/>
        </p:nvSpPr>
        <p:spPr>
          <a:xfrm>
            <a:off x="1502797" y="342901"/>
            <a:ext cx="6305383" cy="5041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800" dirty="0"/>
              <a:t>FEA Model: BC’s &amp; Configuration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FDF30D8-8D78-824E-9FF7-160D687B29F8}"/>
              </a:ext>
            </a:extLst>
          </p:cNvPr>
          <p:cNvSpPr txBox="1">
            <a:spLocks/>
          </p:cNvSpPr>
          <p:nvPr/>
        </p:nvSpPr>
        <p:spPr>
          <a:xfrm>
            <a:off x="762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685800">
              <a:buClrTx/>
            </a:pPr>
            <a:fld id="{0BA29AEC-6B57-3147-959B-E9123771A055}" type="slidenum">
              <a:rPr lang="en-US" kern="120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l" defTabSz="685800">
                <a:buClrTx/>
              </a:pPr>
              <a:t>9</a:t>
            </a:fld>
            <a:endParaRPr lang="en-US" kern="1200" dirty="0">
              <a:solidFill>
                <a:prstClr val="white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8550790-CEB5-990B-51A2-EFDD48701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r>
              <a:rPr lang="en-US"/>
              <a:t>LIGO-G2402328-v1</a:t>
            </a:r>
            <a:endParaRPr lang="en-US" dirty="0"/>
          </a:p>
        </p:txBody>
      </p:sp>
      <p:pic>
        <p:nvPicPr>
          <p:cNvPr id="5" name="Picture 4" descr="A red spiral with yellow arrow&#10;&#10;AI-generated content may be incorrect.">
            <a:extLst>
              <a:ext uri="{FF2B5EF4-FFF2-40B4-BE49-F238E27FC236}">
                <a16:creationId xmlns:a16="http://schemas.microsoft.com/office/drawing/2014/main" id="{92EB31AC-C656-2CCE-0764-5DCF94B4E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16" y="2734325"/>
            <a:ext cx="8323032" cy="2370198"/>
          </a:xfrm>
          <a:prstGeom prst="rect">
            <a:avLst/>
          </a:prstGeom>
        </p:spPr>
      </p:pic>
      <p:pic>
        <p:nvPicPr>
          <p:cNvPr id="2" name="Picture 1" descr="A grid pattern of a waveform&#10;&#10;AI-generated content may be incorrect.">
            <a:extLst>
              <a:ext uri="{FF2B5EF4-FFF2-40B4-BE49-F238E27FC236}">
                <a16:creationId xmlns:a16="http://schemas.microsoft.com/office/drawing/2014/main" id="{349A2AA8-841B-2785-9B2B-9FCFC3EE0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217" y="847098"/>
            <a:ext cx="2433031" cy="27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165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5adea86-053e-417d-ba37-c04eb4db8b0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A0CA0475A6A344BE77259236DD10D3" ma:contentTypeVersion="18" ma:contentTypeDescription="Create a new document." ma:contentTypeScope="" ma:versionID="c3e33cdca20d9eda3b2834d7f923037a">
  <xsd:schema xmlns:xsd="http://www.w3.org/2001/XMLSchema" xmlns:xs="http://www.w3.org/2001/XMLSchema" xmlns:p="http://schemas.microsoft.com/office/2006/metadata/properties" xmlns:ns3="95adea86-053e-417d-ba37-c04eb4db8b01" xmlns:ns4="9bd770f9-1ac9-45d4-a8d7-038deefd937a" targetNamespace="http://schemas.microsoft.com/office/2006/metadata/properties" ma:root="true" ma:fieldsID="55fff5ae4c732f523c9f939d9d484858" ns3:_="" ns4:_="">
    <xsd:import namespace="95adea86-053e-417d-ba37-c04eb4db8b01"/>
    <xsd:import namespace="9bd770f9-1ac9-45d4-a8d7-038deefd93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adea86-053e-417d-ba37-c04eb4db8b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770f9-1ac9-45d4-a8d7-038deefd937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635465-DD52-4E79-B346-6AFF6BDB3D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6D1FAE-4846-44D5-A354-1E572C028F9E}">
  <ds:schemaRefs>
    <ds:schemaRef ds:uri="http://purl.org/dc/dcmitype/"/>
    <ds:schemaRef ds:uri="http://purl.org/dc/terms/"/>
    <ds:schemaRef ds:uri="95adea86-053e-417d-ba37-c04eb4db8b01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9bd770f9-1ac9-45d4-a8d7-038deefd937a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370B52E-E8B5-492D-851D-FD9A4720C0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adea86-053e-417d-ba37-c04eb4db8b01"/>
    <ds:schemaRef ds:uri="9bd770f9-1ac9-45d4-a8d7-038deefd93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15847</TotalTime>
  <Words>1244</Words>
  <Application>Microsoft Office PowerPoint</Application>
  <PresentationFormat>Presentación en pantalla (16:9)</PresentationFormat>
  <Paragraphs>236</Paragraphs>
  <Slides>23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 Math</vt:lpstr>
      <vt:lpstr>Times New Roman</vt:lpstr>
      <vt:lpstr>Wingdings</vt:lpstr>
      <vt:lpstr>Simple Dark</vt:lpstr>
      <vt:lpstr>Optimized Corrugated Tube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Explorer: Science, Observatories, and Community for the US’s Next Generation Gravitational-Wave Observatory</dc:title>
  <dc:creator>Dennis Coyne</dc:creator>
  <cp:lastModifiedBy>Alberto Franco Ordovás</cp:lastModifiedBy>
  <cp:revision>154</cp:revision>
  <cp:lastPrinted>2022-09-15T14:15:26Z</cp:lastPrinted>
  <dcterms:modified xsi:type="dcterms:W3CDTF">2025-09-30T20:56:56Z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0x01010022A0CA0475A6A344BE77259236DD10D3</vt:lpwstr>
  </property>
</Properties>
</file>